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306" r:id="rId2"/>
    <p:sldId id="310" r:id="rId3"/>
    <p:sldId id="262" r:id="rId4"/>
    <p:sldId id="311" r:id="rId5"/>
    <p:sldId id="316" r:id="rId6"/>
    <p:sldId id="319" r:id="rId7"/>
    <p:sldId id="267" r:id="rId8"/>
    <p:sldId id="317" r:id="rId9"/>
    <p:sldId id="270" r:id="rId10"/>
    <p:sldId id="318" r:id="rId11"/>
    <p:sldId id="312" r:id="rId12"/>
    <p:sldId id="308" r:id="rId13"/>
    <p:sldId id="313" r:id="rId14"/>
    <p:sldId id="309" r:id="rId15"/>
    <p:sldId id="263" r:id="rId16"/>
    <p:sldId id="260" r:id="rId17"/>
    <p:sldId id="314" r:id="rId18"/>
    <p:sldId id="315" r:id="rId19"/>
    <p:sldId id="293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3131"/>
    <a:srgbClr val="FB7502"/>
    <a:srgbClr val="FC7500"/>
    <a:srgbClr val="F25F29"/>
    <a:srgbClr val="91BED4"/>
    <a:srgbClr val="F0F0F0"/>
    <a:srgbClr val="304269"/>
    <a:srgbClr val="D9E8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74" autoAdjust="0"/>
    <p:restoredTop sz="87368" autoAdjust="0"/>
  </p:normalViewPr>
  <p:slideViewPr>
    <p:cSldViewPr>
      <p:cViewPr varScale="1">
        <p:scale>
          <a:sx n="138" d="100"/>
          <a:sy n="138" d="100"/>
        </p:scale>
        <p:origin x="-1784" y="-112"/>
      </p:cViewPr>
      <p:guideLst>
        <p:guide orient="horz" pos="3168"/>
        <p:guide pos="43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096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4D7EC3-CD50-4DA5-B722-330229C0073D}" type="datetimeFigureOut">
              <a:rPr lang="en-US" smtClean="0"/>
              <a:t>5/1/12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712E5A-FBEB-4329-9E4A-5F20B492F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4353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BE0011-04E0-4F3F-BFCE-633C944A425A}" type="datetimeFigureOut">
              <a:rPr lang="en-US" smtClean="0"/>
              <a:t>5/1/12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7D2AD7-BD31-48B9-8C8A-7D4EAE7F6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8352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This template can be used as a starter file for a photo album.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D2AD7-BD31-48B9-8C8A-7D4EAE7F6485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D2AD7-BD31-48B9-8C8A-7D4EAE7F6485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D2AD7-BD31-48B9-8C8A-7D4EAE7F6485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D2AD7-BD31-48B9-8C8A-7D4EAE7F6485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D2AD7-BD31-48B9-8C8A-7D4EAE7F6485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D2AD7-BD31-48B9-8C8A-7D4EAE7F6485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D2AD7-BD31-48B9-8C8A-7D4EAE7F6485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D2AD7-BD31-48B9-8C8A-7D4EAE7F6485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D2AD7-BD31-48B9-8C8A-7D4EAE7F6485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D2AD7-BD31-48B9-8C8A-7D4EAE7F6485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D2AD7-BD31-48B9-8C8A-7D4EAE7F6485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D2AD7-BD31-48B9-8C8A-7D4EAE7F6485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D2AD7-BD31-48B9-8C8A-7D4EAE7F6485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bum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8458200" cy="6858000"/>
          </a:xfrm>
          <a:prstGeom prst="rect">
            <a:avLst/>
          </a:prstGeom>
        </p:spPr>
      </p:pic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2950957" y="1191150"/>
            <a:ext cx="4937760" cy="983431"/>
          </a:xfrm>
          <a:solidFill>
            <a:schemeClr val="tx1">
              <a:lumMod val="95000"/>
              <a:lumOff val="5000"/>
              <a:alpha val="64000"/>
            </a:schemeClr>
          </a:solidFill>
          <a:ln w="38100" cmpd="dbl">
            <a:noFill/>
          </a:ln>
        </p:spPr>
        <p:txBody>
          <a:bodyPr tIns="137160" anchor="ctr" anchorCtr="0">
            <a:normAutofit/>
          </a:bodyPr>
          <a:lstStyle>
            <a:lvl1pPr algn="ctr">
              <a:buNone/>
              <a:defRPr sz="32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Master title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2906973" y="1143000"/>
            <a:ext cx="5029200" cy="1066800"/>
          </a:xfrm>
          <a:prstGeom prst="rect">
            <a:avLst/>
          </a:prstGeom>
          <a:noFill/>
          <a:ln w="38100">
            <a:solidFill>
              <a:schemeClr val="tx1">
                <a:lumMod val="95000"/>
                <a:lumOff val="5000"/>
                <a:alpha val="5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-Up Landscape with Captions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4800600" y="914400"/>
            <a:ext cx="3962400" cy="29718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4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7" name="Rectangle 7"/>
          <p:cNvSpPr>
            <a:spLocks noGrp="1" noChangeAspect="1"/>
          </p:cNvSpPr>
          <p:nvPr>
            <p:ph type="pic" sz="quarter" idx="14"/>
          </p:nvPr>
        </p:nvSpPr>
        <p:spPr>
          <a:xfrm>
            <a:off x="457200" y="914400"/>
            <a:ext cx="3962400" cy="29718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lang="en-US" sz="24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57200" y="4114800"/>
            <a:ext cx="3962400" cy="1214887"/>
          </a:xfrm>
        </p:spPr>
        <p:txBody>
          <a:bodyPr vert="horz" lIns="91440" tIns="45720" rIns="9144" bIns="45720" rtlCol="0" anchor="t" anchorCtr="0">
            <a:noAutofit/>
          </a:bodyPr>
          <a:lstStyle>
            <a:lvl1pPr marL="0" marR="0" indent="0" algn="ctr" rtl="0" latinLnBrk="0">
              <a:spcBef>
                <a:spcPct val="20000"/>
              </a:spcBef>
              <a:buFontTx/>
              <a:buNone/>
              <a:defRPr lang="en-US" sz="1800" kern="12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lvl="0" indent="0" algn="l" defTabSz="914400" rtl="0" eaLnBrk="1" latinLnBrk="0" hangingPunct="1">
              <a:spcBef>
                <a:spcPct val="20000"/>
              </a:spcBef>
              <a:buFontTx/>
              <a:buNone/>
            </a:pPr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9" name="Rectangle 7"/>
          <p:cNvSpPr>
            <a:spLocks noGrp="1"/>
          </p:cNvSpPr>
          <p:nvPr>
            <p:ph type="body" sz="quarter" idx="17" hasCustomPrompt="1"/>
          </p:nvPr>
        </p:nvSpPr>
        <p:spPr>
          <a:xfrm>
            <a:off x="4800599" y="4114800"/>
            <a:ext cx="3990975" cy="1214887"/>
          </a:xfrm>
        </p:spPr>
        <p:txBody>
          <a:bodyPr vert="horz" lIns="91440" tIns="45720" rIns="9144" bIns="45720" rtlCol="0" anchor="t" anchorCtr="0">
            <a:noAutofit/>
          </a:bodyPr>
          <a:lstStyle>
            <a:lvl1pPr marL="0" marR="0" indent="0" algn="ctr" rtl="0" latinLnBrk="0">
              <a:spcBef>
                <a:spcPct val="20000"/>
              </a:spcBef>
              <a:buFontTx/>
              <a:buNone/>
              <a:defRPr lang="en-US" sz="1800" kern="12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lvl="0" indent="0" algn="l" defTabSz="914400" rtl="0" eaLnBrk="1" latinLnBrk="0" hangingPunct="1">
              <a:spcBef>
                <a:spcPct val="20000"/>
              </a:spcBef>
              <a:buFontTx/>
              <a:buNone/>
            </a:pPr>
            <a:r>
              <a:rPr lang="en-US" dirty="0" smtClean="0"/>
              <a:t>Click to add caption</a:t>
            </a:r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 rot="5400000">
            <a:off x="4277032" y="1991032"/>
            <a:ext cx="589936" cy="9144000"/>
            <a:chOff x="8524568" y="0"/>
            <a:chExt cx="589936" cy="68580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8524568" y="0"/>
              <a:ext cx="540774" cy="6858000"/>
            </a:xfrm>
            <a:prstGeom prst="rect">
              <a:avLst/>
            </a:prstGeom>
            <a:solidFill>
              <a:srgbClr val="FC7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C7500"/>
                </a:solidFill>
              </a:endParaRPr>
            </a:p>
          </p:txBody>
        </p:sp>
        <p:cxnSp>
          <p:nvCxnSpPr>
            <p:cNvPr id="12" name="Straight Connector 11"/>
            <p:cNvCxnSpPr/>
            <p:nvPr userDrawn="1"/>
          </p:nvCxnSpPr>
          <p:spPr>
            <a:xfrm rot="5400000">
              <a:off x="5685504" y="3429000"/>
              <a:ext cx="6858000" cy="0"/>
            </a:xfrm>
            <a:prstGeom prst="line">
              <a:avLst/>
            </a:prstGeom>
            <a:ln w="50800">
              <a:solidFill>
                <a:srgbClr val="FC75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rPr lang="en-US" smtClean="0"/>
              <a:pPr/>
              <a:t>5/1/12</a:t>
            </a:fld>
            <a:endParaRPr lang="en-US" dirty="0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-Up Snapsh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 rot="1223811">
            <a:off x="4598124" y="530555"/>
            <a:ext cx="2282441" cy="2467504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36000">
                <a:schemeClr val="bg1"/>
              </a:gs>
            </a:gsLst>
            <a:lin ang="14400000" scaled="0"/>
          </a:gradFill>
          <a:ln w="9525">
            <a:solidFill>
              <a:schemeClr val="bg1">
                <a:lumMod val="85000"/>
              </a:schemeClr>
            </a:solidFill>
          </a:ln>
          <a:effectLst>
            <a:outerShdw blurRad="25400" dist="127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5"/>
          </p:nvPr>
        </p:nvSpPr>
        <p:spPr>
          <a:xfrm rot="1223811">
            <a:off x="4794084" y="657037"/>
            <a:ext cx="2035690" cy="1912315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D2B4-868F-4681-9E70-FF7ECCDC67D4}" type="datetimeFigureOut">
              <a:rPr lang="en-US" smtClean="0"/>
              <a:t>5/1/12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5943600"/>
            <a:ext cx="8204200" cy="457200"/>
          </a:xfrm>
        </p:spPr>
        <p:txBody>
          <a:bodyPr>
            <a:normAutofit/>
          </a:bodyPr>
          <a:lstStyle>
            <a:lvl1pPr>
              <a:buNone/>
              <a:defRPr sz="2400" b="1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533400" y="1172146"/>
            <a:ext cx="3810000" cy="4148667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36000">
                <a:schemeClr val="bg1"/>
              </a:gs>
            </a:gsLst>
            <a:lin ang="14400000" scaled="0"/>
          </a:gradFill>
          <a:ln w="9525">
            <a:solidFill>
              <a:schemeClr val="bg1">
                <a:lumMod val="85000"/>
              </a:schemeClr>
            </a:solidFill>
          </a:ln>
          <a:effectLst>
            <a:outerShdw blurRad="25400" dist="127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780535" y="1439693"/>
            <a:ext cx="3346622" cy="3175000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>
              <a:buNone/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781050" y="4754393"/>
            <a:ext cx="3333750" cy="317500"/>
          </a:xfrm>
        </p:spPr>
        <p:txBody>
          <a:bodyPr>
            <a:noAutofit/>
          </a:bodyPr>
          <a:lstStyle>
            <a:lvl1pPr algn="ctr">
              <a:buNone/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add short caption</a:t>
            </a:r>
            <a:endParaRPr lang="en-US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5985608" y="2877171"/>
            <a:ext cx="2624992" cy="2837829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36000">
                <a:schemeClr val="bg1"/>
              </a:gs>
            </a:gsLst>
            <a:lin ang="14400000" scaled="0"/>
          </a:gradFill>
          <a:ln w="9525">
            <a:solidFill>
              <a:schemeClr val="bg1">
                <a:lumMod val="85000"/>
              </a:schemeClr>
            </a:solidFill>
          </a:ln>
          <a:effectLst>
            <a:outerShdw blurRad="25400" dist="127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6137438" y="3013976"/>
            <a:ext cx="2341209" cy="2199318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Up Slide Fil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0599" y="1371600"/>
            <a:ext cx="4026757" cy="4038600"/>
          </a:xfrm>
          <a:prstGeom prst="rect">
            <a:avLst/>
          </a:prstGeom>
        </p:spPr>
      </p:pic>
      <p:sp>
        <p:nvSpPr>
          <p:cNvPr id="13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592249" y="2370152"/>
            <a:ext cx="2804822" cy="1788380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5176" y="685801"/>
            <a:ext cx="2507224" cy="2514599"/>
          </a:xfrm>
          <a:prstGeom prst="rect">
            <a:avLst/>
          </a:prstGeom>
        </p:spPr>
      </p:pic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5706474" y="1371600"/>
            <a:ext cx="1600200" cy="1002547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>
              <a:buNone/>
              <a:defRPr sz="11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5176" y="3429001"/>
            <a:ext cx="2507224" cy="2514599"/>
          </a:xfrm>
          <a:prstGeom prst="rect">
            <a:avLst/>
          </a:prstGeom>
        </p:spPr>
      </p:pic>
      <p:sp>
        <p:nvSpPr>
          <p:cNvPr id="17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5706474" y="4114800"/>
            <a:ext cx="1600200" cy="1002547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>
              <a:buNone/>
              <a:defRPr sz="11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 smtClean="0"/>
              <a:t>5/1/12</a:t>
            </a:fld>
            <a:endParaRPr lang="en-US"/>
          </a:p>
        </p:txBody>
      </p:sp>
      <p:sp>
        <p:nvSpPr>
          <p:cNvPr id="2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2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 noChangeAspect="1"/>
          </p:cNvSpPr>
          <p:nvPr>
            <p:ph type="pic" sz="quarter" idx="13"/>
          </p:nvPr>
        </p:nvSpPr>
        <p:spPr>
          <a:xfrm>
            <a:off x="228600" y="533400"/>
            <a:ext cx="2743200" cy="36576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lang="en-US" sz="24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7" name="Rectangle 8"/>
          <p:cNvSpPr>
            <a:spLocks noGrp="1" noChangeAspect="1"/>
          </p:cNvSpPr>
          <p:nvPr>
            <p:ph type="pic" sz="quarter" idx="14"/>
          </p:nvPr>
        </p:nvSpPr>
        <p:spPr>
          <a:xfrm>
            <a:off x="3200400" y="533400"/>
            <a:ext cx="2743200" cy="36576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lang="en-US" sz="24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8" name="Rectangle 8"/>
          <p:cNvSpPr>
            <a:spLocks noGrp="1" noChangeAspect="1"/>
          </p:cNvSpPr>
          <p:nvPr>
            <p:ph type="pic" sz="quarter" idx="15"/>
          </p:nvPr>
        </p:nvSpPr>
        <p:spPr>
          <a:xfrm>
            <a:off x="6172200" y="533400"/>
            <a:ext cx="2743200" cy="36576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lang="en-US" sz="24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9" name="Rectangle 6"/>
          <p:cNvSpPr>
            <a:spLocks noGrp="1"/>
          </p:cNvSpPr>
          <p:nvPr>
            <p:ph type="body" sz="quarter" idx="16" hasCustomPrompt="1"/>
          </p:nvPr>
        </p:nvSpPr>
        <p:spPr>
          <a:xfrm>
            <a:off x="228600" y="44196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0" name="Rectangle 6"/>
          <p:cNvSpPr>
            <a:spLocks noGrp="1"/>
          </p:cNvSpPr>
          <p:nvPr>
            <p:ph type="body" sz="quarter" idx="17" hasCustomPrompt="1"/>
          </p:nvPr>
        </p:nvSpPr>
        <p:spPr>
          <a:xfrm>
            <a:off x="3200400" y="44196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1" name="Rectangle 6"/>
          <p:cNvSpPr>
            <a:spLocks noGrp="1"/>
          </p:cNvSpPr>
          <p:nvPr>
            <p:ph type="body" sz="quarter" idx="18" hasCustomPrompt="1"/>
          </p:nvPr>
        </p:nvSpPr>
        <p:spPr>
          <a:xfrm>
            <a:off x="6172200" y="44196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grpSp>
        <p:nvGrpSpPr>
          <p:cNvPr id="12" name="Group 11"/>
          <p:cNvGrpSpPr/>
          <p:nvPr userDrawn="1"/>
        </p:nvGrpSpPr>
        <p:grpSpPr>
          <a:xfrm rot="5400000">
            <a:off x="4277032" y="1991032"/>
            <a:ext cx="589936" cy="9144000"/>
            <a:chOff x="8524568" y="0"/>
            <a:chExt cx="589936" cy="6858000"/>
          </a:xfrm>
        </p:grpSpPr>
        <p:sp>
          <p:nvSpPr>
            <p:cNvPr id="13" name="Rectangle 12"/>
            <p:cNvSpPr/>
            <p:nvPr userDrawn="1"/>
          </p:nvSpPr>
          <p:spPr>
            <a:xfrm>
              <a:off x="8524568" y="0"/>
              <a:ext cx="540774" cy="6858000"/>
            </a:xfrm>
            <a:prstGeom prst="rect">
              <a:avLst/>
            </a:prstGeom>
            <a:solidFill>
              <a:srgbClr val="FC7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C7500"/>
                </a:solidFill>
              </a:endParaRPr>
            </a:p>
          </p:txBody>
        </p:sp>
        <p:cxnSp>
          <p:nvCxnSpPr>
            <p:cNvPr id="14" name="Straight Connector 13"/>
            <p:cNvCxnSpPr/>
            <p:nvPr userDrawn="1"/>
          </p:nvCxnSpPr>
          <p:spPr>
            <a:xfrm rot="5400000">
              <a:off x="5685504" y="3429000"/>
              <a:ext cx="6858000" cy="0"/>
            </a:xfrm>
            <a:prstGeom prst="line">
              <a:avLst/>
            </a:prstGeom>
            <a:ln w="50800">
              <a:solidFill>
                <a:srgbClr val="FC75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rPr lang="en-US" smtClean="0"/>
              <a:pPr/>
              <a:t>5/1/12</a:t>
            </a:fld>
            <a:endParaRPr lang="en-US" dirty="0"/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-Up 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D2B4-868F-4681-9E70-FF7ECCDC67D4}" type="datetimeFigureOut">
              <a:rPr lang="en-US" smtClean="0"/>
              <a:t>5/1/12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4741631" y="3480023"/>
            <a:ext cx="3792769" cy="2844577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lang="en-US" sz="24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7" name="Rectangle 7"/>
          <p:cNvSpPr>
            <a:spLocks noGrp="1" noChangeAspect="1"/>
          </p:cNvSpPr>
          <p:nvPr>
            <p:ph type="pic" sz="quarter" idx="14"/>
          </p:nvPr>
        </p:nvSpPr>
        <p:spPr>
          <a:xfrm>
            <a:off x="558800" y="3480023"/>
            <a:ext cx="3792769" cy="2844577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lang="en-US" sz="24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15"/>
          </p:nvPr>
        </p:nvSpPr>
        <p:spPr>
          <a:xfrm>
            <a:off x="4741631" y="355823"/>
            <a:ext cx="3792769" cy="2844577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lang="en-US" sz="24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9" name="Rectangle 11"/>
          <p:cNvSpPr>
            <a:spLocks noGrp="1"/>
          </p:cNvSpPr>
          <p:nvPr>
            <p:ph type="body" sz="quarter" idx="16" hasCustomPrompt="1"/>
          </p:nvPr>
        </p:nvSpPr>
        <p:spPr>
          <a:xfrm>
            <a:off x="558800" y="355823"/>
            <a:ext cx="3792769" cy="2844577"/>
          </a:xfrm>
        </p:spPr>
        <p:txBody>
          <a:bodyPr anchor="b" anchorCtr="0">
            <a:noAutofit/>
          </a:bodyPr>
          <a:lstStyle>
            <a:lvl1pPr marL="0" marR="0" indent="0" algn="ctr" rtl="0" latinLnBrk="0">
              <a:spcBef>
                <a:spcPct val="20000"/>
              </a:spcBef>
              <a:buFontTx/>
              <a:buNone/>
              <a:defRPr sz="1800" b="1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norama Mixed"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 smtClean="0"/>
              <a:t>5/1/12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008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592392" y="592392"/>
            <a:ext cx="7391400" cy="22860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>
            <a:normAutofit/>
          </a:bodyPr>
          <a:lstStyle>
            <a:lvl1pPr algn="ctr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09600" y="3352800"/>
            <a:ext cx="2286000" cy="22860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n-US" sz="1600" b="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3276600" y="3352800"/>
            <a:ext cx="2286000" cy="22860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n-US" sz="1600" b="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5791200" y="3352800"/>
            <a:ext cx="2286000" cy="381000"/>
          </a:xfrm>
        </p:spPr>
        <p:txBody>
          <a:bodyPr>
            <a:normAutofit/>
          </a:bodyPr>
          <a:lstStyle>
            <a:lvl1pPr>
              <a:buNone/>
              <a:defRPr sz="18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91200" y="3886200"/>
            <a:ext cx="2286000" cy="1752600"/>
          </a:xfrm>
        </p:spPr>
        <p:txBody>
          <a:bodyPr>
            <a:normAutofit/>
          </a:bodyPr>
          <a:lstStyle>
            <a:lvl1pPr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add subtext</a:t>
            </a:r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524568" y="0"/>
            <a:ext cx="540774" cy="6858000"/>
          </a:xfrm>
          <a:prstGeom prst="rect">
            <a:avLst/>
          </a:prstGeom>
          <a:solidFill>
            <a:srgbClr val="91B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C7500"/>
              </a:solidFill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 rot="5400000">
            <a:off x="5693734" y="3429000"/>
            <a:ext cx="6858000" cy="0"/>
          </a:xfrm>
          <a:prstGeom prst="line">
            <a:avLst/>
          </a:prstGeom>
          <a:ln w="50800">
            <a:solidFill>
              <a:srgbClr val="91BE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-Up Portrait with Colored Captions"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D2B4-868F-4681-9E70-FF7ECCDC67D4}" type="datetimeFigureOut">
              <a:rPr lang="en-US" smtClean="0"/>
              <a:t>5/1/12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7"/>
          <p:cNvSpPr>
            <a:spLocks noGrp="1"/>
          </p:cNvSpPr>
          <p:nvPr>
            <p:ph type="pic" sz="quarter" idx="14"/>
          </p:nvPr>
        </p:nvSpPr>
        <p:spPr>
          <a:xfrm>
            <a:off x="2209800" y="241192"/>
            <a:ext cx="2216936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pic" sz="quarter" idx="26"/>
          </p:nvPr>
        </p:nvSpPr>
        <p:spPr>
          <a:xfrm>
            <a:off x="2209800" y="3365392"/>
            <a:ext cx="2216936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25"/>
          </p:nvPr>
        </p:nvSpPr>
        <p:spPr>
          <a:xfrm>
            <a:off x="4652720" y="241192"/>
            <a:ext cx="2217698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9" name="Rectangle 7"/>
          <p:cNvSpPr>
            <a:spLocks noGrp="1"/>
          </p:cNvSpPr>
          <p:nvPr>
            <p:ph type="pic" sz="quarter" idx="27"/>
          </p:nvPr>
        </p:nvSpPr>
        <p:spPr>
          <a:xfrm>
            <a:off x="4648200" y="3365392"/>
            <a:ext cx="2216936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10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00497" y="1295400"/>
            <a:ext cx="1676400" cy="1905000"/>
          </a:xfrm>
          <a:solidFill>
            <a:srgbClr val="91BED4"/>
          </a:solidFill>
        </p:spPr>
        <p:txBody>
          <a:bodyPr anchor="b" anchorCtr="0">
            <a:noAutofit/>
          </a:bodyPr>
          <a:lstStyle>
            <a:lvl1pPr marL="0" marR="0" indent="0" algn="r" rtl="0" latinLnBrk="0">
              <a:spcBef>
                <a:spcPct val="20000"/>
              </a:spcBef>
              <a:buFontTx/>
              <a:buNone/>
              <a:defRPr sz="16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1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7086600" y="1295400"/>
            <a:ext cx="1676400" cy="1905000"/>
          </a:xfrm>
          <a:solidFill>
            <a:srgbClr val="FC7500"/>
          </a:solidFill>
        </p:spPr>
        <p:txBody>
          <a:bodyPr anchor="b" anchorCtr="0"/>
          <a:lstStyle>
            <a:lvl1pPr marL="0" marR="0" indent="0" algn="l">
              <a:buFontTx/>
              <a:buNone/>
              <a:defRPr sz="1600" baseline="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2" name="Rectangle 7"/>
          <p:cNvSpPr>
            <a:spLocks noGrp="1"/>
          </p:cNvSpPr>
          <p:nvPr>
            <p:ph type="body" sz="quarter" idx="28" hasCustomPrompt="1"/>
          </p:nvPr>
        </p:nvSpPr>
        <p:spPr>
          <a:xfrm>
            <a:off x="400497" y="3352800"/>
            <a:ext cx="1676400" cy="1905000"/>
          </a:xfrm>
          <a:solidFill>
            <a:srgbClr val="FC7500"/>
          </a:solidFill>
        </p:spPr>
        <p:txBody>
          <a:bodyPr anchor="t" anchorCtr="0"/>
          <a:lstStyle>
            <a:lvl1pPr marL="0" marR="0" indent="0" algn="r">
              <a:buFontTx/>
              <a:buNone/>
              <a:defRPr sz="1600" baseline="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30" hasCustomPrompt="1"/>
          </p:nvPr>
        </p:nvSpPr>
        <p:spPr>
          <a:xfrm>
            <a:off x="7086600" y="3352800"/>
            <a:ext cx="1676400" cy="1905000"/>
          </a:xfrm>
          <a:solidFill>
            <a:srgbClr val="91BED4"/>
          </a:solidFill>
        </p:spPr>
        <p:txBody>
          <a:bodyPr anchor="t" anchorCtr="0"/>
          <a:lstStyle>
            <a:lvl1pPr marL="0" marR="0" indent="0" algn="l">
              <a:buFontTx/>
              <a:buNone/>
              <a:defRPr sz="1600" baseline="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-Up Portrait with Captions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D2B4-868F-4681-9E70-FF7ECCDC67D4}" type="datetimeFigureOut">
              <a:rPr lang="en-US" smtClean="0"/>
              <a:t>5/1/12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7"/>
          <p:cNvSpPr>
            <a:spLocks noGrp="1"/>
          </p:cNvSpPr>
          <p:nvPr>
            <p:ph type="pic" sz="quarter" idx="14"/>
          </p:nvPr>
        </p:nvSpPr>
        <p:spPr>
          <a:xfrm>
            <a:off x="2247900" y="241192"/>
            <a:ext cx="2216936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pic" sz="quarter" idx="26"/>
          </p:nvPr>
        </p:nvSpPr>
        <p:spPr>
          <a:xfrm>
            <a:off x="2247900" y="3365392"/>
            <a:ext cx="2216936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25"/>
          </p:nvPr>
        </p:nvSpPr>
        <p:spPr>
          <a:xfrm>
            <a:off x="4690820" y="241192"/>
            <a:ext cx="2217698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9" name="Rectangle 7"/>
          <p:cNvSpPr>
            <a:spLocks noGrp="1"/>
          </p:cNvSpPr>
          <p:nvPr>
            <p:ph type="pic" sz="quarter" idx="27"/>
          </p:nvPr>
        </p:nvSpPr>
        <p:spPr>
          <a:xfrm>
            <a:off x="4686300" y="3365392"/>
            <a:ext cx="2216936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10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342900" y="1257300"/>
            <a:ext cx="1676400" cy="1905000"/>
          </a:xfrm>
          <a:noFill/>
        </p:spPr>
        <p:txBody>
          <a:bodyPr anchor="b" anchorCtr="0">
            <a:noAutofit/>
          </a:bodyPr>
          <a:lstStyle>
            <a:lvl1pPr marL="0" marR="0" indent="0" algn="r" rtl="0" latinLnBrk="0">
              <a:spcBef>
                <a:spcPct val="20000"/>
              </a:spcBef>
              <a:buFontTx/>
              <a:buNone/>
              <a:defRPr sz="16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2" name="Rectangle 7"/>
          <p:cNvSpPr>
            <a:spLocks noGrp="1"/>
          </p:cNvSpPr>
          <p:nvPr>
            <p:ph type="body" sz="quarter" idx="28" hasCustomPrompt="1"/>
          </p:nvPr>
        </p:nvSpPr>
        <p:spPr>
          <a:xfrm>
            <a:off x="342900" y="3352800"/>
            <a:ext cx="1676400" cy="1905000"/>
          </a:xfrm>
          <a:noFill/>
        </p:spPr>
        <p:txBody>
          <a:bodyPr anchor="t" anchorCtr="0"/>
          <a:lstStyle>
            <a:lvl1pPr marL="0" marR="0" indent="0" algn="r">
              <a:buFontTx/>
              <a:buNone/>
              <a:defRPr sz="1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30" hasCustomPrompt="1"/>
          </p:nvPr>
        </p:nvSpPr>
        <p:spPr>
          <a:xfrm>
            <a:off x="7124700" y="3352800"/>
            <a:ext cx="1676400" cy="1905000"/>
          </a:xfrm>
          <a:noFill/>
        </p:spPr>
        <p:txBody>
          <a:bodyPr anchor="t" anchorCtr="0"/>
          <a:lstStyle>
            <a:lvl1pPr marL="0" marR="0" indent="0" algn="l">
              <a:buFontTx/>
              <a:buNone/>
              <a:defRPr sz="1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4" name="Rectangle 7"/>
          <p:cNvSpPr>
            <a:spLocks noGrp="1"/>
          </p:cNvSpPr>
          <p:nvPr>
            <p:ph type="body" sz="quarter" idx="31" hasCustomPrompt="1"/>
          </p:nvPr>
        </p:nvSpPr>
        <p:spPr>
          <a:xfrm>
            <a:off x="7124700" y="1257300"/>
            <a:ext cx="1676400" cy="1905000"/>
          </a:xfrm>
        </p:spPr>
        <p:txBody>
          <a:bodyPr anchor="b" anchorCtr="0"/>
          <a:lstStyle>
            <a:lvl1pPr marL="0" marR="0" indent="0" algn="l">
              <a:buFontTx/>
              <a:buNone/>
              <a:defRPr sz="1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-Up Portrait with Title and Large Caption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/>
          </p:cNvSpPr>
          <p:nvPr>
            <p:ph type="pic" sz="quarter" idx="14"/>
          </p:nvPr>
        </p:nvSpPr>
        <p:spPr>
          <a:xfrm>
            <a:off x="228600" y="838200"/>
            <a:ext cx="2000252" cy="26670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pic" sz="quarter" idx="31"/>
          </p:nvPr>
        </p:nvSpPr>
        <p:spPr>
          <a:xfrm>
            <a:off x="4622800" y="838200"/>
            <a:ext cx="2000252" cy="26670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30"/>
          </p:nvPr>
        </p:nvSpPr>
        <p:spPr>
          <a:xfrm>
            <a:off x="2425260" y="838200"/>
            <a:ext cx="2000252" cy="26670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9" name="Rectangle 7"/>
          <p:cNvSpPr>
            <a:spLocks noGrp="1"/>
          </p:cNvSpPr>
          <p:nvPr>
            <p:ph type="pic" sz="quarter" idx="32"/>
          </p:nvPr>
        </p:nvSpPr>
        <p:spPr>
          <a:xfrm>
            <a:off x="6816366" y="838200"/>
            <a:ext cx="2000252" cy="26670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10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228600" y="3733799"/>
            <a:ext cx="8610600" cy="457200"/>
          </a:xfrm>
        </p:spPr>
        <p:txBody>
          <a:bodyPr anchor="t" anchorCtr="0">
            <a:noAutofit/>
          </a:bodyPr>
          <a:lstStyle>
            <a:lvl1pPr marL="0" marR="0" indent="0" algn="l">
              <a:buFontTx/>
              <a:buNone/>
              <a:defRPr sz="2600" b="1" baseline="0">
                <a:solidFill>
                  <a:srgbClr val="FC7500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3" hasCustomPrompt="1"/>
          </p:nvPr>
        </p:nvSpPr>
        <p:spPr>
          <a:xfrm>
            <a:off x="228600" y="4343399"/>
            <a:ext cx="8610600" cy="1600200"/>
          </a:xfrm>
        </p:spPr>
        <p:txBody>
          <a:bodyPr>
            <a:normAutofit/>
          </a:bodyPr>
          <a:lstStyle>
            <a:lvl1pPr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add caption text</a:t>
            </a:r>
            <a:endParaRPr lang="en-US" dirty="0"/>
          </a:p>
        </p:txBody>
      </p:sp>
      <p:grpSp>
        <p:nvGrpSpPr>
          <p:cNvPr id="11" name="Group 10"/>
          <p:cNvGrpSpPr/>
          <p:nvPr userDrawn="1"/>
        </p:nvGrpSpPr>
        <p:grpSpPr>
          <a:xfrm rot="5400000">
            <a:off x="4277032" y="1991032"/>
            <a:ext cx="589936" cy="9144000"/>
            <a:chOff x="8524568" y="0"/>
            <a:chExt cx="589936" cy="6858000"/>
          </a:xfrm>
        </p:grpSpPr>
        <p:sp>
          <p:nvSpPr>
            <p:cNvPr id="13" name="Rectangle 12"/>
            <p:cNvSpPr/>
            <p:nvPr userDrawn="1"/>
          </p:nvSpPr>
          <p:spPr>
            <a:xfrm>
              <a:off x="8524568" y="0"/>
              <a:ext cx="540774" cy="6858000"/>
            </a:xfrm>
            <a:prstGeom prst="rect">
              <a:avLst/>
            </a:prstGeom>
            <a:solidFill>
              <a:srgbClr val="FC7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C7500"/>
                </a:solidFill>
              </a:endParaRPr>
            </a:p>
          </p:txBody>
        </p:sp>
        <p:cxnSp>
          <p:nvCxnSpPr>
            <p:cNvPr id="14" name="Straight Connector 13"/>
            <p:cNvCxnSpPr/>
            <p:nvPr userDrawn="1"/>
          </p:nvCxnSpPr>
          <p:spPr>
            <a:xfrm rot="5400000">
              <a:off x="5685504" y="3429000"/>
              <a:ext cx="6858000" cy="0"/>
            </a:xfrm>
            <a:prstGeom prst="line">
              <a:avLst/>
            </a:prstGeom>
            <a:ln w="50800">
              <a:solidFill>
                <a:srgbClr val="FC75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rPr lang="en-US" smtClean="0"/>
              <a:pPr/>
              <a:t>5/1/12</a:t>
            </a:fld>
            <a:endParaRPr lang="en-US" dirty="0"/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-Up Mix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6" name="Rectangle 7"/>
          <p:cNvSpPr>
            <a:spLocks noGrp="1"/>
          </p:cNvSpPr>
          <p:nvPr>
            <p:ph type="pic" sz="quarter" idx="14"/>
          </p:nvPr>
        </p:nvSpPr>
        <p:spPr>
          <a:xfrm>
            <a:off x="762000" y="257665"/>
            <a:ext cx="4481957" cy="5990735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4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7" name="Rectangle 7"/>
          <p:cNvSpPr>
            <a:spLocks noGrp="1" noChangeAspect="1"/>
          </p:cNvSpPr>
          <p:nvPr>
            <p:ph type="pic" sz="quarter" idx="18"/>
          </p:nvPr>
        </p:nvSpPr>
        <p:spPr>
          <a:xfrm>
            <a:off x="5655438" y="257665"/>
            <a:ext cx="2366713" cy="1775033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22"/>
          </p:nvPr>
        </p:nvSpPr>
        <p:spPr>
          <a:xfrm>
            <a:off x="5655438" y="2362200"/>
            <a:ext cx="2366713" cy="1775033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9" name="Rectangle 7"/>
          <p:cNvSpPr>
            <a:spLocks noGrp="1" noChangeAspect="1"/>
          </p:cNvSpPr>
          <p:nvPr>
            <p:ph type="pic" sz="quarter" idx="23"/>
          </p:nvPr>
        </p:nvSpPr>
        <p:spPr>
          <a:xfrm>
            <a:off x="5655438" y="4495800"/>
            <a:ext cx="2366713" cy="1775033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 smtClean="0"/>
              <a:t>5/1/12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8524568" y="0"/>
            <a:ext cx="540774" cy="6858000"/>
          </a:xfrm>
          <a:prstGeom prst="rect">
            <a:avLst/>
          </a:prstGeom>
          <a:solidFill>
            <a:srgbClr val="91B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C7500"/>
              </a:solidFill>
            </a:endParaRPr>
          </a:p>
        </p:txBody>
      </p:sp>
      <p:cxnSp>
        <p:nvCxnSpPr>
          <p:cNvPr id="16" name="Straight Connector 15"/>
          <p:cNvCxnSpPr/>
          <p:nvPr userDrawn="1"/>
        </p:nvCxnSpPr>
        <p:spPr>
          <a:xfrm rot="5400000">
            <a:off x="5693734" y="3429000"/>
            <a:ext cx="6858000" cy="0"/>
          </a:xfrm>
          <a:prstGeom prst="line">
            <a:avLst/>
          </a:prstGeom>
          <a:ln w="50800">
            <a:solidFill>
              <a:srgbClr val="91BE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bum Secti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646839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14665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 smtClean="0"/>
              <a:t>5/1/12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-Up: 3 Landscape with 2 Portrait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/>
          </p:cNvSpPr>
          <p:nvPr>
            <p:ph type="pic" sz="quarter" idx="14"/>
          </p:nvPr>
        </p:nvSpPr>
        <p:spPr>
          <a:xfrm>
            <a:off x="609600" y="3480498"/>
            <a:ext cx="1920956" cy="275762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pic" sz="quarter" idx="17"/>
          </p:nvPr>
        </p:nvSpPr>
        <p:spPr>
          <a:xfrm>
            <a:off x="2881448" y="228600"/>
            <a:ext cx="5259410" cy="394455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4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26"/>
          </p:nvPr>
        </p:nvSpPr>
        <p:spPr>
          <a:xfrm>
            <a:off x="609600" y="228601"/>
            <a:ext cx="1920956" cy="275762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9" name="Rectangle 7"/>
          <p:cNvSpPr>
            <a:spLocks noGrp="1" noChangeAspect="1"/>
          </p:cNvSpPr>
          <p:nvPr>
            <p:ph type="pic" sz="quarter" idx="27"/>
          </p:nvPr>
        </p:nvSpPr>
        <p:spPr>
          <a:xfrm>
            <a:off x="5799895" y="4563306"/>
            <a:ext cx="2429706" cy="1707737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10" name="Rectangle 7"/>
          <p:cNvSpPr>
            <a:spLocks noGrp="1" noChangeAspect="1"/>
          </p:cNvSpPr>
          <p:nvPr>
            <p:ph type="pic" sz="quarter" idx="28"/>
          </p:nvPr>
        </p:nvSpPr>
        <p:spPr>
          <a:xfrm>
            <a:off x="2895600" y="4563306"/>
            <a:ext cx="2512020" cy="1707737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 smtClean="0"/>
              <a:t>5/1/12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-Up: 2 Landscape with 3 Portrait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D2B4-868F-4681-9E70-FF7ECCDC67D4}" type="datetimeFigureOut">
              <a:rPr lang="en-US" smtClean="0"/>
              <a:t>5/1/12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7"/>
          <p:cNvSpPr>
            <a:spLocks noGrp="1"/>
          </p:cNvSpPr>
          <p:nvPr>
            <p:ph type="pic" sz="quarter" idx="26"/>
          </p:nvPr>
        </p:nvSpPr>
        <p:spPr>
          <a:xfrm>
            <a:off x="529105" y="3124200"/>
            <a:ext cx="2518895" cy="3167033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4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11" name="Rectangle 7"/>
          <p:cNvSpPr>
            <a:spLocks noGrp="1"/>
          </p:cNvSpPr>
          <p:nvPr>
            <p:ph type="pic" sz="quarter" idx="29"/>
          </p:nvPr>
        </p:nvSpPr>
        <p:spPr>
          <a:xfrm>
            <a:off x="511374" y="228601"/>
            <a:ext cx="3829900" cy="2651469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n-US" sz="24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12" name="Rectangle 7"/>
          <p:cNvSpPr>
            <a:spLocks noGrp="1"/>
          </p:cNvSpPr>
          <p:nvPr>
            <p:ph type="pic" sz="quarter" idx="30"/>
          </p:nvPr>
        </p:nvSpPr>
        <p:spPr>
          <a:xfrm>
            <a:off x="4780700" y="228601"/>
            <a:ext cx="3829900" cy="2651469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4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13" name="Rectangle 7"/>
          <p:cNvSpPr>
            <a:spLocks noGrp="1"/>
          </p:cNvSpPr>
          <p:nvPr>
            <p:ph type="pic" sz="quarter" idx="27"/>
          </p:nvPr>
        </p:nvSpPr>
        <p:spPr>
          <a:xfrm>
            <a:off x="3310405" y="3124200"/>
            <a:ext cx="2518895" cy="3167033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4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14" name="Rectangle 7"/>
          <p:cNvSpPr>
            <a:spLocks noGrp="1"/>
          </p:cNvSpPr>
          <p:nvPr>
            <p:ph type="pic" sz="quarter" idx="28"/>
          </p:nvPr>
        </p:nvSpPr>
        <p:spPr>
          <a:xfrm>
            <a:off x="6091705" y="3124200"/>
            <a:ext cx="2518895" cy="3167033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4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hoto Grid with Caption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/>
          <p:cNvSpPr/>
          <p:nvPr userDrawn="1"/>
        </p:nvSpPr>
        <p:spPr>
          <a:xfrm>
            <a:off x="4648200" y="4558210"/>
            <a:ext cx="2057400" cy="1994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 Placeholder 25"/>
          <p:cNvSpPr>
            <a:spLocks noGrp="1"/>
          </p:cNvSpPr>
          <p:nvPr>
            <p:ph type="body" sz="quarter" idx="31" hasCustomPrompt="1"/>
          </p:nvPr>
        </p:nvSpPr>
        <p:spPr>
          <a:xfrm>
            <a:off x="4724400" y="4710610"/>
            <a:ext cx="1905000" cy="366889"/>
          </a:xfrm>
        </p:spPr>
        <p:txBody>
          <a:bodyPr>
            <a:normAutofit/>
          </a:bodyPr>
          <a:lstStyle>
            <a:lvl1pPr algn="l">
              <a:buNone/>
              <a:defRPr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67" name="Text Placeholder 28"/>
          <p:cNvSpPr>
            <a:spLocks noGrp="1"/>
          </p:cNvSpPr>
          <p:nvPr>
            <p:ph type="body" sz="quarter" idx="32" hasCustomPrompt="1"/>
          </p:nvPr>
        </p:nvSpPr>
        <p:spPr>
          <a:xfrm>
            <a:off x="4724400" y="5167810"/>
            <a:ext cx="1905000" cy="1247422"/>
          </a:xfr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add text for the picture to the right</a:t>
            </a:r>
            <a:endParaRPr lang="en-US" dirty="0"/>
          </a:p>
        </p:txBody>
      </p:sp>
      <p:sp>
        <p:nvSpPr>
          <p:cNvPr id="33" name="Rectangle 32"/>
          <p:cNvSpPr/>
          <p:nvPr userDrawn="1"/>
        </p:nvSpPr>
        <p:spPr>
          <a:xfrm>
            <a:off x="4648200" y="291010"/>
            <a:ext cx="2057400" cy="1994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 Placeholder 25"/>
          <p:cNvSpPr>
            <a:spLocks noGrp="1"/>
          </p:cNvSpPr>
          <p:nvPr>
            <p:ph type="body" sz="quarter" idx="19" hasCustomPrompt="1"/>
          </p:nvPr>
        </p:nvSpPr>
        <p:spPr>
          <a:xfrm>
            <a:off x="4724400" y="443410"/>
            <a:ext cx="1905000" cy="366889"/>
          </a:xfrm>
        </p:spPr>
        <p:txBody>
          <a:bodyPr>
            <a:normAutofit/>
          </a:bodyPr>
          <a:lstStyle>
            <a:lvl1pPr algn="l">
              <a:buNone/>
              <a:defRPr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5" name="Text Placeholder 28"/>
          <p:cNvSpPr>
            <a:spLocks noGrp="1"/>
          </p:cNvSpPr>
          <p:nvPr>
            <p:ph type="body" sz="quarter" idx="20" hasCustomPrompt="1"/>
          </p:nvPr>
        </p:nvSpPr>
        <p:spPr>
          <a:xfrm>
            <a:off x="4724400" y="900610"/>
            <a:ext cx="1905000" cy="1247422"/>
          </a:xfr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add text for the picture to the right</a:t>
            </a:r>
            <a:endParaRPr lang="en-US" dirty="0"/>
          </a:p>
        </p:txBody>
      </p:sp>
      <p:sp>
        <p:nvSpPr>
          <p:cNvPr id="27" name="Rectangle 26"/>
          <p:cNvSpPr/>
          <p:nvPr userDrawn="1"/>
        </p:nvSpPr>
        <p:spPr>
          <a:xfrm>
            <a:off x="228600" y="291010"/>
            <a:ext cx="2057400" cy="1994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2438400" y="2910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4" name="Picture Placeholder 11"/>
          <p:cNvSpPr>
            <a:spLocks noGrp="1"/>
          </p:cNvSpPr>
          <p:nvPr>
            <p:ph type="pic" sz="quarter" idx="16"/>
          </p:nvPr>
        </p:nvSpPr>
        <p:spPr>
          <a:xfrm>
            <a:off x="6858000" y="2910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0" y="443410"/>
            <a:ext cx="1905000" cy="366889"/>
          </a:xfrm>
        </p:spPr>
        <p:txBody>
          <a:bodyPr>
            <a:normAutofit/>
          </a:bodyPr>
          <a:lstStyle>
            <a:lvl1pPr algn="l">
              <a:buNone/>
              <a:defRPr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8" hasCustomPrompt="1"/>
          </p:nvPr>
        </p:nvSpPr>
        <p:spPr>
          <a:xfrm>
            <a:off x="304800" y="900610"/>
            <a:ext cx="1905000" cy="1247422"/>
          </a:xfr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add text for the picture to the right</a:t>
            </a:r>
            <a:endParaRPr lang="en-US" dirty="0"/>
          </a:p>
        </p:txBody>
      </p:sp>
      <p:sp>
        <p:nvSpPr>
          <p:cNvPr id="52" name="Rectangle 51"/>
          <p:cNvSpPr/>
          <p:nvPr userDrawn="1"/>
        </p:nvSpPr>
        <p:spPr>
          <a:xfrm>
            <a:off x="2440857" y="2424610"/>
            <a:ext cx="2057400" cy="1994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Picture Placeholder 11"/>
          <p:cNvSpPr>
            <a:spLocks noGrp="1"/>
          </p:cNvSpPr>
          <p:nvPr>
            <p:ph type="pic" sz="quarter" idx="21"/>
          </p:nvPr>
        </p:nvSpPr>
        <p:spPr>
          <a:xfrm>
            <a:off x="228600" y="24246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54" name="Picture Placeholder 11"/>
          <p:cNvSpPr>
            <a:spLocks noGrp="1"/>
          </p:cNvSpPr>
          <p:nvPr>
            <p:ph type="pic" sz="quarter" idx="22"/>
          </p:nvPr>
        </p:nvSpPr>
        <p:spPr>
          <a:xfrm>
            <a:off x="4650657" y="24246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55" name="Text Placeholder 25"/>
          <p:cNvSpPr>
            <a:spLocks noGrp="1"/>
          </p:cNvSpPr>
          <p:nvPr>
            <p:ph type="body" sz="quarter" idx="23" hasCustomPrompt="1"/>
          </p:nvPr>
        </p:nvSpPr>
        <p:spPr>
          <a:xfrm>
            <a:off x="2517057" y="2577010"/>
            <a:ext cx="1905000" cy="366889"/>
          </a:xfrm>
        </p:spPr>
        <p:txBody>
          <a:bodyPr>
            <a:normAutofit/>
          </a:bodyPr>
          <a:lstStyle>
            <a:lvl1pPr algn="l">
              <a:buNone/>
              <a:defRPr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56" name="Text Placeholder 28"/>
          <p:cNvSpPr>
            <a:spLocks noGrp="1"/>
          </p:cNvSpPr>
          <p:nvPr>
            <p:ph type="body" sz="quarter" idx="24" hasCustomPrompt="1"/>
          </p:nvPr>
        </p:nvSpPr>
        <p:spPr>
          <a:xfrm>
            <a:off x="2517057" y="3034210"/>
            <a:ext cx="1905000" cy="1247422"/>
          </a:xfr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add text for the picture to the left</a:t>
            </a:r>
            <a:endParaRPr lang="en-US" dirty="0"/>
          </a:p>
        </p:txBody>
      </p:sp>
      <p:sp>
        <p:nvSpPr>
          <p:cNvPr id="57" name="Rectangle 56"/>
          <p:cNvSpPr/>
          <p:nvPr userDrawn="1"/>
        </p:nvSpPr>
        <p:spPr>
          <a:xfrm>
            <a:off x="6860457" y="2424610"/>
            <a:ext cx="2057400" cy="1994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 Placeholder 25"/>
          <p:cNvSpPr>
            <a:spLocks noGrp="1"/>
          </p:cNvSpPr>
          <p:nvPr>
            <p:ph type="body" sz="quarter" idx="25" hasCustomPrompt="1"/>
          </p:nvPr>
        </p:nvSpPr>
        <p:spPr>
          <a:xfrm>
            <a:off x="6936657" y="2577010"/>
            <a:ext cx="1905000" cy="366889"/>
          </a:xfrm>
        </p:spPr>
        <p:txBody>
          <a:bodyPr>
            <a:normAutofit/>
          </a:bodyPr>
          <a:lstStyle>
            <a:lvl1pPr algn="l">
              <a:buNone/>
              <a:defRPr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59" name="Text Placeholder 28"/>
          <p:cNvSpPr>
            <a:spLocks noGrp="1"/>
          </p:cNvSpPr>
          <p:nvPr>
            <p:ph type="body" sz="quarter" idx="26" hasCustomPrompt="1"/>
          </p:nvPr>
        </p:nvSpPr>
        <p:spPr>
          <a:xfrm>
            <a:off x="6936657" y="3034210"/>
            <a:ext cx="1905000" cy="1247422"/>
          </a:xfr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add text for the picture to the left</a:t>
            </a:r>
            <a:endParaRPr lang="en-US" dirty="0"/>
          </a:p>
        </p:txBody>
      </p:sp>
      <p:sp>
        <p:nvSpPr>
          <p:cNvPr id="60" name="Rectangle 59"/>
          <p:cNvSpPr/>
          <p:nvPr userDrawn="1"/>
        </p:nvSpPr>
        <p:spPr>
          <a:xfrm>
            <a:off x="228600" y="4558210"/>
            <a:ext cx="2057400" cy="1994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Picture Placeholder 11"/>
          <p:cNvSpPr>
            <a:spLocks noGrp="1"/>
          </p:cNvSpPr>
          <p:nvPr>
            <p:ph type="pic" sz="quarter" idx="27"/>
          </p:nvPr>
        </p:nvSpPr>
        <p:spPr>
          <a:xfrm>
            <a:off x="2435942" y="45582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62" name="Picture Placeholder 11"/>
          <p:cNvSpPr>
            <a:spLocks noGrp="1"/>
          </p:cNvSpPr>
          <p:nvPr>
            <p:ph type="pic" sz="quarter" idx="28"/>
          </p:nvPr>
        </p:nvSpPr>
        <p:spPr>
          <a:xfrm>
            <a:off x="6855542" y="45582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63" name="Text Placeholder 25"/>
          <p:cNvSpPr>
            <a:spLocks noGrp="1"/>
          </p:cNvSpPr>
          <p:nvPr>
            <p:ph type="body" sz="quarter" idx="29" hasCustomPrompt="1"/>
          </p:nvPr>
        </p:nvSpPr>
        <p:spPr>
          <a:xfrm>
            <a:off x="304800" y="4710610"/>
            <a:ext cx="1905000" cy="366889"/>
          </a:xfrm>
        </p:spPr>
        <p:txBody>
          <a:bodyPr>
            <a:normAutofit/>
          </a:bodyPr>
          <a:lstStyle>
            <a:lvl1pPr algn="l">
              <a:buNone/>
              <a:defRPr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64" name="Text Placeholder 28"/>
          <p:cNvSpPr>
            <a:spLocks noGrp="1"/>
          </p:cNvSpPr>
          <p:nvPr>
            <p:ph type="body" sz="quarter" idx="30" hasCustomPrompt="1"/>
          </p:nvPr>
        </p:nvSpPr>
        <p:spPr>
          <a:xfrm>
            <a:off x="304800" y="5167810"/>
            <a:ext cx="1905000" cy="1247422"/>
          </a:xfr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add text for the picture to the right</a:t>
            </a:r>
            <a:endParaRPr lang="en-US" dirty="0"/>
          </a:p>
        </p:txBody>
      </p:sp>
      <p:sp>
        <p:nvSpPr>
          <p:cNvPr id="28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 smtClean="0"/>
              <a:t>5/1/12</a:t>
            </a:fld>
            <a:endParaRPr lang="en-US"/>
          </a:p>
        </p:txBody>
      </p:sp>
      <p:sp>
        <p:nvSpPr>
          <p:cNvPr id="30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31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hoto Grid with Colored Caption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 userDrawn="1"/>
        </p:nvSpPr>
        <p:spPr>
          <a:xfrm>
            <a:off x="4648200" y="4558210"/>
            <a:ext cx="2057400" cy="1994990"/>
          </a:xfrm>
          <a:prstGeom prst="rect">
            <a:avLst/>
          </a:prstGeom>
          <a:solidFill>
            <a:srgbClr val="FC7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 Placeholder 25"/>
          <p:cNvSpPr>
            <a:spLocks noGrp="1"/>
          </p:cNvSpPr>
          <p:nvPr>
            <p:ph type="body" sz="quarter" idx="31" hasCustomPrompt="1"/>
          </p:nvPr>
        </p:nvSpPr>
        <p:spPr>
          <a:xfrm>
            <a:off x="4724400" y="4710610"/>
            <a:ext cx="1905000" cy="366889"/>
          </a:xfrm>
        </p:spPr>
        <p:txBody>
          <a:bodyPr>
            <a:normAutofit/>
          </a:bodyPr>
          <a:lstStyle>
            <a:lvl1pPr algn="l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53" name="Text Placeholder 28"/>
          <p:cNvSpPr>
            <a:spLocks noGrp="1"/>
          </p:cNvSpPr>
          <p:nvPr>
            <p:ph type="body" sz="quarter" idx="32" hasCustomPrompt="1"/>
          </p:nvPr>
        </p:nvSpPr>
        <p:spPr>
          <a:xfrm>
            <a:off x="4724400" y="5167810"/>
            <a:ext cx="1905000" cy="1247422"/>
          </a:xfr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text for the picture to the right</a:t>
            </a:r>
            <a:endParaRPr lang="en-US" dirty="0"/>
          </a:p>
        </p:txBody>
      </p:sp>
      <p:sp>
        <p:nvSpPr>
          <p:cNvPr id="35" name="Rectangle 34"/>
          <p:cNvSpPr/>
          <p:nvPr userDrawn="1"/>
        </p:nvSpPr>
        <p:spPr>
          <a:xfrm>
            <a:off x="4648200" y="291010"/>
            <a:ext cx="2057400" cy="1994990"/>
          </a:xfrm>
          <a:prstGeom prst="rect">
            <a:avLst/>
          </a:prstGeom>
          <a:solidFill>
            <a:srgbClr val="D9E8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 Placeholder 25"/>
          <p:cNvSpPr>
            <a:spLocks noGrp="1"/>
          </p:cNvSpPr>
          <p:nvPr>
            <p:ph type="body" sz="quarter" idx="19" hasCustomPrompt="1"/>
          </p:nvPr>
        </p:nvSpPr>
        <p:spPr>
          <a:xfrm>
            <a:off x="4724400" y="443410"/>
            <a:ext cx="1905000" cy="366889"/>
          </a:xfrm>
        </p:spPr>
        <p:txBody>
          <a:bodyPr>
            <a:normAutofit/>
          </a:bodyPr>
          <a:lstStyle>
            <a:lvl1pPr algn="l">
              <a:buNone/>
              <a:defRPr sz="1600" b="1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7" name="Text Placeholder 28"/>
          <p:cNvSpPr>
            <a:spLocks noGrp="1"/>
          </p:cNvSpPr>
          <p:nvPr>
            <p:ph type="body" sz="quarter" idx="20" hasCustomPrompt="1"/>
          </p:nvPr>
        </p:nvSpPr>
        <p:spPr>
          <a:xfrm>
            <a:off x="4724400" y="900610"/>
            <a:ext cx="1905000" cy="1247422"/>
          </a:xfr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add text for the picture to the right</a:t>
            </a:r>
            <a:endParaRPr lang="en-US" dirty="0"/>
          </a:p>
        </p:txBody>
      </p:sp>
      <p:sp>
        <p:nvSpPr>
          <p:cNvPr id="30" name="Rectangle 29"/>
          <p:cNvSpPr/>
          <p:nvPr userDrawn="1"/>
        </p:nvSpPr>
        <p:spPr>
          <a:xfrm>
            <a:off x="228600" y="291010"/>
            <a:ext cx="2057400" cy="1994990"/>
          </a:xfrm>
          <a:prstGeom prst="rect">
            <a:avLst/>
          </a:prstGeom>
          <a:solidFill>
            <a:srgbClr val="FC7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C7500"/>
              </a:solidFill>
            </a:endParaRPr>
          </a:p>
        </p:txBody>
      </p:sp>
      <p:sp>
        <p:nvSpPr>
          <p:cNvPr id="31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2435942" y="295275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2" name="Picture Placeholder 11"/>
          <p:cNvSpPr>
            <a:spLocks noGrp="1"/>
          </p:cNvSpPr>
          <p:nvPr>
            <p:ph type="pic" sz="quarter" idx="16"/>
          </p:nvPr>
        </p:nvSpPr>
        <p:spPr>
          <a:xfrm>
            <a:off x="6855542" y="2910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33" name="Text Placeholder 25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0" y="443410"/>
            <a:ext cx="1905000" cy="366889"/>
          </a:xfrm>
        </p:spPr>
        <p:txBody>
          <a:bodyPr>
            <a:normAutofit/>
          </a:bodyPr>
          <a:lstStyle>
            <a:lvl1pPr algn="l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4" name="Text Placeholder 28"/>
          <p:cNvSpPr>
            <a:spLocks noGrp="1"/>
          </p:cNvSpPr>
          <p:nvPr>
            <p:ph type="body" sz="quarter" idx="18" hasCustomPrompt="1"/>
          </p:nvPr>
        </p:nvSpPr>
        <p:spPr>
          <a:xfrm>
            <a:off x="304800" y="900610"/>
            <a:ext cx="1905000" cy="1247422"/>
          </a:xfr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text for the picture to the right</a:t>
            </a:r>
            <a:endParaRPr lang="en-US" dirty="0"/>
          </a:p>
        </p:txBody>
      </p:sp>
      <p:sp>
        <p:nvSpPr>
          <p:cNvPr id="38" name="Rectangle 37"/>
          <p:cNvSpPr/>
          <p:nvPr userDrawn="1"/>
        </p:nvSpPr>
        <p:spPr>
          <a:xfrm>
            <a:off x="2440857" y="2424610"/>
            <a:ext cx="2057400" cy="1994990"/>
          </a:xfrm>
          <a:prstGeom prst="rect">
            <a:avLst/>
          </a:prstGeom>
          <a:solidFill>
            <a:srgbClr val="91B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Picture Placeholder 11"/>
          <p:cNvSpPr>
            <a:spLocks noGrp="1"/>
          </p:cNvSpPr>
          <p:nvPr>
            <p:ph type="pic" sz="quarter" idx="21"/>
          </p:nvPr>
        </p:nvSpPr>
        <p:spPr>
          <a:xfrm>
            <a:off x="228600" y="24246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0" name="Picture Placeholder 11"/>
          <p:cNvSpPr>
            <a:spLocks noGrp="1"/>
          </p:cNvSpPr>
          <p:nvPr>
            <p:ph type="pic" sz="quarter" idx="22"/>
          </p:nvPr>
        </p:nvSpPr>
        <p:spPr>
          <a:xfrm>
            <a:off x="4650657" y="24246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1" name="Text Placeholder 25"/>
          <p:cNvSpPr>
            <a:spLocks noGrp="1"/>
          </p:cNvSpPr>
          <p:nvPr>
            <p:ph type="body" sz="quarter" idx="23" hasCustomPrompt="1"/>
          </p:nvPr>
        </p:nvSpPr>
        <p:spPr>
          <a:xfrm>
            <a:off x="2517057" y="2577010"/>
            <a:ext cx="1905000" cy="366889"/>
          </a:xfrm>
        </p:spPr>
        <p:txBody>
          <a:bodyPr>
            <a:normAutofit/>
          </a:bodyPr>
          <a:lstStyle>
            <a:lvl1pPr algn="l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42" name="Text Placeholder 28"/>
          <p:cNvSpPr>
            <a:spLocks noGrp="1"/>
          </p:cNvSpPr>
          <p:nvPr>
            <p:ph type="body" sz="quarter" idx="24" hasCustomPrompt="1"/>
          </p:nvPr>
        </p:nvSpPr>
        <p:spPr>
          <a:xfrm>
            <a:off x="2517057" y="3034210"/>
            <a:ext cx="1905000" cy="1247422"/>
          </a:xfr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text for the picture to the left</a:t>
            </a:r>
            <a:endParaRPr lang="en-US" dirty="0"/>
          </a:p>
        </p:txBody>
      </p:sp>
      <p:sp>
        <p:nvSpPr>
          <p:cNvPr id="43" name="Rectangle 42"/>
          <p:cNvSpPr/>
          <p:nvPr userDrawn="1"/>
        </p:nvSpPr>
        <p:spPr>
          <a:xfrm>
            <a:off x="6860457" y="2424610"/>
            <a:ext cx="2057400" cy="199499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 Placeholder 25"/>
          <p:cNvSpPr>
            <a:spLocks noGrp="1"/>
          </p:cNvSpPr>
          <p:nvPr>
            <p:ph type="body" sz="quarter" idx="25" hasCustomPrompt="1"/>
          </p:nvPr>
        </p:nvSpPr>
        <p:spPr>
          <a:xfrm>
            <a:off x="6936657" y="2577010"/>
            <a:ext cx="1905000" cy="366889"/>
          </a:xfrm>
        </p:spPr>
        <p:txBody>
          <a:bodyPr>
            <a:normAutofit/>
          </a:bodyPr>
          <a:lstStyle>
            <a:lvl1pPr algn="l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45" name="Text Placeholder 28"/>
          <p:cNvSpPr>
            <a:spLocks noGrp="1"/>
          </p:cNvSpPr>
          <p:nvPr>
            <p:ph type="body" sz="quarter" idx="26" hasCustomPrompt="1"/>
          </p:nvPr>
        </p:nvSpPr>
        <p:spPr>
          <a:xfrm>
            <a:off x="6936657" y="3034210"/>
            <a:ext cx="1905000" cy="1247422"/>
          </a:xfr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text for the picture to the left</a:t>
            </a:r>
            <a:endParaRPr lang="en-US" dirty="0"/>
          </a:p>
        </p:txBody>
      </p:sp>
      <p:sp>
        <p:nvSpPr>
          <p:cNvPr id="46" name="Rectangle 45"/>
          <p:cNvSpPr/>
          <p:nvPr userDrawn="1"/>
        </p:nvSpPr>
        <p:spPr>
          <a:xfrm>
            <a:off x="228600" y="4558210"/>
            <a:ext cx="2057400" cy="1994990"/>
          </a:xfrm>
          <a:prstGeom prst="rect">
            <a:avLst/>
          </a:prstGeom>
          <a:solidFill>
            <a:srgbClr val="D9E8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Picture Placeholder 11"/>
          <p:cNvSpPr>
            <a:spLocks noGrp="1"/>
          </p:cNvSpPr>
          <p:nvPr>
            <p:ph type="pic" sz="quarter" idx="27"/>
          </p:nvPr>
        </p:nvSpPr>
        <p:spPr>
          <a:xfrm>
            <a:off x="2438400" y="45582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8" name="Picture Placeholder 11"/>
          <p:cNvSpPr>
            <a:spLocks noGrp="1"/>
          </p:cNvSpPr>
          <p:nvPr>
            <p:ph type="pic" sz="quarter" idx="28"/>
          </p:nvPr>
        </p:nvSpPr>
        <p:spPr>
          <a:xfrm>
            <a:off x="6858000" y="45582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9" name="Text Placeholder 25"/>
          <p:cNvSpPr>
            <a:spLocks noGrp="1"/>
          </p:cNvSpPr>
          <p:nvPr>
            <p:ph type="body" sz="quarter" idx="29" hasCustomPrompt="1"/>
          </p:nvPr>
        </p:nvSpPr>
        <p:spPr>
          <a:xfrm>
            <a:off x="304800" y="4710610"/>
            <a:ext cx="1905000" cy="366889"/>
          </a:xfrm>
        </p:spPr>
        <p:txBody>
          <a:bodyPr>
            <a:normAutofit/>
          </a:bodyPr>
          <a:lstStyle>
            <a:lvl1pPr algn="l">
              <a:buNone/>
              <a:defRPr sz="1600" b="1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50" name="Text Placeholder 28"/>
          <p:cNvSpPr>
            <a:spLocks noGrp="1"/>
          </p:cNvSpPr>
          <p:nvPr>
            <p:ph type="body" sz="quarter" idx="30" hasCustomPrompt="1"/>
          </p:nvPr>
        </p:nvSpPr>
        <p:spPr>
          <a:xfrm>
            <a:off x="304800" y="5167810"/>
            <a:ext cx="1905000" cy="1247422"/>
          </a:xfr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add text for the picture to the right</a:t>
            </a:r>
            <a:endParaRPr lang="en-US" dirty="0"/>
          </a:p>
        </p:txBody>
      </p:sp>
      <p:sp>
        <p:nvSpPr>
          <p:cNvPr id="29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 smtClean="0"/>
              <a:t>5/1/12</a:t>
            </a:fld>
            <a:endParaRPr lang="en-US"/>
          </a:p>
        </p:txBody>
      </p:sp>
      <p:sp>
        <p:nvSpPr>
          <p:cNvPr id="54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55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noramic with Caption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7" name="W¥ل云玗İαЂôÁûÂÚ丫:Pïçtúrê Plå¢éhõlðér 表¥鷗字㌍ 表_W 2"/>
          <p:cNvSpPr>
            <a:spLocks noGrp="1"/>
          </p:cNvSpPr>
          <p:nvPr>
            <p:ph type="pic" sz="quarter" idx="30"/>
          </p:nvPr>
        </p:nvSpPr>
        <p:spPr>
          <a:xfrm>
            <a:off x="466724" y="1371599"/>
            <a:ext cx="8191501" cy="2771776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8" name="W¥ل云玗İαЂÕØÚáÛ丫:Téxt Plàçèhòlðêr 表¥鷗字㌍_W 3"/>
          <p:cNvSpPr>
            <a:spLocks noGrp="1"/>
          </p:cNvSpPr>
          <p:nvPr>
            <p:ph type="body" sz="quarter" idx="31" hasCustomPrompt="1"/>
          </p:nvPr>
        </p:nvSpPr>
        <p:spPr>
          <a:xfrm>
            <a:off x="457200" y="4343400"/>
            <a:ext cx="8229600" cy="1447800"/>
          </a:xfrm>
          <a:solidFill>
            <a:schemeClr val="bg1"/>
          </a:solidFill>
        </p:spPr>
        <p:txBody>
          <a:bodyPr tIns="91440" rIns="9144" bIns="91440" anchor="t"/>
          <a:lstStyle>
            <a:lvl1pPr marL="0" marR="0" indent="0" algn="l">
              <a:buFontTx/>
              <a:buNone/>
              <a:defRPr sz="1800" i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grpSp>
        <p:nvGrpSpPr>
          <p:cNvPr id="9" name="Group 8"/>
          <p:cNvGrpSpPr/>
          <p:nvPr userDrawn="1"/>
        </p:nvGrpSpPr>
        <p:grpSpPr>
          <a:xfrm rot="5400000">
            <a:off x="4277032" y="1991032"/>
            <a:ext cx="589936" cy="9144000"/>
            <a:chOff x="8524568" y="0"/>
            <a:chExt cx="589936" cy="68580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8524568" y="0"/>
              <a:ext cx="540774" cy="6858000"/>
            </a:xfrm>
            <a:prstGeom prst="rect">
              <a:avLst/>
            </a:prstGeom>
            <a:solidFill>
              <a:srgbClr val="FC7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C7500"/>
                </a:solidFill>
              </a:endParaRPr>
            </a:p>
          </p:txBody>
        </p:sp>
        <p:cxnSp>
          <p:nvCxnSpPr>
            <p:cNvPr id="11" name="Straight Connector 10"/>
            <p:cNvCxnSpPr/>
            <p:nvPr userDrawn="1"/>
          </p:nvCxnSpPr>
          <p:spPr>
            <a:xfrm rot="5400000">
              <a:off x="5685504" y="3429000"/>
              <a:ext cx="6858000" cy="0"/>
            </a:xfrm>
            <a:prstGeom prst="line">
              <a:avLst/>
            </a:prstGeom>
            <a:ln w="50800">
              <a:solidFill>
                <a:srgbClr val="FC75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rPr lang="en-US" smtClean="0"/>
              <a:pPr/>
              <a:t>5/1/12</a:t>
            </a:fld>
            <a:endParaRPr lang="en-US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qua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5400000">
            <a:off x="4301613" y="1966451"/>
            <a:ext cx="540774" cy="9144000"/>
          </a:xfrm>
          <a:prstGeom prst="rect">
            <a:avLst/>
          </a:prstGeom>
          <a:solidFill>
            <a:srgbClr val="FC7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C7500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rot="10800000">
            <a:off x="0" y="6858000"/>
            <a:ext cx="9144000" cy="0"/>
          </a:xfrm>
          <a:prstGeom prst="line">
            <a:avLst/>
          </a:prstGeom>
          <a:ln w="50800">
            <a:solidFill>
              <a:srgbClr val="FC7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rPr lang="en-US" smtClean="0"/>
              <a:pPr/>
              <a:t>5/1/12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W¥ل云玗İαЂôÁûÂÚ丫:Pïçtúrê Plå¢éhõlðér 表¥鷗字㌍ 表_W 3"/>
          <p:cNvSpPr>
            <a:spLocks noGrp="1" noChangeAspect="1"/>
          </p:cNvSpPr>
          <p:nvPr userDrawn="1">
            <p:ph type="pic" sz="quarter" idx="13"/>
          </p:nvPr>
        </p:nvSpPr>
        <p:spPr>
          <a:xfrm>
            <a:off x="2974073" y="609600"/>
            <a:ext cx="3198127" cy="32004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/>
              <a:t>Drag picture to placeholder or click icon to add</a:t>
            </a:r>
            <a:endParaRPr lang="en-US" sz="2400" i="0" dirty="0"/>
          </a:p>
        </p:txBody>
      </p:sp>
      <p:sp>
        <p:nvSpPr>
          <p:cNvPr id="7" name="W¥ل云玗İαЂÕØÚáÛ丫:Téxt Plàçèhòlðêr 表¥鷗字㌍_W 6"/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2971800" y="4038600"/>
            <a:ext cx="3200400" cy="1600200"/>
          </a:xfrm>
        </p:spPr>
        <p:txBody>
          <a:bodyPr tIns="91440" rIns="9144" bIns="91440" anchor="t"/>
          <a:lstStyle>
            <a:lvl1pPr marL="0" marR="0" indent="0" algn="l">
              <a:buFontTx/>
              <a:buNone/>
              <a:defRPr sz="1800" i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rait with Caption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/>
          </p:cNvSpPr>
          <p:nvPr>
            <p:ph type="pic" sz="quarter" idx="13"/>
          </p:nvPr>
        </p:nvSpPr>
        <p:spPr>
          <a:xfrm>
            <a:off x="645701" y="290540"/>
            <a:ext cx="4307299" cy="572926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i="0" smtClean="0"/>
              <a:t>Drag picture to placeholder or click icon to add</a:t>
            </a:r>
            <a:endParaRPr lang="en-US" i="0" dirty="0"/>
          </a:p>
        </p:txBody>
      </p:sp>
      <p:sp>
        <p:nvSpPr>
          <p:cNvPr id="10" name="Rectangle 6"/>
          <p:cNvSpPr>
            <a:spLocks noGrp="1"/>
          </p:cNvSpPr>
          <p:nvPr>
            <p:ph type="body" sz="quarter" idx="14" hasCustomPrompt="1"/>
          </p:nvPr>
        </p:nvSpPr>
        <p:spPr>
          <a:xfrm>
            <a:off x="5343525" y="2859716"/>
            <a:ext cx="3181350" cy="3181350"/>
          </a:xfrm>
        </p:spPr>
        <p:txBody>
          <a:bodyPr tIns="91440" bIns="91440" anchor="b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grpSp>
        <p:nvGrpSpPr>
          <p:cNvPr id="13" name="Group 12"/>
          <p:cNvGrpSpPr/>
          <p:nvPr userDrawn="1"/>
        </p:nvGrpSpPr>
        <p:grpSpPr>
          <a:xfrm rot="5400000">
            <a:off x="4277032" y="1991032"/>
            <a:ext cx="589936" cy="9144000"/>
            <a:chOff x="8524568" y="0"/>
            <a:chExt cx="589936" cy="6858000"/>
          </a:xfrm>
        </p:grpSpPr>
        <p:sp>
          <p:nvSpPr>
            <p:cNvPr id="14" name="Rectangle 13"/>
            <p:cNvSpPr/>
            <p:nvPr userDrawn="1"/>
          </p:nvSpPr>
          <p:spPr>
            <a:xfrm>
              <a:off x="8524568" y="0"/>
              <a:ext cx="540774" cy="6858000"/>
            </a:xfrm>
            <a:prstGeom prst="rect">
              <a:avLst/>
            </a:prstGeom>
            <a:solidFill>
              <a:srgbClr val="FC7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C7500"/>
                </a:solidFill>
              </a:endParaRPr>
            </a:p>
          </p:txBody>
        </p:sp>
        <p:cxnSp>
          <p:nvCxnSpPr>
            <p:cNvPr id="15" name="Straight Connector 14"/>
            <p:cNvCxnSpPr/>
            <p:nvPr userDrawn="1"/>
          </p:nvCxnSpPr>
          <p:spPr>
            <a:xfrm rot="5400000">
              <a:off x="5685504" y="3429000"/>
              <a:ext cx="6858000" cy="0"/>
            </a:xfrm>
            <a:prstGeom prst="line">
              <a:avLst/>
            </a:prstGeom>
            <a:ln w="50800">
              <a:solidFill>
                <a:srgbClr val="FC75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rPr lang="en-US" smtClean="0"/>
              <a:pPr/>
              <a:t>5/1/12</a:t>
            </a:fld>
            <a:endParaRPr lang="en-US" dirty="0"/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096000"/>
            <a:ext cx="8534400" cy="7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8534400" cy="6096000"/>
          </a:xfrm>
        </p:spPr>
        <p:txBody>
          <a:bodyPr/>
          <a:lstStyle>
            <a:lvl1pPr algn="ctr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6172200"/>
            <a:ext cx="8229600" cy="571500"/>
          </a:xfrm>
        </p:spPr>
        <p:txBody>
          <a:bodyPr>
            <a:noAutofit/>
          </a:bodyPr>
          <a:lstStyle>
            <a:lvl1pPr algn="l">
              <a:defRPr sz="36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Photo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D2B4-868F-4681-9E70-FF7ECCDC67D4}" type="datetimeFigureOut">
              <a:rPr lang="en-US" smtClean="0"/>
              <a:t>5/1/12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6"/>
          <p:cNvSpPr>
            <a:spLocks noGrp="1" noChangeAspect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noFill/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>
              <a:buFontTx/>
              <a:buNone/>
            </a:pPr>
            <a:r>
              <a:rPr lang="en-US" i="0" smtClean="0"/>
              <a:t>Drag picture to placeholder or click icon to add</a:t>
            </a:r>
            <a:endParaRPr lang="en-US" i="0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105400" y="5257800"/>
            <a:ext cx="4038600" cy="505047"/>
          </a:xfrm>
          <a:solidFill>
            <a:schemeClr val="tx1">
              <a:alpha val="46000"/>
            </a:schemeClr>
          </a:solidFill>
        </p:spPr>
        <p:txBody>
          <a:bodyPr>
            <a:normAutofit/>
          </a:bodyPr>
          <a:lstStyle>
            <a:lvl1pPr>
              <a:buNone/>
              <a:defRPr sz="2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Title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ith Col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 smtClean="0"/>
              <a:t>5/1/12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bum Section with 3 Portrait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/>
          </p:cNvSpPr>
          <p:nvPr>
            <p:ph type="title" hasCustomPrompt="1"/>
          </p:nvPr>
        </p:nvSpPr>
        <p:spPr>
          <a:xfrm>
            <a:off x="457200" y="3390900"/>
            <a:ext cx="7781730" cy="990600"/>
          </a:xfrm>
        </p:spPr>
        <p:txBody>
          <a:bodyPr vert="horz" bIns="0" anchor="b" anchorCtr="0">
            <a:normAutofit/>
          </a:bodyPr>
          <a:lstStyle>
            <a:lvl1pPr>
              <a:defRPr sz="4400" b="1" baseline="0">
                <a:solidFill>
                  <a:srgbClr val="FC7500"/>
                </a:solidFill>
              </a:defRPr>
            </a:lvl1pPr>
            <a:extLst/>
          </a:lstStyle>
          <a:p>
            <a:r>
              <a:rPr lang="en-US" dirty="0" smtClean="0"/>
              <a:t>Click to add section title</a:t>
            </a:r>
            <a:endParaRPr lang="en-US" dirty="0"/>
          </a:p>
        </p:txBody>
      </p:sp>
      <p:sp>
        <p:nvSpPr>
          <p:cNvPr id="9" name="Rectangle 11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4572000"/>
            <a:ext cx="7772400" cy="838200"/>
          </a:xfrm>
        </p:spPr>
        <p:txBody>
          <a:bodyPr vert="horz" tIns="0"/>
          <a:lstStyle>
            <a:lvl1pPr algn="ctr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10" name="Rectangle 6"/>
          <p:cNvSpPr>
            <a:spLocks noGrp="1"/>
          </p:cNvSpPr>
          <p:nvPr>
            <p:ph type="pic" sz="quarter" idx="11"/>
          </p:nvPr>
        </p:nvSpPr>
        <p:spPr>
          <a:xfrm>
            <a:off x="490868" y="807195"/>
            <a:ext cx="2286000" cy="22860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lang="en-US" sz="24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algn="ctr">
              <a:buFontTx/>
              <a:buNone/>
            </a:pPr>
            <a:r>
              <a:rPr lang="en-US" sz="2000" smtClean="0"/>
              <a:t>Drag picture to placeholder or click icon to add</a:t>
            </a:r>
            <a:endParaRPr lang="en-US" sz="2000" dirty="0"/>
          </a:p>
        </p:txBody>
      </p:sp>
      <p:sp>
        <p:nvSpPr>
          <p:cNvPr id="11" name="Rectangle 6"/>
          <p:cNvSpPr>
            <a:spLocks noGrp="1"/>
          </p:cNvSpPr>
          <p:nvPr>
            <p:ph type="pic" sz="quarter" idx="15"/>
          </p:nvPr>
        </p:nvSpPr>
        <p:spPr>
          <a:xfrm>
            <a:off x="3179134" y="807195"/>
            <a:ext cx="2286000" cy="22860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algn="ctr">
              <a:buFontTx/>
              <a:buNone/>
            </a:pPr>
            <a:r>
              <a:rPr lang="en-US" sz="2000" smtClean="0"/>
              <a:t>Drag picture to placeholder or click icon to add</a:t>
            </a:r>
            <a:endParaRPr lang="en-US" sz="2000" dirty="0"/>
          </a:p>
        </p:txBody>
      </p:sp>
      <p:sp>
        <p:nvSpPr>
          <p:cNvPr id="12" name="Rectangle 6"/>
          <p:cNvSpPr>
            <a:spLocks noGrp="1"/>
          </p:cNvSpPr>
          <p:nvPr>
            <p:ph type="pic" sz="quarter" idx="16"/>
          </p:nvPr>
        </p:nvSpPr>
        <p:spPr>
          <a:xfrm>
            <a:off x="5867400" y="807195"/>
            <a:ext cx="2286000" cy="22860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algn="ctr">
              <a:buFontTx/>
              <a:buNone/>
            </a:pPr>
            <a:r>
              <a:rPr lang="en-US" sz="2000" smtClean="0"/>
              <a:t>Drag picture to placeholder or click icon to add</a:t>
            </a:r>
            <a:endParaRPr lang="en-US" sz="2000" dirty="0"/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 smtClean="0"/>
              <a:t>5/1/12</a:t>
            </a:fld>
            <a:endParaRPr lang="en-US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 userDrawn="1"/>
        </p:nvSpPr>
        <p:spPr>
          <a:xfrm>
            <a:off x="8524568" y="0"/>
            <a:ext cx="540774" cy="6858000"/>
          </a:xfrm>
          <a:prstGeom prst="rect">
            <a:avLst/>
          </a:prstGeom>
          <a:solidFill>
            <a:srgbClr val="91B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C7500"/>
              </a:solidFill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 rot="5400000">
            <a:off x="5693734" y="3429000"/>
            <a:ext cx="6858000" cy="0"/>
          </a:xfrm>
          <a:prstGeom prst="line">
            <a:avLst/>
          </a:prstGeom>
          <a:ln w="50800">
            <a:solidFill>
              <a:srgbClr val="91BE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ndscape with Transparent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>
            <a:spLocks noGrp="1" noChangeAspect="1"/>
          </p:cNvSpPr>
          <p:nvPr>
            <p:ph type="pic" sz="quarter" idx="14"/>
          </p:nvPr>
        </p:nvSpPr>
        <p:spPr>
          <a:xfrm>
            <a:off x="1143000" y="762000"/>
            <a:ext cx="6299200" cy="47244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4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i="0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 smtClean="0"/>
              <a:t>5/1/12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1170166" y="5669280"/>
            <a:ext cx="6297434" cy="731520"/>
          </a:xfrm>
          <a:prstGeom prst="rect">
            <a:avLst/>
          </a:prstGeom>
          <a:noFill/>
          <a:ln w="38100">
            <a:solidFill>
              <a:schemeClr val="tx1">
                <a:lumMod val="95000"/>
                <a:lumOff val="5000"/>
                <a:alpha val="5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1219199" y="5715000"/>
            <a:ext cx="6191693" cy="632637"/>
          </a:xfrm>
          <a:solidFill>
            <a:schemeClr val="tx1">
              <a:alpha val="3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n-US" sz="3000" b="1" kern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add title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4800600"/>
            <a:ext cx="5486400" cy="566738"/>
          </a:xfrm>
          <a:solidFill>
            <a:srgbClr val="FC7500"/>
          </a:solidFill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76400" y="612775"/>
            <a:ext cx="5486400" cy="41148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6400" y="54435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 smtClean="0"/>
              <a:t>5/1/12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 smtClean="0"/>
              <a:t>5/1/12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9"/>
          <p:cNvSpPr>
            <a:spLocks noGrp="1" noChangeAspect="1"/>
          </p:cNvSpPr>
          <p:nvPr>
            <p:ph type="pic" sz="quarter" idx="14"/>
          </p:nvPr>
        </p:nvSpPr>
        <p:spPr>
          <a:xfrm>
            <a:off x="1244600" y="304800"/>
            <a:ext cx="6299200" cy="4724400"/>
          </a:xfrm>
          <a:solidFill>
            <a:schemeClr val="bg1">
              <a:lumMod val="95000"/>
            </a:schemeClr>
          </a:solidFill>
          <a:ln w="3810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lang="en-US" sz="2800" i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i="0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57200" y="5181600"/>
            <a:ext cx="7848600" cy="457200"/>
          </a:xfrm>
        </p:spPr>
        <p:txBody>
          <a:bodyPr>
            <a:normAutofit/>
          </a:bodyPr>
          <a:lstStyle>
            <a:lvl1pPr>
              <a:buNone/>
              <a:defRPr sz="24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457200" y="5715000"/>
            <a:ext cx="7848600" cy="685800"/>
          </a:xfrm>
        </p:spPr>
        <p:txBody>
          <a:bodyPr>
            <a:noAutofit/>
          </a:bodyPr>
          <a:lstStyle>
            <a:lvl1pPr>
              <a:buNone/>
              <a:defRPr sz="18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ndscape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77079" y="228600"/>
            <a:ext cx="8189844" cy="6172200"/>
          </a:xfrm>
          <a:prstGeom prst="rect">
            <a:avLst/>
          </a:prstGeom>
          <a:noFill/>
          <a:ln w="117475" cmpd="thinThick">
            <a:solidFill>
              <a:srgbClr val="FC750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9"/>
          <p:cNvSpPr>
            <a:spLocks noGrp="1" noChangeAspect="1"/>
          </p:cNvSpPr>
          <p:nvPr>
            <p:ph type="pic" sz="quarter" idx="13"/>
          </p:nvPr>
        </p:nvSpPr>
        <p:spPr>
          <a:xfrm>
            <a:off x="551994" y="299695"/>
            <a:ext cx="8040013" cy="6030010"/>
          </a:xfrm>
          <a:solidFill>
            <a:schemeClr val="bg1"/>
          </a:solidFill>
          <a:ln w="57150">
            <a:noFill/>
          </a:ln>
          <a:effectLst/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lang="en-US" sz="2400" i="0" kern="1200" dirty="0">
                <a:solidFill>
                  <a:srgbClr val="FC7500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i="0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 smtClean="0"/>
              <a:t>5/1/12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ndscape with Title">
    <p:bg>
      <p:bgPr>
        <a:solidFill>
          <a:srgbClr val="91BE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rPr lang="en-US" smtClean="0"/>
              <a:pPr/>
              <a:t>5/1/12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9"/>
          <p:cNvSpPr>
            <a:spLocks noGrp="1" noChangeAspect="1"/>
          </p:cNvSpPr>
          <p:nvPr>
            <p:ph type="pic" sz="quarter" idx="13"/>
          </p:nvPr>
        </p:nvSpPr>
        <p:spPr>
          <a:xfrm>
            <a:off x="533400" y="370790"/>
            <a:ext cx="8040013" cy="603001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lang="en-US" sz="2400" i="0" kern="1200" dirty="0">
                <a:solidFill>
                  <a:srgbClr val="FC7500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i="0" dirty="0"/>
          </a:p>
        </p:txBody>
      </p:sp>
      <p:sp>
        <p:nvSpPr>
          <p:cNvPr id="7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105400" y="5257800"/>
            <a:ext cx="4038600" cy="505047"/>
          </a:xfrm>
          <a:solidFill>
            <a:schemeClr val="tx1">
              <a:alpha val="46000"/>
            </a:schemeClr>
          </a:solidFill>
        </p:spPr>
        <p:txBody>
          <a:bodyPr>
            <a:normAutofit/>
          </a:bodyPr>
          <a:lstStyle>
            <a:lvl1pPr>
              <a:buNone/>
              <a:defRPr sz="2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add Title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Up Portrait with Captions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 noChangeAspect="1"/>
          </p:cNvSpPr>
          <p:nvPr>
            <p:ph type="pic" sz="quarter" idx="13"/>
          </p:nvPr>
        </p:nvSpPr>
        <p:spPr>
          <a:xfrm>
            <a:off x="4512497" y="381000"/>
            <a:ext cx="3431353" cy="4575141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lang="en-US" sz="24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/>
              <a:t>Drag picture to placeholder or click icon to add</a:t>
            </a:r>
            <a:endParaRPr lang="en-US" sz="2400" i="0" dirty="0"/>
          </a:p>
        </p:txBody>
      </p:sp>
      <p:sp>
        <p:nvSpPr>
          <p:cNvPr id="7" name="Rectangle 8"/>
          <p:cNvSpPr>
            <a:spLocks noGrp="1" noChangeAspect="1"/>
          </p:cNvSpPr>
          <p:nvPr>
            <p:ph type="pic" sz="quarter" idx="14"/>
          </p:nvPr>
        </p:nvSpPr>
        <p:spPr>
          <a:xfrm>
            <a:off x="857250" y="381000"/>
            <a:ext cx="3429000" cy="45720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4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/>
              <a:t>Drag picture to placeholder or click icon to add</a:t>
            </a:r>
            <a:endParaRPr lang="en-US" sz="2400" i="0" dirty="0"/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5181600"/>
            <a:ext cx="3476626" cy="1066800"/>
          </a:xfrm>
        </p:spPr>
        <p:txBody>
          <a:bodyPr lIns="91440" rIns="9144" anchor="t" anchorCtr="0">
            <a:noAutofit/>
          </a:bodyPr>
          <a:lstStyle>
            <a:lvl1pPr marL="0" marR="0" indent="0" algn="ctr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9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505324" y="5181600"/>
            <a:ext cx="3476625" cy="1066800"/>
          </a:xfrm>
        </p:spPr>
        <p:txBody>
          <a:bodyPr lIns="91440" rIns="9144" anchor="t" anchorCtr="0">
            <a:noAutofit/>
          </a:bodyPr>
          <a:lstStyle>
            <a:lvl1pPr marL="0" marR="0" indent="0" algn="ctr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 smtClean="0"/>
              <a:t>5/1/12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30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53200"/>
            <a:ext cx="2133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ED2B4-868F-4681-9E70-FF7ECCDC67D4}" type="datetimeFigureOut">
              <a:rPr lang="en-US" smtClean="0"/>
              <a:t>5/1/12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53200"/>
            <a:ext cx="2895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53200"/>
            <a:ext cx="2133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F88FF4-1BD9-4AA8-B980-C7776087ABA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532519" y="0"/>
            <a:ext cx="540774" cy="6858000"/>
          </a:xfrm>
          <a:prstGeom prst="rect">
            <a:avLst/>
          </a:prstGeom>
          <a:solidFill>
            <a:srgbClr val="FC7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C75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rot="5400000">
            <a:off x="5693455" y="3429000"/>
            <a:ext cx="6858000" cy="0"/>
          </a:xfrm>
          <a:prstGeom prst="line">
            <a:avLst/>
          </a:prstGeom>
          <a:ln w="50800">
            <a:solidFill>
              <a:srgbClr val="FC7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1" r:id="rId3"/>
    <p:sldLayoutId id="2147483676" r:id="rId4"/>
    <p:sldLayoutId id="2147483657" r:id="rId5"/>
    <p:sldLayoutId id="2147483655" r:id="rId6"/>
    <p:sldLayoutId id="2147483674" r:id="rId7"/>
    <p:sldLayoutId id="2147483675" r:id="rId8"/>
    <p:sldLayoutId id="2147483670" r:id="rId9"/>
    <p:sldLayoutId id="2147483671" r:id="rId10"/>
    <p:sldLayoutId id="2147483679" r:id="rId11"/>
    <p:sldLayoutId id="2147483680" r:id="rId12"/>
    <p:sldLayoutId id="2147483672" r:id="rId13"/>
    <p:sldLayoutId id="2147483673" r:id="rId14"/>
    <p:sldLayoutId id="2147483650" r:id="rId15"/>
    <p:sldLayoutId id="2147483667" r:id="rId16"/>
    <p:sldLayoutId id="2147483668" r:id="rId17"/>
    <p:sldLayoutId id="2147483666" r:id="rId18"/>
    <p:sldLayoutId id="2147483664" r:id="rId19"/>
    <p:sldLayoutId id="2147483663" r:id="rId20"/>
    <p:sldLayoutId id="2147483653" r:id="rId21"/>
    <p:sldLayoutId id="2147483652" r:id="rId22"/>
    <p:sldLayoutId id="2147483660" r:id="rId23"/>
    <p:sldLayoutId id="2147483658" r:id="rId24"/>
    <p:sldLayoutId id="2147483665" r:id="rId25"/>
    <p:sldLayoutId id="2147483669" r:id="rId26"/>
    <p:sldLayoutId id="2147483654" r:id="rId27"/>
    <p:sldLayoutId id="2147483656" r:id="rId28"/>
    <p:sldLayoutId id="2147483684" r:id="rId29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7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4" Type="http://schemas.openxmlformats.org/officeDocument/2006/relationships/image" Target="../media/image12.jpg"/><Relationship Id="rId5" Type="http://schemas.openxmlformats.org/officeDocument/2006/relationships/image" Target="../media/image13.jpg"/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Layout" Target="../slideLayouts/slideLayout5.xml"/><Relationship Id="rId3" Type="http://schemas.openxmlformats.org/officeDocument/2006/relationships/notesSlide" Target="../notesSlides/notesSlide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15.jpg"/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4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4" Type="http://schemas.openxmlformats.org/officeDocument/2006/relationships/image" Target="../media/image17.jpg"/><Relationship Id="rId5" Type="http://schemas.openxmlformats.org/officeDocument/2006/relationships/image" Target="../media/image18.jpg"/><Relationship Id="rId6" Type="http://schemas.openxmlformats.org/officeDocument/2006/relationships/image" Target="../media/image19.jpg"/><Relationship Id="rId7" Type="http://schemas.openxmlformats.org/officeDocument/2006/relationships/image" Target="../media/image20.jpg"/><Relationship Id="rId8" Type="http://schemas.openxmlformats.org/officeDocument/2006/relationships/image" Target="../media/image21.jpg"/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C7500"/>
                </a:solidFill>
              </a:rPr>
              <a:t>Save</a:t>
            </a:r>
            <a:r>
              <a:rPr lang="en-US" dirty="0" smtClean="0"/>
              <a:t> The Penguins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819400" y="2438400"/>
            <a:ext cx="5257800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Joey Avant + David </a:t>
            </a:r>
            <a:r>
              <a:rPr lang="en-US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Merryman</a:t>
            </a:r>
            <a:endParaRPr 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19400" y="1828800"/>
            <a:ext cx="52578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Client realized it was something needed for organization of the videos.</a:t>
            </a:r>
          </a:p>
          <a:p>
            <a:pPr>
              <a:defRPr/>
            </a:pP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/>
              <a:buChar char="•"/>
              <a:defRPr/>
            </a:pP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Became extremely useful when creating the video to differentiate which videos were useful and which were useless.</a:t>
            </a:r>
          </a:p>
          <a:p>
            <a:pPr>
              <a:defRPr/>
            </a:pP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/>
              <a:buChar char="•"/>
              <a:defRPr/>
            </a:pP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Sharing over Google Docs for real-time updates</a:t>
            </a:r>
          </a:p>
          <a:p>
            <a:pPr marL="285750" indent="-285750">
              <a:buFont typeface="Arial"/>
              <a:buChar char="•"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11824" y="762000"/>
            <a:ext cx="6432176" cy="461665"/>
          </a:xfrm>
          <a:prstGeom prst="rect">
            <a:avLst/>
          </a:prstGeom>
          <a:solidFill>
            <a:schemeClr val="tx1">
              <a:lumMod val="95000"/>
              <a:lumOff val="5000"/>
              <a:alpha val="55000"/>
            </a:schemeClr>
          </a:solidFill>
        </p:spPr>
        <p:txBody>
          <a:bodyPr wrap="square" rtlCol="0">
            <a:norm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	</a:t>
            </a:r>
            <a:r>
              <a:rPr lang="en-US" sz="2400" b="1" dirty="0" smtClean="0">
                <a:solidFill>
                  <a:schemeClr val="bg1"/>
                </a:solidFill>
              </a:rPr>
              <a:t>Datasheet  Importance</a:t>
            </a:r>
            <a:endParaRPr lang="en-US" sz="2400" b="1" dirty="0" smtClean="0">
              <a:solidFill>
                <a:schemeClr val="bg1"/>
              </a:solidFill>
            </a:endParaRPr>
          </a:p>
          <a:p>
            <a:endParaRPr lang="en-US" sz="2400" b="1" dirty="0">
              <a:solidFill>
                <a:schemeClr val="bg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53" t="-142" r="-1" b="170"/>
          <a:stretch/>
        </p:blipFill>
        <p:spPr bwMode="auto">
          <a:xfrm>
            <a:off x="0" y="457200"/>
            <a:ext cx="2220773" cy="6110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6218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2667000"/>
            <a:ext cx="7772400" cy="60823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Save the Penguins </a:t>
            </a:r>
            <a:r>
              <a:rPr lang="en-US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Video…</a:t>
            </a:r>
            <a:endParaRPr lang="en-US" sz="4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6158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240475" y="240475"/>
            <a:ext cx="8686800" cy="6400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88259" y="188259"/>
            <a:ext cx="8776448" cy="6490448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40767" y="762000"/>
            <a:ext cx="6432176" cy="461665"/>
          </a:xfrm>
          <a:prstGeom prst="rect">
            <a:avLst/>
          </a:prstGeom>
          <a:solidFill>
            <a:schemeClr val="tx1">
              <a:lumMod val="95000"/>
              <a:lumOff val="5000"/>
              <a:alpha val="55000"/>
            </a:schemeClr>
          </a:solidFill>
        </p:spPr>
        <p:txBody>
          <a:bodyPr wrap="square" rtlCol="0">
            <a:norm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	Save the Penguins </a:t>
            </a:r>
            <a:r>
              <a:rPr lang="en-US" sz="2400" b="1" dirty="0" smtClean="0">
                <a:solidFill>
                  <a:schemeClr val="bg1"/>
                </a:solidFill>
              </a:rPr>
              <a:t>Video</a:t>
            </a:r>
            <a:endParaRPr lang="en-US" sz="2400" b="1" dirty="0">
              <a:solidFill>
                <a:schemeClr val="bg1"/>
              </a:solidFill>
            </a:endParaRPr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1371600" y="1524000"/>
            <a:ext cx="6400800" cy="1774479"/>
            <a:chOff x="685800" y="1600200"/>
            <a:chExt cx="7696200" cy="2133600"/>
          </a:xfrm>
        </p:grpSpPr>
        <p:pic>
          <p:nvPicPr>
            <p:cNvPr id="3" name="Picture 2" descr="100_0144-300x168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0" y="1600200"/>
              <a:ext cx="3810000" cy="2133600"/>
            </a:xfrm>
            <a:prstGeom prst="rect">
              <a:avLst/>
            </a:prstGeom>
            <a:ln>
              <a:noFill/>
            </a:ln>
            <a:effectLst>
              <a:glow rad="101600">
                <a:schemeClr val="accent6">
                  <a:alpha val="75000"/>
                </a:schemeClr>
              </a:glow>
            </a:effectLst>
          </p:spPr>
        </p:pic>
        <p:pic>
          <p:nvPicPr>
            <p:cNvPr id="4" name="Picture 3" descr="100_0142-300x168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800" y="1600200"/>
              <a:ext cx="3810000" cy="2133600"/>
            </a:xfrm>
            <a:prstGeom prst="rect">
              <a:avLst/>
            </a:prstGeom>
            <a:effectLst>
              <a:glow rad="101600">
                <a:schemeClr val="accent6">
                  <a:alpha val="75000"/>
                </a:schemeClr>
              </a:glow>
            </a:effectLst>
          </p:spPr>
        </p:pic>
      </p:grpSp>
      <p:sp>
        <p:nvSpPr>
          <p:cNvPr id="6" name="TextBox 5"/>
          <p:cNvSpPr txBox="1"/>
          <p:nvPr/>
        </p:nvSpPr>
        <p:spPr>
          <a:xfrm>
            <a:off x="1143000" y="3962400"/>
            <a:ext cx="6858000" cy="227754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B7502"/>
                </a:solidFill>
              </a:rPr>
              <a:t>More Details: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3 to </a:t>
            </a:r>
            <a:r>
              <a:rPr lang="en-US" sz="2400" dirty="0" smtClean="0"/>
              <a:t>5 </a:t>
            </a:r>
            <a:r>
              <a:rPr lang="en-US" sz="2400" dirty="0" smtClean="0"/>
              <a:t>Minute Edits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Mainly consist of footage of the children talking about the program, working on the penguin dwellings, and having fun all at the same time.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2667000"/>
            <a:ext cx="7772400" cy="60823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Purpose…</a:t>
            </a:r>
            <a:endParaRPr lang="en-US" sz="4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384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4953000"/>
            <a:ext cx="8153400" cy="16002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762000"/>
            <a:ext cx="6432176" cy="461665"/>
          </a:xfrm>
          <a:prstGeom prst="rect">
            <a:avLst/>
          </a:prstGeom>
          <a:solidFill>
            <a:schemeClr val="tx1">
              <a:lumMod val="95000"/>
              <a:lumOff val="5000"/>
              <a:alpha val="55000"/>
            </a:schemeClr>
          </a:solidFill>
        </p:spPr>
        <p:txBody>
          <a:bodyPr wrap="square" rtlCol="0">
            <a:norm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	Save the Penguins </a:t>
            </a:r>
            <a:r>
              <a:rPr lang="en-US" sz="2400" b="1" dirty="0" smtClean="0">
                <a:solidFill>
                  <a:schemeClr val="bg1"/>
                </a:solidFill>
              </a:rPr>
              <a:t>Video </a:t>
            </a:r>
            <a:r>
              <a:rPr lang="en-US" sz="2400" b="1" dirty="0" smtClean="0">
                <a:solidFill>
                  <a:schemeClr val="bg1"/>
                </a:solidFill>
              </a:rPr>
              <a:t>Purpose</a:t>
            </a:r>
            <a:endParaRPr lang="en-US" sz="2400" b="1" dirty="0">
              <a:solidFill>
                <a:schemeClr val="bg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990600" y="1295400"/>
            <a:ext cx="7086600" cy="3450644"/>
            <a:chOff x="990600" y="1371600"/>
            <a:chExt cx="6172200" cy="3450644"/>
          </a:xfrm>
        </p:grpSpPr>
        <p:sp>
          <p:nvSpPr>
            <p:cNvPr id="11" name="TextBox 10"/>
            <p:cNvSpPr txBox="1"/>
            <p:nvPr/>
          </p:nvSpPr>
          <p:spPr>
            <a:xfrm>
              <a:off x="990600" y="1371600"/>
              <a:ext cx="5247587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u="sng" dirty="0" smtClean="0">
                  <a:solidFill>
                    <a:srgbClr val="FB7502"/>
                  </a:solidFill>
                </a:rPr>
                <a:t>What is it we hope to accomplish?</a:t>
              </a:r>
              <a:endParaRPr lang="en-US" sz="3200" b="1" u="sng" dirty="0">
                <a:solidFill>
                  <a:srgbClr val="FB7502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066800" y="2144588"/>
              <a:ext cx="6096000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/>
                <a:buChar char="•"/>
              </a:pPr>
              <a:r>
                <a:rPr lang="en-US" sz="2400" dirty="0" smtClean="0"/>
                <a:t>Videos are aimed at parents of children who live in areas where the program is being done</a:t>
              </a:r>
            </a:p>
            <a:p>
              <a:endParaRPr lang="en-US" sz="2400" dirty="0"/>
            </a:p>
            <a:p>
              <a:pPr marL="285750" indent="-285750">
                <a:buFont typeface="Arial"/>
                <a:buChar char="•"/>
              </a:pPr>
              <a:r>
                <a:rPr lang="en-US" sz="2400" dirty="0" smtClean="0"/>
                <a:t>Raise awareness of the Save the Penguins program</a:t>
              </a:r>
            </a:p>
            <a:p>
              <a:pPr marL="285750" indent="-285750">
                <a:buFont typeface="Arial"/>
                <a:buChar char="•"/>
              </a:pPr>
              <a:endParaRPr lang="en-US" sz="2400" dirty="0"/>
            </a:p>
            <a:p>
              <a:pPr marL="285750" indent="-285750">
                <a:buFont typeface="Arial"/>
                <a:buChar char="•"/>
              </a:pPr>
              <a:r>
                <a:rPr lang="en-US" sz="2400" dirty="0" smtClean="0"/>
                <a:t>Gain an understanding of the program’s goals and and why parents should get their children involved 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57200" y="5074920"/>
            <a:ext cx="7837714" cy="1371600"/>
            <a:chOff x="228600" y="5029200"/>
            <a:chExt cx="8142514" cy="1447800"/>
          </a:xfrm>
          <a:noFill/>
          <a:effectLst/>
        </p:grpSpPr>
        <p:pic>
          <p:nvPicPr>
            <p:cNvPr id="5" name="Picture 4" descr="100_0151-300x168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600" y="5029200"/>
              <a:ext cx="2585357" cy="1447800"/>
            </a:xfrm>
            <a:prstGeom prst="rect">
              <a:avLst/>
            </a:prstGeom>
            <a:grpFill/>
          </p:spPr>
        </p:pic>
        <p:pic>
          <p:nvPicPr>
            <p:cNvPr id="6" name="Picture 5" descr="100_0123-300x168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1200" y="5029200"/>
              <a:ext cx="2579914" cy="1444752"/>
            </a:xfrm>
            <a:prstGeom prst="rect">
              <a:avLst/>
            </a:prstGeom>
            <a:grpFill/>
          </p:spPr>
        </p:pic>
        <p:pic>
          <p:nvPicPr>
            <p:cNvPr id="8" name="Picture 7" descr="100_01411-300x1682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31464" y="5029200"/>
              <a:ext cx="1926336" cy="1444752"/>
            </a:xfrm>
            <a:prstGeom prst="rect">
              <a:avLst/>
            </a:prstGeom>
            <a:grpFill/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90600" y="5334000"/>
            <a:ext cx="6781800" cy="137160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/>
            <a:r>
              <a:rPr lang="en-US" sz="2400" b="1" dirty="0" smtClean="0"/>
              <a:t>The</a:t>
            </a:r>
            <a:r>
              <a:rPr lang="en-US" sz="2400" b="1" dirty="0" smtClean="0">
                <a:solidFill>
                  <a:srgbClr val="FC7500"/>
                </a:solidFill>
              </a:rPr>
              <a:t> </a:t>
            </a:r>
            <a:r>
              <a:rPr lang="en-US" sz="2400" b="1" dirty="0" smtClean="0">
                <a:solidFill>
                  <a:srgbClr val="FB7502"/>
                </a:solidFill>
              </a:rPr>
              <a:t>effe</a:t>
            </a:r>
            <a:r>
              <a:rPr lang="en-US" sz="2400" b="1" dirty="0" smtClean="0">
                <a:solidFill>
                  <a:srgbClr val="FC7500"/>
                </a:solidFill>
              </a:rPr>
              <a:t>ct </a:t>
            </a:r>
            <a:r>
              <a:rPr lang="en-US" sz="2400" b="1" dirty="0" smtClean="0"/>
              <a:t>of this video can take the program to new heights.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762000"/>
            <a:ext cx="6432176" cy="461665"/>
          </a:xfrm>
          <a:prstGeom prst="rect">
            <a:avLst/>
          </a:prstGeom>
          <a:solidFill>
            <a:schemeClr val="tx1">
              <a:lumMod val="95000"/>
              <a:lumOff val="5000"/>
              <a:alpha val="55000"/>
            </a:schemeClr>
          </a:solidFill>
        </p:spPr>
        <p:txBody>
          <a:bodyPr wrap="square" rtlCol="0">
            <a:norm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	More on the Save the Penguins </a:t>
            </a:r>
            <a:r>
              <a:rPr lang="en-US" sz="2400" b="1" dirty="0" smtClean="0">
                <a:solidFill>
                  <a:schemeClr val="bg1"/>
                </a:solidFill>
              </a:rPr>
              <a:t>Video</a:t>
            </a:r>
            <a:endParaRPr lang="en-US" sz="2400" b="1" dirty="0">
              <a:solidFill>
                <a:schemeClr val="bg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990600" y="1447800"/>
            <a:ext cx="7086600" cy="3450644"/>
            <a:chOff x="990600" y="1371600"/>
            <a:chExt cx="6172200" cy="3450644"/>
          </a:xfrm>
        </p:grpSpPr>
        <p:sp>
          <p:nvSpPr>
            <p:cNvPr id="10" name="TextBox 9"/>
            <p:cNvSpPr txBox="1"/>
            <p:nvPr/>
          </p:nvSpPr>
          <p:spPr>
            <a:xfrm>
              <a:off x="990600" y="1371600"/>
              <a:ext cx="6094534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u="sng" dirty="0" smtClean="0">
                  <a:solidFill>
                    <a:srgbClr val="FB7502"/>
                  </a:solidFill>
                </a:rPr>
                <a:t>The video will answer these questions…</a:t>
              </a:r>
              <a:endParaRPr lang="en-US" sz="3200" b="1" u="sng" dirty="0">
                <a:solidFill>
                  <a:srgbClr val="FB7502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066800" y="2144588"/>
              <a:ext cx="6096000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/>
                <a:buChar char="•"/>
              </a:pPr>
              <a:r>
                <a:rPr lang="en-US" sz="2400" dirty="0" smtClean="0"/>
                <a:t>Why should your child take part in this?</a:t>
              </a:r>
              <a:endParaRPr lang="en-US" sz="2400" dirty="0"/>
            </a:p>
            <a:p>
              <a:pPr marL="285750" indent="-285750">
                <a:buFont typeface="Arial"/>
                <a:buChar char="•"/>
              </a:pPr>
              <a:endParaRPr lang="en-US" sz="2400" dirty="0" smtClean="0"/>
            </a:p>
            <a:p>
              <a:pPr marL="285750" indent="-285750">
                <a:buFont typeface="Arial"/>
                <a:buChar char="•"/>
              </a:pPr>
              <a:r>
                <a:rPr lang="en-US" sz="2400" dirty="0" smtClean="0"/>
                <a:t>Will the children have fun?</a:t>
              </a:r>
            </a:p>
            <a:p>
              <a:pPr marL="285750" indent="-285750">
                <a:buFont typeface="Arial"/>
                <a:buChar char="•"/>
              </a:pPr>
              <a:endParaRPr lang="en-US" sz="2400" dirty="0" smtClean="0"/>
            </a:p>
            <a:p>
              <a:pPr marL="285750" indent="-285750">
                <a:buFont typeface="Arial"/>
                <a:buChar char="•"/>
              </a:pPr>
              <a:r>
                <a:rPr lang="en-US" sz="2400" dirty="0" smtClean="0"/>
                <a:t>How will the activities be educational?</a:t>
              </a:r>
            </a:p>
            <a:p>
              <a:pPr marL="285750" indent="-285750">
                <a:buFont typeface="Arial"/>
                <a:buChar char="•"/>
              </a:pPr>
              <a:endParaRPr lang="en-US" sz="2400" dirty="0"/>
            </a:p>
            <a:p>
              <a:pPr marL="285750" indent="-285750">
                <a:buFont typeface="Arial"/>
                <a:buChar char="•"/>
              </a:pPr>
              <a:r>
                <a:rPr lang="en-US" sz="2400" dirty="0" smtClean="0"/>
                <a:t>How will the program enrich your child’s life?</a:t>
              </a:r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14:flip dir="r"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23811">
            <a:off x="4855771" y="657037"/>
            <a:ext cx="1912315" cy="1912315"/>
          </a:xfrm>
        </p:spPr>
      </p:pic>
      <p:sp>
        <p:nvSpPr>
          <p:cNvPr id="3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457200" y="5791200"/>
            <a:ext cx="8153400" cy="914400"/>
          </a:xfrm>
          <a:noFill/>
        </p:spPr>
        <p:txBody>
          <a:bodyPr>
            <a:normAutofit/>
          </a:bodyPr>
          <a:lstStyle/>
          <a:p>
            <a:pPr>
              <a:lnSpc>
                <a:spcPct val="70000"/>
              </a:lnSpc>
            </a:pPr>
            <a:r>
              <a:rPr lang="en-US" dirty="0" smtClean="0">
                <a:solidFill>
                  <a:srgbClr val="313131"/>
                </a:solidFill>
              </a:rPr>
              <a:t>A majority of the video will be edited with</a:t>
            </a:r>
          </a:p>
          <a:p>
            <a:pPr marL="0">
              <a:lnSpc>
                <a:spcPct val="70000"/>
              </a:lnSpc>
            </a:pPr>
            <a:r>
              <a:rPr lang="en-US" sz="3700" dirty="0" smtClean="0">
                <a:solidFill>
                  <a:srgbClr val="FC7500"/>
                </a:solidFill>
              </a:rPr>
              <a:t>Final Cut Pro X </a:t>
            </a:r>
            <a:r>
              <a:rPr lang="en-US" sz="3700" dirty="0" smtClean="0">
                <a:solidFill>
                  <a:srgbClr val="313131"/>
                </a:solidFill>
              </a:rPr>
              <a:t>and</a:t>
            </a:r>
            <a:r>
              <a:rPr lang="en-US" sz="3700" dirty="0" smtClean="0">
                <a:solidFill>
                  <a:srgbClr val="FC7500"/>
                </a:solidFill>
              </a:rPr>
              <a:t> Adobe Photoshop</a:t>
            </a:r>
            <a:endParaRPr lang="en-US" sz="3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737585"/>
            <a:ext cx="3296159" cy="2472119"/>
          </a:xfrm>
        </p:spPr>
      </p:pic>
      <p:pic>
        <p:nvPicPr>
          <p:cNvPr id="4" name="Picture Placeholder 3"/>
          <p:cNvPicPr>
            <a:picLocks noGrp="1" noChangeAspect="1"/>
          </p:cNvPicPr>
          <p:nvPr>
            <p:ph type="pic" sz="quarter" idx="17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7438" y="3235682"/>
            <a:ext cx="2341209" cy="1755906"/>
          </a:xfrm>
        </p:spPr>
      </p:pic>
      <p:sp>
        <p:nvSpPr>
          <p:cNvPr id="8" name="TextBox 7"/>
          <p:cNvSpPr txBox="1"/>
          <p:nvPr/>
        </p:nvSpPr>
        <p:spPr>
          <a:xfrm>
            <a:off x="0" y="762000"/>
            <a:ext cx="6432176" cy="461665"/>
          </a:xfrm>
          <a:prstGeom prst="rect">
            <a:avLst/>
          </a:prstGeom>
          <a:solidFill>
            <a:schemeClr val="tx1">
              <a:lumMod val="95000"/>
              <a:lumOff val="5000"/>
              <a:alpha val="55000"/>
            </a:schemeClr>
          </a:solidFill>
        </p:spPr>
        <p:txBody>
          <a:bodyPr wrap="square" rtlCol="0">
            <a:norm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	More on the Save the Penguins </a:t>
            </a:r>
            <a:r>
              <a:rPr lang="en-US" sz="2400" b="1" dirty="0" smtClean="0">
                <a:solidFill>
                  <a:schemeClr val="bg1"/>
                </a:solidFill>
              </a:rPr>
              <a:t>Video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/>
      </p:transition>
    </mc:Choice>
    <mc:Fallback xmlns="">
      <p:transition spd="slow">
        <p:push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0" y="762000"/>
            <a:ext cx="6432176" cy="461665"/>
          </a:xfrm>
          <a:prstGeom prst="rect">
            <a:avLst/>
          </a:prstGeom>
          <a:solidFill>
            <a:schemeClr val="tx1">
              <a:lumMod val="95000"/>
              <a:lumOff val="5000"/>
              <a:alpha val="55000"/>
            </a:schemeClr>
          </a:solidFill>
        </p:spPr>
        <p:txBody>
          <a:bodyPr wrap="square" rtlCol="0">
            <a:norm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	</a:t>
            </a:r>
            <a:r>
              <a:rPr lang="en-US" sz="2400" b="1" dirty="0" smtClean="0">
                <a:solidFill>
                  <a:schemeClr val="bg1"/>
                </a:solidFill>
              </a:rPr>
              <a:t>Video Challenges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219200" y="1600200"/>
            <a:ext cx="5943600" cy="449580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>
              <a:buFont typeface="Arial"/>
              <a:buChar char="•"/>
              <a:defRPr/>
            </a:pPr>
            <a:endParaRPr lang="en-US" sz="2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We had twelve year olds as our camera crew.</a:t>
            </a:r>
          </a:p>
          <a:p>
            <a:pPr marL="285750" indent="-285750">
              <a:buFont typeface="Arial"/>
              <a:buChar char="•"/>
              <a:defRPr/>
            </a:pP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Watching for who signed waivers and who didn’t.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/>
              <a:buChar char="•"/>
              <a:defRPr/>
            </a:pP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How to create and connect a narrative to our footage?</a:t>
            </a:r>
          </a:p>
        </p:txBody>
      </p:sp>
    </p:spTree>
    <p:extLst>
      <p:ext uri="{BB962C8B-B14F-4D97-AF65-F5344CB8AC3E}">
        <p14:creationId xmlns:p14="http://schemas.microsoft.com/office/powerpoint/2010/main" val="37356509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75" y="685800"/>
            <a:ext cx="6432176" cy="461665"/>
          </a:xfrm>
          <a:prstGeom prst="rect">
            <a:avLst/>
          </a:prstGeom>
          <a:solidFill>
            <a:schemeClr val="tx1">
              <a:lumMod val="95000"/>
              <a:lumOff val="5000"/>
              <a:alpha val="55000"/>
            </a:schemeClr>
          </a:solidFill>
        </p:spPr>
        <p:txBody>
          <a:bodyPr wrap="square" rtlCol="0">
            <a:norm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	</a:t>
            </a:r>
            <a:r>
              <a:rPr lang="en-US" sz="2400" b="1" dirty="0" smtClean="0">
                <a:solidFill>
                  <a:schemeClr val="bg1"/>
                </a:solidFill>
              </a:rPr>
              <a:t>Plan for the Future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38200" y="1524000"/>
            <a:ext cx="6781800" cy="434340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More videos to come</a:t>
            </a:r>
          </a:p>
          <a:p>
            <a:pPr marL="285750" indent="-285750">
              <a:buFont typeface="Arial"/>
              <a:buChar char="•"/>
              <a:defRPr/>
            </a:pP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0" lvl="1" indent="-457200">
              <a:buFont typeface="Courier New"/>
              <a:buChar char="o"/>
              <a:defRPr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Specialized video content answering specific questions.</a:t>
            </a:r>
          </a:p>
          <a:p>
            <a:pPr lvl="1">
              <a:defRPr/>
            </a:pPr>
            <a:endParaRPr lang="en-US" sz="2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0" lvl="1" indent="-457200">
              <a:buFont typeface="Courier New"/>
              <a:buChar char="o"/>
              <a:defRPr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Video for Save the Penguins that is on an assignment specific level.</a:t>
            </a:r>
          </a:p>
        </p:txBody>
      </p:sp>
    </p:spTree>
    <p:extLst>
      <p:ext uri="{BB962C8B-B14F-4D97-AF65-F5344CB8AC3E}">
        <p14:creationId xmlns:p14="http://schemas.microsoft.com/office/powerpoint/2010/main" val="3366728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32"/>
          </p:nvPr>
        </p:nvSpPr>
        <p:spPr>
          <a:xfrm>
            <a:off x="4724400" y="5244010"/>
            <a:ext cx="1905000" cy="9144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bg1">
                    <a:lumMod val="65000"/>
                  </a:schemeClr>
                </a:solidFill>
              </a:rPr>
              <a:t>MODERN</a:t>
            </a:r>
            <a:endParaRPr lang="en-US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0"/>
          </p:nvPr>
        </p:nvSpPr>
        <p:spPr>
          <a:xfrm>
            <a:off x="4724400" y="990600"/>
            <a:ext cx="1905000" cy="9144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bg1">
                    <a:lumMod val="65000"/>
                  </a:schemeClr>
                </a:solidFill>
              </a:rPr>
              <a:t>DYNAMIC</a:t>
            </a:r>
            <a:endParaRPr lang="en-US" b="1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20" name="Picture Placeholder 19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9605" y="291010"/>
            <a:ext cx="1994990" cy="1994990"/>
          </a:xfrm>
        </p:spPr>
      </p:pic>
      <p:pic>
        <p:nvPicPr>
          <p:cNvPr id="21" name="Picture Placeholder 20"/>
          <p:cNvPicPr>
            <a:picLocks noGrp="1" noChangeAspect="1"/>
          </p:cNvPicPr>
          <p:nvPr>
            <p:ph type="pic" sz="quarter" idx="16"/>
          </p:nvPr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517379"/>
            <a:ext cx="2059858" cy="1544893"/>
          </a:xfrm>
        </p:spPr>
      </p:pic>
      <p:sp>
        <p:nvSpPr>
          <p:cNvPr id="9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304800" y="989272"/>
            <a:ext cx="1905000" cy="9144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bg1">
                    <a:lumMod val="65000"/>
                  </a:schemeClr>
                </a:solidFill>
              </a:rPr>
              <a:t>PROFESSIONAL</a:t>
            </a:r>
            <a:endParaRPr lang="en-US" b="1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23" name="Picture Placeholder 22"/>
          <p:cNvPicPr>
            <a:picLocks noGrp="1" noChangeAspect="1"/>
          </p:cNvPicPr>
          <p:nvPr>
            <p:ph type="pic" sz="quarter" idx="22"/>
          </p:nvPr>
        </p:nvPicPr>
        <p:blipFill>
          <a:blip r:embed="rId5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4495800"/>
            <a:ext cx="1485900" cy="1981200"/>
          </a:xfrm>
        </p:spPr>
      </p:pic>
      <p:sp>
        <p:nvSpPr>
          <p:cNvPr id="13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2517057" y="3110410"/>
            <a:ext cx="1905000" cy="9144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bg1">
                    <a:lumMod val="65000"/>
                  </a:schemeClr>
                </a:solidFill>
              </a:rPr>
              <a:t>ABSTRACT</a:t>
            </a:r>
            <a:endParaRPr lang="en-US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6"/>
          </p:nvPr>
        </p:nvSpPr>
        <p:spPr>
          <a:xfrm>
            <a:off x="6936657" y="3124200"/>
            <a:ext cx="1905000" cy="9144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bg1">
                    <a:lumMod val="65000"/>
                  </a:schemeClr>
                </a:solidFill>
              </a:rPr>
              <a:t>SOPHISTICATED</a:t>
            </a:r>
            <a:endParaRPr lang="en-US" b="1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25" name="Picture Placeholder 24"/>
          <p:cNvPicPr>
            <a:picLocks noGrp="1" noChangeAspect="1"/>
          </p:cNvPicPr>
          <p:nvPr>
            <p:ph type="pic" sz="quarter" idx="27"/>
          </p:nvPr>
        </p:nvPicPr>
        <p:blipFill>
          <a:blip r:embed="rId6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819400"/>
            <a:ext cx="2059858" cy="1153520"/>
          </a:xfrm>
        </p:spPr>
      </p:pic>
      <p:sp>
        <p:nvSpPr>
          <p:cNvPr id="19" name="Text Placeholder 18"/>
          <p:cNvSpPr>
            <a:spLocks noGrp="1"/>
          </p:cNvSpPr>
          <p:nvPr>
            <p:ph type="body" sz="quarter" idx="30"/>
          </p:nvPr>
        </p:nvSpPr>
        <p:spPr>
          <a:xfrm>
            <a:off x="304800" y="5257800"/>
            <a:ext cx="1905000" cy="9144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bg1">
                    <a:lumMod val="65000"/>
                  </a:schemeClr>
                </a:solidFill>
              </a:rPr>
              <a:t>CREATIVE</a:t>
            </a:r>
            <a:endParaRPr lang="en-US" b="1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28"/>
          </p:nvPr>
        </p:nvPicPr>
        <p:blipFill>
          <a:blip r:embed="rId7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5542" y="4869057"/>
            <a:ext cx="2059858" cy="1359506"/>
          </a:xfrm>
        </p:spPr>
      </p:pic>
      <p:pic>
        <p:nvPicPr>
          <p:cNvPr id="4" name="Picture Placeholder 3"/>
          <p:cNvPicPr>
            <a:picLocks noGrp="1" noChangeAspect="1"/>
          </p:cNvPicPr>
          <p:nvPr>
            <p:ph type="pic" sz="quarter" idx="21"/>
          </p:nvPr>
        </p:nvPicPr>
        <p:blipFill>
          <a:blip r:embed="rId8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579" y="2424610"/>
            <a:ext cx="1485900" cy="1981200"/>
          </a:xfrm>
        </p:spPr>
      </p:pic>
      <p:sp>
        <p:nvSpPr>
          <p:cNvPr id="7" name="TextBox 6"/>
          <p:cNvSpPr txBox="1"/>
          <p:nvPr/>
        </p:nvSpPr>
        <p:spPr>
          <a:xfrm>
            <a:off x="1646662" y="2590800"/>
            <a:ext cx="620193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800" b="1" dirty="0" smtClean="0">
                <a:solidFill>
                  <a:srgbClr val="FC7500">
                    <a:alpha val="52000"/>
                  </a:srgbClr>
                </a:solidFill>
                <a:effectLst>
                  <a:glow rad="88900">
                    <a:schemeClr val="tx1">
                      <a:alpha val="74000"/>
                    </a:schemeClr>
                  </a:glow>
                </a:effectLst>
              </a:rPr>
              <a:t>QUESTIONS?</a:t>
            </a:r>
            <a:endParaRPr lang="en-US" sz="8800" b="1" dirty="0">
              <a:solidFill>
                <a:srgbClr val="FC7500">
                  <a:alpha val="52000"/>
                </a:srgbClr>
              </a:solidFill>
              <a:effectLst>
                <a:glow rad="88900">
                  <a:schemeClr val="tx1">
                    <a:alpha val="74000"/>
                  </a:schemeClr>
                </a:glo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hecker/>
      </p:transition>
    </mc:Choice>
    <mc:Fallback xmlns="">
      <p:transition spd="slow">
        <p:checker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25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75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6667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4286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4286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utoUpdateAnimBg="0"/>
      <p:bldP spid="5" grpId="0" build="p" autoUpdateAnimBg="0"/>
      <p:bldP spid="9" grpId="0" build="p"/>
      <p:bldP spid="13" grpId="0" build="p" autoUpdateAnimBg="0"/>
      <p:bldP spid="15" grpId="0" build="p" autoUpdateAnimBg="0"/>
      <p:bldP spid="19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2667000"/>
            <a:ext cx="7772400" cy="60823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What is “Save the Penguins”?</a:t>
            </a:r>
            <a:endParaRPr lang="en-US" sz="4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355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533400"/>
            <a:ext cx="7772400" cy="60823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What is Save the Penguins?</a:t>
            </a:r>
            <a:endParaRPr lang="en-US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990600" y="1447800"/>
            <a:ext cx="6999111" cy="4326255"/>
            <a:chOff x="924232" y="1371600"/>
            <a:chExt cx="6096000" cy="4326255"/>
          </a:xfrm>
        </p:grpSpPr>
        <p:sp>
          <p:nvSpPr>
            <p:cNvPr id="7" name="TextBox 6"/>
            <p:cNvSpPr txBox="1"/>
            <p:nvPr/>
          </p:nvSpPr>
          <p:spPr>
            <a:xfrm>
              <a:off x="990600" y="1371600"/>
              <a:ext cx="2030651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u="sng" dirty="0" smtClean="0">
                  <a:solidFill>
                    <a:srgbClr val="FB7502"/>
                  </a:solidFill>
                </a:rPr>
                <a:t>Studio STEM</a:t>
              </a:r>
              <a:endParaRPr lang="en-US" sz="3200" b="1" u="sng" dirty="0">
                <a:solidFill>
                  <a:srgbClr val="FB7502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924232" y="2743200"/>
              <a:ext cx="6096000" cy="29546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/>
                <a:buChar char="•"/>
              </a:pPr>
              <a:r>
                <a:rPr lang="en-US" sz="2400" dirty="0" smtClean="0"/>
                <a:t>The organization behind “Save the Penguins”</a:t>
              </a:r>
            </a:p>
            <a:p>
              <a:pPr marL="285750" indent="-285750">
                <a:buFont typeface="Arial"/>
                <a:buChar char="•"/>
              </a:pPr>
              <a:endParaRPr lang="en-US" sz="2400" dirty="0" smtClean="0"/>
            </a:p>
            <a:p>
              <a:pPr marL="285750" indent="-285750">
                <a:buFont typeface="Arial"/>
                <a:buChar char="•"/>
              </a:pPr>
              <a:r>
                <a:rPr lang="en-US" sz="2400" dirty="0" smtClean="0"/>
                <a:t>Challenges </a:t>
              </a:r>
              <a:r>
                <a:rPr lang="en-US" sz="2400" dirty="0"/>
                <a:t>students to creatively solve real-world issues related to energy and the environment</a:t>
              </a:r>
              <a:r>
                <a:rPr lang="en-US" sz="2400" dirty="0" smtClean="0"/>
                <a:t>.</a:t>
              </a:r>
            </a:p>
            <a:p>
              <a:endParaRPr lang="en-US" sz="2400" dirty="0"/>
            </a:p>
            <a:p>
              <a:pPr marL="285750" indent="-285750">
                <a:buFont typeface="Arial"/>
                <a:buChar char="•"/>
              </a:pPr>
              <a:r>
                <a:rPr lang="en-US" sz="2400" dirty="0"/>
                <a:t>F</a:t>
              </a:r>
              <a:r>
                <a:rPr lang="en-US" sz="2400" dirty="0" smtClean="0"/>
                <a:t>unded by a</a:t>
              </a:r>
              <a:r>
                <a:rPr lang="en-US" sz="2400" dirty="0"/>
                <a:t> </a:t>
              </a:r>
              <a:r>
                <a:rPr lang="en-US" sz="2400" b="1" dirty="0"/>
                <a:t>$1.3 million grant</a:t>
              </a:r>
              <a:r>
                <a:rPr lang="en-US" sz="2400" dirty="0"/>
                <a:t> to implement </a:t>
              </a:r>
              <a:r>
                <a:rPr lang="en-US" sz="2400" b="1" dirty="0"/>
                <a:t>Studio STEM</a:t>
              </a:r>
              <a:r>
                <a:rPr lang="en-US" sz="2400" dirty="0"/>
                <a:t> from Spring 2012 through Fall 2014</a:t>
              </a:r>
              <a:endParaRPr lang="en-US" sz="2400" dirty="0" smtClean="0"/>
            </a:p>
            <a:p>
              <a:endParaRPr lang="en-US" dirty="0"/>
            </a:p>
          </p:txBody>
        </p:sp>
      </p:grpSp>
      <p:pic>
        <p:nvPicPr>
          <p:cNvPr id="10" name="Picture 9" descr="studiostem_header2-300x6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1371600"/>
            <a:ext cx="3810000" cy="8001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hawsville319124-225x30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1905000"/>
            <a:ext cx="3086100" cy="4114800"/>
          </a:xfrm>
          <a:prstGeom prst="rect">
            <a:avLst/>
          </a:prstGeom>
          <a:effectLst>
            <a:glow rad="482600">
              <a:schemeClr val="accent6">
                <a:alpha val="75000"/>
              </a:schemeClr>
            </a:glow>
          </a:effectLst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533400"/>
            <a:ext cx="7772400" cy="60823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What is Save the Penguins?</a:t>
            </a:r>
            <a:endParaRPr lang="en-US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" y="1219200"/>
            <a:ext cx="32004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 dirty="0" smtClean="0">
                <a:solidFill>
                  <a:srgbClr val="FB7502"/>
                </a:solidFill>
              </a:rPr>
              <a:t>Diving Deeper:</a:t>
            </a:r>
            <a:endParaRPr lang="en-US" sz="3200" b="1" u="sng" dirty="0">
              <a:solidFill>
                <a:srgbClr val="FB750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8200" y="1752600"/>
            <a:ext cx="3657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After school program for </a:t>
            </a:r>
            <a:r>
              <a:rPr lang="en-US" sz="2400" b="1" dirty="0" smtClean="0"/>
              <a:t>middle school </a:t>
            </a:r>
            <a:r>
              <a:rPr lang="en-US" sz="2400" dirty="0" smtClean="0"/>
              <a:t>boys and </a:t>
            </a:r>
            <a:r>
              <a:rPr lang="en-US" sz="2400" dirty="0" smtClean="0"/>
              <a:t>girls</a:t>
            </a:r>
          </a:p>
          <a:p>
            <a:pPr marL="285750" indent="-285750">
              <a:buFont typeface="Arial"/>
              <a:buChar char="•"/>
            </a:pPr>
            <a:endParaRPr lang="en-US" sz="2400" dirty="0" smtClean="0"/>
          </a:p>
          <a:p>
            <a:pPr marL="285750" indent="-285750">
              <a:buFont typeface="Arial"/>
              <a:buChar char="•"/>
            </a:pPr>
            <a:endParaRPr lang="en-US" sz="2400" dirty="0"/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Develop model penguin houses from different materials and test to see if the properties are ideal</a:t>
            </a:r>
            <a:r>
              <a:rPr lang="en-US" sz="24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30922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 txBox="1">
            <a:spLocks/>
          </p:cNvSpPr>
          <p:nvPr/>
        </p:nvSpPr>
        <p:spPr>
          <a:xfrm>
            <a:off x="304800" y="533400"/>
            <a:ext cx="7772400" cy="60823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What is Save the Penguins?</a:t>
            </a:r>
            <a:endParaRPr lang="en-US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0" y="1219200"/>
            <a:ext cx="32004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 dirty="0" smtClean="0">
                <a:solidFill>
                  <a:srgbClr val="FB7502"/>
                </a:solidFill>
              </a:rPr>
              <a:t>How It Works:</a:t>
            </a:r>
            <a:endParaRPr lang="en-US" sz="3200" b="1" u="sng" dirty="0">
              <a:solidFill>
                <a:srgbClr val="FB7502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447800" y="2133600"/>
            <a:ext cx="5486400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Place the penguin houses under heat lamps and find how the materials react</a:t>
            </a:r>
            <a:r>
              <a:rPr lang="en-US" dirty="0" smtClean="0"/>
              <a:t>.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Test temperature and weigh ice cubes to see which penguin house’s are the best at keeping the heat out</a:t>
            </a:r>
            <a:endParaRPr lang="en-US" dirty="0"/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  <p:pic>
        <p:nvPicPr>
          <p:cNvPr id="7" name="Picture 6" descr="houseeastern-4small1-300x22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962400"/>
            <a:ext cx="3302000" cy="2476500"/>
          </a:xfrm>
          <a:prstGeom prst="rect">
            <a:avLst/>
          </a:prstGeom>
          <a:ln w="38100" cmpd="sng">
            <a:solidFill>
              <a:schemeClr val="accent6"/>
            </a:solidFill>
          </a:ln>
        </p:spPr>
      </p:pic>
    </p:spTree>
    <p:extLst>
      <p:ext uri="{BB962C8B-B14F-4D97-AF65-F5344CB8AC3E}">
        <p14:creationId xmlns:p14="http://schemas.microsoft.com/office/powerpoint/2010/main" val="29375843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2133600"/>
            <a:ext cx="5486400" cy="373380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David</a:t>
            </a:r>
          </a:p>
          <a:p>
            <a:pPr lvl="1">
              <a:defRPr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Took on the role of managing database and organizing footage.</a:t>
            </a:r>
            <a:endParaRPr lang="en-US" sz="2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/>
              <a:buChar char="•"/>
              <a:defRPr/>
            </a:pP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Joey</a:t>
            </a:r>
          </a:p>
          <a:p>
            <a:pPr lvl="1">
              <a:defRPr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Final video management and editing.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929"/>
          <a:stretch/>
        </p:blipFill>
        <p:spPr bwMode="auto">
          <a:xfrm>
            <a:off x="6791118" y="457200"/>
            <a:ext cx="2390608" cy="6121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762000"/>
            <a:ext cx="6432176" cy="461665"/>
          </a:xfrm>
          <a:prstGeom prst="rect">
            <a:avLst/>
          </a:prstGeom>
          <a:solidFill>
            <a:schemeClr val="tx1">
              <a:lumMod val="95000"/>
              <a:lumOff val="5000"/>
              <a:alpha val="55000"/>
            </a:schemeClr>
          </a:solidFill>
        </p:spPr>
        <p:txBody>
          <a:bodyPr wrap="square" rtlCol="0">
            <a:norm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	</a:t>
            </a:r>
            <a:r>
              <a:rPr lang="en-US" sz="2400" b="1" dirty="0" smtClean="0">
                <a:solidFill>
                  <a:schemeClr val="bg1"/>
                </a:solidFill>
              </a:rPr>
              <a:t>Separation of Roles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478270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2133600"/>
            <a:ext cx="5486400" cy="274320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We have more than 25GB of random footage </a:t>
            </a: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and hundreds of photos that </a:t>
            </a: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must be organized.</a:t>
            </a:r>
          </a:p>
          <a:p>
            <a:pPr marL="285750" indent="-285750">
              <a:buFont typeface="Arial"/>
              <a:buChar char="•"/>
              <a:defRPr/>
            </a:pPr>
            <a:endParaRPr lang="en-US" sz="2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/>
              <a:buChar char="•"/>
              <a:defRPr/>
            </a:pP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 we decided to create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database containing the names of each video based on specific criteria.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929"/>
          <a:stretch/>
        </p:blipFill>
        <p:spPr bwMode="auto">
          <a:xfrm>
            <a:off x="6791118" y="457200"/>
            <a:ext cx="2390608" cy="6121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762000"/>
            <a:ext cx="6432176" cy="461665"/>
          </a:xfrm>
          <a:prstGeom prst="rect">
            <a:avLst/>
          </a:prstGeom>
          <a:solidFill>
            <a:schemeClr val="tx1">
              <a:lumMod val="95000"/>
              <a:lumOff val="5000"/>
              <a:alpha val="55000"/>
            </a:schemeClr>
          </a:solidFill>
        </p:spPr>
        <p:txBody>
          <a:bodyPr wrap="square" rtlCol="0">
            <a:norm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	</a:t>
            </a:r>
            <a:r>
              <a:rPr lang="en-US" sz="2400" b="1" dirty="0" smtClean="0">
                <a:solidFill>
                  <a:schemeClr val="bg1"/>
                </a:solidFill>
              </a:rPr>
              <a:t>Initial Problem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43200" y="1676400"/>
            <a:ext cx="5257800" cy="2862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 incredible amount of videos, with relatively little time to sift through the footage.</a:t>
            </a:r>
          </a:p>
          <a:p>
            <a:pPr marL="285750" indent="-285750">
              <a:buFont typeface="Arial"/>
              <a:buChar char="•"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useful rating system must be created.</a:t>
            </a:r>
          </a:p>
          <a:p>
            <a:pPr marL="285750" indent="-285750">
              <a:buFont typeface="Arial"/>
              <a:buChar char="•"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 easy solution to sharing the data in real-time</a:t>
            </a:r>
          </a:p>
          <a:p>
            <a:pPr marL="285750" indent="-285750">
              <a:buFont typeface="Arial"/>
              <a:buChar char="•"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Was this something that we needed for the final video or the client needed.</a:t>
            </a:r>
          </a:p>
          <a:p>
            <a:pPr marL="285750" indent="-285750">
              <a:buFont typeface="Arial"/>
              <a:buChar char="•"/>
              <a:defRPr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11824" y="762000"/>
            <a:ext cx="6432176" cy="461665"/>
          </a:xfrm>
          <a:prstGeom prst="rect">
            <a:avLst/>
          </a:prstGeom>
          <a:solidFill>
            <a:schemeClr val="tx1">
              <a:lumMod val="95000"/>
              <a:lumOff val="5000"/>
              <a:alpha val="55000"/>
            </a:schemeClr>
          </a:solidFill>
        </p:spPr>
        <p:txBody>
          <a:bodyPr wrap="square" rtlCol="0">
            <a:norm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	</a:t>
            </a:r>
            <a:r>
              <a:rPr lang="en-US" sz="2400" b="1" dirty="0" smtClean="0">
                <a:solidFill>
                  <a:schemeClr val="bg1"/>
                </a:solidFill>
              </a:rPr>
              <a:t>Datasheet Challenges</a:t>
            </a:r>
            <a:endParaRPr lang="en-US" sz="2400" b="1" dirty="0" smtClean="0">
              <a:solidFill>
                <a:schemeClr val="bg1"/>
              </a:solidFill>
            </a:endParaRPr>
          </a:p>
          <a:p>
            <a:endParaRPr lang="en-US" sz="2400" b="1" dirty="0">
              <a:solidFill>
                <a:schemeClr val="bg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53" t="-142" r="-1" b="170"/>
          <a:stretch/>
        </p:blipFill>
        <p:spPr bwMode="auto">
          <a:xfrm>
            <a:off x="0" y="457200"/>
            <a:ext cx="2220773" cy="6110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4848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53" t="-142" r="-1" b="170"/>
          <a:stretch/>
        </p:blipFill>
        <p:spPr bwMode="auto">
          <a:xfrm>
            <a:off x="0" y="457200"/>
            <a:ext cx="2220773" cy="61101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711824" y="762000"/>
            <a:ext cx="6432176" cy="461665"/>
          </a:xfrm>
          <a:prstGeom prst="rect">
            <a:avLst/>
          </a:prstGeom>
          <a:solidFill>
            <a:schemeClr val="tx1">
              <a:lumMod val="95000"/>
              <a:lumOff val="5000"/>
              <a:alpha val="55000"/>
            </a:schemeClr>
          </a:solidFill>
        </p:spPr>
        <p:txBody>
          <a:bodyPr wrap="square" rtlCol="0">
            <a:norm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	Penguins </a:t>
            </a:r>
            <a:r>
              <a:rPr lang="en-US" sz="2400" b="1" dirty="0" smtClean="0">
                <a:solidFill>
                  <a:schemeClr val="bg1"/>
                </a:solidFill>
              </a:rPr>
              <a:t>Videos Datasheet Solution</a:t>
            </a:r>
            <a:endParaRPr lang="en-US" sz="2400" b="1" dirty="0" smtClean="0">
              <a:solidFill>
                <a:schemeClr val="bg1"/>
              </a:solidFill>
            </a:endParaRPr>
          </a:p>
          <a:p>
            <a:endParaRPr lang="en-US" sz="2400" b="1" dirty="0">
              <a:solidFill>
                <a:schemeClr val="bg1"/>
              </a:solidFill>
            </a:endParaRPr>
          </a:p>
        </p:txBody>
      </p:sp>
      <p:pic>
        <p:nvPicPr>
          <p:cNvPr id="2" name="Picture 1" descr="Screen Shot 2012-03-21 at 2.06.27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1447800"/>
            <a:ext cx="6477000" cy="273412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438400" y="4800600"/>
            <a:ext cx="6477000" cy="1371600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>
              <a:defRPr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We decided to base the videos on </a:t>
            </a:r>
            <a:r>
              <a:rPr lang="en-US" sz="2400" b="1" dirty="0" smtClean="0">
                <a:solidFill>
                  <a:srgbClr val="FC7500"/>
                </a:solidFill>
              </a:rPr>
              <a:t>Filename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2400" b="1" dirty="0" smtClean="0">
                <a:solidFill>
                  <a:srgbClr val="FC7500"/>
                </a:solidFill>
              </a:rPr>
              <a:t>Visit Date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2400" b="1" dirty="0" smtClean="0">
                <a:solidFill>
                  <a:srgbClr val="FC7500"/>
                </a:solidFill>
              </a:rPr>
              <a:t>Average Video Quality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2400" b="1" dirty="0" smtClean="0">
                <a:solidFill>
                  <a:srgbClr val="FC7500"/>
                </a:solidFill>
              </a:rPr>
              <a:t>Average Usability Rating</a:t>
            </a: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and </a:t>
            </a:r>
            <a:r>
              <a:rPr lang="en-US" sz="2400" b="1" dirty="0" smtClean="0">
                <a:solidFill>
                  <a:srgbClr val="FC7500"/>
                </a:solidFill>
              </a:rPr>
              <a:t>Time Points of Interest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/>
      </p:transition>
    </mc:Choice>
    <mc:Fallback xmlns="">
      <p:transition spd="slow">
        <p:push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Urban Photo Albu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Urban Photo Album.potx</Template>
  <TotalTime>0</TotalTime>
  <Words>543</Words>
  <Application>Microsoft Macintosh PowerPoint</Application>
  <PresentationFormat>On-screen Show (4:3)</PresentationFormat>
  <Paragraphs>110</Paragraphs>
  <Slides>19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Urban Photo Album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2010-02-01T21:14:06Z</dcterms:created>
  <dcterms:modified xsi:type="dcterms:W3CDTF">2012-05-01T20:49:20Z</dcterms:modified>
</cp:coreProperties>
</file>