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3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22132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7175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0408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8928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944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029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7406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9621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8858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9185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4858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2601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2428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197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08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1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1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9"/>
          </a:xfrm>
        </p:spPr>
        <p:txBody>
          <a:bodyPr rtlCol="0"/>
          <a:lstStyle>
            <a:lvl1pPr>
              <a:defRPr sz="2800"/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BB7FEC-B4D5-4FAA-AB61-E45A814BEF1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3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894ADC-30D5-4179-A74F-6E7AEEF86B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-228600" y="584200"/>
            <a:ext cx="6477000" cy="182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Electronic Thesis And Dissertation Database Errors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3581400" y="3632200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en" sz="3200" b="0" i="0" u="none" strike="noStrike" cap="none" baseline="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Luke Schmader</a:t>
            </a:r>
          </a:p>
          <a:p>
            <a:pPr marL="0" marR="0" lvl="0" indent="0" algn="ctr" rtl="0">
              <a:spcBef>
                <a:spcPts val="64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en" sz="3200" b="0" i="0" u="none" strike="noStrike" cap="none" baseline="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Ryan Mestre</a:t>
            </a:r>
          </a:p>
          <a:p>
            <a:pPr marL="0" marR="0" lvl="0" indent="0" algn="ctr" rtl="0">
              <a:spcBef>
                <a:spcPts val="64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en" sz="3200" b="0" i="0" u="none" strike="noStrike" cap="none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Client: Zhiwu </a:t>
            </a:r>
            <a:r>
              <a:rPr lang="en" sz="3200" b="0" i="0" u="none" strike="noStrike" cap="none" baseline="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Xie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6198469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CS4624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77200" y="6244635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5/6/2014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3600" dirty="0"/>
              <a:t>The Expansion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dirty="0"/>
              <a:t>Client wanted a more versatile program</a:t>
            </a:r>
          </a:p>
          <a:p>
            <a:endParaRPr lang="en" sz="3200" dirty="0"/>
          </a:p>
          <a:p>
            <a:pPr marL="457200" lvl="0" indent="-4191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dirty="0"/>
              <a:t>Adjustments that make the program work for many circumstances and file types</a:t>
            </a:r>
          </a:p>
          <a:p>
            <a:endParaRPr lang="en" sz="3200" dirty="0"/>
          </a:p>
          <a:p>
            <a:pPr marL="457200" lvl="0" indent="-4191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dirty="0"/>
              <a:t>Needs… Configurability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3600" dirty="0"/>
              <a:t>Design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2800" dirty="0"/>
              <a:t>Configuration file allows user to specify errors he wants to fix</a:t>
            </a:r>
          </a:p>
          <a:p>
            <a:endParaRPr lang="en" sz="2800" dirty="0"/>
          </a:p>
          <a:p>
            <a:pPr marL="457200" lvl="0" indent="-3810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2800" dirty="0"/>
              <a:t>Toggle setting to auto fix according to Valid XML or other patterns</a:t>
            </a:r>
          </a:p>
          <a:p>
            <a:endParaRPr lang="en" sz="2800" dirty="0"/>
          </a:p>
          <a:p>
            <a:pPr marL="457200" lvl="0" indent="-38100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2800" dirty="0"/>
              <a:t>Easy to use command line interface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3000"/>
              <a:t>Demo</a:t>
            </a:r>
          </a:p>
        </p:txBody>
      </p:sp>
      <p:pic>
        <p:nvPicPr>
          <p:cNvPr id="165" name="Shape 16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43001" y="4097203"/>
            <a:ext cx="7840780" cy="2171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6" name="Shape 16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57200" y="1589116"/>
            <a:ext cx="6781800" cy="23368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3000"/>
              <a:t>Questions?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Intro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98333"/>
              <a:buFont typeface="Calibri"/>
              <a:buChar char="•"/>
            </a:pPr>
            <a:r>
              <a:rPr lang="en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Electronic Thesis and Dissertations mission: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en" sz="2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“To preserve and provide access to the research and scholarship of Virginia Tech's graduate students”</a:t>
            </a:r>
          </a:p>
          <a:p>
            <a:pPr marL="342900" marR="0" lvl="0" indent="-342900" algn="l" rtl="0">
              <a:spcBef>
                <a:spcPts val="590"/>
              </a:spcBef>
              <a:buClr>
                <a:schemeClr val="dk1"/>
              </a:buClr>
              <a:buSzPct val="98333"/>
              <a:buFont typeface="Calibri"/>
              <a:buChar char="•"/>
            </a:pPr>
            <a:r>
              <a:rPr lang="en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Browse through the theses on the library’s scholar page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en" sz="2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record provides the type of document, author, URN, Title, Degree, Department, Advisory Committee, Keywords, Date of Defense, Availability, Abstract, and a link to the Document(s)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" sz="3600" dirty="0">
                <a:sym typeface="Calibri"/>
              </a:rPr>
              <a:t>The Problem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/>
              <a:t>The ETD database filled with many different errors</a:t>
            </a:r>
          </a:p>
          <a:p>
            <a:endParaRPr lang="en" sz="3000"/>
          </a:p>
          <a:p>
            <a:pPr marL="457200" lvl="0" indent="-4191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/>
              <a:t>Parts of many papers are incorrectly displayed</a:t>
            </a:r>
          </a:p>
          <a:p>
            <a:endParaRPr lang="en" sz="3000"/>
          </a:p>
          <a:p>
            <a:pPr marL="457200" lvl="0" indent="-41910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/>
              <a:t>All of this must be manually fixed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The Mission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 all the errors within the ETD database</a:t>
            </a:r>
          </a:p>
          <a:p>
            <a:pPr marL="514350" indent="-514350">
              <a:buFont typeface="+mj-lt"/>
              <a:buAutoNum type="arabicPeriod"/>
            </a:pPr>
            <a:endParaRPr lang="en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out patterns associated with each type of error</a:t>
            </a:r>
          </a:p>
          <a:p>
            <a:pPr marL="514350" indent="-514350">
              <a:buFont typeface="+mj-lt"/>
              <a:buAutoNum type="arabicPeriod"/>
            </a:pPr>
            <a:endParaRPr lang="en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deletions and corrections if possible</a:t>
            </a:r>
          </a:p>
          <a:p>
            <a:endParaRPr lang="en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3600"/>
              <a:t>Initial Setup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up a SQL server in Linux along with Apache and phpMyAdmin</a:t>
            </a:r>
          </a:p>
          <a:p>
            <a:endParaRPr lang="en"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rtl="0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Would allow us to query records with errors</a:t>
            </a:r>
          </a:p>
          <a:p>
            <a:pPr marL="914400" lvl="1" indent="-431800" rtl="0"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en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how errors displayed in database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Starting the Project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a web browser to open an XML version of the database</a:t>
            </a:r>
          </a:p>
          <a:p>
            <a:endParaRPr lang="en"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 note of each error and figure out the pattern within the database</a:t>
            </a:r>
          </a:p>
          <a:p>
            <a:endParaRPr lang="en"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Fix the error programmatically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Errors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30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Errors were found to be mostly control characters</a:t>
            </a:r>
          </a:p>
          <a:p>
            <a:pPr marL="742950" marR="0" lvl="1" indent="-298450" algn="l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Characters with an ASCII value of 0-31</a:t>
            </a:r>
          </a:p>
          <a:p>
            <a:endParaRPr lang="en" sz="3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errors were in many</a:t>
            </a: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</a:t>
            </a: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contexts within the database</a:t>
            </a:r>
          </a:p>
          <a:p>
            <a:endParaRPr lang="en" sz="3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Spanish characters were being displayed as � due to XML encoding issue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22100" y="234371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The Solution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Created a program that automatically finds and corrects all errors in ETD database</a:t>
            </a:r>
          </a:p>
          <a:p>
            <a:endParaRPr lang="en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Accepts error ridden XML, outputs usable and bug free XML</a:t>
            </a:r>
          </a:p>
          <a:p>
            <a:endParaRPr lang="en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Removes need for manual fi</a:t>
            </a: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xes of database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>
              <a:buClr>
                <a:schemeClr val="dk1"/>
              </a:buClr>
              <a:buSzPct val="25000"/>
            </a:pPr>
            <a:r>
              <a:rPr lang="en" sz="3600" dirty="0">
                <a:sym typeface="Calibri"/>
              </a:rPr>
              <a:t>Design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sz="quarter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 code all error patterns into custom text file parser</a:t>
            </a:r>
          </a:p>
          <a:p>
            <a:endParaRPr lang="en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Replace Error cases with corresponding fix</a:t>
            </a:r>
          </a:p>
          <a:p>
            <a:endParaRPr lang="en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Output correct XML and Log File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</TotalTime>
  <Words>350</Words>
  <Application>Microsoft Office PowerPoint</Application>
  <PresentationFormat>On-screen Show (4:3)</PresentationFormat>
  <Paragraphs>67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Tw Cen MT</vt:lpstr>
      <vt:lpstr>Wingdings</vt:lpstr>
      <vt:lpstr>Wingdings 2</vt:lpstr>
      <vt:lpstr>Median</vt:lpstr>
      <vt:lpstr>Electronic Thesis And Dissertation Database Errors</vt:lpstr>
      <vt:lpstr>Intro</vt:lpstr>
      <vt:lpstr>The Problem</vt:lpstr>
      <vt:lpstr>The Mission</vt:lpstr>
      <vt:lpstr>Initial Setup</vt:lpstr>
      <vt:lpstr>Starting the Project</vt:lpstr>
      <vt:lpstr>Errors</vt:lpstr>
      <vt:lpstr>The Solution</vt:lpstr>
      <vt:lpstr>Design</vt:lpstr>
      <vt:lpstr>The Expansion</vt:lpstr>
      <vt:lpstr>Design</vt:lpstr>
      <vt:lpstr>Demo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Thesis And Dissertation Database Errors</dc:title>
  <dc:creator>Luke</dc:creator>
  <cp:lastModifiedBy>Ryan</cp:lastModifiedBy>
  <cp:revision>4</cp:revision>
  <dcterms:modified xsi:type="dcterms:W3CDTF">2014-05-06T17:35:28Z</dcterms:modified>
</cp:coreProperties>
</file>