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Roboto Condensed" panose="020B0604020202020204" charset="0"/>
      <p:regular r:id="rId17"/>
      <p:bold r:id="rId18"/>
      <p:italic r:id="rId19"/>
      <p:boldItalic r:id="rId20"/>
    </p:embeddedFont>
    <p:embeddedFont>
      <p:font typeface="Economica" panose="020B0604020202020204" charset="0"/>
      <p:regular r:id="rId21"/>
      <p:bold r:id="rId22"/>
      <p:italic r:id="rId23"/>
      <p:boldItalic r:id="rId24"/>
    </p:embeddedFont>
    <p:embeddedFont>
      <p:font typeface="Roboto Slab" panose="020B0604020202020204" charset="0"/>
      <p:regular r:id="rId25"/>
      <p:bold r:id="rId26"/>
    </p:embeddedFont>
    <p:embeddedFont>
      <p:font typeface="Open Sans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44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207946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Add city state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9426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Entity relationship diagram, demonstrate roles of database tables and roles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More detail</a:t>
            </a:r>
          </a:p>
        </p:txBody>
      </p:sp>
    </p:spTree>
    <p:extLst>
      <p:ext uri="{BB962C8B-B14F-4D97-AF65-F5344CB8AC3E}">
        <p14:creationId xmlns:p14="http://schemas.microsoft.com/office/powerpoint/2010/main" val="1469254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Show basic screens</a:t>
            </a:r>
          </a:p>
        </p:txBody>
      </p:sp>
    </p:spTree>
    <p:extLst>
      <p:ext uri="{BB962C8B-B14F-4D97-AF65-F5344CB8AC3E}">
        <p14:creationId xmlns:p14="http://schemas.microsoft.com/office/powerpoint/2010/main" val="25373439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9178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Entity relationship diagram, demonstrate roles of database tables and roles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More detail</a:t>
            </a:r>
          </a:p>
        </p:txBody>
      </p:sp>
    </p:spTree>
    <p:extLst>
      <p:ext uri="{BB962C8B-B14F-4D97-AF65-F5344CB8AC3E}">
        <p14:creationId xmlns:p14="http://schemas.microsoft.com/office/powerpoint/2010/main" val="3750363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Testing logs</a:t>
            </a:r>
          </a:p>
        </p:txBody>
      </p:sp>
    </p:spTree>
    <p:extLst>
      <p:ext uri="{BB962C8B-B14F-4D97-AF65-F5344CB8AC3E}">
        <p14:creationId xmlns:p14="http://schemas.microsoft.com/office/powerpoint/2010/main" val="3591996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6611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Make bullets</a:t>
            </a:r>
          </a:p>
        </p:txBody>
      </p:sp>
    </p:spTree>
    <p:extLst>
      <p:ext uri="{BB962C8B-B14F-4D97-AF65-F5344CB8AC3E}">
        <p14:creationId xmlns:p14="http://schemas.microsoft.com/office/powerpoint/2010/main" val="3756408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Break into parts: support NRV, inclusivity, build a better system</a:t>
            </a:r>
          </a:p>
        </p:txBody>
      </p:sp>
    </p:spTree>
    <p:extLst>
      <p:ext uri="{BB962C8B-B14F-4D97-AF65-F5344CB8AC3E}">
        <p14:creationId xmlns:p14="http://schemas.microsoft.com/office/powerpoint/2010/main" val="2389988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Break into parts: support NRV, inclusivity, build a better system</a:t>
            </a:r>
          </a:p>
        </p:txBody>
      </p:sp>
    </p:spTree>
    <p:extLst>
      <p:ext uri="{BB962C8B-B14F-4D97-AF65-F5344CB8AC3E}">
        <p14:creationId xmlns:p14="http://schemas.microsoft.com/office/powerpoint/2010/main" val="2327461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Add screenshot</a:t>
            </a:r>
          </a:p>
        </p:txBody>
      </p:sp>
    </p:spTree>
    <p:extLst>
      <p:ext uri="{BB962C8B-B14F-4D97-AF65-F5344CB8AC3E}">
        <p14:creationId xmlns:p14="http://schemas.microsoft.com/office/powerpoint/2010/main" val="1815616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Clarify roles of approaches</a:t>
            </a:r>
          </a:p>
        </p:txBody>
      </p:sp>
    </p:spTree>
    <p:extLst>
      <p:ext uri="{BB962C8B-B14F-4D97-AF65-F5344CB8AC3E}">
        <p14:creationId xmlns:p14="http://schemas.microsoft.com/office/powerpoint/2010/main" val="2654242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Two pieces: what we build, what we did with it -- add use cases to clarify functionality of the site</a:t>
            </a:r>
          </a:p>
        </p:txBody>
      </p:sp>
    </p:spTree>
    <p:extLst>
      <p:ext uri="{BB962C8B-B14F-4D97-AF65-F5344CB8AC3E}">
        <p14:creationId xmlns:p14="http://schemas.microsoft.com/office/powerpoint/2010/main" val="4176971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Entity relationship diagram, demonstrate roles of database tables and roles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More detail</a:t>
            </a:r>
          </a:p>
        </p:txBody>
      </p:sp>
    </p:spTree>
    <p:extLst>
      <p:ext uri="{BB962C8B-B14F-4D97-AF65-F5344CB8AC3E}">
        <p14:creationId xmlns:p14="http://schemas.microsoft.com/office/powerpoint/2010/main" val="3732971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2" y="756700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7" y="4602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" name="Shape 17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11700" y="1399399"/>
            <a:ext cx="2808000" cy="2784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574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  <a:endParaRPr lang="en" sz="10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rediagra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887" y="0"/>
            <a:ext cx="8488824" cy="2998849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963612" y="3134425"/>
            <a:ext cx="7349400" cy="150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 b="1">
                <a:solidFill>
                  <a:srgbClr val="6B3A84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By Kyle Tanous &amp; Aaron Richards</a:t>
            </a:r>
          </a:p>
          <a:p>
            <a:pPr lvl="0" algn="ctr" rtl="0">
              <a:spcBef>
                <a:spcPts val="0"/>
              </a:spcBef>
              <a:buNone/>
            </a:pPr>
            <a:endParaRPr sz="1000" b="1">
              <a:solidFill>
                <a:srgbClr val="6B3A84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2400" b="1">
                <a:solidFill>
                  <a:srgbClr val="6B3A84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Virginia Tech, Spring 2016 CS-4624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2400" b="1">
                <a:solidFill>
                  <a:srgbClr val="6B3A84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Blacksburg, VA 24061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/>
        </p:nvSpPr>
        <p:spPr>
          <a:xfrm>
            <a:off x="122175" y="3250525"/>
            <a:ext cx="2152500" cy="86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 b="1" u="sng">
                <a:solidFill>
                  <a:schemeClr val="hlink"/>
                </a:solidFill>
                <a:highlight>
                  <a:srgbClr val="FFFFFF"/>
                </a:highlight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http://tinyurl.com/rediagram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22175" y="2116800"/>
            <a:ext cx="2748000" cy="909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674EA7"/>
                </a:solidFill>
                <a:latin typeface="Roboto Slab"/>
                <a:ea typeface="Roboto Slab"/>
                <a:cs typeface="Roboto Slab"/>
                <a:sym typeface="Roboto Slab"/>
              </a:rPr>
              <a:t>Implementation</a:t>
            </a:r>
            <a:br>
              <a:rPr lang="en" sz="2400">
                <a:solidFill>
                  <a:srgbClr val="674EA7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en" sz="2400">
                <a:solidFill>
                  <a:srgbClr val="674EA7"/>
                </a:solidFill>
                <a:latin typeface="Roboto Slab"/>
                <a:ea typeface="Roboto Slab"/>
                <a:cs typeface="Roboto Slab"/>
                <a:sym typeface="Roboto Slab"/>
              </a:rPr>
              <a:t>Diagram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70174" y="337475"/>
            <a:ext cx="6273830" cy="446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http://52.32.67.219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1" y="1147224"/>
            <a:ext cx="2374949" cy="1535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9500" y="1147225"/>
            <a:ext cx="3110574" cy="17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49669" y="2933125"/>
            <a:ext cx="2899831" cy="196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32473" y="3025413"/>
            <a:ext cx="2899823" cy="17794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6190"/>
              <a:buFont typeface="Arial"/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Future Goals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Register domain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User-to-user contact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Administrator-to-user contact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More effective information delivery (real-time feeds/chat)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Rich media help and about pages</a:t>
            </a:r>
          </a:p>
          <a:p>
            <a:pPr marL="457200" lvl="0" indent="-38100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More thorough documentation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Acknowledgement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Zoe Belyavsky, our client, along with Ellen Stewart of NRV Time Bank have been ever-present sources of guidance during development.  Her insight into requirements set forth by the TimeBanks organization proved invaluable throughout the development cycle in ensuring we delivered a suitable software system to the NRV Time Bank. 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Outline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4272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What is TimeBanks?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Goals 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Design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Prototyping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Implementation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Status and Future Goals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sz="2400" dirty="0">
              <a:solidFill>
                <a:srgbClr val="674EA7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What is TimeBanks?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Non-profit organization 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Facilitates service exchanges 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Users exchange services for hours, which function as Time Bank’s currency.  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Useful for people in need of particular services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Soft-launch this year</a:t>
            </a:r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5537" y="3584987"/>
            <a:ext cx="4600575" cy="119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Goals: Support NRV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Promote tight-knit community within NRV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The NRV Time Bank supports the NRV area</a:t>
            </a:r>
          </a:p>
          <a:p>
            <a:pPr marL="914400" lvl="4" indent="-381000">
              <a:lnSpc>
                <a:spcPct val="100000"/>
              </a:lnSpc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Community events post launch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Promote community inclusivity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Everyone has skills to offer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Goals: Build a Better System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Facilitate easy access to information for Time Bank staff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 necessary time bank functionality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User data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Offers &amp; Requests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Hour tracking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Provide a more usable interface to NRV Time Bank services compared to currently available interfaces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6190"/>
              <a:buFont typeface="Arial"/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Popular System: hOurworld.org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768457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 smtClean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Pros	</a:t>
            </a:r>
            <a:endParaRPr lang="en" sz="2400" dirty="0">
              <a:solidFill>
                <a:srgbClr val="674EA7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Capable back-end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Integration with other time banks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Cons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Usability issues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Lack of interface customization options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Poorly documented API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804" y="1856662"/>
            <a:ext cx="3072499" cy="2091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Design Approaches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Two possible approaches: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Create wrapper around  hOurworld using API</a:t>
            </a:r>
          </a:p>
          <a:p>
            <a:pPr marL="1371600" lvl="2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Poor documentation of the API was a barrier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Create our own site</a:t>
            </a:r>
          </a:p>
          <a:p>
            <a:pPr marL="1371600" lvl="2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Use WordPress and its plugins to alleviate the workload</a:t>
            </a:r>
          </a:p>
          <a:p>
            <a:pPr marL="1371600" lvl="2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Create functionality with a MySQL database and PHP scripting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Prototyping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45981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Focused on workflow and usability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Outline issues to be addressed during implementation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Provide examples to interviewees for data curation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9900" y="1459612"/>
            <a:ext cx="3922400" cy="288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8E7CC3"/>
                </a:solidFill>
                <a:latin typeface="Roboto Slab"/>
                <a:ea typeface="Roboto Slab"/>
                <a:cs typeface="Roboto Slab"/>
                <a:sym typeface="Roboto Slab"/>
              </a:rPr>
              <a:t>Implementation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Mostly consists of PHP scripting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Back-end: Database interactions/alterations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Front-end: HTML generation via PHP embedded in WP pages</a:t>
            </a: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Database setup</a:t>
            </a:r>
          </a:p>
          <a:p>
            <a:pPr marL="914400" lvl="1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Adding tables to store our own data types</a:t>
            </a:r>
          </a:p>
          <a:p>
            <a:pPr marL="1371600" lvl="2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User data</a:t>
            </a:r>
          </a:p>
          <a:p>
            <a:pPr marL="1371600" lvl="2" indent="-381000" rtl="0">
              <a:lnSpc>
                <a:spcPct val="100000"/>
              </a:lnSpc>
              <a:spcBef>
                <a:spcPts val="0"/>
              </a:spcBef>
              <a:buClr>
                <a:srgbClr val="674EA7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674EA7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User posts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</Words>
  <Application>Microsoft Office PowerPoint</Application>
  <PresentationFormat>On-screen Show (16:9)</PresentationFormat>
  <Paragraphs>85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Roboto Condensed</vt:lpstr>
      <vt:lpstr>Economica</vt:lpstr>
      <vt:lpstr>Roboto Slab</vt:lpstr>
      <vt:lpstr>Open Sans</vt:lpstr>
      <vt:lpstr>luxe</vt:lpstr>
      <vt:lpstr>PowerPoint Presentation</vt:lpstr>
      <vt:lpstr>Outline</vt:lpstr>
      <vt:lpstr>What is TimeBanks?</vt:lpstr>
      <vt:lpstr>Goals: Support NRV</vt:lpstr>
      <vt:lpstr>Goals: Build a Better System</vt:lpstr>
      <vt:lpstr>Popular System: hOurworld.org</vt:lpstr>
      <vt:lpstr>Design Approaches</vt:lpstr>
      <vt:lpstr>Prototyping</vt:lpstr>
      <vt:lpstr>Implementation</vt:lpstr>
      <vt:lpstr>PowerPoint Presentation</vt:lpstr>
      <vt:lpstr>http://52.32.67.219</vt:lpstr>
      <vt:lpstr>Future Goals</vt:lpstr>
      <vt:lpstr>Acknowledgement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account</cp:lastModifiedBy>
  <cp:revision>1</cp:revision>
  <dcterms:modified xsi:type="dcterms:W3CDTF">2016-05-09T16:07:00Z</dcterms:modified>
</cp:coreProperties>
</file>