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32918400" cx="438912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63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1143263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1143263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1143263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1496200" y="4765280"/>
            <a:ext cx="40898700" cy="13136700"/>
          </a:xfrm>
          <a:prstGeom prst="rect">
            <a:avLst/>
          </a:prstGeom>
        </p:spPr>
        <p:txBody>
          <a:bodyPr anchorCtr="0" anchor="b" bIns="479475" lIns="479475" spcFirstLastPara="1" rIns="479475" wrap="square" tIns="479475"/>
          <a:lstStyle>
            <a:lvl1pPr lvl="0" algn="ctr">
              <a:spcBef>
                <a:spcPts val="0"/>
              </a:spcBef>
              <a:spcAft>
                <a:spcPts val="0"/>
              </a:spcAft>
              <a:buSzPts val="27300"/>
              <a:buNone/>
              <a:defRPr sz="27300"/>
            </a:lvl1pPr>
            <a:lvl2pPr lvl="1" algn="ctr">
              <a:spcBef>
                <a:spcPts val="0"/>
              </a:spcBef>
              <a:spcAft>
                <a:spcPts val="0"/>
              </a:spcAft>
              <a:buSzPts val="27300"/>
              <a:buNone/>
              <a:defRPr sz="27300"/>
            </a:lvl2pPr>
            <a:lvl3pPr lvl="2" algn="ctr">
              <a:spcBef>
                <a:spcPts val="0"/>
              </a:spcBef>
              <a:spcAft>
                <a:spcPts val="0"/>
              </a:spcAft>
              <a:buSzPts val="27300"/>
              <a:buNone/>
              <a:defRPr sz="27300"/>
            </a:lvl3pPr>
            <a:lvl4pPr lvl="3" algn="ctr">
              <a:spcBef>
                <a:spcPts val="0"/>
              </a:spcBef>
              <a:spcAft>
                <a:spcPts val="0"/>
              </a:spcAft>
              <a:buSzPts val="27300"/>
              <a:buNone/>
              <a:defRPr sz="27300"/>
            </a:lvl4pPr>
            <a:lvl5pPr lvl="4" algn="ctr">
              <a:spcBef>
                <a:spcPts val="0"/>
              </a:spcBef>
              <a:spcAft>
                <a:spcPts val="0"/>
              </a:spcAft>
              <a:buSzPts val="27300"/>
              <a:buNone/>
              <a:defRPr sz="27300"/>
            </a:lvl5pPr>
            <a:lvl6pPr lvl="5" algn="ctr">
              <a:spcBef>
                <a:spcPts val="0"/>
              </a:spcBef>
              <a:spcAft>
                <a:spcPts val="0"/>
              </a:spcAft>
              <a:buSzPts val="27300"/>
              <a:buNone/>
              <a:defRPr sz="27300"/>
            </a:lvl6pPr>
            <a:lvl7pPr lvl="6" algn="ctr">
              <a:spcBef>
                <a:spcPts val="0"/>
              </a:spcBef>
              <a:spcAft>
                <a:spcPts val="0"/>
              </a:spcAft>
              <a:buSzPts val="27300"/>
              <a:buNone/>
              <a:defRPr sz="27300"/>
            </a:lvl7pPr>
            <a:lvl8pPr lvl="7" algn="ctr">
              <a:spcBef>
                <a:spcPts val="0"/>
              </a:spcBef>
              <a:spcAft>
                <a:spcPts val="0"/>
              </a:spcAft>
              <a:buSzPts val="27300"/>
              <a:buNone/>
              <a:defRPr sz="27300"/>
            </a:lvl8pPr>
            <a:lvl9pPr lvl="8" algn="ctr">
              <a:spcBef>
                <a:spcPts val="0"/>
              </a:spcBef>
              <a:spcAft>
                <a:spcPts val="0"/>
              </a:spcAft>
              <a:buSzPts val="27300"/>
              <a:buNone/>
              <a:defRPr sz="273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1496160" y="18138400"/>
            <a:ext cx="40898700" cy="5072700"/>
          </a:xfrm>
          <a:prstGeom prst="rect">
            <a:avLst/>
          </a:prstGeom>
        </p:spPr>
        <p:txBody>
          <a:bodyPr anchorCtr="0" anchor="t" bIns="479475" lIns="479475" spcFirstLastPara="1" rIns="479475" wrap="square" tIns="47947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40667798" y="29844588"/>
            <a:ext cx="2633700" cy="2519100"/>
          </a:xfrm>
          <a:prstGeom prst="rect">
            <a:avLst/>
          </a:prstGeom>
        </p:spPr>
        <p:txBody>
          <a:bodyPr anchorCtr="0" anchor="ctr" bIns="479475" lIns="479475" spcFirstLastPara="1" rIns="479475" wrap="square" tIns="4794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1496160" y="7079200"/>
            <a:ext cx="40898700" cy="12566400"/>
          </a:xfrm>
          <a:prstGeom prst="rect">
            <a:avLst/>
          </a:prstGeom>
        </p:spPr>
        <p:txBody>
          <a:bodyPr anchorCtr="0" anchor="b" bIns="479475" lIns="479475" spcFirstLastPara="1" rIns="479475" wrap="square" tIns="479475"/>
          <a:lstStyle>
            <a:lvl1pPr lvl="0" algn="ctr">
              <a:spcBef>
                <a:spcPts val="0"/>
              </a:spcBef>
              <a:spcAft>
                <a:spcPts val="0"/>
              </a:spcAft>
              <a:buSzPts val="62900"/>
              <a:buNone/>
              <a:defRPr sz="62900"/>
            </a:lvl1pPr>
            <a:lvl2pPr lvl="1" algn="ctr">
              <a:spcBef>
                <a:spcPts val="0"/>
              </a:spcBef>
              <a:spcAft>
                <a:spcPts val="0"/>
              </a:spcAft>
              <a:buSzPts val="62900"/>
              <a:buNone/>
              <a:defRPr sz="62900"/>
            </a:lvl2pPr>
            <a:lvl3pPr lvl="2" algn="ctr">
              <a:spcBef>
                <a:spcPts val="0"/>
              </a:spcBef>
              <a:spcAft>
                <a:spcPts val="0"/>
              </a:spcAft>
              <a:buSzPts val="62900"/>
              <a:buNone/>
              <a:defRPr sz="62900"/>
            </a:lvl3pPr>
            <a:lvl4pPr lvl="3" algn="ctr">
              <a:spcBef>
                <a:spcPts val="0"/>
              </a:spcBef>
              <a:spcAft>
                <a:spcPts val="0"/>
              </a:spcAft>
              <a:buSzPts val="62900"/>
              <a:buNone/>
              <a:defRPr sz="62900"/>
            </a:lvl4pPr>
            <a:lvl5pPr lvl="4" algn="ctr">
              <a:spcBef>
                <a:spcPts val="0"/>
              </a:spcBef>
              <a:spcAft>
                <a:spcPts val="0"/>
              </a:spcAft>
              <a:buSzPts val="62900"/>
              <a:buNone/>
              <a:defRPr sz="62900"/>
            </a:lvl5pPr>
            <a:lvl6pPr lvl="5" algn="ctr">
              <a:spcBef>
                <a:spcPts val="0"/>
              </a:spcBef>
              <a:spcAft>
                <a:spcPts val="0"/>
              </a:spcAft>
              <a:buSzPts val="62900"/>
              <a:buNone/>
              <a:defRPr sz="62900"/>
            </a:lvl6pPr>
            <a:lvl7pPr lvl="6" algn="ctr">
              <a:spcBef>
                <a:spcPts val="0"/>
              </a:spcBef>
              <a:spcAft>
                <a:spcPts val="0"/>
              </a:spcAft>
              <a:buSzPts val="62900"/>
              <a:buNone/>
              <a:defRPr sz="62900"/>
            </a:lvl7pPr>
            <a:lvl8pPr lvl="7" algn="ctr">
              <a:spcBef>
                <a:spcPts val="0"/>
              </a:spcBef>
              <a:spcAft>
                <a:spcPts val="0"/>
              </a:spcAft>
              <a:buSzPts val="62900"/>
              <a:buNone/>
              <a:defRPr sz="62900"/>
            </a:lvl8pPr>
            <a:lvl9pPr lvl="8" algn="ctr">
              <a:spcBef>
                <a:spcPts val="0"/>
              </a:spcBef>
              <a:spcAft>
                <a:spcPts val="0"/>
              </a:spcAft>
              <a:buSzPts val="62900"/>
              <a:buNone/>
              <a:defRPr sz="629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1496160" y="20174240"/>
            <a:ext cx="40898700" cy="8325300"/>
          </a:xfrm>
          <a:prstGeom prst="rect">
            <a:avLst/>
          </a:prstGeom>
        </p:spPr>
        <p:txBody>
          <a:bodyPr anchorCtr="0" anchor="t" bIns="479475" lIns="479475" spcFirstLastPara="1" rIns="479475" wrap="square" tIns="479475"/>
          <a:lstStyle>
            <a:lvl1pPr indent="-825500" lvl="0" marL="457200" algn="ctr">
              <a:spcBef>
                <a:spcPts val="0"/>
              </a:spcBef>
              <a:spcAft>
                <a:spcPts val="0"/>
              </a:spcAft>
              <a:buSzPts val="9400"/>
              <a:buChar char="●"/>
              <a:defRPr/>
            </a:lvl1pPr>
            <a:lvl2pPr indent="-692150" lvl="1" marL="914400" algn="ctr">
              <a:spcBef>
                <a:spcPts val="8400"/>
              </a:spcBef>
              <a:spcAft>
                <a:spcPts val="0"/>
              </a:spcAft>
              <a:buSzPts val="7300"/>
              <a:buChar char="○"/>
              <a:defRPr/>
            </a:lvl2pPr>
            <a:lvl3pPr indent="-692150" lvl="2" marL="1371600" algn="ctr">
              <a:spcBef>
                <a:spcPts val="8400"/>
              </a:spcBef>
              <a:spcAft>
                <a:spcPts val="0"/>
              </a:spcAft>
              <a:buSzPts val="7300"/>
              <a:buChar char="■"/>
              <a:defRPr/>
            </a:lvl3pPr>
            <a:lvl4pPr indent="-692150" lvl="3" marL="1828800" algn="ctr">
              <a:spcBef>
                <a:spcPts val="8400"/>
              </a:spcBef>
              <a:spcAft>
                <a:spcPts val="0"/>
              </a:spcAft>
              <a:buSzPts val="7300"/>
              <a:buChar char="●"/>
              <a:defRPr/>
            </a:lvl4pPr>
            <a:lvl5pPr indent="-692150" lvl="4" marL="2286000" algn="ctr">
              <a:spcBef>
                <a:spcPts val="8400"/>
              </a:spcBef>
              <a:spcAft>
                <a:spcPts val="0"/>
              </a:spcAft>
              <a:buSzPts val="7300"/>
              <a:buChar char="○"/>
              <a:defRPr/>
            </a:lvl5pPr>
            <a:lvl6pPr indent="-692150" lvl="5" marL="2743200" algn="ctr">
              <a:spcBef>
                <a:spcPts val="8400"/>
              </a:spcBef>
              <a:spcAft>
                <a:spcPts val="0"/>
              </a:spcAft>
              <a:buSzPts val="7300"/>
              <a:buChar char="■"/>
              <a:defRPr/>
            </a:lvl6pPr>
            <a:lvl7pPr indent="-692150" lvl="6" marL="3200400" algn="ctr">
              <a:spcBef>
                <a:spcPts val="8400"/>
              </a:spcBef>
              <a:spcAft>
                <a:spcPts val="0"/>
              </a:spcAft>
              <a:buSzPts val="7300"/>
              <a:buChar char="●"/>
              <a:defRPr/>
            </a:lvl7pPr>
            <a:lvl8pPr indent="-692150" lvl="7" marL="3657600" algn="ctr">
              <a:spcBef>
                <a:spcPts val="8400"/>
              </a:spcBef>
              <a:spcAft>
                <a:spcPts val="0"/>
              </a:spcAft>
              <a:buSzPts val="7300"/>
              <a:buChar char="○"/>
              <a:defRPr/>
            </a:lvl8pPr>
            <a:lvl9pPr indent="-692150" lvl="8" marL="4114800" algn="ctr">
              <a:spcBef>
                <a:spcPts val="8400"/>
              </a:spcBef>
              <a:spcAft>
                <a:spcPts val="8400"/>
              </a:spcAft>
              <a:buSzPts val="73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40667798" y="29844588"/>
            <a:ext cx="2633700" cy="2519100"/>
          </a:xfrm>
          <a:prstGeom prst="rect">
            <a:avLst/>
          </a:prstGeom>
        </p:spPr>
        <p:txBody>
          <a:bodyPr anchorCtr="0" anchor="ctr" bIns="479475" lIns="479475" spcFirstLastPara="1" rIns="479475" wrap="square" tIns="4794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40667798" y="29844588"/>
            <a:ext cx="2633700" cy="2519100"/>
          </a:xfrm>
          <a:prstGeom prst="rect">
            <a:avLst/>
          </a:prstGeom>
        </p:spPr>
        <p:txBody>
          <a:bodyPr anchorCtr="0" anchor="ctr" bIns="479475" lIns="479475" spcFirstLastPara="1" rIns="479475" wrap="square" tIns="4794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1496160" y="13765440"/>
            <a:ext cx="40898700" cy="5387700"/>
          </a:xfrm>
          <a:prstGeom prst="rect">
            <a:avLst/>
          </a:prstGeom>
        </p:spPr>
        <p:txBody>
          <a:bodyPr anchorCtr="0" anchor="ctr" bIns="479475" lIns="479475" spcFirstLastPara="1" rIns="479475" wrap="square" tIns="479475"/>
          <a:lstStyle>
            <a:lvl1pPr lvl="0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1pPr>
            <a:lvl2pPr lvl="1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2pPr>
            <a:lvl3pPr lvl="2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3pPr>
            <a:lvl4pPr lvl="3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4pPr>
            <a:lvl5pPr lvl="4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5pPr>
            <a:lvl6pPr lvl="5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6pPr>
            <a:lvl7pPr lvl="6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7pPr>
            <a:lvl8pPr lvl="7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8pPr>
            <a:lvl9pPr lvl="8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40667798" y="29844588"/>
            <a:ext cx="2633700" cy="2519100"/>
          </a:xfrm>
          <a:prstGeom prst="rect">
            <a:avLst/>
          </a:prstGeom>
        </p:spPr>
        <p:txBody>
          <a:bodyPr anchorCtr="0" anchor="ctr" bIns="479475" lIns="479475" spcFirstLastPara="1" rIns="479475" wrap="square" tIns="4794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1496160" y="2848160"/>
            <a:ext cx="40898700" cy="3665400"/>
          </a:xfrm>
          <a:prstGeom prst="rect">
            <a:avLst/>
          </a:prstGeom>
        </p:spPr>
        <p:txBody>
          <a:bodyPr anchorCtr="0" anchor="t" bIns="479475" lIns="479475" spcFirstLastPara="1" rIns="479475" wrap="square" tIns="479475"/>
          <a:lstStyle>
            <a:lvl1pPr lvl="0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1496160" y="7375840"/>
            <a:ext cx="40898700" cy="21865200"/>
          </a:xfrm>
          <a:prstGeom prst="rect">
            <a:avLst/>
          </a:prstGeom>
        </p:spPr>
        <p:txBody>
          <a:bodyPr anchorCtr="0" anchor="t" bIns="479475" lIns="479475" spcFirstLastPara="1" rIns="479475" wrap="square" tIns="479475"/>
          <a:lstStyle>
            <a:lvl1pPr indent="-825500" lvl="0" marL="457200">
              <a:spcBef>
                <a:spcPts val="0"/>
              </a:spcBef>
              <a:spcAft>
                <a:spcPts val="0"/>
              </a:spcAft>
              <a:buSzPts val="9400"/>
              <a:buChar char="●"/>
              <a:defRPr/>
            </a:lvl1pPr>
            <a:lvl2pPr indent="-692150" lvl="1" marL="914400">
              <a:spcBef>
                <a:spcPts val="8400"/>
              </a:spcBef>
              <a:spcAft>
                <a:spcPts val="0"/>
              </a:spcAft>
              <a:buSzPts val="7300"/>
              <a:buChar char="○"/>
              <a:defRPr/>
            </a:lvl2pPr>
            <a:lvl3pPr indent="-692150" lvl="2" marL="1371600">
              <a:spcBef>
                <a:spcPts val="8400"/>
              </a:spcBef>
              <a:spcAft>
                <a:spcPts val="0"/>
              </a:spcAft>
              <a:buSzPts val="7300"/>
              <a:buChar char="■"/>
              <a:defRPr/>
            </a:lvl3pPr>
            <a:lvl4pPr indent="-692150" lvl="3" marL="1828800">
              <a:spcBef>
                <a:spcPts val="8400"/>
              </a:spcBef>
              <a:spcAft>
                <a:spcPts val="0"/>
              </a:spcAft>
              <a:buSzPts val="7300"/>
              <a:buChar char="●"/>
              <a:defRPr/>
            </a:lvl4pPr>
            <a:lvl5pPr indent="-692150" lvl="4" marL="2286000">
              <a:spcBef>
                <a:spcPts val="8400"/>
              </a:spcBef>
              <a:spcAft>
                <a:spcPts val="0"/>
              </a:spcAft>
              <a:buSzPts val="7300"/>
              <a:buChar char="○"/>
              <a:defRPr/>
            </a:lvl5pPr>
            <a:lvl6pPr indent="-692150" lvl="5" marL="2743200">
              <a:spcBef>
                <a:spcPts val="8400"/>
              </a:spcBef>
              <a:spcAft>
                <a:spcPts val="0"/>
              </a:spcAft>
              <a:buSzPts val="7300"/>
              <a:buChar char="■"/>
              <a:defRPr/>
            </a:lvl6pPr>
            <a:lvl7pPr indent="-692150" lvl="6" marL="3200400">
              <a:spcBef>
                <a:spcPts val="8400"/>
              </a:spcBef>
              <a:spcAft>
                <a:spcPts val="0"/>
              </a:spcAft>
              <a:buSzPts val="7300"/>
              <a:buChar char="●"/>
              <a:defRPr/>
            </a:lvl7pPr>
            <a:lvl8pPr indent="-692150" lvl="7" marL="3657600">
              <a:spcBef>
                <a:spcPts val="8400"/>
              </a:spcBef>
              <a:spcAft>
                <a:spcPts val="0"/>
              </a:spcAft>
              <a:buSzPts val="7300"/>
              <a:buChar char="○"/>
              <a:defRPr/>
            </a:lvl8pPr>
            <a:lvl9pPr indent="-692150" lvl="8" marL="4114800">
              <a:spcBef>
                <a:spcPts val="8400"/>
              </a:spcBef>
              <a:spcAft>
                <a:spcPts val="8400"/>
              </a:spcAft>
              <a:buSzPts val="73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40667798" y="29844588"/>
            <a:ext cx="2633700" cy="2519100"/>
          </a:xfrm>
          <a:prstGeom prst="rect">
            <a:avLst/>
          </a:prstGeom>
        </p:spPr>
        <p:txBody>
          <a:bodyPr anchorCtr="0" anchor="ctr" bIns="479475" lIns="479475" spcFirstLastPara="1" rIns="479475" wrap="square" tIns="4794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1496160" y="2848160"/>
            <a:ext cx="40898700" cy="3665400"/>
          </a:xfrm>
          <a:prstGeom prst="rect">
            <a:avLst/>
          </a:prstGeom>
        </p:spPr>
        <p:txBody>
          <a:bodyPr anchorCtr="0" anchor="t" bIns="479475" lIns="479475" spcFirstLastPara="1" rIns="479475" wrap="square" tIns="479475"/>
          <a:lstStyle>
            <a:lvl1pPr lvl="0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1496160" y="7375840"/>
            <a:ext cx="19199700" cy="21865200"/>
          </a:xfrm>
          <a:prstGeom prst="rect">
            <a:avLst/>
          </a:prstGeom>
        </p:spPr>
        <p:txBody>
          <a:bodyPr anchorCtr="0" anchor="t" bIns="479475" lIns="479475" spcFirstLastPara="1" rIns="479475" wrap="square" tIns="479475"/>
          <a:lstStyle>
            <a:lvl1pPr indent="-692150" lvl="0" marL="457200">
              <a:spcBef>
                <a:spcPts val="0"/>
              </a:spcBef>
              <a:spcAft>
                <a:spcPts val="0"/>
              </a:spcAft>
              <a:buSzPts val="7300"/>
              <a:buChar char="●"/>
              <a:defRPr sz="7300"/>
            </a:lvl1pPr>
            <a:lvl2pPr indent="-628650" lvl="1" marL="914400">
              <a:spcBef>
                <a:spcPts val="8400"/>
              </a:spcBef>
              <a:spcAft>
                <a:spcPts val="0"/>
              </a:spcAft>
              <a:buSzPts val="6300"/>
              <a:buChar char="○"/>
              <a:defRPr sz="6300"/>
            </a:lvl2pPr>
            <a:lvl3pPr indent="-628650" lvl="2" marL="1371600">
              <a:spcBef>
                <a:spcPts val="8400"/>
              </a:spcBef>
              <a:spcAft>
                <a:spcPts val="0"/>
              </a:spcAft>
              <a:buSzPts val="6300"/>
              <a:buChar char="■"/>
              <a:defRPr sz="6300"/>
            </a:lvl3pPr>
            <a:lvl4pPr indent="-628650" lvl="3" marL="1828800">
              <a:spcBef>
                <a:spcPts val="8400"/>
              </a:spcBef>
              <a:spcAft>
                <a:spcPts val="0"/>
              </a:spcAft>
              <a:buSzPts val="6300"/>
              <a:buChar char="●"/>
              <a:defRPr sz="6300"/>
            </a:lvl4pPr>
            <a:lvl5pPr indent="-628650" lvl="4" marL="2286000">
              <a:spcBef>
                <a:spcPts val="8400"/>
              </a:spcBef>
              <a:spcAft>
                <a:spcPts val="0"/>
              </a:spcAft>
              <a:buSzPts val="6300"/>
              <a:buChar char="○"/>
              <a:defRPr sz="6300"/>
            </a:lvl5pPr>
            <a:lvl6pPr indent="-628650" lvl="5" marL="2743200">
              <a:spcBef>
                <a:spcPts val="8400"/>
              </a:spcBef>
              <a:spcAft>
                <a:spcPts val="0"/>
              </a:spcAft>
              <a:buSzPts val="6300"/>
              <a:buChar char="■"/>
              <a:defRPr sz="6300"/>
            </a:lvl6pPr>
            <a:lvl7pPr indent="-628650" lvl="6" marL="3200400">
              <a:spcBef>
                <a:spcPts val="8400"/>
              </a:spcBef>
              <a:spcAft>
                <a:spcPts val="0"/>
              </a:spcAft>
              <a:buSzPts val="6300"/>
              <a:buChar char="●"/>
              <a:defRPr sz="6300"/>
            </a:lvl7pPr>
            <a:lvl8pPr indent="-628650" lvl="7" marL="3657600">
              <a:spcBef>
                <a:spcPts val="8400"/>
              </a:spcBef>
              <a:spcAft>
                <a:spcPts val="0"/>
              </a:spcAft>
              <a:buSzPts val="6300"/>
              <a:buChar char="○"/>
              <a:defRPr sz="6300"/>
            </a:lvl8pPr>
            <a:lvl9pPr indent="-628650" lvl="8" marL="4114800">
              <a:spcBef>
                <a:spcPts val="8400"/>
              </a:spcBef>
              <a:spcAft>
                <a:spcPts val="8400"/>
              </a:spcAft>
              <a:buSzPts val="6300"/>
              <a:buChar char="■"/>
              <a:defRPr sz="63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23195520" y="7375840"/>
            <a:ext cx="19199700" cy="21865200"/>
          </a:xfrm>
          <a:prstGeom prst="rect">
            <a:avLst/>
          </a:prstGeom>
        </p:spPr>
        <p:txBody>
          <a:bodyPr anchorCtr="0" anchor="t" bIns="479475" lIns="479475" spcFirstLastPara="1" rIns="479475" wrap="square" tIns="479475"/>
          <a:lstStyle>
            <a:lvl1pPr indent="-692150" lvl="0" marL="457200">
              <a:spcBef>
                <a:spcPts val="0"/>
              </a:spcBef>
              <a:spcAft>
                <a:spcPts val="0"/>
              </a:spcAft>
              <a:buSzPts val="7300"/>
              <a:buChar char="●"/>
              <a:defRPr sz="7300"/>
            </a:lvl1pPr>
            <a:lvl2pPr indent="-628650" lvl="1" marL="914400">
              <a:spcBef>
                <a:spcPts val="8400"/>
              </a:spcBef>
              <a:spcAft>
                <a:spcPts val="0"/>
              </a:spcAft>
              <a:buSzPts val="6300"/>
              <a:buChar char="○"/>
              <a:defRPr sz="6300"/>
            </a:lvl2pPr>
            <a:lvl3pPr indent="-628650" lvl="2" marL="1371600">
              <a:spcBef>
                <a:spcPts val="8400"/>
              </a:spcBef>
              <a:spcAft>
                <a:spcPts val="0"/>
              </a:spcAft>
              <a:buSzPts val="6300"/>
              <a:buChar char="■"/>
              <a:defRPr sz="6300"/>
            </a:lvl3pPr>
            <a:lvl4pPr indent="-628650" lvl="3" marL="1828800">
              <a:spcBef>
                <a:spcPts val="8400"/>
              </a:spcBef>
              <a:spcAft>
                <a:spcPts val="0"/>
              </a:spcAft>
              <a:buSzPts val="6300"/>
              <a:buChar char="●"/>
              <a:defRPr sz="6300"/>
            </a:lvl4pPr>
            <a:lvl5pPr indent="-628650" lvl="4" marL="2286000">
              <a:spcBef>
                <a:spcPts val="8400"/>
              </a:spcBef>
              <a:spcAft>
                <a:spcPts val="0"/>
              </a:spcAft>
              <a:buSzPts val="6300"/>
              <a:buChar char="○"/>
              <a:defRPr sz="6300"/>
            </a:lvl5pPr>
            <a:lvl6pPr indent="-628650" lvl="5" marL="2743200">
              <a:spcBef>
                <a:spcPts val="8400"/>
              </a:spcBef>
              <a:spcAft>
                <a:spcPts val="0"/>
              </a:spcAft>
              <a:buSzPts val="6300"/>
              <a:buChar char="■"/>
              <a:defRPr sz="6300"/>
            </a:lvl6pPr>
            <a:lvl7pPr indent="-628650" lvl="6" marL="3200400">
              <a:spcBef>
                <a:spcPts val="8400"/>
              </a:spcBef>
              <a:spcAft>
                <a:spcPts val="0"/>
              </a:spcAft>
              <a:buSzPts val="6300"/>
              <a:buChar char="●"/>
              <a:defRPr sz="6300"/>
            </a:lvl7pPr>
            <a:lvl8pPr indent="-628650" lvl="7" marL="3657600">
              <a:spcBef>
                <a:spcPts val="8400"/>
              </a:spcBef>
              <a:spcAft>
                <a:spcPts val="0"/>
              </a:spcAft>
              <a:buSzPts val="6300"/>
              <a:buChar char="○"/>
              <a:defRPr sz="6300"/>
            </a:lvl8pPr>
            <a:lvl9pPr indent="-628650" lvl="8" marL="4114800">
              <a:spcBef>
                <a:spcPts val="8400"/>
              </a:spcBef>
              <a:spcAft>
                <a:spcPts val="8400"/>
              </a:spcAft>
              <a:buSzPts val="6300"/>
              <a:buChar char="■"/>
              <a:defRPr sz="63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40667798" y="29844588"/>
            <a:ext cx="2633700" cy="2519100"/>
          </a:xfrm>
          <a:prstGeom prst="rect">
            <a:avLst/>
          </a:prstGeom>
        </p:spPr>
        <p:txBody>
          <a:bodyPr anchorCtr="0" anchor="ctr" bIns="479475" lIns="479475" spcFirstLastPara="1" rIns="479475" wrap="square" tIns="4794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1496160" y="2848160"/>
            <a:ext cx="40898700" cy="3665400"/>
          </a:xfrm>
          <a:prstGeom prst="rect">
            <a:avLst/>
          </a:prstGeom>
        </p:spPr>
        <p:txBody>
          <a:bodyPr anchorCtr="0" anchor="t" bIns="479475" lIns="479475" spcFirstLastPara="1" rIns="479475" wrap="square" tIns="479475"/>
          <a:lstStyle>
            <a:lvl1pPr lvl="0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7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40667798" y="29844588"/>
            <a:ext cx="2633700" cy="2519100"/>
          </a:xfrm>
          <a:prstGeom prst="rect">
            <a:avLst/>
          </a:prstGeom>
        </p:spPr>
        <p:txBody>
          <a:bodyPr anchorCtr="0" anchor="ctr" bIns="479475" lIns="479475" spcFirstLastPara="1" rIns="479475" wrap="square" tIns="4794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1496160" y="3555840"/>
            <a:ext cx="13478400" cy="4836300"/>
          </a:xfrm>
          <a:prstGeom prst="rect">
            <a:avLst/>
          </a:prstGeom>
        </p:spPr>
        <p:txBody>
          <a:bodyPr anchorCtr="0" anchor="b" bIns="479475" lIns="479475" spcFirstLastPara="1" rIns="479475" wrap="square" tIns="479475"/>
          <a:lstStyle>
            <a:lvl1pPr lvl="0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1pPr>
            <a:lvl2pPr lvl="1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2pPr>
            <a:lvl3pPr lvl="2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3pPr>
            <a:lvl4pPr lvl="3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4pPr>
            <a:lvl5pPr lvl="4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5pPr>
            <a:lvl6pPr lvl="5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6pPr>
            <a:lvl7pPr lvl="6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7pPr>
            <a:lvl8pPr lvl="7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8pPr>
            <a:lvl9pPr lvl="8"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1496160" y="8893440"/>
            <a:ext cx="13478400" cy="20348100"/>
          </a:xfrm>
          <a:prstGeom prst="rect">
            <a:avLst/>
          </a:prstGeom>
        </p:spPr>
        <p:txBody>
          <a:bodyPr anchorCtr="0" anchor="t" bIns="479475" lIns="479475" spcFirstLastPara="1" rIns="479475" wrap="square" tIns="479475"/>
          <a:lstStyle>
            <a:lvl1pPr indent="-628650" lvl="0" marL="457200">
              <a:spcBef>
                <a:spcPts val="0"/>
              </a:spcBef>
              <a:spcAft>
                <a:spcPts val="0"/>
              </a:spcAft>
              <a:buSzPts val="6300"/>
              <a:buChar char="●"/>
              <a:defRPr sz="6300"/>
            </a:lvl1pPr>
            <a:lvl2pPr indent="-628650" lvl="1" marL="914400">
              <a:spcBef>
                <a:spcPts val="8400"/>
              </a:spcBef>
              <a:spcAft>
                <a:spcPts val="0"/>
              </a:spcAft>
              <a:buSzPts val="6300"/>
              <a:buChar char="○"/>
              <a:defRPr sz="6300"/>
            </a:lvl2pPr>
            <a:lvl3pPr indent="-628650" lvl="2" marL="1371600">
              <a:spcBef>
                <a:spcPts val="8400"/>
              </a:spcBef>
              <a:spcAft>
                <a:spcPts val="0"/>
              </a:spcAft>
              <a:buSzPts val="6300"/>
              <a:buChar char="■"/>
              <a:defRPr sz="6300"/>
            </a:lvl3pPr>
            <a:lvl4pPr indent="-628650" lvl="3" marL="1828800">
              <a:spcBef>
                <a:spcPts val="8400"/>
              </a:spcBef>
              <a:spcAft>
                <a:spcPts val="0"/>
              </a:spcAft>
              <a:buSzPts val="6300"/>
              <a:buChar char="●"/>
              <a:defRPr sz="6300"/>
            </a:lvl4pPr>
            <a:lvl5pPr indent="-628650" lvl="4" marL="2286000">
              <a:spcBef>
                <a:spcPts val="8400"/>
              </a:spcBef>
              <a:spcAft>
                <a:spcPts val="0"/>
              </a:spcAft>
              <a:buSzPts val="6300"/>
              <a:buChar char="○"/>
              <a:defRPr sz="6300"/>
            </a:lvl5pPr>
            <a:lvl6pPr indent="-628650" lvl="5" marL="2743200">
              <a:spcBef>
                <a:spcPts val="8400"/>
              </a:spcBef>
              <a:spcAft>
                <a:spcPts val="0"/>
              </a:spcAft>
              <a:buSzPts val="6300"/>
              <a:buChar char="■"/>
              <a:defRPr sz="6300"/>
            </a:lvl6pPr>
            <a:lvl7pPr indent="-628650" lvl="6" marL="3200400">
              <a:spcBef>
                <a:spcPts val="8400"/>
              </a:spcBef>
              <a:spcAft>
                <a:spcPts val="0"/>
              </a:spcAft>
              <a:buSzPts val="6300"/>
              <a:buChar char="●"/>
              <a:defRPr sz="6300"/>
            </a:lvl7pPr>
            <a:lvl8pPr indent="-628650" lvl="7" marL="3657600">
              <a:spcBef>
                <a:spcPts val="8400"/>
              </a:spcBef>
              <a:spcAft>
                <a:spcPts val="0"/>
              </a:spcAft>
              <a:buSzPts val="6300"/>
              <a:buChar char="○"/>
              <a:defRPr sz="6300"/>
            </a:lvl8pPr>
            <a:lvl9pPr indent="-628650" lvl="8" marL="4114800">
              <a:spcBef>
                <a:spcPts val="8400"/>
              </a:spcBef>
              <a:spcAft>
                <a:spcPts val="8400"/>
              </a:spcAft>
              <a:buSzPts val="6300"/>
              <a:buChar char="■"/>
              <a:defRPr sz="63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40667798" y="29844588"/>
            <a:ext cx="2633700" cy="2519100"/>
          </a:xfrm>
          <a:prstGeom prst="rect">
            <a:avLst/>
          </a:prstGeom>
        </p:spPr>
        <p:txBody>
          <a:bodyPr anchorCtr="0" anchor="ctr" bIns="479475" lIns="479475" spcFirstLastPara="1" rIns="479475" wrap="square" tIns="4794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2353200" y="2880960"/>
            <a:ext cx="30565500" cy="26181300"/>
          </a:xfrm>
          <a:prstGeom prst="rect">
            <a:avLst/>
          </a:prstGeom>
        </p:spPr>
        <p:txBody>
          <a:bodyPr anchorCtr="0" anchor="ctr" bIns="479475" lIns="479475" spcFirstLastPara="1" rIns="479475" wrap="square" tIns="479475"/>
          <a:lstStyle>
            <a:lvl1pPr lvl="0">
              <a:spcBef>
                <a:spcPts val="0"/>
              </a:spcBef>
              <a:spcAft>
                <a:spcPts val="0"/>
              </a:spcAft>
              <a:buSzPts val="25200"/>
              <a:buNone/>
              <a:defRPr sz="25200"/>
            </a:lvl1pPr>
            <a:lvl2pPr lvl="1">
              <a:spcBef>
                <a:spcPts val="0"/>
              </a:spcBef>
              <a:spcAft>
                <a:spcPts val="0"/>
              </a:spcAft>
              <a:buSzPts val="25200"/>
              <a:buNone/>
              <a:defRPr sz="25200"/>
            </a:lvl2pPr>
            <a:lvl3pPr lvl="2">
              <a:spcBef>
                <a:spcPts val="0"/>
              </a:spcBef>
              <a:spcAft>
                <a:spcPts val="0"/>
              </a:spcAft>
              <a:buSzPts val="25200"/>
              <a:buNone/>
              <a:defRPr sz="25200"/>
            </a:lvl3pPr>
            <a:lvl4pPr lvl="3">
              <a:spcBef>
                <a:spcPts val="0"/>
              </a:spcBef>
              <a:spcAft>
                <a:spcPts val="0"/>
              </a:spcAft>
              <a:buSzPts val="25200"/>
              <a:buNone/>
              <a:defRPr sz="25200"/>
            </a:lvl4pPr>
            <a:lvl5pPr lvl="4">
              <a:spcBef>
                <a:spcPts val="0"/>
              </a:spcBef>
              <a:spcAft>
                <a:spcPts val="0"/>
              </a:spcAft>
              <a:buSzPts val="25200"/>
              <a:buNone/>
              <a:defRPr sz="25200"/>
            </a:lvl5pPr>
            <a:lvl6pPr lvl="5">
              <a:spcBef>
                <a:spcPts val="0"/>
              </a:spcBef>
              <a:spcAft>
                <a:spcPts val="0"/>
              </a:spcAft>
              <a:buSzPts val="25200"/>
              <a:buNone/>
              <a:defRPr sz="25200"/>
            </a:lvl6pPr>
            <a:lvl7pPr lvl="6">
              <a:spcBef>
                <a:spcPts val="0"/>
              </a:spcBef>
              <a:spcAft>
                <a:spcPts val="0"/>
              </a:spcAft>
              <a:buSzPts val="25200"/>
              <a:buNone/>
              <a:defRPr sz="25200"/>
            </a:lvl7pPr>
            <a:lvl8pPr lvl="7">
              <a:spcBef>
                <a:spcPts val="0"/>
              </a:spcBef>
              <a:spcAft>
                <a:spcPts val="0"/>
              </a:spcAft>
              <a:buSzPts val="25200"/>
              <a:buNone/>
              <a:defRPr sz="25200"/>
            </a:lvl8pPr>
            <a:lvl9pPr lvl="8">
              <a:spcBef>
                <a:spcPts val="0"/>
              </a:spcBef>
              <a:spcAft>
                <a:spcPts val="0"/>
              </a:spcAft>
              <a:buSzPts val="25200"/>
              <a:buNone/>
              <a:defRPr sz="25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40667798" y="29844588"/>
            <a:ext cx="2633700" cy="2519100"/>
          </a:xfrm>
          <a:prstGeom prst="rect">
            <a:avLst/>
          </a:prstGeom>
        </p:spPr>
        <p:txBody>
          <a:bodyPr anchorCtr="0" anchor="ctr" bIns="479475" lIns="479475" spcFirstLastPara="1" rIns="479475" wrap="square" tIns="4794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21945600" y="-800"/>
            <a:ext cx="21945600" cy="3291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79475" lIns="479475" spcFirstLastPara="1" rIns="479475" wrap="square" tIns="4794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1274400" y="7892320"/>
            <a:ext cx="19416900" cy="9486600"/>
          </a:xfrm>
          <a:prstGeom prst="rect">
            <a:avLst/>
          </a:prstGeom>
        </p:spPr>
        <p:txBody>
          <a:bodyPr anchorCtr="0" anchor="b" bIns="479475" lIns="479475" spcFirstLastPara="1" rIns="479475" wrap="square" tIns="479475"/>
          <a:lstStyle>
            <a:lvl1pPr lvl="0" algn="ctr">
              <a:spcBef>
                <a:spcPts val="0"/>
              </a:spcBef>
              <a:spcAft>
                <a:spcPts val="0"/>
              </a:spcAft>
              <a:buSzPts val="22000"/>
              <a:buNone/>
              <a:defRPr sz="2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22000"/>
              <a:buNone/>
              <a:defRPr sz="2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22000"/>
              <a:buNone/>
              <a:defRPr sz="2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22000"/>
              <a:buNone/>
              <a:defRPr sz="2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22000"/>
              <a:buNone/>
              <a:defRPr sz="2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22000"/>
              <a:buNone/>
              <a:defRPr sz="2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22000"/>
              <a:buNone/>
              <a:defRPr sz="2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22000"/>
              <a:buNone/>
              <a:defRPr sz="2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22000"/>
              <a:buNone/>
              <a:defRPr sz="220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1274400" y="17939680"/>
            <a:ext cx="19416900" cy="7904700"/>
          </a:xfrm>
          <a:prstGeom prst="rect">
            <a:avLst/>
          </a:prstGeom>
        </p:spPr>
        <p:txBody>
          <a:bodyPr anchorCtr="0" anchor="t" bIns="479475" lIns="479475" spcFirstLastPara="1" rIns="479475" wrap="square" tIns="47947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23709600" y="4634080"/>
            <a:ext cx="18417600" cy="23648700"/>
          </a:xfrm>
          <a:prstGeom prst="rect">
            <a:avLst/>
          </a:prstGeom>
        </p:spPr>
        <p:txBody>
          <a:bodyPr anchorCtr="0" anchor="ctr" bIns="479475" lIns="479475" spcFirstLastPara="1" rIns="479475" wrap="square" tIns="479475"/>
          <a:lstStyle>
            <a:lvl1pPr indent="-825500" lvl="0" marL="457200">
              <a:spcBef>
                <a:spcPts val="0"/>
              </a:spcBef>
              <a:spcAft>
                <a:spcPts val="0"/>
              </a:spcAft>
              <a:buSzPts val="9400"/>
              <a:buChar char="●"/>
              <a:defRPr/>
            </a:lvl1pPr>
            <a:lvl2pPr indent="-692150" lvl="1" marL="914400">
              <a:spcBef>
                <a:spcPts val="8400"/>
              </a:spcBef>
              <a:spcAft>
                <a:spcPts val="0"/>
              </a:spcAft>
              <a:buSzPts val="7300"/>
              <a:buChar char="○"/>
              <a:defRPr/>
            </a:lvl2pPr>
            <a:lvl3pPr indent="-692150" lvl="2" marL="1371600">
              <a:spcBef>
                <a:spcPts val="8400"/>
              </a:spcBef>
              <a:spcAft>
                <a:spcPts val="0"/>
              </a:spcAft>
              <a:buSzPts val="7300"/>
              <a:buChar char="■"/>
              <a:defRPr/>
            </a:lvl3pPr>
            <a:lvl4pPr indent="-692150" lvl="3" marL="1828800">
              <a:spcBef>
                <a:spcPts val="8400"/>
              </a:spcBef>
              <a:spcAft>
                <a:spcPts val="0"/>
              </a:spcAft>
              <a:buSzPts val="7300"/>
              <a:buChar char="●"/>
              <a:defRPr/>
            </a:lvl4pPr>
            <a:lvl5pPr indent="-692150" lvl="4" marL="2286000">
              <a:spcBef>
                <a:spcPts val="8400"/>
              </a:spcBef>
              <a:spcAft>
                <a:spcPts val="0"/>
              </a:spcAft>
              <a:buSzPts val="7300"/>
              <a:buChar char="○"/>
              <a:defRPr/>
            </a:lvl5pPr>
            <a:lvl6pPr indent="-692150" lvl="5" marL="2743200">
              <a:spcBef>
                <a:spcPts val="8400"/>
              </a:spcBef>
              <a:spcAft>
                <a:spcPts val="0"/>
              </a:spcAft>
              <a:buSzPts val="7300"/>
              <a:buChar char="■"/>
              <a:defRPr/>
            </a:lvl6pPr>
            <a:lvl7pPr indent="-692150" lvl="6" marL="3200400">
              <a:spcBef>
                <a:spcPts val="8400"/>
              </a:spcBef>
              <a:spcAft>
                <a:spcPts val="0"/>
              </a:spcAft>
              <a:buSzPts val="7300"/>
              <a:buChar char="●"/>
              <a:defRPr/>
            </a:lvl7pPr>
            <a:lvl8pPr indent="-692150" lvl="7" marL="3657600">
              <a:spcBef>
                <a:spcPts val="8400"/>
              </a:spcBef>
              <a:spcAft>
                <a:spcPts val="0"/>
              </a:spcAft>
              <a:buSzPts val="7300"/>
              <a:buChar char="○"/>
              <a:defRPr/>
            </a:lvl8pPr>
            <a:lvl9pPr indent="-692150" lvl="8" marL="4114800">
              <a:spcBef>
                <a:spcPts val="8400"/>
              </a:spcBef>
              <a:spcAft>
                <a:spcPts val="8400"/>
              </a:spcAft>
              <a:buSzPts val="73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40667798" y="29844588"/>
            <a:ext cx="2633700" cy="2519100"/>
          </a:xfrm>
          <a:prstGeom prst="rect">
            <a:avLst/>
          </a:prstGeom>
        </p:spPr>
        <p:txBody>
          <a:bodyPr anchorCtr="0" anchor="ctr" bIns="479475" lIns="479475" spcFirstLastPara="1" rIns="479475" wrap="square" tIns="4794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1496160" y="27075680"/>
            <a:ext cx="28794300" cy="3872700"/>
          </a:xfrm>
          <a:prstGeom prst="rect">
            <a:avLst/>
          </a:prstGeom>
        </p:spPr>
        <p:txBody>
          <a:bodyPr anchorCtr="0" anchor="ctr" bIns="479475" lIns="479475" spcFirstLastPara="1" rIns="479475" wrap="square" tIns="47947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4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40667798" y="29844588"/>
            <a:ext cx="2633700" cy="2519100"/>
          </a:xfrm>
          <a:prstGeom prst="rect">
            <a:avLst/>
          </a:prstGeom>
        </p:spPr>
        <p:txBody>
          <a:bodyPr anchorCtr="0" anchor="ctr" bIns="479475" lIns="479475" spcFirstLastPara="1" rIns="479475" wrap="square" tIns="4794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1496160" y="2848160"/>
            <a:ext cx="40898700" cy="36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79475" lIns="479475" spcFirstLastPara="1" rIns="479475" wrap="square" tIns="47947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0"/>
              <a:buNone/>
              <a:defRPr sz="14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0"/>
              <a:buNone/>
              <a:defRPr sz="14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0"/>
              <a:buNone/>
              <a:defRPr sz="14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0"/>
              <a:buNone/>
              <a:defRPr sz="14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0"/>
              <a:buNone/>
              <a:defRPr sz="14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0"/>
              <a:buNone/>
              <a:defRPr sz="14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0"/>
              <a:buNone/>
              <a:defRPr sz="14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0"/>
              <a:buNone/>
              <a:defRPr sz="14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0"/>
              <a:buNone/>
              <a:defRPr sz="147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1496160" y="7375840"/>
            <a:ext cx="40898700" cy="218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79475" lIns="479475" spcFirstLastPara="1" rIns="479475" wrap="square" tIns="479475"/>
          <a:lstStyle>
            <a:lvl1pPr indent="-8255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400"/>
              <a:buChar char="●"/>
              <a:defRPr sz="9400">
                <a:solidFill>
                  <a:schemeClr val="dk2"/>
                </a:solidFill>
              </a:defRPr>
            </a:lvl1pPr>
            <a:lvl2pPr indent="-692150" lvl="1" marL="914400">
              <a:lnSpc>
                <a:spcPct val="115000"/>
              </a:lnSpc>
              <a:spcBef>
                <a:spcPts val="8400"/>
              </a:spcBef>
              <a:spcAft>
                <a:spcPts val="0"/>
              </a:spcAft>
              <a:buClr>
                <a:schemeClr val="dk2"/>
              </a:buClr>
              <a:buSzPts val="7300"/>
              <a:buChar char="○"/>
              <a:defRPr sz="7300">
                <a:solidFill>
                  <a:schemeClr val="dk2"/>
                </a:solidFill>
              </a:defRPr>
            </a:lvl2pPr>
            <a:lvl3pPr indent="-692150" lvl="2" marL="1371600">
              <a:lnSpc>
                <a:spcPct val="115000"/>
              </a:lnSpc>
              <a:spcBef>
                <a:spcPts val="8400"/>
              </a:spcBef>
              <a:spcAft>
                <a:spcPts val="0"/>
              </a:spcAft>
              <a:buClr>
                <a:schemeClr val="dk2"/>
              </a:buClr>
              <a:buSzPts val="7300"/>
              <a:buChar char="■"/>
              <a:defRPr sz="7300">
                <a:solidFill>
                  <a:schemeClr val="dk2"/>
                </a:solidFill>
              </a:defRPr>
            </a:lvl3pPr>
            <a:lvl4pPr indent="-692150" lvl="3" marL="1828800">
              <a:lnSpc>
                <a:spcPct val="115000"/>
              </a:lnSpc>
              <a:spcBef>
                <a:spcPts val="8400"/>
              </a:spcBef>
              <a:spcAft>
                <a:spcPts val="0"/>
              </a:spcAft>
              <a:buClr>
                <a:schemeClr val="dk2"/>
              </a:buClr>
              <a:buSzPts val="7300"/>
              <a:buChar char="●"/>
              <a:defRPr sz="7300">
                <a:solidFill>
                  <a:schemeClr val="dk2"/>
                </a:solidFill>
              </a:defRPr>
            </a:lvl4pPr>
            <a:lvl5pPr indent="-692150" lvl="4" marL="2286000">
              <a:lnSpc>
                <a:spcPct val="115000"/>
              </a:lnSpc>
              <a:spcBef>
                <a:spcPts val="8400"/>
              </a:spcBef>
              <a:spcAft>
                <a:spcPts val="0"/>
              </a:spcAft>
              <a:buClr>
                <a:schemeClr val="dk2"/>
              </a:buClr>
              <a:buSzPts val="7300"/>
              <a:buChar char="○"/>
              <a:defRPr sz="7300">
                <a:solidFill>
                  <a:schemeClr val="dk2"/>
                </a:solidFill>
              </a:defRPr>
            </a:lvl5pPr>
            <a:lvl6pPr indent="-692150" lvl="5" marL="2743200">
              <a:lnSpc>
                <a:spcPct val="115000"/>
              </a:lnSpc>
              <a:spcBef>
                <a:spcPts val="8400"/>
              </a:spcBef>
              <a:spcAft>
                <a:spcPts val="0"/>
              </a:spcAft>
              <a:buClr>
                <a:schemeClr val="dk2"/>
              </a:buClr>
              <a:buSzPts val="7300"/>
              <a:buChar char="■"/>
              <a:defRPr sz="7300">
                <a:solidFill>
                  <a:schemeClr val="dk2"/>
                </a:solidFill>
              </a:defRPr>
            </a:lvl6pPr>
            <a:lvl7pPr indent="-692150" lvl="6" marL="3200400">
              <a:lnSpc>
                <a:spcPct val="115000"/>
              </a:lnSpc>
              <a:spcBef>
                <a:spcPts val="8400"/>
              </a:spcBef>
              <a:spcAft>
                <a:spcPts val="0"/>
              </a:spcAft>
              <a:buClr>
                <a:schemeClr val="dk2"/>
              </a:buClr>
              <a:buSzPts val="7300"/>
              <a:buChar char="●"/>
              <a:defRPr sz="7300">
                <a:solidFill>
                  <a:schemeClr val="dk2"/>
                </a:solidFill>
              </a:defRPr>
            </a:lvl7pPr>
            <a:lvl8pPr indent="-692150" lvl="7" marL="3657600">
              <a:lnSpc>
                <a:spcPct val="115000"/>
              </a:lnSpc>
              <a:spcBef>
                <a:spcPts val="8400"/>
              </a:spcBef>
              <a:spcAft>
                <a:spcPts val="0"/>
              </a:spcAft>
              <a:buClr>
                <a:schemeClr val="dk2"/>
              </a:buClr>
              <a:buSzPts val="7300"/>
              <a:buChar char="○"/>
              <a:defRPr sz="7300">
                <a:solidFill>
                  <a:schemeClr val="dk2"/>
                </a:solidFill>
              </a:defRPr>
            </a:lvl8pPr>
            <a:lvl9pPr indent="-692150" lvl="8" marL="4114800">
              <a:lnSpc>
                <a:spcPct val="115000"/>
              </a:lnSpc>
              <a:spcBef>
                <a:spcPts val="8400"/>
              </a:spcBef>
              <a:spcAft>
                <a:spcPts val="8400"/>
              </a:spcAft>
              <a:buClr>
                <a:schemeClr val="dk2"/>
              </a:buClr>
              <a:buSzPts val="7300"/>
              <a:buChar char="■"/>
              <a:defRPr sz="73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40667798" y="29844588"/>
            <a:ext cx="2633700" cy="251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79475" lIns="479475" spcFirstLastPara="1" rIns="479475" wrap="square" tIns="479475">
            <a:noAutofit/>
          </a:bodyPr>
          <a:lstStyle>
            <a:lvl1pPr lvl="0" algn="r">
              <a:buNone/>
              <a:defRPr sz="5200">
                <a:solidFill>
                  <a:schemeClr val="dk2"/>
                </a:solidFill>
              </a:defRPr>
            </a:lvl1pPr>
            <a:lvl2pPr lvl="1" algn="r">
              <a:buNone/>
              <a:defRPr sz="5200">
                <a:solidFill>
                  <a:schemeClr val="dk2"/>
                </a:solidFill>
              </a:defRPr>
            </a:lvl2pPr>
            <a:lvl3pPr lvl="2" algn="r">
              <a:buNone/>
              <a:defRPr sz="5200">
                <a:solidFill>
                  <a:schemeClr val="dk2"/>
                </a:solidFill>
              </a:defRPr>
            </a:lvl3pPr>
            <a:lvl4pPr lvl="3" algn="r">
              <a:buNone/>
              <a:defRPr sz="5200">
                <a:solidFill>
                  <a:schemeClr val="dk2"/>
                </a:solidFill>
              </a:defRPr>
            </a:lvl4pPr>
            <a:lvl5pPr lvl="4" algn="r">
              <a:buNone/>
              <a:defRPr sz="5200">
                <a:solidFill>
                  <a:schemeClr val="dk2"/>
                </a:solidFill>
              </a:defRPr>
            </a:lvl5pPr>
            <a:lvl6pPr lvl="5" algn="r">
              <a:buNone/>
              <a:defRPr sz="5200">
                <a:solidFill>
                  <a:schemeClr val="dk2"/>
                </a:solidFill>
              </a:defRPr>
            </a:lvl6pPr>
            <a:lvl7pPr lvl="6" algn="r">
              <a:buNone/>
              <a:defRPr sz="5200">
                <a:solidFill>
                  <a:schemeClr val="dk2"/>
                </a:solidFill>
              </a:defRPr>
            </a:lvl7pPr>
            <a:lvl8pPr lvl="7" algn="r">
              <a:buNone/>
              <a:defRPr sz="5200">
                <a:solidFill>
                  <a:schemeClr val="dk2"/>
                </a:solidFill>
              </a:defRPr>
            </a:lvl8pPr>
            <a:lvl9pPr lvl="8" algn="r">
              <a:buNone/>
              <a:defRPr sz="52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0.png"/><Relationship Id="rId11" Type="http://schemas.openxmlformats.org/officeDocument/2006/relationships/image" Target="../media/image9.png"/><Relationship Id="rId10" Type="http://schemas.openxmlformats.org/officeDocument/2006/relationships/image" Target="../media/image8.png"/><Relationship Id="rId9" Type="http://schemas.openxmlformats.org/officeDocument/2006/relationships/image" Target="../media/image6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.jpg"/><Relationship Id="rId8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image" Target="../media/image7.png"/><Relationship Id="rId10" Type="http://schemas.openxmlformats.org/officeDocument/2006/relationships/image" Target="../media/image5.png"/><Relationship Id="rId13" Type="http://schemas.openxmlformats.org/officeDocument/2006/relationships/image" Target="../media/image6.png"/><Relationship Id="rId1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10.png"/><Relationship Id="rId9" Type="http://schemas.openxmlformats.org/officeDocument/2006/relationships/image" Target="../media/image4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.jpg"/><Relationship Id="rId8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image" Target="../media/image7.png"/><Relationship Id="rId10" Type="http://schemas.openxmlformats.org/officeDocument/2006/relationships/image" Target="../media/image5.png"/><Relationship Id="rId13" Type="http://schemas.openxmlformats.org/officeDocument/2006/relationships/image" Target="../media/image6.png"/><Relationship Id="rId1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10.png"/><Relationship Id="rId9" Type="http://schemas.openxmlformats.org/officeDocument/2006/relationships/image" Target="../media/image4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.jpg"/><Relationship Id="rId8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hape 54"/>
          <p:cNvPicPr preferRelativeResize="0"/>
          <p:nvPr/>
        </p:nvPicPr>
        <p:blipFill rotWithShape="1">
          <a:blip r:embed="rId3">
            <a:alphaModFix/>
          </a:blip>
          <a:srcRect b="-14770" l="14769" r="-14770" t="14769"/>
          <a:stretch/>
        </p:blipFill>
        <p:spPr>
          <a:xfrm>
            <a:off x="0" y="188550"/>
            <a:ext cx="7727874" cy="488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Shape 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18311" y="7874322"/>
            <a:ext cx="3731100" cy="37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Shape 56"/>
          <p:cNvSpPr txBox="1"/>
          <p:nvPr/>
        </p:nvSpPr>
        <p:spPr>
          <a:xfrm>
            <a:off x="-39450" y="31905975"/>
            <a:ext cx="68928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https://en.wikipedia.org/wiki/twitter</a:t>
            </a:r>
            <a:endParaRPr sz="3200"/>
          </a:p>
        </p:txBody>
      </p:sp>
      <p:sp>
        <p:nvSpPr>
          <p:cNvPr id="57" name="Shape 57"/>
          <p:cNvSpPr txBox="1"/>
          <p:nvPr/>
        </p:nvSpPr>
        <p:spPr>
          <a:xfrm>
            <a:off x="6484725" y="31944275"/>
            <a:ext cx="85272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https://en.wikipedia.org/wiki/Microsoft_Excel</a:t>
            </a:r>
            <a:endParaRPr sz="3200"/>
          </a:p>
        </p:txBody>
      </p:sp>
      <p:pic>
        <p:nvPicPr>
          <p:cNvPr id="58" name="Shape 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18289" y="13566154"/>
            <a:ext cx="3731100" cy="366272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Shape 59"/>
          <p:cNvSpPr/>
          <p:nvPr/>
        </p:nvSpPr>
        <p:spPr>
          <a:xfrm rot="5400000">
            <a:off x="-16950" y="15265475"/>
            <a:ext cx="6640800" cy="945000"/>
          </a:xfrm>
          <a:prstGeom prst="rightArrow">
            <a:avLst>
              <a:gd fmla="val 50000" name="adj1"/>
              <a:gd fmla="val 117623" name="adj2"/>
            </a:avLst>
          </a:prstGeom>
          <a:solidFill>
            <a:srgbClr val="F15E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0" name="Shape 6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18750" y="7084751"/>
            <a:ext cx="4369383" cy="5017474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Shape 61"/>
          <p:cNvSpPr txBox="1"/>
          <p:nvPr/>
        </p:nvSpPr>
        <p:spPr>
          <a:xfrm>
            <a:off x="22074176" y="31849975"/>
            <a:ext cx="5270700" cy="116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https://en.wikipedia.org/wiki/</a:t>
            </a:r>
            <a:endParaRPr sz="3200"/>
          </a:p>
        </p:txBody>
      </p:sp>
      <p:pic>
        <p:nvPicPr>
          <p:cNvPr id="62" name="Shape 6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06049" y="19189600"/>
            <a:ext cx="9762600" cy="466907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/>
          <p:nvPr/>
        </p:nvSpPr>
        <p:spPr>
          <a:xfrm>
            <a:off x="15011925" y="31898675"/>
            <a:ext cx="66396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https://en.wikipedia.org/wiki/python</a:t>
            </a:r>
            <a:endParaRPr sz="3200"/>
          </a:p>
        </p:txBody>
      </p:sp>
      <p:cxnSp>
        <p:nvCxnSpPr>
          <p:cNvPr id="64" name="Shape 64"/>
          <p:cNvCxnSpPr/>
          <p:nvPr/>
        </p:nvCxnSpPr>
        <p:spPr>
          <a:xfrm>
            <a:off x="-39450" y="4566425"/>
            <a:ext cx="43970100" cy="0"/>
          </a:xfrm>
          <a:prstGeom prst="straightConnector1">
            <a:avLst/>
          </a:prstGeom>
          <a:noFill/>
          <a:ln cap="flat" cmpd="sng" w="1524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5" name="Shape 65"/>
          <p:cNvSpPr/>
          <p:nvPr/>
        </p:nvSpPr>
        <p:spPr>
          <a:xfrm rot="5400000">
            <a:off x="7443400" y="17800913"/>
            <a:ext cx="1680900" cy="963900"/>
          </a:xfrm>
          <a:prstGeom prst="rightArrow">
            <a:avLst>
              <a:gd fmla="val 50000" name="adj1"/>
              <a:gd fmla="val 117623" name="adj2"/>
            </a:avLst>
          </a:prstGeom>
          <a:solidFill>
            <a:srgbClr val="F15E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Shape 66"/>
          <p:cNvSpPr/>
          <p:nvPr/>
        </p:nvSpPr>
        <p:spPr>
          <a:xfrm rot="5400000">
            <a:off x="5143200" y="24384004"/>
            <a:ext cx="1792500" cy="963900"/>
          </a:xfrm>
          <a:prstGeom prst="rightArrow">
            <a:avLst>
              <a:gd fmla="val 50000" name="adj1"/>
              <a:gd fmla="val 117623" name="adj2"/>
            </a:avLst>
          </a:prstGeom>
          <a:solidFill>
            <a:srgbClr val="F15E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7" name="Shape 67"/>
          <p:cNvCxnSpPr/>
          <p:nvPr/>
        </p:nvCxnSpPr>
        <p:spPr>
          <a:xfrm>
            <a:off x="12374100" y="4531375"/>
            <a:ext cx="0" cy="27318600"/>
          </a:xfrm>
          <a:prstGeom prst="straightConnector1">
            <a:avLst/>
          </a:prstGeom>
          <a:noFill/>
          <a:ln cap="flat" cmpd="sng" w="1524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8" name="Shape 68"/>
          <p:cNvCxnSpPr/>
          <p:nvPr/>
        </p:nvCxnSpPr>
        <p:spPr>
          <a:xfrm>
            <a:off x="-39450" y="31814925"/>
            <a:ext cx="43970100" cy="0"/>
          </a:xfrm>
          <a:prstGeom prst="straightConnector1">
            <a:avLst/>
          </a:prstGeom>
          <a:noFill/>
          <a:ln cap="flat" cmpd="sng" w="1524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9" name="Shape 69"/>
          <p:cNvSpPr txBox="1"/>
          <p:nvPr/>
        </p:nvSpPr>
        <p:spPr>
          <a:xfrm>
            <a:off x="291625" y="266900"/>
            <a:ext cx="430962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400">
                <a:latin typeface="Georgia"/>
                <a:ea typeface="Georgia"/>
                <a:cs typeface="Georgia"/>
                <a:sym typeface="Georgia"/>
              </a:rPr>
              <a:t>Tweet Collections</a:t>
            </a:r>
            <a:endParaRPr sz="204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0" name="Shape 70"/>
          <p:cNvSpPr txBox="1"/>
          <p:nvPr/>
        </p:nvSpPr>
        <p:spPr>
          <a:xfrm>
            <a:off x="19483075" y="27618625"/>
            <a:ext cx="26445000" cy="30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/>
        </p:nvSpPr>
        <p:spPr>
          <a:xfrm>
            <a:off x="-39450" y="3122438"/>
            <a:ext cx="430962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solidFill>
                  <a:srgbClr val="666666"/>
                </a:solidFill>
                <a:latin typeface="Georgia"/>
                <a:ea typeface="Georgia"/>
                <a:cs typeface="Georgia"/>
                <a:sym typeface="Georgia"/>
              </a:rPr>
              <a:t>Kirk Chenault, Chris Keener, Brandon Chang, Joe Widrig</a:t>
            </a:r>
            <a:endParaRPr sz="5400">
              <a:solidFill>
                <a:srgbClr val="666666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cxnSp>
        <p:nvCxnSpPr>
          <p:cNvPr id="72" name="Shape 72"/>
          <p:cNvCxnSpPr/>
          <p:nvPr/>
        </p:nvCxnSpPr>
        <p:spPr>
          <a:xfrm>
            <a:off x="6255900" y="3106525"/>
            <a:ext cx="31379400" cy="0"/>
          </a:xfrm>
          <a:prstGeom prst="straightConnector1">
            <a:avLst/>
          </a:prstGeom>
          <a:noFill/>
          <a:ln cap="flat" cmpd="sng" w="1524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3" name="Shape 73"/>
          <p:cNvCxnSpPr/>
          <p:nvPr/>
        </p:nvCxnSpPr>
        <p:spPr>
          <a:xfrm>
            <a:off x="29142825" y="4624975"/>
            <a:ext cx="0" cy="27131400"/>
          </a:xfrm>
          <a:prstGeom prst="straightConnector1">
            <a:avLst/>
          </a:prstGeom>
          <a:noFill/>
          <a:ln cap="flat" cmpd="sng" w="1524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4" name="Shape 74"/>
          <p:cNvSpPr txBox="1"/>
          <p:nvPr/>
        </p:nvSpPr>
        <p:spPr>
          <a:xfrm>
            <a:off x="441045" y="30473825"/>
            <a:ext cx="112926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Figure 1: Snippet of results</a:t>
            </a:r>
            <a:endParaRPr sz="4800"/>
          </a:p>
        </p:txBody>
      </p:sp>
      <p:sp>
        <p:nvSpPr>
          <p:cNvPr id="75" name="Shape 75"/>
          <p:cNvSpPr txBox="1"/>
          <p:nvPr/>
        </p:nvSpPr>
        <p:spPr>
          <a:xfrm>
            <a:off x="11706000" y="6354950"/>
            <a:ext cx="9762600" cy="3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76" name="Shape 76"/>
          <p:cNvSpPr txBox="1"/>
          <p:nvPr/>
        </p:nvSpPr>
        <p:spPr>
          <a:xfrm>
            <a:off x="12669650" y="4976900"/>
            <a:ext cx="9762600" cy="17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600"/>
              <a:t>PROBLEM:</a:t>
            </a:r>
            <a:endParaRPr sz="96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77" name="Shape 77"/>
          <p:cNvSpPr txBox="1"/>
          <p:nvPr/>
        </p:nvSpPr>
        <p:spPr>
          <a:xfrm>
            <a:off x="14060350" y="6507350"/>
            <a:ext cx="16677000" cy="3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Excel sheet contains no metadata</a:t>
            </a:r>
            <a:endParaRPr sz="55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78" name="Shape 78"/>
          <p:cNvSpPr txBox="1"/>
          <p:nvPr/>
        </p:nvSpPr>
        <p:spPr>
          <a:xfrm>
            <a:off x="12669650" y="8412988"/>
            <a:ext cx="9762600" cy="17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600"/>
              <a:t>CONSTRAINTS:</a:t>
            </a:r>
            <a:endParaRPr sz="96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79" name="Shape 79"/>
          <p:cNvSpPr txBox="1"/>
          <p:nvPr/>
        </p:nvSpPr>
        <p:spPr>
          <a:xfrm>
            <a:off x="13911829" y="10079575"/>
            <a:ext cx="13059000" cy="3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Use Twitter collection input for data</a:t>
            </a:r>
            <a:endParaRPr sz="5500"/>
          </a:p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Use ontology input for categories</a:t>
            </a:r>
            <a:endParaRPr sz="55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5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500"/>
          </a:p>
        </p:txBody>
      </p:sp>
      <p:sp>
        <p:nvSpPr>
          <p:cNvPr id="80" name="Shape 80"/>
          <p:cNvSpPr txBox="1"/>
          <p:nvPr/>
        </p:nvSpPr>
        <p:spPr>
          <a:xfrm>
            <a:off x="12669650" y="12633575"/>
            <a:ext cx="9762600" cy="17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9600">
                <a:solidFill>
                  <a:schemeClr val="dk1"/>
                </a:solidFill>
              </a:rPr>
              <a:t>SOLUTION:</a:t>
            </a:r>
            <a:endParaRPr sz="96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6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81" name="Shape 81"/>
          <p:cNvSpPr txBox="1"/>
          <p:nvPr/>
        </p:nvSpPr>
        <p:spPr>
          <a:xfrm>
            <a:off x="13875650" y="14355275"/>
            <a:ext cx="15418800" cy="36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Use Python to pull Wikipedia articles</a:t>
            </a:r>
            <a:endParaRPr sz="5500"/>
          </a:p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Filter irrelevant results</a:t>
            </a:r>
            <a:endParaRPr sz="5500"/>
          </a:p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Fill out empty cells in excel</a:t>
            </a:r>
            <a:endParaRPr sz="5500"/>
          </a:p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Return solution as new file</a:t>
            </a:r>
            <a:endParaRPr sz="5500"/>
          </a:p>
        </p:txBody>
      </p:sp>
      <p:sp>
        <p:nvSpPr>
          <p:cNvPr id="82" name="Shape 82"/>
          <p:cNvSpPr txBox="1"/>
          <p:nvPr/>
        </p:nvSpPr>
        <p:spPr>
          <a:xfrm>
            <a:off x="27660175" y="31850175"/>
            <a:ext cx="6316200" cy="116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http://zewaren.net/site/node/160</a:t>
            </a:r>
            <a:endParaRPr sz="3200"/>
          </a:p>
        </p:txBody>
      </p:sp>
      <p:pic>
        <p:nvPicPr>
          <p:cNvPr id="83" name="Shape 8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5067913" y="19148578"/>
            <a:ext cx="11609700" cy="691683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/>
          <p:nvPr/>
        </p:nvSpPr>
        <p:spPr>
          <a:xfrm>
            <a:off x="15411269" y="26065425"/>
            <a:ext cx="109230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Figure 2: Front end for our tool</a:t>
            </a:r>
            <a:endParaRPr sz="4800"/>
          </a:p>
        </p:txBody>
      </p:sp>
      <p:pic>
        <p:nvPicPr>
          <p:cNvPr id="85" name="Shape 8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0666825" y="5028200"/>
            <a:ext cx="11292600" cy="842067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Shape 86"/>
          <p:cNvSpPr txBox="1"/>
          <p:nvPr/>
        </p:nvSpPr>
        <p:spPr>
          <a:xfrm>
            <a:off x="13911825" y="27806825"/>
            <a:ext cx="117918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461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Char char="●"/>
            </a:pPr>
            <a:r>
              <a:rPr lang="en" sz="5000">
                <a:solidFill>
                  <a:schemeClr val="dk1"/>
                </a:solidFill>
              </a:rPr>
              <a:t>Simple interface</a:t>
            </a:r>
            <a:endParaRPr sz="5000">
              <a:solidFill>
                <a:schemeClr val="dk1"/>
              </a:solidFill>
            </a:endParaRPr>
          </a:p>
          <a:p>
            <a:pPr indent="-5461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Char char="●"/>
            </a:pPr>
            <a:r>
              <a:rPr lang="en" sz="5000">
                <a:solidFill>
                  <a:schemeClr val="dk1"/>
                </a:solidFill>
              </a:rPr>
              <a:t>Input excel sheet</a:t>
            </a:r>
            <a:endParaRPr sz="5000">
              <a:solidFill>
                <a:schemeClr val="dk1"/>
              </a:solidFill>
            </a:endParaRPr>
          </a:p>
          <a:p>
            <a:pPr indent="-5461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Char char="●"/>
            </a:pPr>
            <a:r>
              <a:rPr lang="en" sz="5000">
                <a:solidFill>
                  <a:schemeClr val="dk1"/>
                </a:solidFill>
              </a:rPr>
              <a:t>Output generated excel sheet</a:t>
            </a:r>
            <a:endParaRPr sz="5000"/>
          </a:p>
        </p:txBody>
      </p:sp>
      <p:sp>
        <p:nvSpPr>
          <p:cNvPr id="87" name="Shape 87"/>
          <p:cNvSpPr txBox="1"/>
          <p:nvPr/>
        </p:nvSpPr>
        <p:spPr>
          <a:xfrm>
            <a:off x="34107600" y="31835375"/>
            <a:ext cx="8053800" cy="116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http://ecocar3.org/vthevt/about-us/</a:t>
            </a:r>
            <a:endParaRPr sz="3200"/>
          </a:p>
        </p:txBody>
      </p:sp>
      <p:pic>
        <p:nvPicPr>
          <p:cNvPr id="88" name="Shape 8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6752" y="26069800"/>
            <a:ext cx="12101174" cy="409642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 txBox="1"/>
          <p:nvPr/>
        </p:nvSpPr>
        <p:spPr>
          <a:xfrm>
            <a:off x="32506850" y="13910638"/>
            <a:ext cx="85272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Figure 3: Example Hashtags</a:t>
            </a:r>
            <a:endParaRPr sz="4800"/>
          </a:p>
        </p:txBody>
      </p:sp>
      <p:sp>
        <p:nvSpPr>
          <p:cNvPr id="90" name="Shape 90"/>
          <p:cNvSpPr txBox="1"/>
          <p:nvPr/>
        </p:nvSpPr>
        <p:spPr>
          <a:xfrm>
            <a:off x="30155400" y="15264475"/>
            <a:ext cx="9762600" cy="17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600">
                <a:solidFill>
                  <a:schemeClr val="dk1"/>
                </a:solidFill>
              </a:rPr>
              <a:t>HEURISTICS</a:t>
            </a:r>
            <a:r>
              <a:rPr b="1" lang="en" sz="9600">
                <a:solidFill>
                  <a:schemeClr val="dk1"/>
                </a:solidFill>
              </a:rPr>
              <a:t>:</a:t>
            </a:r>
            <a:endParaRPr sz="96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6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91" name="Shape 91"/>
          <p:cNvSpPr txBox="1"/>
          <p:nvPr/>
        </p:nvSpPr>
        <p:spPr>
          <a:xfrm>
            <a:off x="30491200" y="16891388"/>
            <a:ext cx="15418800" cy="36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Pre-existing Categories </a:t>
            </a:r>
            <a:endParaRPr sz="5500"/>
          </a:p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>
                <a:solidFill>
                  <a:schemeClr val="dk1"/>
                </a:solidFill>
              </a:rPr>
              <a:t>Date Relevance</a:t>
            </a:r>
            <a:endParaRPr sz="5500">
              <a:solidFill>
                <a:schemeClr val="dk1"/>
              </a:solidFill>
            </a:endParaRPr>
          </a:p>
          <a:p>
            <a:pPr indent="-57785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Char char="●"/>
            </a:pPr>
            <a:r>
              <a:rPr lang="en" sz="5500">
                <a:solidFill>
                  <a:schemeClr val="dk1"/>
                </a:solidFill>
              </a:rPr>
              <a:t>Term Frequency</a:t>
            </a:r>
            <a:endParaRPr sz="5500">
              <a:solidFill>
                <a:schemeClr val="dk1"/>
              </a:solidFill>
            </a:endParaRPr>
          </a:p>
          <a:p>
            <a:pPr indent="-57785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Char char="●"/>
            </a:pPr>
            <a:r>
              <a:rPr lang="en" sz="5500">
                <a:solidFill>
                  <a:schemeClr val="dk1"/>
                </a:solidFill>
              </a:rPr>
              <a:t>Parsing Hashtags</a:t>
            </a:r>
            <a:endParaRPr sz="5500">
              <a:solidFill>
                <a:schemeClr val="dk1"/>
              </a:solidFill>
            </a:endParaRPr>
          </a:p>
          <a:p>
            <a:pPr indent="-57785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Char char="●"/>
            </a:pPr>
            <a:r>
              <a:rPr lang="en" sz="5500">
                <a:solidFill>
                  <a:schemeClr val="dk1"/>
                </a:solidFill>
              </a:rPr>
              <a:t>Improving Source Detection</a:t>
            </a:r>
            <a:endParaRPr sz="5500">
              <a:solidFill>
                <a:schemeClr val="dk1"/>
              </a:solidFill>
            </a:endParaRPr>
          </a:p>
        </p:txBody>
      </p:sp>
      <p:pic>
        <p:nvPicPr>
          <p:cNvPr id="92" name="Shape 92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1265300" y="22396512"/>
            <a:ext cx="10483065" cy="806192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/>
          <p:nvPr/>
        </p:nvSpPr>
        <p:spPr>
          <a:xfrm>
            <a:off x="31610250" y="30627613"/>
            <a:ext cx="85272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Figure 4: Category Structure</a:t>
            </a:r>
            <a:endParaRPr sz="4800"/>
          </a:p>
        </p:txBody>
      </p:sp>
      <p:sp>
        <p:nvSpPr>
          <p:cNvPr id="94" name="Shape 94"/>
          <p:cNvSpPr txBox="1"/>
          <p:nvPr/>
        </p:nvSpPr>
        <p:spPr>
          <a:xfrm>
            <a:off x="1206050" y="5184225"/>
            <a:ext cx="9762600" cy="17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9600">
                <a:solidFill>
                  <a:schemeClr val="dk1"/>
                </a:solidFill>
              </a:rPr>
              <a:t>OVERVIEW:</a:t>
            </a:r>
            <a:endParaRPr sz="4800"/>
          </a:p>
        </p:txBody>
      </p:sp>
      <p:sp>
        <p:nvSpPr>
          <p:cNvPr id="95" name="Shape 95"/>
          <p:cNvSpPr/>
          <p:nvPr/>
        </p:nvSpPr>
        <p:spPr>
          <a:xfrm rot="5400000">
            <a:off x="7443400" y="12171488"/>
            <a:ext cx="1680900" cy="963900"/>
          </a:xfrm>
          <a:prstGeom prst="rightArrow">
            <a:avLst>
              <a:gd fmla="val 50000" name="adj1"/>
              <a:gd fmla="val 117623" name="adj2"/>
            </a:avLst>
          </a:prstGeom>
          <a:solidFill>
            <a:srgbClr val="F15E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Shape 100"/>
          <p:cNvPicPr preferRelativeResize="0"/>
          <p:nvPr/>
        </p:nvPicPr>
        <p:blipFill rotWithShape="1">
          <a:blip r:embed="rId3">
            <a:alphaModFix/>
          </a:blip>
          <a:srcRect b="-14770" l="14769" r="-14770" t="14769"/>
          <a:stretch/>
        </p:blipFill>
        <p:spPr>
          <a:xfrm>
            <a:off x="0" y="188550"/>
            <a:ext cx="7727874" cy="488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Shape 1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78923" y="5514610"/>
            <a:ext cx="3731100" cy="37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/>
          <p:nvPr/>
        </p:nvSpPr>
        <p:spPr>
          <a:xfrm>
            <a:off x="0" y="31955425"/>
            <a:ext cx="68928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https://en.wikipedia.org/wiki/twitter</a:t>
            </a:r>
            <a:endParaRPr sz="3200"/>
          </a:p>
        </p:txBody>
      </p:sp>
      <p:sp>
        <p:nvSpPr>
          <p:cNvPr id="103" name="Shape 103"/>
          <p:cNvSpPr txBox="1"/>
          <p:nvPr/>
        </p:nvSpPr>
        <p:spPr>
          <a:xfrm>
            <a:off x="10925475" y="32884050"/>
            <a:ext cx="85272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https://en.wikipedia.org/wiki/Microsoft_Excel</a:t>
            </a:r>
            <a:endParaRPr sz="3200"/>
          </a:p>
        </p:txBody>
      </p:sp>
      <p:pic>
        <p:nvPicPr>
          <p:cNvPr id="104" name="Shape 10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84714" y="11749892"/>
            <a:ext cx="3731100" cy="3662723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/>
          <p:nvPr/>
        </p:nvSpPr>
        <p:spPr>
          <a:xfrm rot="5400000">
            <a:off x="238000" y="13394638"/>
            <a:ext cx="6640800" cy="945000"/>
          </a:xfrm>
          <a:prstGeom prst="rightArrow">
            <a:avLst>
              <a:gd fmla="val 50000" name="adj1"/>
              <a:gd fmla="val 117623" name="adj2"/>
            </a:avLst>
          </a:prstGeom>
          <a:solidFill>
            <a:srgbClr val="F15E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Shape 10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70150" y="5302751"/>
            <a:ext cx="4369383" cy="5017474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107"/>
          <p:cNvSpPr txBox="1"/>
          <p:nvPr/>
        </p:nvSpPr>
        <p:spPr>
          <a:xfrm>
            <a:off x="22095475" y="31976650"/>
            <a:ext cx="55647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https://en.wikipedia.org/wiki/</a:t>
            </a:r>
            <a:endParaRPr sz="3200"/>
          </a:p>
        </p:txBody>
      </p:sp>
      <p:pic>
        <p:nvPicPr>
          <p:cNvPr id="108" name="Shape 10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36588" y="17872762"/>
            <a:ext cx="9269850" cy="443338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Shape 109"/>
          <p:cNvSpPr txBox="1"/>
          <p:nvPr/>
        </p:nvSpPr>
        <p:spPr>
          <a:xfrm>
            <a:off x="15420000" y="31943025"/>
            <a:ext cx="66396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https://en.wikipedia.org/wiki/python</a:t>
            </a:r>
            <a:endParaRPr sz="3200"/>
          </a:p>
        </p:txBody>
      </p:sp>
      <p:cxnSp>
        <p:nvCxnSpPr>
          <p:cNvPr id="110" name="Shape 110"/>
          <p:cNvCxnSpPr/>
          <p:nvPr/>
        </p:nvCxnSpPr>
        <p:spPr>
          <a:xfrm>
            <a:off x="-39450" y="4566425"/>
            <a:ext cx="43970100" cy="0"/>
          </a:xfrm>
          <a:prstGeom prst="straightConnector1">
            <a:avLst/>
          </a:prstGeom>
          <a:noFill/>
          <a:ln cap="flat" cmpd="sng" w="1524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1" name="Shape 111"/>
          <p:cNvSpPr/>
          <p:nvPr/>
        </p:nvSpPr>
        <p:spPr>
          <a:xfrm rot="5400000">
            <a:off x="7402126" y="10015857"/>
            <a:ext cx="2084700" cy="963900"/>
          </a:xfrm>
          <a:prstGeom prst="rightArrow">
            <a:avLst>
              <a:gd fmla="val 50000" name="adj1"/>
              <a:gd fmla="val 117623" name="adj2"/>
            </a:avLst>
          </a:prstGeom>
          <a:solidFill>
            <a:srgbClr val="F15E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/>
          <p:nvPr/>
        </p:nvSpPr>
        <p:spPr>
          <a:xfrm rot="5400000">
            <a:off x="7539325" y="16275938"/>
            <a:ext cx="2060400" cy="963900"/>
          </a:xfrm>
          <a:prstGeom prst="rightArrow">
            <a:avLst>
              <a:gd fmla="val 50000" name="adj1"/>
              <a:gd fmla="val 117623" name="adj2"/>
            </a:avLst>
          </a:prstGeom>
          <a:solidFill>
            <a:srgbClr val="F15E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/>
          <p:nvPr/>
        </p:nvSpPr>
        <p:spPr>
          <a:xfrm rot="5400000">
            <a:off x="5025225" y="25180591"/>
            <a:ext cx="1792500" cy="963900"/>
          </a:xfrm>
          <a:prstGeom prst="rightArrow">
            <a:avLst>
              <a:gd fmla="val 50000" name="adj1"/>
              <a:gd fmla="val 117623" name="adj2"/>
            </a:avLst>
          </a:prstGeom>
          <a:solidFill>
            <a:srgbClr val="F15E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4" name="Shape 114"/>
          <p:cNvCxnSpPr/>
          <p:nvPr/>
        </p:nvCxnSpPr>
        <p:spPr>
          <a:xfrm>
            <a:off x="12374100" y="4531375"/>
            <a:ext cx="0" cy="27318600"/>
          </a:xfrm>
          <a:prstGeom prst="straightConnector1">
            <a:avLst/>
          </a:prstGeom>
          <a:noFill/>
          <a:ln cap="flat" cmpd="sng" w="1524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" name="Shape 115"/>
          <p:cNvCxnSpPr/>
          <p:nvPr/>
        </p:nvCxnSpPr>
        <p:spPr>
          <a:xfrm>
            <a:off x="-39450" y="31814925"/>
            <a:ext cx="43970100" cy="0"/>
          </a:xfrm>
          <a:prstGeom prst="straightConnector1">
            <a:avLst/>
          </a:prstGeom>
          <a:noFill/>
          <a:ln cap="flat" cmpd="sng" w="1524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6" name="Shape 116"/>
          <p:cNvSpPr txBox="1"/>
          <p:nvPr/>
        </p:nvSpPr>
        <p:spPr>
          <a:xfrm>
            <a:off x="291625" y="266900"/>
            <a:ext cx="430962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400">
                <a:latin typeface="Georgia"/>
                <a:ea typeface="Georgia"/>
                <a:cs typeface="Georgia"/>
                <a:sym typeface="Georgia"/>
              </a:rPr>
              <a:t>Tweet Collections</a:t>
            </a:r>
            <a:endParaRPr sz="204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17" name="Shape 117"/>
          <p:cNvSpPr txBox="1"/>
          <p:nvPr/>
        </p:nvSpPr>
        <p:spPr>
          <a:xfrm>
            <a:off x="19483075" y="27618625"/>
            <a:ext cx="26445000" cy="30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8" name="Shape 1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62538" y="27202457"/>
            <a:ext cx="10443899" cy="2834681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 txBox="1"/>
          <p:nvPr/>
        </p:nvSpPr>
        <p:spPr>
          <a:xfrm>
            <a:off x="-39450" y="3122438"/>
            <a:ext cx="430962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solidFill>
                  <a:srgbClr val="666666"/>
                </a:solidFill>
                <a:latin typeface="Georgia"/>
                <a:ea typeface="Georgia"/>
                <a:cs typeface="Georgia"/>
                <a:sym typeface="Georgia"/>
              </a:rPr>
              <a:t>Kirk Chenault, Chris Keener, Brandon Chang, Joe Widrig</a:t>
            </a:r>
            <a:endParaRPr sz="5400">
              <a:solidFill>
                <a:srgbClr val="666666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cxnSp>
        <p:nvCxnSpPr>
          <p:cNvPr id="120" name="Shape 120"/>
          <p:cNvCxnSpPr/>
          <p:nvPr/>
        </p:nvCxnSpPr>
        <p:spPr>
          <a:xfrm>
            <a:off x="6255900" y="3106525"/>
            <a:ext cx="31379400" cy="0"/>
          </a:xfrm>
          <a:prstGeom prst="straightConnector1">
            <a:avLst/>
          </a:prstGeom>
          <a:noFill/>
          <a:ln cap="flat" cmpd="sng" w="1524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" name="Shape 121"/>
          <p:cNvCxnSpPr/>
          <p:nvPr/>
        </p:nvCxnSpPr>
        <p:spPr>
          <a:xfrm>
            <a:off x="29371425" y="4624975"/>
            <a:ext cx="0" cy="27131400"/>
          </a:xfrm>
          <a:prstGeom prst="straightConnector1">
            <a:avLst/>
          </a:prstGeom>
          <a:noFill/>
          <a:ln cap="flat" cmpd="sng" w="1524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2" name="Shape 122"/>
          <p:cNvSpPr txBox="1"/>
          <p:nvPr/>
        </p:nvSpPr>
        <p:spPr>
          <a:xfrm>
            <a:off x="2276775" y="30409275"/>
            <a:ext cx="72894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Figure 1</a:t>
            </a:r>
            <a:endParaRPr sz="4800"/>
          </a:p>
        </p:txBody>
      </p:sp>
      <p:sp>
        <p:nvSpPr>
          <p:cNvPr id="123" name="Shape 123"/>
          <p:cNvSpPr txBox="1"/>
          <p:nvPr/>
        </p:nvSpPr>
        <p:spPr>
          <a:xfrm>
            <a:off x="13127275" y="18106150"/>
            <a:ext cx="60327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Figure 2</a:t>
            </a:r>
            <a:endParaRPr sz="4800"/>
          </a:p>
        </p:txBody>
      </p:sp>
      <p:sp>
        <p:nvSpPr>
          <p:cNvPr id="124" name="Shape 124"/>
          <p:cNvSpPr txBox="1"/>
          <p:nvPr/>
        </p:nvSpPr>
        <p:spPr>
          <a:xfrm>
            <a:off x="11706000" y="6354950"/>
            <a:ext cx="9762600" cy="3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125" name="Shape 125"/>
          <p:cNvSpPr txBox="1"/>
          <p:nvPr/>
        </p:nvSpPr>
        <p:spPr>
          <a:xfrm>
            <a:off x="12669650" y="4976900"/>
            <a:ext cx="9762600" cy="17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600"/>
              <a:t>PROBLEM:</a:t>
            </a:r>
            <a:endParaRPr sz="96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126" name="Shape 126"/>
          <p:cNvSpPr txBox="1"/>
          <p:nvPr/>
        </p:nvSpPr>
        <p:spPr>
          <a:xfrm>
            <a:off x="13907950" y="6507350"/>
            <a:ext cx="16677000" cy="3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Excel sheet contains no metadata</a:t>
            </a:r>
            <a:endParaRPr sz="55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127" name="Shape 127"/>
          <p:cNvSpPr txBox="1"/>
          <p:nvPr/>
        </p:nvSpPr>
        <p:spPr>
          <a:xfrm>
            <a:off x="12669650" y="8412988"/>
            <a:ext cx="9762600" cy="17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600"/>
              <a:t>CONSTRAINTS:</a:t>
            </a:r>
            <a:endParaRPr sz="96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128" name="Shape 128"/>
          <p:cNvSpPr txBox="1"/>
          <p:nvPr/>
        </p:nvSpPr>
        <p:spPr>
          <a:xfrm>
            <a:off x="13759429" y="10079575"/>
            <a:ext cx="13059000" cy="3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Use Twitter collection input for data</a:t>
            </a:r>
            <a:endParaRPr sz="5500"/>
          </a:p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Use ontology input for categories</a:t>
            </a:r>
            <a:endParaRPr sz="55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5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500"/>
          </a:p>
        </p:txBody>
      </p:sp>
      <p:sp>
        <p:nvSpPr>
          <p:cNvPr id="129" name="Shape 129"/>
          <p:cNvSpPr txBox="1"/>
          <p:nvPr/>
        </p:nvSpPr>
        <p:spPr>
          <a:xfrm>
            <a:off x="12669650" y="12633575"/>
            <a:ext cx="9762600" cy="17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600"/>
              <a:t>SOLUTION:</a:t>
            </a:r>
            <a:endParaRPr sz="96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130" name="Shape 130"/>
          <p:cNvSpPr txBox="1"/>
          <p:nvPr/>
        </p:nvSpPr>
        <p:spPr>
          <a:xfrm>
            <a:off x="13723250" y="14355275"/>
            <a:ext cx="15418800" cy="36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Use Python to pull Wikipedia articles</a:t>
            </a:r>
            <a:endParaRPr sz="5500"/>
          </a:p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Filter irrelevant results</a:t>
            </a:r>
            <a:endParaRPr sz="5500"/>
          </a:p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Fill out empty cells in excel</a:t>
            </a:r>
            <a:endParaRPr sz="5500"/>
          </a:p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Return solution as new file</a:t>
            </a:r>
            <a:endParaRPr sz="5500"/>
          </a:p>
        </p:txBody>
      </p:sp>
      <p:pic>
        <p:nvPicPr>
          <p:cNvPr id="131" name="Shape 13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4374591" y="5132800"/>
            <a:ext cx="7326983" cy="409645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Shape 132"/>
          <p:cNvSpPr txBox="1"/>
          <p:nvPr/>
        </p:nvSpPr>
        <p:spPr>
          <a:xfrm>
            <a:off x="27660175" y="31976775"/>
            <a:ext cx="73269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http://zewaren.net/site/node/160</a:t>
            </a:r>
            <a:endParaRPr sz="3200"/>
          </a:p>
        </p:txBody>
      </p:sp>
      <p:pic>
        <p:nvPicPr>
          <p:cNvPr id="133" name="Shape 13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4431500" y="17374850"/>
            <a:ext cx="8527219" cy="308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Shape 134"/>
          <p:cNvSpPr txBox="1"/>
          <p:nvPr/>
        </p:nvSpPr>
        <p:spPr>
          <a:xfrm>
            <a:off x="35050413" y="20542450"/>
            <a:ext cx="72894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Figure 7</a:t>
            </a:r>
            <a:endParaRPr sz="3600"/>
          </a:p>
        </p:txBody>
      </p:sp>
      <p:pic>
        <p:nvPicPr>
          <p:cNvPr id="135" name="Shape 135"/>
          <p:cNvPicPr preferRelativeResize="0"/>
          <p:nvPr/>
        </p:nvPicPr>
        <p:blipFill rotWithShape="1">
          <a:blip r:embed="rId11">
            <a:alphaModFix/>
          </a:blip>
          <a:srcRect b="0" l="18977" r="15449" t="0"/>
          <a:stretch/>
        </p:blipFill>
        <p:spPr>
          <a:xfrm>
            <a:off x="12858075" y="19227832"/>
            <a:ext cx="6967699" cy="5637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Shape 136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9905183" y="26029744"/>
            <a:ext cx="9024475" cy="5376614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Shape 137"/>
          <p:cNvSpPr txBox="1"/>
          <p:nvPr/>
        </p:nvSpPr>
        <p:spPr>
          <a:xfrm>
            <a:off x="20772713" y="24587675"/>
            <a:ext cx="72894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Figure 3</a:t>
            </a:r>
            <a:endParaRPr sz="4800"/>
          </a:p>
        </p:txBody>
      </p:sp>
      <p:pic>
        <p:nvPicPr>
          <p:cNvPr id="138" name="Shape 138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9955350" y="4879000"/>
            <a:ext cx="10286475" cy="7670424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Shape 139"/>
          <p:cNvSpPr txBox="1"/>
          <p:nvPr/>
        </p:nvSpPr>
        <p:spPr>
          <a:xfrm>
            <a:off x="33813825" y="13723813"/>
            <a:ext cx="9762600" cy="3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Problems and future work</a:t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Asdfasdfasdfasdfasdfasdfsdf</a:t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Asdfasdfasdfasdfasdfasfasdfasfas</a:t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Asdfasdfasdffasfdasdf</a:t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140" name="Shape 140"/>
          <p:cNvSpPr txBox="1"/>
          <p:nvPr/>
        </p:nvSpPr>
        <p:spPr>
          <a:xfrm>
            <a:off x="33976475" y="21658374"/>
            <a:ext cx="9762600" cy="9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Problems and future work</a:t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Asdfasdfasdfasdfasdfasdfsdf</a:t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Asdfasdfa</a:t>
            </a:r>
            <a:r>
              <a:rPr lang="en" sz="4800">
                <a:solidFill>
                  <a:schemeClr val="dk1"/>
                </a:solidFill>
              </a:rPr>
              <a:t>sdfasdfasdfasfasdfasfas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Asdfasdfasdffasfdasdf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sdfasdfasdfasfasdfasfas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Asdfasdfasdffasfdasdf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sdfasdfasdfasfasdfasfas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Asdfasdfasdffasfdasdf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sdfasdfasdfasfasdfasfas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Asdfasdfasdffasfdasdfsdfasdfasdfasfasdfasfas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Asdfasdfasdffasfdasdf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141" name="Shape 141"/>
          <p:cNvSpPr txBox="1"/>
          <p:nvPr/>
        </p:nvSpPr>
        <p:spPr>
          <a:xfrm>
            <a:off x="21143275" y="19388350"/>
            <a:ext cx="7469100" cy="22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46100" lvl="0" marL="457200" rtl="0">
              <a:spcBef>
                <a:spcPts val="0"/>
              </a:spcBef>
              <a:spcAft>
                <a:spcPts val="0"/>
              </a:spcAft>
              <a:buSzPts val="5000"/>
              <a:buChar char="●"/>
            </a:pPr>
            <a:r>
              <a:rPr lang="en" sz="5000"/>
              <a:t>Simple interface</a:t>
            </a:r>
            <a:endParaRPr sz="5000"/>
          </a:p>
          <a:p>
            <a:pPr indent="-546100" lvl="0" marL="457200" rtl="0">
              <a:spcBef>
                <a:spcPts val="0"/>
              </a:spcBef>
              <a:spcAft>
                <a:spcPts val="0"/>
              </a:spcAft>
              <a:buSzPts val="5000"/>
              <a:buChar char="●"/>
            </a:pPr>
            <a:r>
              <a:rPr lang="en" sz="5000"/>
              <a:t>Input excel sheet</a:t>
            </a:r>
            <a:endParaRPr sz="5000"/>
          </a:p>
        </p:txBody>
      </p:sp>
      <p:sp>
        <p:nvSpPr>
          <p:cNvPr id="142" name="Shape 142"/>
          <p:cNvSpPr txBox="1"/>
          <p:nvPr/>
        </p:nvSpPr>
        <p:spPr>
          <a:xfrm>
            <a:off x="13022125" y="29002075"/>
            <a:ext cx="6639600" cy="22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46100" lvl="0" marL="457200" rtl="0">
              <a:spcBef>
                <a:spcPts val="0"/>
              </a:spcBef>
              <a:spcAft>
                <a:spcPts val="0"/>
              </a:spcAft>
              <a:buSzPts val="5000"/>
              <a:buChar char="●"/>
            </a:pPr>
            <a:r>
              <a:rPr lang="en" sz="5000"/>
              <a:t>Output generated excel sheet</a:t>
            </a:r>
            <a:endParaRPr sz="5000"/>
          </a:p>
        </p:txBody>
      </p:sp>
      <p:cxnSp>
        <p:nvCxnSpPr>
          <p:cNvPr id="143" name="Shape 143"/>
          <p:cNvCxnSpPr/>
          <p:nvPr/>
        </p:nvCxnSpPr>
        <p:spPr>
          <a:xfrm>
            <a:off x="76200" y="5257800"/>
            <a:ext cx="43891200" cy="457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 b="-14770" l="14769" r="-14770" t="14769"/>
          <a:stretch/>
        </p:blipFill>
        <p:spPr>
          <a:xfrm>
            <a:off x="0" y="188550"/>
            <a:ext cx="7727874" cy="488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Shape 1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78923" y="5514610"/>
            <a:ext cx="3731100" cy="37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0" y="31955425"/>
            <a:ext cx="68928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https://en.wikipedia.org/wiki/twitter</a:t>
            </a:r>
            <a:endParaRPr sz="3200"/>
          </a:p>
        </p:txBody>
      </p:sp>
      <p:sp>
        <p:nvSpPr>
          <p:cNvPr id="151" name="Shape 151"/>
          <p:cNvSpPr txBox="1"/>
          <p:nvPr/>
        </p:nvSpPr>
        <p:spPr>
          <a:xfrm>
            <a:off x="10925475" y="32884050"/>
            <a:ext cx="85272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https://en.wikipedia.org/wiki/Microsoft_Excel</a:t>
            </a:r>
            <a:endParaRPr sz="3200"/>
          </a:p>
        </p:txBody>
      </p:sp>
      <p:pic>
        <p:nvPicPr>
          <p:cNvPr id="152" name="Shape 1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84714" y="11749892"/>
            <a:ext cx="3731100" cy="3662723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Shape 153"/>
          <p:cNvSpPr/>
          <p:nvPr/>
        </p:nvSpPr>
        <p:spPr>
          <a:xfrm rot="5400000">
            <a:off x="238000" y="13394638"/>
            <a:ext cx="6640800" cy="945000"/>
          </a:xfrm>
          <a:prstGeom prst="rightArrow">
            <a:avLst>
              <a:gd fmla="val 50000" name="adj1"/>
              <a:gd fmla="val 117623" name="adj2"/>
            </a:avLst>
          </a:prstGeom>
          <a:solidFill>
            <a:srgbClr val="F15E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4" name="Shape 15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70150" y="5302751"/>
            <a:ext cx="4369383" cy="5017474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Shape 155"/>
          <p:cNvSpPr txBox="1"/>
          <p:nvPr/>
        </p:nvSpPr>
        <p:spPr>
          <a:xfrm>
            <a:off x="22095475" y="31976650"/>
            <a:ext cx="55647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https://en.wikipedia.org/wiki/</a:t>
            </a:r>
            <a:endParaRPr sz="3200"/>
          </a:p>
        </p:txBody>
      </p:sp>
      <p:pic>
        <p:nvPicPr>
          <p:cNvPr id="156" name="Shape 15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36588" y="17872762"/>
            <a:ext cx="9269850" cy="4433388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Shape 157"/>
          <p:cNvSpPr txBox="1"/>
          <p:nvPr/>
        </p:nvSpPr>
        <p:spPr>
          <a:xfrm>
            <a:off x="15420000" y="31943025"/>
            <a:ext cx="66396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https://en.wikipedia.org/wiki/python</a:t>
            </a:r>
            <a:endParaRPr sz="3200"/>
          </a:p>
        </p:txBody>
      </p:sp>
      <p:cxnSp>
        <p:nvCxnSpPr>
          <p:cNvPr id="158" name="Shape 158"/>
          <p:cNvCxnSpPr/>
          <p:nvPr/>
        </p:nvCxnSpPr>
        <p:spPr>
          <a:xfrm>
            <a:off x="-39450" y="4566425"/>
            <a:ext cx="43970100" cy="0"/>
          </a:xfrm>
          <a:prstGeom prst="straightConnector1">
            <a:avLst/>
          </a:prstGeom>
          <a:noFill/>
          <a:ln cap="flat" cmpd="sng" w="1524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9" name="Shape 159"/>
          <p:cNvSpPr/>
          <p:nvPr/>
        </p:nvSpPr>
        <p:spPr>
          <a:xfrm rot="5400000">
            <a:off x="7402126" y="10015857"/>
            <a:ext cx="2084700" cy="963900"/>
          </a:xfrm>
          <a:prstGeom prst="rightArrow">
            <a:avLst>
              <a:gd fmla="val 50000" name="adj1"/>
              <a:gd fmla="val 117623" name="adj2"/>
            </a:avLst>
          </a:prstGeom>
          <a:solidFill>
            <a:srgbClr val="F15E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Shape 160"/>
          <p:cNvSpPr/>
          <p:nvPr/>
        </p:nvSpPr>
        <p:spPr>
          <a:xfrm rot="5400000">
            <a:off x="7539325" y="16275938"/>
            <a:ext cx="2060400" cy="963900"/>
          </a:xfrm>
          <a:prstGeom prst="rightArrow">
            <a:avLst>
              <a:gd fmla="val 50000" name="adj1"/>
              <a:gd fmla="val 117623" name="adj2"/>
            </a:avLst>
          </a:prstGeom>
          <a:solidFill>
            <a:srgbClr val="F15E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Shape 161"/>
          <p:cNvSpPr/>
          <p:nvPr/>
        </p:nvSpPr>
        <p:spPr>
          <a:xfrm rot="5400000">
            <a:off x="5025225" y="25180591"/>
            <a:ext cx="1792500" cy="963900"/>
          </a:xfrm>
          <a:prstGeom prst="rightArrow">
            <a:avLst>
              <a:gd fmla="val 50000" name="adj1"/>
              <a:gd fmla="val 117623" name="adj2"/>
            </a:avLst>
          </a:prstGeom>
          <a:solidFill>
            <a:srgbClr val="F15E2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2" name="Shape 162"/>
          <p:cNvCxnSpPr/>
          <p:nvPr/>
        </p:nvCxnSpPr>
        <p:spPr>
          <a:xfrm>
            <a:off x="12374100" y="4531375"/>
            <a:ext cx="0" cy="27318600"/>
          </a:xfrm>
          <a:prstGeom prst="straightConnector1">
            <a:avLst/>
          </a:prstGeom>
          <a:noFill/>
          <a:ln cap="flat" cmpd="sng" w="1524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3" name="Shape 163"/>
          <p:cNvCxnSpPr/>
          <p:nvPr/>
        </p:nvCxnSpPr>
        <p:spPr>
          <a:xfrm>
            <a:off x="-39450" y="31814925"/>
            <a:ext cx="43970100" cy="0"/>
          </a:xfrm>
          <a:prstGeom prst="straightConnector1">
            <a:avLst/>
          </a:prstGeom>
          <a:noFill/>
          <a:ln cap="flat" cmpd="sng" w="1524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4" name="Shape 164"/>
          <p:cNvSpPr txBox="1"/>
          <p:nvPr/>
        </p:nvSpPr>
        <p:spPr>
          <a:xfrm>
            <a:off x="291625" y="266900"/>
            <a:ext cx="430962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400">
                <a:latin typeface="Georgia"/>
                <a:ea typeface="Georgia"/>
                <a:cs typeface="Georgia"/>
                <a:sym typeface="Georgia"/>
              </a:rPr>
              <a:t>Tweet Collections</a:t>
            </a:r>
            <a:endParaRPr sz="204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65" name="Shape 165"/>
          <p:cNvSpPr txBox="1"/>
          <p:nvPr/>
        </p:nvSpPr>
        <p:spPr>
          <a:xfrm>
            <a:off x="19483075" y="27618625"/>
            <a:ext cx="26445000" cy="30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6" name="Shape 16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62538" y="27202457"/>
            <a:ext cx="10443899" cy="2834681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Shape 167"/>
          <p:cNvSpPr txBox="1"/>
          <p:nvPr/>
        </p:nvSpPr>
        <p:spPr>
          <a:xfrm>
            <a:off x="-39450" y="3122438"/>
            <a:ext cx="430962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solidFill>
                  <a:srgbClr val="666666"/>
                </a:solidFill>
                <a:latin typeface="Georgia"/>
                <a:ea typeface="Georgia"/>
                <a:cs typeface="Georgia"/>
                <a:sym typeface="Georgia"/>
              </a:rPr>
              <a:t>Kirk Chenault, Chris Keener, Brandon Chang, Joe Widrig</a:t>
            </a:r>
            <a:endParaRPr sz="5400">
              <a:solidFill>
                <a:srgbClr val="666666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cxnSp>
        <p:nvCxnSpPr>
          <p:cNvPr id="168" name="Shape 168"/>
          <p:cNvCxnSpPr/>
          <p:nvPr/>
        </p:nvCxnSpPr>
        <p:spPr>
          <a:xfrm>
            <a:off x="6255900" y="3106525"/>
            <a:ext cx="31379400" cy="0"/>
          </a:xfrm>
          <a:prstGeom prst="straightConnector1">
            <a:avLst/>
          </a:prstGeom>
          <a:noFill/>
          <a:ln cap="flat" cmpd="sng" w="1524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9" name="Shape 169"/>
          <p:cNvCxnSpPr/>
          <p:nvPr/>
        </p:nvCxnSpPr>
        <p:spPr>
          <a:xfrm>
            <a:off x="29371425" y="4624975"/>
            <a:ext cx="0" cy="27131400"/>
          </a:xfrm>
          <a:prstGeom prst="straightConnector1">
            <a:avLst/>
          </a:prstGeom>
          <a:noFill/>
          <a:ln cap="flat" cmpd="sng" w="1524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0" name="Shape 170"/>
          <p:cNvSpPr txBox="1"/>
          <p:nvPr/>
        </p:nvSpPr>
        <p:spPr>
          <a:xfrm>
            <a:off x="2276775" y="30409275"/>
            <a:ext cx="72894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Figure 1</a:t>
            </a:r>
            <a:endParaRPr sz="4800"/>
          </a:p>
        </p:txBody>
      </p:sp>
      <p:sp>
        <p:nvSpPr>
          <p:cNvPr id="171" name="Shape 171"/>
          <p:cNvSpPr txBox="1"/>
          <p:nvPr/>
        </p:nvSpPr>
        <p:spPr>
          <a:xfrm>
            <a:off x="13127275" y="18106150"/>
            <a:ext cx="60327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Figure 2</a:t>
            </a:r>
            <a:endParaRPr sz="4800"/>
          </a:p>
        </p:txBody>
      </p:sp>
      <p:sp>
        <p:nvSpPr>
          <p:cNvPr id="172" name="Shape 172"/>
          <p:cNvSpPr txBox="1"/>
          <p:nvPr/>
        </p:nvSpPr>
        <p:spPr>
          <a:xfrm>
            <a:off x="11706000" y="6354950"/>
            <a:ext cx="9762600" cy="3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173" name="Shape 173"/>
          <p:cNvSpPr txBox="1"/>
          <p:nvPr/>
        </p:nvSpPr>
        <p:spPr>
          <a:xfrm>
            <a:off x="12669650" y="4976900"/>
            <a:ext cx="9762600" cy="17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600"/>
              <a:t>PROBLEM:</a:t>
            </a:r>
            <a:endParaRPr sz="96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174" name="Shape 174"/>
          <p:cNvSpPr txBox="1"/>
          <p:nvPr/>
        </p:nvSpPr>
        <p:spPr>
          <a:xfrm>
            <a:off x="13907950" y="6507350"/>
            <a:ext cx="16677000" cy="3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Excel sheet contains no metadata</a:t>
            </a:r>
            <a:endParaRPr sz="55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175" name="Shape 175"/>
          <p:cNvSpPr txBox="1"/>
          <p:nvPr/>
        </p:nvSpPr>
        <p:spPr>
          <a:xfrm>
            <a:off x="12669650" y="8412988"/>
            <a:ext cx="9762600" cy="17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600"/>
              <a:t>CONSTRAINTS:</a:t>
            </a:r>
            <a:endParaRPr sz="96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176" name="Shape 176"/>
          <p:cNvSpPr txBox="1"/>
          <p:nvPr/>
        </p:nvSpPr>
        <p:spPr>
          <a:xfrm>
            <a:off x="13759429" y="10079575"/>
            <a:ext cx="13059000" cy="3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Use Twitter collection input for data</a:t>
            </a:r>
            <a:endParaRPr sz="5500"/>
          </a:p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Use ontology input for categories</a:t>
            </a:r>
            <a:endParaRPr sz="55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5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500"/>
          </a:p>
        </p:txBody>
      </p:sp>
      <p:sp>
        <p:nvSpPr>
          <p:cNvPr id="177" name="Shape 177"/>
          <p:cNvSpPr txBox="1"/>
          <p:nvPr/>
        </p:nvSpPr>
        <p:spPr>
          <a:xfrm>
            <a:off x="12669650" y="12633575"/>
            <a:ext cx="9762600" cy="17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600"/>
              <a:t>SOLUTION:</a:t>
            </a:r>
            <a:endParaRPr sz="96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178" name="Shape 178"/>
          <p:cNvSpPr txBox="1"/>
          <p:nvPr/>
        </p:nvSpPr>
        <p:spPr>
          <a:xfrm>
            <a:off x="13723250" y="14355275"/>
            <a:ext cx="15418800" cy="36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Use Python to pull Wikipedia articles</a:t>
            </a:r>
            <a:endParaRPr sz="5500"/>
          </a:p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Filter irrelevant results</a:t>
            </a:r>
            <a:endParaRPr sz="5500"/>
          </a:p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Fill out empty cells in excel</a:t>
            </a:r>
            <a:endParaRPr sz="5500"/>
          </a:p>
          <a:p>
            <a:pPr indent="-577850" lvl="0" marL="457200" rtl="0">
              <a:spcBef>
                <a:spcPts val="0"/>
              </a:spcBef>
              <a:spcAft>
                <a:spcPts val="0"/>
              </a:spcAft>
              <a:buSzPts val="5500"/>
              <a:buChar char="●"/>
            </a:pPr>
            <a:r>
              <a:rPr lang="en" sz="5500"/>
              <a:t>Return solution as new file</a:t>
            </a:r>
            <a:endParaRPr sz="5500"/>
          </a:p>
        </p:txBody>
      </p:sp>
      <p:pic>
        <p:nvPicPr>
          <p:cNvPr id="179" name="Shape 17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7459441" y="6402000"/>
            <a:ext cx="7326983" cy="409645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Shape 180"/>
          <p:cNvSpPr txBox="1"/>
          <p:nvPr/>
        </p:nvSpPr>
        <p:spPr>
          <a:xfrm>
            <a:off x="27660175" y="31976775"/>
            <a:ext cx="73269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http://zewaren.net/site/node/160</a:t>
            </a:r>
            <a:endParaRPr sz="3200"/>
          </a:p>
        </p:txBody>
      </p:sp>
      <p:pic>
        <p:nvPicPr>
          <p:cNvPr id="181" name="Shape 18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4431500" y="17374850"/>
            <a:ext cx="8527219" cy="308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Shape 182"/>
          <p:cNvSpPr txBox="1"/>
          <p:nvPr/>
        </p:nvSpPr>
        <p:spPr>
          <a:xfrm>
            <a:off x="35050413" y="20542450"/>
            <a:ext cx="72894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Figure 7</a:t>
            </a:r>
            <a:endParaRPr sz="3600"/>
          </a:p>
        </p:txBody>
      </p:sp>
      <p:pic>
        <p:nvPicPr>
          <p:cNvPr id="183" name="Shape 183"/>
          <p:cNvPicPr preferRelativeResize="0"/>
          <p:nvPr/>
        </p:nvPicPr>
        <p:blipFill rotWithShape="1">
          <a:blip r:embed="rId11">
            <a:alphaModFix/>
          </a:blip>
          <a:srcRect b="0" l="18977" r="15449" t="0"/>
          <a:stretch/>
        </p:blipFill>
        <p:spPr>
          <a:xfrm>
            <a:off x="12858075" y="19227832"/>
            <a:ext cx="6967699" cy="5637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Shape 184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9905183" y="26029744"/>
            <a:ext cx="9024475" cy="5376614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Shape 185"/>
          <p:cNvSpPr txBox="1"/>
          <p:nvPr/>
        </p:nvSpPr>
        <p:spPr>
          <a:xfrm>
            <a:off x="20772713" y="24587675"/>
            <a:ext cx="7289400" cy="10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Figure 3</a:t>
            </a:r>
            <a:endParaRPr sz="4800"/>
          </a:p>
        </p:txBody>
      </p:sp>
      <p:pic>
        <p:nvPicPr>
          <p:cNvPr id="186" name="Shape 186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9955350" y="4879000"/>
            <a:ext cx="10286475" cy="7670424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Shape 187"/>
          <p:cNvSpPr txBox="1"/>
          <p:nvPr/>
        </p:nvSpPr>
        <p:spPr>
          <a:xfrm>
            <a:off x="33813825" y="13723813"/>
            <a:ext cx="9762600" cy="3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Problems and future work</a:t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Asdfasdfasdfasdfasdfasdfsdf</a:t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Asdfasdfasdfasdfasdfasfasdfasfas</a:t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Asdfasdfasdffasfdasdf</a:t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188" name="Shape 188"/>
          <p:cNvSpPr txBox="1"/>
          <p:nvPr/>
        </p:nvSpPr>
        <p:spPr>
          <a:xfrm>
            <a:off x="33976475" y="21658374"/>
            <a:ext cx="9762600" cy="9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Problems and future work</a:t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Asdfasdfasdfasdfasdfasdfsdf</a:t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Asdfasdfa</a:t>
            </a:r>
            <a:r>
              <a:rPr lang="en" sz="4800">
                <a:solidFill>
                  <a:schemeClr val="dk1"/>
                </a:solidFill>
              </a:rPr>
              <a:t>sdfasdfasdfasfasdfasfas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Asdfasdfasdffasfdasdf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sdfasdfasdfasfasdfasfas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Asdfasdfasdffasfdasdf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sdfasdfasdfasfasdfasfas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Asdfasdfasdffasfdasdf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sdfasdfasdfasfasdfasfas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Asdfasdfasdffasfdasdfsdfasdfasdfasfasdfasfas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</a:rPr>
              <a:t>Asdfasdfasdffasfdasdf</a:t>
            </a:r>
            <a:endParaRPr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189" name="Shape 189"/>
          <p:cNvSpPr txBox="1"/>
          <p:nvPr/>
        </p:nvSpPr>
        <p:spPr>
          <a:xfrm>
            <a:off x="21143275" y="19388350"/>
            <a:ext cx="7469100" cy="22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46100" lvl="0" marL="457200" rtl="0">
              <a:spcBef>
                <a:spcPts val="0"/>
              </a:spcBef>
              <a:spcAft>
                <a:spcPts val="0"/>
              </a:spcAft>
              <a:buSzPts val="5000"/>
              <a:buChar char="●"/>
            </a:pPr>
            <a:r>
              <a:rPr lang="en" sz="5000"/>
              <a:t>Simple interface</a:t>
            </a:r>
            <a:endParaRPr sz="5000"/>
          </a:p>
          <a:p>
            <a:pPr indent="-546100" lvl="0" marL="457200" rtl="0">
              <a:spcBef>
                <a:spcPts val="0"/>
              </a:spcBef>
              <a:spcAft>
                <a:spcPts val="0"/>
              </a:spcAft>
              <a:buSzPts val="5000"/>
              <a:buChar char="●"/>
            </a:pPr>
            <a:r>
              <a:rPr lang="en" sz="5000"/>
              <a:t>Input excel sheet</a:t>
            </a:r>
            <a:endParaRPr sz="5000"/>
          </a:p>
        </p:txBody>
      </p:sp>
      <p:sp>
        <p:nvSpPr>
          <p:cNvPr id="190" name="Shape 190"/>
          <p:cNvSpPr txBox="1"/>
          <p:nvPr/>
        </p:nvSpPr>
        <p:spPr>
          <a:xfrm>
            <a:off x="13022125" y="29002075"/>
            <a:ext cx="6639600" cy="22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46100" lvl="0" marL="457200" rtl="0">
              <a:spcBef>
                <a:spcPts val="0"/>
              </a:spcBef>
              <a:spcAft>
                <a:spcPts val="0"/>
              </a:spcAft>
              <a:buSzPts val="5000"/>
              <a:buChar char="●"/>
            </a:pPr>
            <a:r>
              <a:rPr lang="en" sz="5000"/>
              <a:t>Output generated excel sheet</a:t>
            </a:r>
            <a:endParaRPr sz="5000"/>
          </a:p>
        </p:txBody>
      </p:sp>
      <p:cxnSp>
        <p:nvCxnSpPr>
          <p:cNvPr id="191" name="Shape 191"/>
          <p:cNvCxnSpPr/>
          <p:nvPr/>
        </p:nvCxnSpPr>
        <p:spPr>
          <a:xfrm>
            <a:off x="76200" y="5257800"/>
            <a:ext cx="43891200" cy="457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