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3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Shape 64"/>
          <p:cNvSpPr txBox="1"/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" type="subTitle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Shape 71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Shape 86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9" name="Shape 59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7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2.pn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3.png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4.png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1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3" Type="http://schemas.openxmlformats.org/officeDocument/2006/relationships/hyperlink" Target="https://console.developers.google.com/project" TargetMode="Externa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6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5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21st Inventory</a:t>
            </a:r>
          </a:p>
        </p:txBody>
      </p:sp>
      <p:sp>
        <p:nvSpPr>
          <p:cNvPr id="97" name="Shape 97"/>
          <p:cNvSpPr txBox="1"/>
          <p:nvPr>
            <p:ph idx="1" type="subTitle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Brandon Dean, Elliot Garner, Brannon Mason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Shape 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Background </a:t>
            </a:r>
            <a:r>
              <a:rPr lang="en" sz="3600"/>
              <a:t>(Original Task)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Client was Network Infrastructure &amp; Services (NI&amp;S)</a:t>
            </a:r>
            <a:r>
              <a:rPr lang="en" sz="1000">
                <a:solidFill>
                  <a:schemeClr val="dk1"/>
                </a:solidFill>
              </a:rPr>
              <a:t> 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Currently using Oracle to inventorize products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Long, arduous, and complex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Requested we make a mobile app used to help inventory products more efficiently</a:t>
            </a:r>
            <a:br>
              <a:rPr lang="en"/>
            </a:br>
          </a:p>
          <a:p>
            <a:pPr indent="-342900" lvl="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Majority of experience in iOS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Background </a:t>
            </a:r>
            <a:r>
              <a:rPr lang="en" sz="3600"/>
              <a:t>(Updated Task)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NI&amp;S is adding Wireless Access Points (WAPs) to many buildings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Manually make note of Mac Address, Serial Number, Inventory Number, and others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mobile app to scan and save all of that data automatically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Integration with Google Drive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655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700"/>
              <a:t>Setting up a project on Google Drive</a:t>
            </a:r>
            <a:br>
              <a:rPr lang="en" sz="1700"/>
            </a:br>
            <a:r>
              <a:rPr lang="en" sz="1700" u="sng">
                <a:solidFill>
                  <a:schemeClr val="hlink"/>
                </a:solidFill>
                <a:hlinkClick r:id="rId3"/>
              </a:rPr>
              <a:t>https://console.developers.google.com/project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700"/>
          </a:p>
          <a:p>
            <a:pPr indent="-33655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700"/>
              <a:t>Created developer profile and project in XCode</a:t>
            </a:r>
            <a:br>
              <a:rPr lang="en" sz="1700"/>
            </a:br>
          </a:p>
          <a:p>
            <a:pPr indent="-33655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700"/>
              <a:t>A .csv is preloaded onto Google Drive that will be written to</a:t>
            </a:r>
            <a:br>
              <a:rPr lang="en" sz="1700"/>
            </a:br>
          </a:p>
          <a:p>
            <a:pPr indent="-33655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700"/>
              <a:t>The file is downloaded to the mobile application to be parsed</a:t>
            </a:r>
            <a:br>
              <a:rPr lang="en" sz="1700"/>
            </a:br>
          </a:p>
          <a:p>
            <a:pPr indent="-33655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700"/>
              <a:t>Users scan and then add or update the ID fields related to the inventory item</a:t>
            </a:r>
            <a:br>
              <a:rPr lang="en" sz="1700"/>
            </a:br>
          </a:p>
          <a:p>
            <a:pPr indent="-33655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700"/>
              <a:t>The file’s updates are uploaded back to the file on the Google Drive account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Difficulties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Despite choosing iOS, not all of us have a Mac to use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Poorly Documented Google Drive API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Difficulties communicating effectively between group members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Actual development started a little too late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ctrTitle"/>
          </p:nvPr>
        </p:nvSpPr>
        <p:spPr>
          <a:xfrm>
            <a:off x="2620875" y="2071507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Result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8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