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0B7B"/>
    <a:srgbClr val="3F0967"/>
    <a:srgbClr val="4C036D"/>
    <a:srgbClr val="5D046C"/>
    <a:srgbClr val="9900CC"/>
    <a:srgbClr val="580D91"/>
    <a:srgbClr val="FF6600"/>
    <a:srgbClr val="51288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9" autoAdjust="0"/>
    <p:restoredTop sz="94590" autoAdjust="0"/>
  </p:normalViewPr>
  <p:slideViewPr>
    <p:cSldViewPr>
      <p:cViewPr varScale="1">
        <p:scale>
          <a:sx n="105" d="100"/>
          <a:sy n="105" d="100"/>
        </p:scale>
        <p:origin x="-1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9371D04-91CF-4E89-8742-FA24075E4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1375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8223393-37BF-4205-B94A-210274BDA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23E6E-99D3-4F28-9C4C-870383F44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CDE09-C653-44CE-A695-905B71793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F2717-C79C-4380-A7CA-BCC85B0B6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C61AD-7380-4E01-A138-2AA6DABB4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296A6-12B0-4249-BE5F-739ACD2D4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193E9-BB13-47DA-98D7-71D88C145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E6814-4126-4A58-9EFE-D53046211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B89DE-E5DC-4859-96CB-1104FFCB8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8FDAC-4CC4-4E72-B626-23A78C58E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98E43-B948-4BF7-8967-63578EB8E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EF0E4-8DD7-468C-90C5-C70545CF6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16246F-919B-4C65-AC19-5DB3AF0B1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152400" y="1524000"/>
            <a:ext cx="8763000" cy="0"/>
          </a:xfrm>
          <a:prstGeom prst="line">
            <a:avLst/>
          </a:prstGeom>
          <a:noFill/>
          <a:ln w="31750">
            <a:solidFill>
              <a:srgbClr val="580D9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304800" y="1295400"/>
            <a:ext cx="0" cy="5334000"/>
          </a:xfrm>
          <a:prstGeom prst="line">
            <a:avLst/>
          </a:prstGeom>
          <a:noFill/>
          <a:ln w="31750">
            <a:solidFill>
              <a:srgbClr val="4B0B7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3" name="Picture 10" descr="College of mark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1000" y="6362700"/>
            <a:ext cx="1524000" cy="419100"/>
          </a:xfrm>
          <a:prstGeom prst="rect">
            <a:avLst/>
          </a:prstGeom>
          <a:solidFill>
            <a:srgbClr val="512888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512888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512888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512888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512888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512888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512888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512888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512888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512888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512888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512888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12888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512888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51288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Defense to Degree: Accelerating Engineering Degree Completion for Military Veterans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David L. </a:t>
            </a:r>
            <a:r>
              <a:rPr lang="en-US" sz="2800" dirty="0" err="1" smtClean="0"/>
              <a:t>Soldan</a:t>
            </a:r>
            <a:r>
              <a:rPr lang="en-US" sz="2800" dirty="0" smtClean="0"/>
              <a:t>, Don M. </a:t>
            </a:r>
            <a:r>
              <a:rPr lang="en-US" sz="2800" dirty="0" err="1" smtClean="0"/>
              <a:t>Gruenbacher</a:t>
            </a:r>
            <a:r>
              <a:rPr lang="en-US" sz="2800" dirty="0" smtClean="0"/>
              <a:t>, Noel N. Schulz, William B. Hageman, Blythe Vogt, and </a:t>
            </a:r>
            <a:r>
              <a:rPr lang="en-US" sz="2800" dirty="0" err="1" smtClean="0"/>
              <a:t>Rekha</a:t>
            </a:r>
            <a:r>
              <a:rPr lang="en-US" sz="2800" dirty="0" smtClean="0"/>
              <a:t> </a:t>
            </a:r>
            <a:r>
              <a:rPr lang="en-US" sz="2800" dirty="0" err="1" smtClean="0"/>
              <a:t>Natarajan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Kansas State University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7D0A77-8000-4647-94A1-98D3770BA08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Motivation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Expand opportunities for military veterans to complete engineering degrees</a:t>
            </a:r>
          </a:p>
          <a:p>
            <a:pPr eaLnBrk="1" hangingPunct="1"/>
            <a:r>
              <a:rPr lang="en-US" dirty="0" smtClean="0"/>
              <a:t>Increase the technical workforce while benefitting those who have served our country</a:t>
            </a:r>
          </a:p>
          <a:p>
            <a:pPr eaLnBrk="1" hangingPunct="1"/>
            <a:r>
              <a:rPr lang="en-US" dirty="0" smtClean="0"/>
              <a:t>Provide pathways for veterans to complete degrees in a timely manner and within the timeframe of their GI Bill benefits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CDA28-F91C-429A-9A2A-9CD95BBC3BB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Accelerated Bachelor’s Degree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contact with military veteran is very important</a:t>
            </a:r>
          </a:p>
          <a:p>
            <a:r>
              <a:rPr lang="en-US" dirty="0" smtClean="0"/>
              <a:t>Can begin the analysis of proper credit for military </a:t>
            </a:r>
            <a:r>
              <a:rPr lang="en-US" dirty="0" err="1" smtClean="0"/>
              <a:t>classwork</a:t>
            </a:r>
            <a:endParaRPr lang="en-US" dirty="0" smtClean="0"/>
          </a:p>
          <a:p>
            <a:r>
              <a:rPr lang="en-US" dirty="0" smtClean="0"/>
              <a:t>Have the veteran start reviewing material on mathematics and circuit theory (for electrical and computer engineering majors)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C61AD-7380-4E01-A138-2AA6DABB4BF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 Review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developed on-line mathematics review modules focused on college algebra and trigonometry</a:t>
            </a:r>
          </a:p>
          <a:p>
            <a:r>
              <a:rPr lang="en-US" dirty="0" smtClean="0"/>
              <a:t>Prepares the student to take the mathematics placement exam</a:t>
            </a:r>
          </a:p>
          <a:p>
            <a:r>
              <a:rPr lang="en-US" dirty="0" smtClean="0"/>
              <a:t>Helps the veteran get into a “mathematics mode” of thinking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C61AD-7380-4E01-A138-2AA6DABB4BF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Theory Review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electrical and computer engineers circuit theory forms the basis for most upper level classes.</a:t>
            </a:r>
          </a:p>
          <a:p>
            <a:r>
              <a:rPr lang="en-US" dirty="0" smtClean="0"/>
              <a:t>Review modules being developed that can help veterans adapt their electrical and electronics experiences to university nomenclature</a:t>
            </a:r>
          </a:p>
          <a:p>
            <a:r>
              <a:rPr lang="en-US" dirty="0" smtClean="0"/>
              <a:t>Should help some quiz out of introductory circuits class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C61AD-7380-4E01-A138-2AA6DABB4BF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engineering programs give little or no transfer credit for military courses or experience</a:t>
            </a:r>
          </a:p>
          <a:p>
            <a:r>
              <a:rPr lang="en-US" dirty="0" smtClean="0"/>
              <a:t>Some courses evaluated by ACE have been used for transfer credit</a:t>
            </a:r>
          </a:p>
          <a:p>
            <a:r>
              <a:rPr lang="en-US" dirty="0" smtClean="0"/>
              <a:t>Kansas State allows students to “test out” of courses at no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C61AD-7380-4E01-A138-2AA6DABB4BF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(universities) need to continue to find ways to accelerate degree completion for military veterans</a:t>
            </a:r>
          </a:p>
          <a:p>
            <a:r>
              <a:rPr lang="en-US" dirty="0" smtClean="0"/>
              <a:t>Kansas State University is located near Fort Riley and has many programs to facilitate active duty military and veterans</a:t>
            </a:r>
          </a:p>
          <a:p>
            <a:r>
              <a:rPr lang="en-US" dirty="0" smtClean="0"/>
              <a:t>We plan to add Civil Engineering classes in the near future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C61AD-7380-4E01-A138-2AA6DABB4BF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mark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 theme</Template>
  <TotalTime>3686</TotalTime>
  <Words>300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watermark theme</vt:lpstr>
      <vt:lpstr>Defense to Degree: Accelerating Engineering Degree Completion for Military Veterans</vt:lpstr>
      <vt:lpstr>Motivation</vt:lpstr>
      <vt:lpstr>Accelerated Bachelor’s Degree</vt:lpstr>
      <vt:lpstr>Mathematics Review Modules</vt:lpstr>
      <vt:lpstr>Circuit Theory Review Modules</vt:lpstr>
      <vt:lpstr>Transfer Credit</vt:lpstr>
      <vt:lpstr>Conclusion</vt:lpstr>
    </vt:vector>
  </TitlesOfParts>
  <Company>KSU College of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2011 Staff Appreciation Luncheon</dc:title>
  <dc:creator>College of Engineering</dc:creator>
  <cp:lastModifiedBy>soldan</cp:lastModifiedBy>
  <cp:revision>135</cp:revision>
  <dcterms:created xsi:type="dcterms:W3CDTF">2011-04-04T15:21:05Z</dcterms:created>
  <dcterms:modified xsi:type="dcterms:W3CDTF">2013-07-22T20:16:36Z</dcterms:modified>
</cp:coreProperties>
</file>