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aleway"/>
      <p:regular r:id="rId19"/>
      <p:bold r:id="rId20"/>
      <p:italic r:id="rId21"/>
      <p:boldItalic r:id="rId22"/>
    </p:embeddedFont>
    <p:embeddedFont>
      <p:font typeface="Encode Sans"/>
      <p:regular r:id="rId23"/>
      <p:bold r:id="rId24"/>
    </p:embeddedFont>
    <p:embeddedFont>
      <p:font typeface="Bebas Neue"/>
      <p:regular r:id="rId25"/>
    </p:embeddedFont>
    <p:embeddedFont>
      <p:font typeface="Bricolage Grotesque"/>
      <p:regular r:id="rId26"/>
      <p:bold r:id="rId27"/>
    </p:embeddedFont>
    <p:embeddedFont>
      <p:font typeface="DM Sans"/>
      <p:regular r:id="rId28"/>
      <p:bold r:id="rId29"/>
      <p:italic r:id="rId30"/>
      <p:boldItalic r:id="rId31"/>
    </p:embeddedFont>
    <p:embeddedFont>
      <p:font typeface="Open Sans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Courtney Quinn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.fntdata"/><Relationship Id="rId22" Type="http://schemas.openxmlformats.org/officeDocument/2006/relationships/font" Target="fonts/Raleway-boldItalic.fntdata"/><Relationship Id="rId21" Type="http://schemas.openxmlformats.org/officeDocument/2006/relationships/font" Target="fonts/Raleway-italic.fntdata"/><Relationship Id="rId24" Type="http://schemas.openxmlformats.org/officeDocument/2006/relationships/font" Target="fonts/EncodeSans-bold.fntdata"/><Relationship Id="rId23" Type="http://schemas.openxmlformats.org/officeDocument/2006/relationships/font" Target="fonts/EncodeSans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BricolageGrotesque-regular.fntdata"/><Relationship Id="rId25" Type="http://schemas.openxmlformats.org/officeDocument/2006/relationships/font" Target="fonts/BebasNeue-regular.fntdata"/><Relationship Id="rId28" Type="http://schemas.openxmlformats.org/officeDocument/2006/relationships/font" Target="fonts/DMSans-regular.fntdata"/><Relationship Id="rId27" Type="http://schemas.openxmlformats.org/officeDocument/2006/relationships/font" Target="fonts/BricolageGrotesq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DM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DMSans-boldItalic.fntdata"/><Relationship Id="rId30" Type="http://schemas.openxmlformats.org/officeDocument/2006/relationships/font" Target="fonts/DMSans-italic.fntdata"/><Relationship Id="rId11" Type="http://schemas.openxmlformats.org/officeDocument/2006/relationships/slide" Target="slides/slide6.xml"/><Relationship Id="rId33" Type="http://schemas.openxmlformats.org/officeDocument/2006/relationships/font" Target="fonts/OpenSans-bold.fntdata"/><Relationship Id="rId10" Type="http://schemas.openxmlformats.org/officeDocument/2006/relationships/slide" Target="slides/slide5.xml"/><Relationship Id="rId32" Type="http://schemas.openxmlformats.org/officeDocument/2006/relationships/font" Target="fonts/OpenSans-regular.fntdata"/><Relationship Id="rId13" Type="http://schemas.openxmlformats.org/officeDocument/2006/relationships/slide" Target="slides/slide8.xml"/><Relationship Id="rId35" Type="http://schemas.openxmlformats.org/officeDocument/2006/relationships/font" Target="fonts/OpenSans-boldItalic.fntdata"/><Relationship Id="rId12" Type="http://schemas.openxmlformats.org/officeDocument/2006/relationships/slide" Target="slides/slide7.xml"/><Relationship Id="rId34" Type="http://schemas.openxmlformats.org/officeDocument/2006/relationships/font" Target="fonts/OpenSans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aleway-regular.fntdata"/><Relationship Id="rId18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4-12-03T19:05:03.409">
    <p:pos x="6000" y="0"/>
    <p:text>maybe combine on project motivation page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Eric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We’re team 14 and our project is on building a web app for a automated vehicles fuel consumption estimator 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31bcb3a2645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5" name="Google Shape;665;g31bcb3a2645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Christina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1bcb3a2645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31bcb3a2645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Christina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304a784a908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" name="Google Shape;693;g304a784a908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Eric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want to acknowledge our client and course instructor for this project, Professor Mohamed Farag.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1125d80b419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9" name="Google Shape;719;g1125d80b419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110860aa57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110860aa57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Eric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These are the topics were are going to be discussing today, going over: 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1125d80b419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9" name="Google Shape;499;g1125d80b419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Eric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Alright, …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Wave when you are called on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2d36e8e4d0f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2d36e8e4d0f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Rohin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 app to process </a:t>
            </a:r>
            <a:r>
              <a:rPr lang="en"/>
              <a:t>vehicle</a:t>
            </a:r>
            <a:r>
              <a:rPr lang="en"/>
              <a:t> information for a user to output fuel usage to be visualized and compared, provide profiles for the </a:t>
            </a:r>
            <a:r>
              <a:rPr lang="en"/>
              <a:t>following</a:t>
            </a:r>
            <a:r>
              <a:rPr lang="en"/>
              <a:t> types of vehicles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304a784a908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304a784a908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Rohin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1125d80b419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2" name="Google Shape;562;g1125d80b419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/>
            </a:br>
            <a:r>
              <a:rPr lang="en"/>
              <a:t>Layla </a:t>
            </a:r>
            <a:br>
              <a:rPr lang="en"/>
            </a:br>
            <a:r>
              <a:rPr lang="en"/>
              <a:t>This diagram illustrates our system's three main components: user interface, frontend, and backend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Users interact with our React frontend to: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Create accounts and log in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Upload speed profiles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View energy analysis results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Frontend communicates with Flask backend via HTTP requests for: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Energy calculations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User authentication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Session management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Backend system consists of: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Python-powered energy calculation models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REST API endpoints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SQLite database storing user data and analysis results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31bcb3a26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31bcb3a26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Layla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31bcb3a2645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7" name="Google Shape;607;g31bcb3a2645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Rohin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31bcb3a2645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2" name="Google Shape;622;g31bcb3a2645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Courtney Quinn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Testuser first: make a collection, </a:t>
            </a:r>
            <a:r>
              <a:rPr lang="en"/>
              <a:t>view</a:t>
            </a:r>
            <a:r>
              <a:rPr lang="en"/>
              <a:t> the graphs, edit 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admin: show the vehicle params, user management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Bins: Groups similar speeds together and shows the typical values for each group, like putting all data from 20-25 mph in one bucket.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Moving Average: Takes the average of nearby points to make the line smoother, like when you look at the general slope of a hill instead of every bump.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Sampled Data: Shows actual measurements but skips some points, like reading every 10th number from a list to get the basic idea.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6416760" y="2300362"/>
            <a:ext cx="2421882" cy="2421882"/>
          </a:xfrm>
          <a:custGeom>
            <a:rect b="b" l="l" r="r" t="t"/>
            <a:pathLst>
              <a:path extrusionOk="0" h="2421882" w="2421882">
                <a:moveTo>
                  <a:pt x="2421882" y="1210941"/>
                </a:moveTo>
                <a:cubicBezTo>
                  <a:pt x="2421882" y="1879725"/>
                  <a:pt x="1879725" y="2421882"/>
                  <a:pt x="1210941" y="2421882"/>
                </a:cubicBezTo>
                <a:cubicBezTo>
                  <a:pt x="542157" y="2421882"/>
                  <a:pt x="0" y="1879726"/>
                  <a:pt x="0" y="1210941"/>
                </a:cubicBezTo>
                <a:cubicBezTo>
                  <a:pt x="0" y="542157"/>
                  <a:pt x="542157" y="0"/>
                  <a:pt x="1210941" y="0"/>
                </a:cubicBezTo>
                <a:cubicBezTo>
                  <a:pt x="1879725" y="0"/>
                  <a:pt x="2421882" y="542157"/>
                  <a:pt x="2421882" y="121094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2"/>
          <p:cNvSpPr txBox="1"/>
          <p:nvPr>
            <p:ph type="ctrTitle"/>
          </p:nvPr>
        </p:nvSpPr>
        <p:spPr>
          <a:xfrm>
            <a:off x="715100" y="535000"/>
            <a:ext cx="4129500" cy="238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715100" y="3044325"/>
            <a:ext cx="2852400" cy="6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" name="Google Shape;12;p2"/>
          <p:cNvSpPr/>
          <p:nvPr/>
        </p:nvSpPr>
        <p:spPr>
          <a:xfrm>
            <a:off x="-18450" y="3958075"/>
            <a:ext cx="9180900" cy="1185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3" name="Google Shape;13;p2"/>
          <p:cNvGrpSpPr/>
          <p:nvPr/>
        </p:nvGrpSpPr>
        <p:grpSpPr>
          <a:xfrm>
            <a:off x="697" y="-730825"/>
            <a:ext cx="9831926" cy="5590929"/>
            <a:chOff x="697" y="-730825"/>
            <a:chExt cx="9831926" cy="5590929"/>
          </a:xfrm>
        </p:grpSpPr>
        <p:sp>
          <p:nvSpPr>
            <p:cNvPr id="14" name="Google Shape;14;p2"/>
            <p:cNvSpPr/>
            <p:nvPr/>
          </p:nvSpPr>
          <p:spPr>
            <a:xfrm flipH="1">
              <a:off x="697" y="0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" name="Google Shape;15;p2"/>
            <p:cNvGrpSpPr/>
            <p:nvPr/>
          </p:nvGrpSpPr>
          <p:grpSpPr>
            <a:xfrm>
              <a:off x="237891" y="4091541"/>
              <a:ext cx="233628" cy="768563"/>
              <a:chOff x="1084686" y="4580395"/>
              <a:chExt cx="146696" cy="482614"/>
            </a:xfrm>
          </p:grpSpPr>
          <p:sp>
            <p:nvSpPr>
              <p:cNvPr id="16" name="Google Shape;16;p2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" name="Google Shape;26;p2"/>
            <p:cNvSpPr/>
            <p:nvPr/>
          </p:nvSpPr>
          <p:spPr>
            <a:xfrm>
              <a:off x="7948038" y="-730825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1"/>
          <p:cNvSpPr/>
          <p:nvPr/>
        </p:nvSpPr>
        <p:spPr>
          <a:xfrm>
            <a:off x="6416760" y="2300362"/>
            <a:ext cx="2421882" cy="2421882"/>
          </a:xfrm>
          <a:custGeom>
            <a:rect b="b" l="l" r="r" t="t"/>
            <a:pathLst>
              <a:path extrusionOk="0" h="2421882" w="2421882">
                <a:moveTo>
                  <a:pt x="2421882" y="1210941"/>
                </a:moveTo>
                <a:cubicBezTo>
                  <a:pt x="2421882" y="1879725"/>
                  <a:pt x="1879725" y="2421882"/>
                  <a:pt x="1210941" y="2421882"/>
                </a:cubicBezTo>
                <a:cubicBezTo>
                  <a:pt x="542157" y="2421882"/>
                  <a:pt x="0" y="1879726"/>
                  <a:pt x="0" y="1210941"/>
                </a:cubicBezTo>
                <a:cubicBezTo>
                  <a:pt x="0" y="542157"/>
                  <a:pt x="542157" y="0"/>
                  <a:pt x="1210941" y="0"/>
                </a:cubicBezTo>
                <a:cubicBezTo>
                  <a:pt x="1879725" y="0"/>
                  <a:pt x="2421882" y="542157"/>
                  <a:pt x="2421882" y="121094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1"/>
          <p:cNvSpPr txBox="1"/>
          <p:nvPr>
            <p:ph hasCustomPrompt="1" type="title"/>
          </p:nvPr>
        </p:nvSpPr>
        <p:spPr>
          <a:xfrm>
            <a:off x="715100" y="1342515"/>
            <a:ext cx="3132600" cy="104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6000">
                <a:solidFill>
                  <a:schemeClr val="accent4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65" name="Google Shape;165;p11"/>
          <p:cNvSpPr txBox="1"/>
          <p:nvPr>
            <p:ph idx="1" type="subTitle"/>
          </p:nvPr>
        </p:nvSpPr>
        <p:spPr>
          <a:xfrm>
            <a:off x="715100" y="2485922"/>
            <a:ext cx="3132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6" name="Google Shape;166;p11"/>
          <p:cNvSpPr/>
          <p:nvPr/>
        </p:nvSpPr>
        <p:spPr>
          <a:xfrm>
            <a:off x="-18450" y="3958075"/>
            <a:ext cx="9180900" cy="1185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67" name="Google Shape;167;p11"/>
          <p:cNvGrpSpPr/>
          <p:nvPr/>
        </p:nvGrpSpPr>
        <p:grpSpPr>
          <a:xfrm>
            <a:off x="-18356" y="-1349575"/>
            <a:ext cx="10602398" cy="6209679"/>
            <a:chOff x="-18356" y="-1349575"/>
            <a:chExt cx="10602398" cy="6209679"/>
          </a:xfrm>
        </p:grpSpPr>
        <p:sp>
          <p:nvSpPr>
            <p:cNvPr id="168" name="Google Shape;168;p11"/>
            <p:cNvSpPr/>
            <p:nvPr/>
          </p:nvSpPr>
          <p:spPr>
            <a:xfrm flipH="1">
              <a:off x="-18356" y="-19150"/>
              <a:ext cx="786906" cy="786905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69" name="Google Shape;169;p11"/>
            <p:cNvGrpSpPr/>
            <p:nvPr/>
          </p:nvGrpSpPr>
          <p:grpSpPr>
            <a:xfrm>
              <a:off x="237891" y="4091541"/>
              <a:ext cx="233628" cy="768563"/>
              <a:chOff x="1084686" y="4580395"/>
              <a:chExt cx="146696" cy="482614"/>
            </a:xfrm>
          </p:grpSpPr>
          <p:sp>
            <p:nvSpPr>
              <p:cNvPr id="170" name="Google Shape;170;p11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" name="Google Shape;174;p11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" name="Google Shape;175;p11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8" name="Google Shape;178;p11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" name="Google Shape;179;p11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0" name="Google Shape;180;p11"/>
            <p:cNvSpPr/>
            <p:nvPr/>
          </p:nvSpPr>
          <p:spPr>
            <a:xfrm>
              <a:off x="2687413" y="-1349575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11"/>
            <p:cNvSpPr/>
            <p:nvPr/>
          </p:nvSpPr>
          <p:spPr>
            <a:xfrm>
              <a:off x="8162160" y="-1126638"/>
              <a:ext cx="2421882" cy="2421882"/>
            </a:xfrm>
            <a:custGeom>
              <a:rect b="b" l="l" r="r" t="t"/>
              <a:pathLst>
                <a:path extrusionOk="0" h="2421882" w="2421882">
                  <a:moveTo>
                    <a:pt x="2421882" y="1210941"/>
                  </a:moveTo>
                  <a:cubicBezTo>
                    <a:pt x="2421882" y="1879725"/>
                    <a:pt x="1879725" y="2421882"/>
                    <a:pt x="1210941" y="2421882"/>
                  </a:cubicBezTo>
                  <a:cubicBezTo>
                    <a:pt x="542157" y="2421882"/>
                    <a:pt x="0" y="1879726"/>
                    <a:pt x="0" y="1210941"/>
                  </a:cubicBezTo>
                  <a:cubicBezTo>
                    <a:pt x="0" y="542157"/>
                    <a:pt x="542157" y="0"/>
                    <a:pt x="1210941" y="0"/>
                  </a:cubicBezTo>
                  <a:cubicBezTo>
                    <a:pt x="1879725" y="0"/>
                    <a:pt x="2421882" y="542157"/>
                    <a:pt x="2421882" y="12109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5" name="Google Shape;185;p13"/>
          <p:cNvSpPr txBox="1"/>
          <p:nvPr>
            <p:ph hasCustomPrompt="1" idx="2" type="title"/>
          </p:nvPr>
        </p:nvSpPr>
        <p:spPr>
          <a:xfrm>
            <a:off x="720000" y="1413949"/>
            <a:ext cx="734700" cy="5145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6" name="Google Shape;186;p13"/>
          <p:cNvSpPr txBox="1"/>
          <p:nvPr>
            <p:ph hasCustomPrompt="1" idx="3" type="title"/>
          </p:nvPr>
        </p:nvSpPr>
        <p:spPr>
          <a:xfrm>
            <a:off x="720000" y="2695001"/>
            <a:ext cx="734700" cy="5145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7" name="Google Shape;187;p13"/>
          <p:cNvSpPr txBox="1"/>
          <p:nvPr>
            <p:ph hasCustomPrompt="1" idx="4" type="title"/>
          </p:nvPr>
        </p:nvSpPr>
        <p:spPr>
          <a:xfrm>
            <a:off x="3114475" y="1413949"/>
            <a:ext cx="734700" cy="5145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8" name="Google Shape;188;p13"/>
          <p:cNvSpPr txBox="1"/>
          <p:nvPr>
            <p:ph hasCustomPrompt="1" idx="5" type="title"/>
          </p:nvPr>
        </p:nvSpPr>
        <p:spPr>
          <a:xfrm>
            <a:off x="3114475" y="2695001"/>
            <a:ext cx="734700" cy="5145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9" name="Google Shape;189;p13"/>
          <p:cNvSpPr txBox="1"/>
          <p:nvPr>
            <p:ph hasCustomPrompt="1" idx="6" type="title"/>
          </p:nvPr>
        </p:nvSpPr>
        <p:spPr>
          <a:xfrm>
            <a:off x="5508950" y="1413949"/>
            <a:ext cx="734700" cy="5145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0" name="Google Shape;190;p13"/>
          <p:cNvSpPr txBox="1"/>
          <p:nvPr>
            <p:ph hasCustomPrompt="1" idx="7" type="title"/>
          </p:nvPr>
        </p:nvSpPr>
        <p:spPr>
          <a:xfrm>
            <a:off x="5508950" y="2695001"/>
            <a:ext cx="734700" cy="5145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1" name="Google Shape;191;p13"/>
          <p:cNvSpPr txBox="1"/>
          <p:nvPr>
            <p:ph idx="1" type="subTitle"/>
          </p:nvPr>
        </p:nvSpPr>
        <p:spPr>
          <a:xfrm>
            <a:off x="720000" y="1997675"/>
            <a:ext cx="2305500" cy="42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92" name="Google Shape;192;p13"/>
          <p:cNvSpPr txBox="1"/>
          <p:nvPr>
            <p:ph idx="8" type="subTitle"/>
          </p:nvPr>
        </p:nvSpPr>
        <p:spPr>
          <a:xfrm>
            <a:off x="3114475" y="1997675"/>
            <a:ext cx="2305500" cy="42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93" name="Google Shape;193;p13"/>
          <p:cNvSpPr txBox="1"/>
          <p:nvPr>
            <p:ph idx="9" type="subTitle"/>
          </p:nvPr>
        </p:nvSpPr>
        <p:spPr>
          <a:xfrm>
            <a:off x="5508950" y="1997675"/>
            <a:ext cx="2305500" cy="42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94" name="Google Shape;194;p13"/>
          <p:cNvSpPr txBox="1"/>
          <p:nvPr>
            <p:ph idx="13" type="subTitle"/>
          </p:nvPr>
        </p:nvSpPr>
        <p:spPr>
          <a:xfrm>
            <a:off x="720000" y="3278750"/>
            <a:ext cx="2305500" cy="42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95" name="Google Shape;195;p13"/>
          <p:cNvSpPr txBox="1"/>
          <p:nvPr>
            <p:ph idx="14" type="subTitle"/>
          </p:nvPr>
        </p:nvSpPr>
        <p:spPr>
          <a:xfrm>
            <a:off x="3114475" y="3278750"/>
            <a:ext cx="2305500" cy="42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96" name="Google Shape;196;p13"/>
          <p:cNvSpPr txBox="1"/>
          <p:nvPr>
            <p:ph idx="15" type="subTitle"/>
          </p:nvPr>
        </p:nvSpPr>
        <p:spPr>
          <a:xfrm>
            <a:off x="5508950" y="3278750"/>
            <a:ext cx="2305500" cy="42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b="1" sz="20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97" name="Google Shape;197;p13"/>
          <p:cNvSpPr/>
          <p:nvPr/>
        </p:nvSpPr>
        <p:spPr>
          <a:xfrm>
            <a:off x="-18450" y="3958075"/>
            <a:ext cx="9180900" cy="1185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98" name="Google Shape;198;p13"/>
          <p:cNvGrpSpPr/>
          <p:nvPr/>
        </p:nvGrpSpPr>
        <p:grpSpPr>
          <a:xfrm>
            <a:off x="194038" y="-1528162"/>
            <a:ext cx="10432805" cy="6253486"/>
            <a:chOff x="194038" y="-1528162"/>
            <a:chExt cx="10432805" cy="6253486"/>
          </a:xfrm>
        </p:grpSpPr>
        <p:sp>
          <p:nvSpPr>
            <p:cNvPr id="199" name="Google Shape;199;p13"/>
            <p:cNvSpPr/>
            <p:nvPr/>
          </p:nvSpPr>
          <p:spPr>
            <a:xfrm>
              <a:off x="8204960" y="-1353513"/>
              <a:ext cx="2421882" cy="2421882"/>
            </a:xfrm>
            <a:custGeom>
              <a:rect b="b" l="l" r="r" t="t"/>
              <a:pathLst>
                <a:path extrusionOk="0" h="2421882" w="2421882">
                  <a:moveTo>
                    <a:pt x="2421882" y="1210941"/>
                  </a:moveTo>
                  <a:cubicBezTo>
                    <a:pt x="2421882" y="1879725"/>
                    <a:pt x="1879725" y="2421882"/>
                    <a:pt x="1210941" y="2421882"/>
                  </a:cubicBezTo>
                  <a:cubicBezTo>
                    <a:pt x="542157" y="2421882"/>
                    <a:pt x="0" y="1879726"/>
                    <a:pt x="0" y="1210941"/>
                  </a:cubicBezTo>
                  <a:cubicBezTo>
                    <a:pt x="0" y="542157"/>
                    <a:pt x="542157" y="0"/>
                    <a:pt x="1210941" y="0"/>
                  </a:cubicBezTo>
                  <a:cubicBezTo>
                    <a:pt x="1879725" y="0"/>
                    <a:pt x="2421882" y="542157"/>
                    <a:pt x="2421882" y="12109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3"/>
            <p:cNvSpPr/>
            <p:nvPr/>
          </p:nvSpPr>
          <p:spPr>
            <a:xfrm>
              <a:off x="194038" y="-1528162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01" name="Google Shape;201;p13"/>
            <p:cNvGrpSpPr/>
            <p:nvPr/>
          </p:nvGrpSpPr>
          <p:grpSpPr>
            <a:xfrm rot="5400000">
              <a:off x="1056866" y="4224229"/>
              <a:ext cx="233628" cy="768563"/>
              <a:chOff x="1084686" y="4580395"/>
              <a:chExt cx="146696" cy="482614"/>
            </a:xfrm>
          </p:grpSpPr>
          <p:sp>
            <p:nvSpPr>
              <p:cNvPr id="202" name="Google Shape;202;p13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" name="Google Shape;203;p13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" name="Google Shape;204;p13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" name="Google Shape;205;p13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" name="Google Shape;206;p13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" name="Google Shape;207;p13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" name="Google Shape;208;p13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" name="Google Shape;209;p13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" name="Google Shape;210;p13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" name="Google Shape;211;p13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4"/>
          <p:cNvSpPr txBox="1"/>
          <p:nvPr>
            <p:ph idx="1" type="subTitle"/>
          </p:nvPr>
        </p:nvSpPr>
        <p:spPr>
          <a:xfrm>
            <a:off x="4816350" y="2046100"/>
            <a:ext cx="3582000" cy="176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 sz="1600"/>
            </a:lvl9pPr>
          </a:lstStyle>
          <a:p/>
        </p:txBody>
      </p:sp>
      <p:sp>
        <p:nvSpPr>
          <p:cNvPr id="214" name="Google Shape;214;p14"/>
          <p:cNvSpPr txBox="1"/>
          <p:nvPr>
            <p:ph type="title"/>
          </p:nvPr>
        </p:nvSpPr>
        <p:spPr>
          <a:xfrm>
            <a:off x="4816350" y="1015750"/>
            <a:ext cx="3582000" cy="97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5" name="Google Shape;215;p14"/>
          <p:cNvSpPr/>
          <p:nvPr/>
        </p:nvSpPr>
        <p:spPr>
          <a:xfrm>
            <a:off x="-18150" y="4608500"/>
            <a:ext cx="91803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16" name="Google Shape;216;p14"/>
          <p:cNvGrpSpPr/>
          <p:nvPr/>
        </p:nvGrpSpPr>
        <p:grpSpPr>
          <a:xfrm>
            <a:off x="-6817" y="-7514"/>
            <a:ext cx="9681665" cy="6064899"/>
            <a:chOff x="-6817" y="-7514"/>
            <a:chExt cx="9681665" cy="6064899"/>
          </a:xfrm>
        </p:grpSpPr>
        <p:sp>
          <p:nvSpPr>
            <p:cNvPr id="217" name="Google Shape;217;p14"/>
            <p:cNvSpPr/>
            <p:nvPr/>
          </p:nvSpPr>
          <p:spPr>
            <a:xfrm flipH="1">
              <a:off x="-6817" y="-7514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18" name="Google Shape;218;p14"/>
            <p:cNvGrpSpPr/>
            <p:nvPr/>
          </p:nvGrpSpPr>
          <p:grpSpPr>
            <a:xfrm>
              <a:off x="8653091" y="97316"/>
              <a:ext cx="233628" cy="768563"/>
              <a:chOff x="1084686" y="4580395"/>
              <a:chExt cx="146696" cy="482614"/>
            </a:xfrm>
          </p:grpSpPr>
          <p:sp>
            <p:nvSpPr>
              <p:cNvPr id="219" name="Google Shape;219;p14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0" name="Google Shape;220;p14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1" name="Google Shape;221;p14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2" name="Google Shape;222;p14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3" name="Google Shape;223;p14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" name="Google Shape;224;p14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" name="Google Shape;225;p14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6" name="Google Shape;226;p14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7" name="Google Shape;227;p14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8" name="Google Shape;228;p14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9" name="Google Shape;229;p14"/>
            <p:cNvSpPr/>
            <p:nvPr/>
          </p:nvSpPr>
          <p:spPr>
            <a:xfrm>
              <a:off x="7790263" y="4172800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1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5"/>
          <p:cNvSpPr txBox="1"/>
          <p:nvPr>
            <p:ph idx="1" type="subTitle"/>
          </p:nvPr>
        </p:nvSpPr>
        <p:spPr>
          <a:xfrm>
            <a:off x="715100" y="1936300"/>
            <a:ext cx="2836800" cy="55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32" name="Google Shape;232;p15"/>
          <p:cNvSpPr txBox="1"/>
          <p:nvPr>
            <p:ph type="title"/>
          </p:nvPr>
        </p:nvSpPr>
        <p:spPr>
          <a:xfrm>
            <a:off x="715100" y="452351"/>
            <a:ext cx="2836800" cy="141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3" name="Google Shape;233;p15"/>
          <p:cNvSpPr/>
          <p:nvPr>
            <p:ph idx="2" type="pic"/>
          </p:nvPr>
        </p:nvSpPr>
        <p:spPr>
          <a:xfrm>
            <a:off x="715100" y="2673975"/>
            <a:ext cx="2836800" cy="1934400"/>
          </a:xfrm>
          <a:prstGeom prst="rect">
            <a:avLst/>
          </a:prstGeom>
          <a:noFill/>
          <a:ln>
            <a:noFill/>
          </a:ln>
        </p:spPr>
      </p:sp>
      <p:sp>
        <p:nvSpPr>
          <p:cNvPr id="234" name="Google Shape;234;p15"/>
          <p:cNvSpPr/>
          <p:nvPr>
            <p:ph idx="3" type="pic"/>
          </p:nvPr>
        </p:nvSpPr>
        <p:spPr>
          <a:xfrm>
            <a:off x="3690375" y="2969775"/>
            <a:ext cx="4738500" cy="1638600"/>
          </a:xfrm>
          <a:prstGeom prst="rect">
            <a:avLst/>
          </a:prstGeom>
          <a:noFill/>
          <a:ln>
            <a:noFill/>
          </a:ln>
        </p:spPr>
      </p:sp>
      <p:sp>
        <p:nvSpPr>
          <p:cNvPr id="235" name="Google Shape;235;p15"/>
          <p:cNvSpPr/>
          <p:nvPr>
            <p:ph idx="4" type="pic"/>
          </p:nvPr>
        </p:nvSpPr>
        <p:spPr>
          <a:xfrm>
            <a:off x="3690400" y="535000"/>
            <a:ext cx="4738500" cy="2275800"/>
          </a:xfrm>
          <a:prstGeom prst="rect">
            <a:avLst/>
          </a:prstGeom>
          <a:noFill/>
          <a:ln>
            <a:noFill/>
          </a:ln>
        </p:spPr>
      </p:sp>
      <p:sp>
        <p:nvSpPr>
          <p:cNvPr id="236" name="Google Shape;236;p15"/>
          <p:cNvSpPr/>
          <p:nvPr/>
        </p:nvSpPr>
        <p:spPr>
          <a:xfrm>
            <a:off x="-21823" y="4608500"/>
            <a:ext cx="91815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37" name="Google Shape;237;p15"/>
          <p:cNvGrpSpPr/>
          <p:nvPr/>
        </p:nvGrpSpPr>
        <p:grpSpPr>
          <a:xfrm>
            <a:off x="-6817" y="-1508550"/>
            <a:ext cx="8893536" cy="2374429"/>
            <a:chOff x="-6817" y="-1508550"/>
            <a:chExt cx="8893536" cy="2374429"/>
          </a:xfrm>
        </p:grpSpPr>
        <p:sp>
          <p:nvSpPr>
            <p:cNvPr id="238" name="Google Shape;238;p15"/>
            <p:cNvSpPr/>
            <p:nvPr/>
          </p:nvSpPr>
          <p:spPr>
            <a:xfrm flipH="1">
              <a:off x="-6817" y="-7514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39" name="Google Shape;239;p15"/>
            <p:cNvGrpSpPr/>
            <p:nvPr/>
          </p:nvGrpSpPr>
          <p:grpSpPr>
            <a:xfrm>
              <a:off x="8653091" y="97316"/>
              <a:ext cx="233628" cy="768563"/>
              <a:chOff x="1084686" y="4580395"/>
              <a:chExt cx="146696" cy="482614"/>
            </a:xfrm>
          </p:grpSpPr>
          <p:sp>
            <p:nvSpPr>
              <p:cNvPr id="240" name="Google Shape;240;p15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1" name="Google Shape;241;p15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2" name="Google Shape;242;p15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3" name="Google Shape;243;p15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4" name="Google Shape;244;p15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5" name="Google Shape;245;p15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6" name="Google Shape;246;p15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Google Shape;247;p15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248;p15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249;p15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0" name="Google Shape;250;p15"/>
            <p:cNvSpPr/>
            <p:nvPr/>
          </p:nvSpPr>
          <p:spPr>
            <a:xfrm>
              <a:off x="5988937" y="-1508550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1_1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6"/>
          <p:cNvSpPr/>
          <p:nvPr/>
        </p:nvSpPr>
        <p:spPr>
          <a:xfrm>
            <a:off x="-21823" y="4608500"/>
            <a:ext cx="91815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53" name="Google Shape;253;p16"/>
          <p:cNvGrpSpPr/>
          <p:nvPr/>
        </p:nvGrpSpPr>
        <p:grpSpPr>
          <a:xfrm>
            <a:off x="200316" y="-7234"/>
            <a:ext cx="8951593" cy="6243995"/>
            <a:chOff x="200316" y="-7234"/>
            <a:chExt cx="8951593" cy="6243995"/>
          </a:xfrm>
        </p:grpSpPr>
        <p:sp>
          <p:nvSpPr>
            <p:cNvPr id="254" name="Google Shape;254;p16"/>
            <p:cNvSpPr/>
            <p:nvPr/>
          </p:nvSpPr>
          <p:spPr>
            <a:xfrm>
              <a:off x="8384056" y="-7234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5" name="Google Shape;255;p16"/>
            <p:cNvGrpSpPr/>
            <p:nvPr/>
          </p:nvGrpSpPr>
          <p:grpSpPr>
            <a:xfrm>
              <a:off x="200316" y="101841"/>
              <a:ext cx="233628" cy="768563"/>
              <a:chOff x="1084686" y="4580395"/>
              <a:chExt cx="146696" cy="482614"/>
            </a:xfrm>
          </p:grpSpPr>
          <p:sp>
            <p:nvSpPr>
              <p:cNvPr id="256" name="Google Shape;256;p16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" name="Google Shape;257;p16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8" name="Google Shape;258;p16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9" name="Google Shape;259;p16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0" name="Google Shape;260;p16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1" name="Google Shape;261;p16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2" name="Google Shape;262;p16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3" name="Google Shape;263;p16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4" name="Google Shape;264;p16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5" name="Google Shape;265;p16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6" name="Google Shape;266;p16"/>
            <p:cNvSpPr/>
            <p:nvPr/>
          </p:nvSpPr>
          <p:spPr>
            <a:xfrm>
              <a:off x="7125788" y="4352175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7" name="Google Shape;267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8" name="Google Shape;268;p16"/>
          <p:cNvSpPr txBox="1"/>
          <p:nvPr>
            <p:ph idx="1" type="body"/>
          </p:nvPr>
        </p:nvSpPr>
        <p:spPr>
          <a:xfrm>
            <a:off x="720000" y="1152475"/>
            <a:ext cx="7704000" cy="10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●"/>
              <a:defRPr/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○"/>
              <a:defRPr/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■"/>
              <a:defRPr/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●"/>
              <a:defRPr/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○"/>
              <a:defRPr/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■"/>
              <a:defRPr/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●"/>
              <a:defRPr/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○"/>
              <a:defRPr/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1_1_1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7"/>
          <p:cNvSpPr/>
          <p:nvPr/>
        </p:nvSpPr>
        <p:spPr>
          <a:xfrm>
            <a:off x="-21823" y="4608500"/>
            <a:ext cx="91815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2" name="Google Shape;272;p17"/>
          <p:cNvSpPr txBox="1"/>
          <p:nvPr>
            <p:ph idx="1" type="body"/>
          </p:nvPr>
        </p:nvSpPr>
        <p:spPr>
          <a:xfrm>
            <a:off x="720000" y="1152475"/>
            <a:ext cx="3703800" cy="294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●"/>
              <a:defRPr/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○"/>
              <a:defRPr/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■"/>
              <a:defRPr/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●"/>
              <a:defRPr/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○"/>
              <a:defRPr/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■"/>
              <a:defRPr/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●"/>
              <a:defRPr/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○"/>
              <a:defRPr/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■"/>
              <a:defRPr/>
            </a:lvl9pPr>
          </a:lstStyle>
          <a:p/>
        </p:txBody>
      </p:sp>
      <p:grpSp>
        <p:nvGrpSpPr>
          <p:cNvPr id="273" name="Google Shape;273;p17"/>
          <p:cNvGrpSpPr/>
          <p:nvPr/>
        </p:nvGrpSpPr>
        <p:grpSpPr>
          <a:xfrm>
            <a:off x="697" y="-730825"/>
            <a:ext cx="9831926" cy="5723599"/>
            <a:chOff x="697" y="-730825"/>
            <a:chExt cx="9831926" cy="5723599"/>
          </a:xfrm>
        </p:grpSpPr>
        <p:sp>
          <p:nvSpPr>
            <p:cNvPr id="274" name="Google Shape;274;p17"/>
            <p:cNvSpPr/>
            <p:nvPr/>
          </p:nvSpPr>
          <p:spPr>
            <a:xfrm flipH="1">
              <a:off x="697" y="0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75" name="Google Shape;275;p17"/>
            <p:cNvGrpSpPr/>
            <p:nvPr/>
          </p:nvGrpSpPr>
          <p:grpSpPr>
            <a:xfrm rot="5400000">
              <a:off x="8312091" y="4491679"/>
              <a:ext cx="233628" cy="768563"/>
              <a:chOff x="1084686" y="4580395"/>
              <a:chExt cx="146696" cy="482614"/>
            </a:xfrm>
          </p:grpSpPr>
          <p:sp>
            <p:nvSpPr>
              <p:cNvPr id="276" name="Google Shape;276;p17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" name="Google Shape;277;p17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" name="Google Shape;278;p17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" name="Google Shape;279;p17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" name="Google Shape;280;p17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" name="Google Shape;281;p17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" name="Google Shape;282;p17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" name="Google Shape;283;p17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" name="Google Shape;284;p17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" name="Google Shape;285;p17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6" name="Google Shape;286;p17"/>
            <p:cNvSpPr/>
            <p:nvPr/>
          </p:nvSpPr>
          <p:spPr>
            <a:xfrm>
              <a:off x="7948038" y="-730825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7" name="Google Shape;287;p17"/>
          <p:cNvSpPr txBox="1"/>
          <p:nvPr>
            <p:ph idx="2" type="body"/>
          </p:nvPr>
        </p:nvSpPr>
        <p:spPr>
          <a:xfrm>
            <a:off x="4724438" y="1838275"/>
            <a:ext cx="37038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●"/>
              <a:defRPr/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○"/>
              <a:defRPr/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■"/>
              <a:defRPr/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●"/>
              <a:defRPr/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○"/>
              <a:defRPr/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■"/>
              <a:defRPr/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●"/>
              <a:defRPr/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○"/>
              <a:defRPr/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naheim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0" name="Google Shape;290;p18"/>
          <p:cNvSpPr txBox="1"/>
          <p:nvPr>
            <p:ph idx="1" type="subTitle"/>
          </p:nvPr>
        </p:nvSpPr>
        <p:spPr>
          <a:xfrm>
            <a:off x="714975" y="2240900"/>
            <a:ext cx="2357400" cy="4182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91" name="Google Shape;291;p18"/>
          <p:cNvSpPr txBox="1"/>
          <p:nvPr>
            <p:ph idx="2" type="subTitle"/>
          </p:nvPr>
        </p:nvSpPr>
        <p:spPr>
          <a:xfrm>
            <a:off x="714975" y="2652623"/>
            <a:ext cx="2357400" cy="14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92" name="Google Shape;292;p18"/>
          <p:cNvSpPr txBox="1"/>
          <p:nvPr>
            <p:ph idx="3" type="subTitle"/>
          </p:nvPr>
        </p:nvSpPr>
        <p:spPr>
          <a:xfrm>
            <a:off x="3391962" y="2652623"/>
            <a:ext cx="2357400" cy="14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93" name="Google Shape;293;p18"/>
          <p:cNvSpPr txBox="1"/>
          <p:nvPr>
            <p:ph idx="4" type="subTitle"/>
          </p:nvPr>
        </p:nvSpPr>
        <p:spPr>
          <a:xfrm>
            <a:off x="6071574" y="2652623"/>
            <a:ext cx="2357400" cy="14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94" name="Google Shape;294;p18"/>
          <p:cNvSpPr txBox="1"/>
          <p:nvPr>
            <p:ph idx="5" type="subTitle"/>
          </p:nvPr>
        </p:nvSpPr>
        <p:spPr>
          <a:xfrm>
            <a:off x="3391963" y="2240900"/>
            <a:ext cx="2357400" cy="4182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95" name="Google Shape;295;p18"/>
          <p:cNvSpPr txBox="1"/>
          <p:nvPr>
            <p:ph idx="6" type="subTitle"/>
          </p:nvPr>
        </p:nvSpPr>
        <p:spPr>
          <a:xfrm>
            <a:off x="6071576" y="2240900"/>
            <a:ext cx="2357400" cy="4182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96" name="Google Shape;296;p18"/>
          <p:cNvSpPr/>
          <p:nvPr/>
        </p:nvSpPr>
        <p:spPr>
          <a:xfrm>
            <a:off x="-18150" y="4608500"/>
            <a:ext cx="91803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97" name="Google Shape;297;p18"/>
          <p:cNvGrpSpPr/>
          <p:nvPr/>
        </p:nvGrpSpPr>
        <p:grpSpPr>
          <a:xfrm>
            <a:off x="-6817" y="-7514"/>
            <a:ext cx="9869490" cy="6135224"/>
            <a:chOff x="-6817" y="-7514"/>
            <a:chExt cx="9869490" cy="6135224"/>
          </a:xfrm>
        </p:grpSpPr>
        <p:sp>
          <p:nvSpPr>
            <p:cNvPr id="298" name="Google Shape;298;p18"/>
            <p:cNvSpPr/>
            <p:nvPr/>
          </p:nvSpPr>
          <p:spPr>
            <a:xfrm flipH="1">
              <a:off x="-6817" y="-7514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99" name="Google Shape;299;p18"/>
            <p:cNvGrpSpPr/>
            <p:nvPr/>
          </p:nvGrpSpPr>
          <p:grpSpPr>
            <a:xfrm>
              <a:off x="8653091" y="97316"/>
              <a:ext cx="233628" cy="768563"/>
              <a:chOff x="1084686" y="4580395"/>
              <a:chExt cx="146696" cy="482614"/>
            </a:xfrm>
          </p:grpSpPr>
          <p:sp>
            <p:nvSpPr>
              <p:cNvPr id="300" name="Google Shape;300;p18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1" name="Google Shape;301;p18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2" name="Google Shape;302;p18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" name="Google Shape;303;p18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4" name="Google Shape;304;p18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Google Shape;305;p18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Google Shape;306;p18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7" name="Google Shape;307;p18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8" name="Google Shape;308;p18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9" name="Google Shape;309;p18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0" name="Google Shape;310;p18"/>
            <p:cNvSpPr/>
            <p:nvPr/>
          </p:nvSpPr>
          <p:spPr>
            <a:xfrm>
              <a:off x="7978088" y="4243125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3" name="Google Shape;313;p19"/>
          <p:cNvSpPr/>
          <p:nvPr/>
        </p:nvSpPr>
        <p:spPr>
          <a:xfrm>
            <a:off x="-18150" y="4608500"/>
            <a:ext cx="91803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4" name="Google Shape;314;p19"/>
          <p:cNvSpPr txBox="1"/>
          <p:nvPr>
            <p:ph idx="1" type="subTitle"/>
          </p:nvPr>
        </p:nvSpPr>
        <p:spPr>
          <a:xfrm>
            <a:off x="2258450" y="1740850"/>
            <a:ext cx="5340900" cy="458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15" name="Google Shape;315;p19"/>
          <p:cNvSpPr txBox="1"/>
          <p:nvPr>
            <p:ph idx="2" type="subTitle"/>
          </p:nvPr>
        </p:nvSpPr>
        <p:spPr>
          <a:xfrm flipH="1">
            <a:off x="1564448" y="2884350"/>
            <a:ext cx="5340900" cy="458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16" name="Google Shape;316;p19"/>
          <p:cNvSpPr txBox="1"/>
          <p:nvPr>
            <p:ph idx="3" type="subTitle"/>
          </p:nvPr>
        </p:nvSpPr>
        <p:spPr>
          <a:xfrm>
            <a:off x="2258450" y="4042840"/>
            <a:ext cx="5340900" cy="458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17" name="Google Shape;317;p19"/>
          <p:cNvSpPr txBox="1"/>
          <p:nvPr>
            <p:ph idx="4" type="subTitle"/>
          </p:nvPr>
        </p:nvSpPr>
        <p:spPr>
          <a:xfrm>
            <a:off x="2258453" y="1295700"/>
            <a:ext cx="5340900" cy="45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18" name="Google Shape;318;p19"/>
          <p:cNvSpPr txBox="1"/>
          <p:nvPr>
            <p:ph idx="5" type="subTitle"/>
          </p:nvPr>
        </p:nvSpPr>
        <p:spPr>
          <a:xfrm flipH="1">
            <a:off x="1564446" y="2439205"/>
            <a:ext cx="5340900" cy="45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19" name="Google Shape;319;p19"/>
          <p:cNvSpPr txBox="1"/>
          <p:nvPr>
            <p:ph idx="6" type="subTitle"/>
          </p:nvPr>
        </p:nvSpPr>
        <p:spPr>
          <a:xfrm>
            <a:off x="2258453" y="3597700"/>
            <a:ext cx="5340900" cy="45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320" name="Google Shape;320;p19"/>
          <p:cNvGrpSpPr/>
          <p:nvPr/>
        </p:nvGrpSpPr>
        <p:grpSpPr>
          <a:xfrm>
            <a:off x="651238" y="-1552943"/>
            <a:ext cx="9975605" cy="6558286"/>
            <a:chOff x="651238" y="-1832962"/>
            <a:chExt cx="9975605" cy="6558286"/>
          </a:xfrm>
        </p:grpSpPr>
        <p:sp>
          <p:nvSpPr>
            <p:cNvPr id="321" name="Google Shape;321;p19"/>
            <p:cNvSpPr/>
            <p:nvPr/>
          </p:nvSpPr>
          <p:spPr>
            <a:xfrm>
              <a:off x="8204960" y="-1658313"/>
              <a:ext cx="2421882" cy="2421882"/>
            </a:xfrm>
            <a:custGeom>
              <a:rect b="b" l="l" r="r" t="t"/>
              <a:pathLst>
                <a:path extrusionOk="0" h="2421882" w="2421882">
                  <a:moveTo>
                    <a:pt x="2421882" y="1210941"/>
                  </a:moveTo>
                  <a:cubicBezTo>
                    <a:pt x="2421882" y="1879725"/>
                    <a:pt x="1879725" y="2421882"/>
                    <a:pt x="1210941" y="2421882"/>
                  </a:cubicBezTo>
                  <a:cubicBezTo>
                    <a:pt x="542157" y="2421882"/>
                    <a:pt x="0" y="1879726"/>
                    <a:pt x="0" y="1210941"/>
                  </a:cubicBezTo>
                  <a:cubicBezTo>
                    <a:pt x="0" y="542157"/>
                    <a:pt x="542157" y="0"/>
                    <a:pt x="1210941" y="0"/>
                  </a:cubicBezTo>
                  <a:cubicBezTo>
                    <a:pt x="1879725" y="0"/>
                    <a:pt x="2421882" y="542157"/>
                    <a:pt x="2421882" y="12109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19"/>
            <p:cNvSpPr/>
            <p:nvPr/>
          </p:nvSpPr>
          <p:spPr>
            <a:xfrm>
              <a:off x="651238" y="-1832962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23" name="Google Shape;323;p19"/>
            <p:cNvGrpSpPr/>
            <p:nvPr/>
          </p:nvGrpSpPr>
          <p:grpSpPr>
            <a:xfrm rot="5400000">
              <a:off x="1056866" y="4224229"/>
              <a:ext cx="233628" cy="768563"/>
              <a:chOff x="1084686" y="4580395"/>
              <a:chExt cx="146696" cy="482614"/>
            </a:xfrm>
          </p:grpSpPr>
          <p:sp>
            <p:nvSpPr>
              <p:cNvPr id="324" name="Google Shape;324;p19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" name="Google Shape;325;p19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" name="Google Shape;326;p19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" name="Google Shape;327;p19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8" name="Google Shape;328;p19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" name="Google Shape;329;p19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" name="Google Shape;330;p19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" name="Google Shape;331;p19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" name="Google Shape;332;p19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" name="Google Shape;333;p19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6" name="Google Shape;336;p20"/>
          <p:cNvSpPr txBox="1"/>
          <p:nvPr>
            <p:ph idx="1" type="subTitle"/>
          </p:nvPr>
        </p:nvSpPr>
        <p:spPr>
          <a:xfrm>
            <a:off x="719684" y="1154075"/>
            <a:ext cx="3638400" cy="525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37" name="Google Shape;337;p20"/>
          <p:cNvSpPr txBox="1"/>
          <p:nvPr>
            <p:ph idx="2" type="subTitle"/>
          </p:nvPr>
        </p:nvSpPr>
        <p:spPr>
          <a:xfrm>
            <a:off x="719685" y="1665707"/>
            <a:ext cx="3638400" cy="1027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38" name="Google Shape;338;p20"/>
          <p:cNvSpPr txBox="1"/>
          <p:nvPr>
            <p:ph idx="3" type="subTitle"/>
          </p:nvPr>
        </p:nvSpPr>
        <p:spPr>
          <a:xfrm>
            <a:off x="4649136" y="1665707"/>
            <a:ext cx="3638400" cy="1027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39" name="Google Shape;339;p20"/>
          <p:cNvSpPr txBox="1"/>
          <p:nvPr>
            <p:ph idx="4" type="subTitle"/>
          </p:nvPr>
        </p:nvSpPr>
        <p:spPr>
          <a:xfrm>
            <a:off x="719685" y="3185432"/>
            <a:ext cx="3638400" cy="1027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40" name="Google Shape;340;p20"/>
          <p:cNvSpPr txBox="1"/>
          <p:nvPr>
            <p:ph idx="5" type="subTitle"/>
          </p:nvPr>
        </p:nvSpPr>
        <p:spPr>
          <a:xfrm>
            <a:off x="4648461" y="3185432"/>
            <a:ext cx="3638400" cy="1027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41" name="Google Shape;341;p20"/>
          <p:cNvSpPr txBox="1"/>
          <p:nvPr>
            <p:ph idx="6" type="subTitle"/>
          </p:nvPr>
        </p:nvSpPr>
        <p:spPr>
          <a:xfrm>
            <a:off x="719684" y="2673800"/>
            <a:ext cx="3638400" cy="525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42" name="Google Shape;342;p20"/>
          <p:cNvSpPr txBox="1"/>
          <p:nvPr>
            <p:ph idx="7" type="subTitle"/>
          </p:nvPr>
        </p:nvSpPr>
        <p:spPr>
          <a:xfrm>
            <a:off x="4649134" y="1154075"/>
            <a:ext cx="3638400" cy="525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43" name="Google Shape;343;p20"/>
          <p:cNvSpPr txBox="1"/>
          <p:nvPr>
            <p:ph idx="8" type="subTitle"/>
          </p:nvPr>
        </p:nvSpPr>
        <p:spPr>
          <a:xfrm>
            <a:off x="4649134" y="2673800"/>
            <a:ext cx="3638400" cy="525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44" name="Google Shape;344;p20"/>
          <p:cNvSpPr/>
          <p:nvPr/>
        </p:nvSpPr>
        <p:spPr>
          <a:xfrm>
            <a:off x="-18150" y="4608500"/>
            <a:ext cx="91803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45" name="Google Shape;345;p20"/>
          <p:cNvGrpSpPr/>
          <p:nvPr/>
        </p:nvGrpSpPr>
        <p:grpSpPr>
          <a:xfrm>
            <a:off x="-1293753" y="-338450"/>
            <a:ext cx="10445438" cy="5198554"/>
            <a:chOff x="-1293753" y="-338450"/>
            <a:chExt cx="10445438" cy="5198554"/>
          </a:xfrm>
        </p:grpSpPr>
        <p:sp>
          <p:nvSpPr>
            <p:cNvPr id="346" name="Google Shape;346;p20"/>
            <p:cNvSpPr/>
            <p:nvPr/>
          </p:nvSpPr>
          <p:spPr>
            <a:xfrm>
              <a:off x="8383831" y="0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47" name="Google Shape;347;p20"/>
            <p:cNvGrpSpPr/>
            <p:nvPr/>
          </p:nvGrpSpPr>
          <p:grpSpPr>
            <a:xfrm>
              <a:off x="237891" y="4091541"/>
              <a:ext cx="233628" cy="768563"/>
              <a:chOff x="1084686" y="4580395"/>
              <a:chExt cx="146696" cy="482614"/>
            </a:xfrm>
          </p:grpSpPr>
          <p:sp>
            <p:nvSpPr>
              <p:cNvPr id="348" name="Google Shape;348;p20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" name="Google Shape;349;p20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" name="Google Shape;350;p20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" name="Google Shape;351;p20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" name="Google Shape;352;p20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" name="Google Shape;353;p20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" name="Google Shape;354;p20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" name="Google Shape;355;p20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" name="Google Shape;356;p20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" name="Google Shape;357;p20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58" name="Google Shape;358;p20"/>
            <p:cNvSpPr/>
            <p:nvPr/>
          </p:nvSpPr>
          <p:spPr>
            <a:xfrm flipH="1">
              <a:off x="-1293753" y="-338450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715100" y="2180327"/>
            <a:ext cx="4360200" cy="93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29" name="Google Shape;29;p3"/>
          <p:cNvSpPr txBox="1"/>
          <p:nvPr>
            <p:ph hasCustomPrompt="1" idx="2" type="title"/>
          </p:nvPr>
        </p:nvSpPr>
        <p:spPr>
          <a:xfrm>
            <a:off x="715100" y="1373980"/>
            <a:ext cx="1089900" cy="7590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5000"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0" name="Google Shape;30;p3"/>
          <p:cNvSpPr/>
          <p:nvPr/>
        </p:nvSpPr>
        <p:spPr>
          <a:xfrm>
            <a:off x="6540460" y="2075412"/>
            <a:ext cx="2421882" cy="2421882"/>
          </a:xfrm>
          <a:custGeom>
            <a:rect b="b" l="l" r="r" t="t"/>
            <a:pathLst>
              <a:path extrusionOk="0" h="2421882" w="2421882">
                <a:moveTo>
                  <a:pt x="2421882" y="1210941"/>
                </a:moveTo>
                <a:cubicBezTo>
                  <a:pt x="2421882" y="1879725"/>
                  <a:pt x="1879725" y="2421882"/>
                  <a:pt x="1210941" y="2421882"/>
                </a:cubicBezTo>
                <a:cubicBezTo>
                  <a:pt x="542157" y="2421882"/>
                  <a:pt x="0" y="1879726"/>
                  <a:pt x="0" y="1210941"/>
                </a:cubicBezTo>
                <a:cubicBezTo>
                  <a:pt x="0" y="542157"/>
                  <a:pt x="542157" y="0"/>
                  <a:pt x="1210941" y="0"/>
                </a:cubicBezTo>
                <a:cubicBezTo>
                  <a:pt x="1879725" y="0"/>
                  <a:pt x="2421882" y="542157"/>
                  <a:pt x="2421882" y="121094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-18450" y="3958075"/>
            <a:ext cx="9180900" cy="1185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2" name="Google Shape;32;p3"/>
          <p:cNvGrpSpPr/>
          <p:nvPr/>
        </p:nvGrpSpPr>
        <p:grpSpPr>
          <a:xfrm>
            <a:off x="-955578" y="-1001325"/>
            <a:ext cx="10102401" cy="5861429"/>
            <a:chOff x="-955578" y="-1001325"/>
            <a:chExt cx="10102401" cy="5861429"/>
          </a:xfrm>
        </p:grpSpPr>
        <p:grpSp>
          <p:nvGrpSpPr>
            <p:cNvPr id="33" name="Google Shape;33;p3"/>
            <p:cNvGrpSpPr/>
            <p:nvPr/>
          </p:nvGrpSpPr>
          <p:grpSpPr>
            <a:xfrm>
              <a:off x="237891" y="4091541"/>
              <a:ext cx="233628" cy="768563"/>
              <a:chOff x="1084686" y="4580395"/>
              <a:chExt cx="146696" cy="482614"/>
            </a:xfrm>
          </p:grpSpPr>
          <p:sp>
            <p:nvSpPr>
              <p:cNvPr id="34" name="Google Shape;34;p3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Google Shape;36;p3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" name="Google Shape;37;p3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" name="Google Shape;39;p3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" name="Google Shape;40;p3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" name="Google Shape;41;p3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" name="Google Shape;42;p3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" name="Google Shape;43;p3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4" name="Google Shape;44;p3"/>
            <p:cNvSpPr/>
            <p:nvPr/>
          </p:nvSpPr>
          <p:spPr>
            <a:xfrm>
              <a:off x="8378970" y="0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45;p3"/>
            <p:cNvSpPr/>
            <p:nvPr/>
          </p:nvSpPr>
          <p:spPr>
            <a:xfrm flipH="1">
              <a:off x="-955578" y="-1001325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1" name="Google Shape;361;p21"/>
          <p:cNvSpPr txBox="1"/>
          <p:nvPr>
            <p:ph idx="1" type="subTitle"/>
          </p:nvPr>
        </p:nvSpPr>
        <p:spPr>
          <a:xfrm>
            <a:off x="721133" y="1659113"/>
            <a:ext cx="2459100" cy="1055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62" name="Google Shape;362;p21"/>
          <p:cNvSpPr txBox="1"/>
          <p:nvPr>
            <p:ph idx="2" type="subTitle"/>
          </p:nvPr>
        </p:nvSpPr>
        <p:spPr>
          <a:xfrm>
            <a:off x="3342150" y="1659113"/>
            <a:ext cx="2459100" cy="1055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63" name="Google Shape;363;p21"/>
          <p:cNvSpPr txBox="1"/>
          <p:nvPr>
            <p:ph idx="3" type="subTitle"/>
          </p:nvPr>
        </p:nvSpPr>
        <p:spPr>
          <a:xfrm>
            <a:off x="5963167" y="1659113"/>
            <a:ext cx="2459700" cy="1055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64" name="Google Shape;364;p21"/>
          <p:cNvSpPr txBox="1"/>
          <p:nvPr>
            <p:ph idx="4" type="subTitle"/>
          </p:nvPr>
        </p:nvSpPr>
        <p:spPr>
          <a:xfrm>
            <a:off x="721133" y="3284025"/>
            <a:ext cx="2459100" cy="1055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65" name="Google Shape;365;p21"/>
          <p:cNvSpPr txBox="1"/>
          <p:nvPr>
            <p:ph idx="5" type="subTitle"/>
          </p:nvPr>
        </p:nvSpPr>
        <p:spPr>
          <a:xfrm>
            <a:off x="3342150" y="3284025"/>
            <a:ext cx="2459100" cy="1055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66" name="Google Shape;366;p21"/>
          <p:cNvSpPr txBox="1"/>
          <p:nvPr>
            <p:ph idx="6" type="subTitle"/>
          </p:nvPr>
        </p:nvSpPr>
        <p:spPr>
          <a:xfrm>
            <a:off x="5963167" y="3284025"/>
            <a:ext cx="2459700" cy="1055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67" name="Google Shape;367;p21"/>
          <p:cNvSpPr txBox="1"/>
          <p:nvPr>
            <p:ph idx="7" type="subTitle"/>
          </p:nvPr>
        </p:nvSpPr>
        <p:spPr>
          <a:xfrm>
            <a:off x="721133" y="1124275"/>
            <a:ext cx="2459100" cy="5373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68" name="Google Shape;368;p21"/>
          <p:cNvSpPr txBox="1"/>
          <p:nvPr>
            <p:ph idx="8" type="subTitle"/>
          </p:nvPr>
        </p:nvSpPr>
        <p:spPr>
          <a:xfrm>
            <a:off x="3342150" y="1124275"/>
            <a:ext cx="2459100" cy="5373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69" name="Google Shape;369;p21"/>
          <p:cNvSpPr txBox="1"/>
          <p:nvPr>
            <p:ph idx="9" type="subTitle"/>
          </p:nvPr>
        </p:nvSpPr>
        <p:spPr>
          <a:xfrm>
            <a:off x="5963167" y="1124275"/>
            <a:ext cx="2459700" cy="5373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70" name="Google Shape;370;p21"/>
          <p:cNvSpPr txBox="1"/>
          <p:nvPr>
            <p:ph idx="13" type="subTitle"/>
          </p:nvPr>
        </p:nvSpPr>
        <p:spPr>
          <a:xfrm>
            <a:off x="721133" y="2744675"/>
            <a:ext cx="2459100" cy="5373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71" name="Google Shape;371;p21"/>
          <p:cNvSpPr txBox="1"/>
          <p:nvPr>
            <p:ph idx="14" type="subTitle"/>
          </p:nvPr>
        </p:nvSpPr>
        <p:spPr>
          <a:xfrm>
            <a:off x="3342234" y="2744675"/>
            <a:ext cx="2459100" cy="5373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72" name="Google Shape;372;p21"/>
          <p:cNvSpPr txBox="1"/>
          <p:nvPr>
            <p:ph idx="15" type="subTitle"/>
          </p:nvPr>
        </p:nvSpPr>
        <p:spPr>
          <a:xfrm>
            <a:off x="5963467" y="2744675"/>
            <a:ext cx="2459100" cy="5373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73" name="Google Shape;373;p21"/>
          <p:cNvSpPr/>
          <p:nvPr/>
        </p:nvSpPr>
        <p:spPr>
          <a:xfrm>
            <a:off x="-18150" y="4608500"/>
            <a:ext cx="91803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74" name="Google Shape;374;p21"/>
          <p:cNvGrpSpPr/>
          <p:nvPr/>
        </p:nvGrpSpPr>
        <p:grpSpPr>
          <a:xfrm>
            <a:off x="697" y="-730825"/>
            <a:ext cx="9831926" cy="5723599"/>
            <a:chOff x="697" y="-730825"/>
            <a:chExt cx="9831926" cy="5723599"/>
          </a:xfrm>
        </p:grpSpPr>
        <p:sp>
          <p:nvSpPr>
            <p:cNvPr id="375" name="Google Shape;375;p21"/>
            <p:cNvSpPr/>
            <p:nvPr/>
          </p:nvSpPr>
          <p:spPr>
            <a:xfrm flipH="1">
              <a:off x="697" y="0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76" name="Google Shape;376;p21"/>
            <p:cNvGrpSpPr/>
            <p:nvPr/>
          </p:nvGrpSpPr>
          <p:grpSpPr>
            <a:xfrm rot="5400000">
              <a:off x="8312091" y="4491679"/>
              <a:ext cx="233628" cy="768563"/>
              <a:chOff x="1084686" y="4580395"/>
              <a:chExt cx="146696" cy="482614"/>
            </a:xfrm>
          </p:grpSpPr>
          <p:sp>
            <p:nvSpPr>
              <p:cNvPr id="377" name="Google Shape;377;p21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8" name="Google Shape;378;p21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" name="Google Shape;379;p21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0" name="Google Shape;380;p21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1" name="Google Shape;381;p21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2" name="Google Shape;382;p21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3" name="Google Shape;383;p21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4" name="Google Shape;384;p21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5" name="Google Shape;385;p21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6" name="Google Shape;386;p21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7" name="Google Shape;387;p21"/>
            <p:cNvSpPr/>
            <p:nvPr/>
          </p:nvSpPr>
          <p:spPr>
            <a:xfrm>
              <a:off x="7948038" y="-730825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2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90" name="Google Shape;390;p22"/>
          <p:cNvSpPr/>
          <p:nvPr/>
        </p:nvSpPr>
        <p:spPr>
          <a:xfrm>
            <a:off x="675" y="4608500"/>
            <a:ext cx="91440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91" name="Google Shape;391;p22"/>
          <p:cNvGrpSpPr/>
          <p:nvPr/>
        </p:nvGrpSpPr>
        <p:grpSpPr>
          <a:xfrm>
            <a:off x="-1164587" y="0"/>
            <a:ext cx="10309262" cy="5947386"/>
            <a:chOff x="-1164587" y="0"/>
            <a:chExt cx="10309262" cy="5947386"/>
          </a:xfrm>
        </p:grpSpPr>
        <p:sp>
          <p:nvSpPr>
            <p:cNvPr id="392" name="Google Shape;392;p22"/>
            <p:cNvSpPr/>
            <p:nvPr/>
          </p:nvSpPr>
          <p:spPr>
            <a:xfrm>
              <a:off x="8376822" y="0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93" name="Google Shape;393;p22"/>
            <p:cNvGrpSpPr/>
            <p:nvPr/>
          </p:nvGrpSpPr>
          <p:grpSpPr>
            <a:xfrm>
              <a:off x="200316" y="101841"/>
              <a:ext cx="233628" cy="768563"/>
              <a:chOff x="1084686" y="4580395"/>
              <a:chExt cx="146696" cy="482614"/>
            </a:xfrm>
          </p:grpSpPr>
          <p:sp>
            <p:nvSpPr>
              <p:cNvPr id="394" name="Google Shape;394;p22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5" name="Google Shape;395;p22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6" name="Google Shape;396;p22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" name="Google Shape;397;p22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" name="Google Shape;398;p22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" name="Google Shape;399;p22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" name="Google Shape;400;p22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" name="Google Shape;401;p22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" name="Google Shape;402;p22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3" name="Google Shape;403;p22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4" name="Google Shape;404;p22"/>
            <p:cNvSpPr/>
            <p:nvPr/>
          </p:nvSpPr>
          <p:spPr>
            <a:xfrm>
              <a:off x="-1164587" y="4062800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3"/>
          <p:cNvSpPr/>
          <p:nvPr/>
        </p:nvSpPr>
        <p:spPr>
          <a:xfrm>
            <a:off x="6416760" y="2300362"/>
            <a:ext cx="2421882" cy="2421882"/>
          </a:xfrm>
          <a:custGeom>
            <a:rect b="b" l="l" r="r" t="t"/>
            <a:pathLst>
              <a:path extrusionOk="0" h="2421882" w="2421882">
                <a:moveTo>
                  <a:pt x="2421882" y="1210941"/>
                </a:moveTo>
                <a:cubicBezTo>
                  <a:pt x="2421882" y="1879725"/>
                  <a:pt x="1879725" y="2421882"/>
                  <a:pt x="1210941" y="2421882"/>
                </a:cubicBezTo>
                <a:cubicBezTo>
                  <a:pt x="542157" y="2421882"/>
                  <a:pt x="0" y="1879726"/>
                  <a:pt x="0" y="1210941"/>
                </a:cubicBezTo>
                <a:cubicBezTo>
                  <a:pt x="0" y="542157"/>
                  <a:pt x="542157" y="0"/>
                  <a:pt x="1210941" y="0"/>
                </a:cubicBezTo>
                <a:cubicBezTo>
                  <a:pt x="1879725" y="0"/>
                  <a:pt x="2421882" y="542157"/>
                  <a:pt x="2421882" y="121094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7" name="Google Shape;407;p23"/>
          <p:cNvSpPr/>
          <p:nvPr/>
        </p:nvSpPr>
        <p:spPr>
          <a:xfrm>
            <a:off x="-18450" y="3958075"/>
            <a:ext cx="9180900" cy="1185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8" name="Google Shape;408;p23"/>
          <p:cNvSpPr txBox="1"/>
          <p:nvPr>
            <p:ph type="ctrTitle"/>
          </p:nvPr>
        </p:nvSpPr>
        <p:spPr>
          <a:xfrm>
            <a:off x="728399" y="767850"/>
            <a:ext cx="3843600" cy="105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7000"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409" name="Google Shape;409;p23"/>
          <p:cNvSpPr txBox="1"/>
          <p:nvPr>
            <p:ph idx="1" type="subTitle"/>
          </p:nvPr>
        </p:nvSpPr>
        <p:spPr>
          <a:xfrm>
            <a:off x="728487" y="1931125"/>
            <a:ext cx="3843600" cy="117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0" name="Google Shape;410;p23"/>
          <p:cNvSpPr txBox="1"/>
          <p:nvPr/>
        </p:nvSpPr>
        <p:spPr>
          <a:xfrm>
            <a:off x="728400" y="3958075"/>
            <a:ext cx="41265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CREDITS: This presentation template was created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Encode Sans"/>
                <a:ea typeface="Encode Sans"/>
                <a:cs typeface="Encode Sans"/>
                <a:sym typeface="Encode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, including icons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Encode Sans"/>
                <a:ea typeface="Encode Sans"/>
                <a:cs typeface="Encode Sans"/>
                <a:sym typeface="Encode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, and infographics &amp; images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Encode Sans"/>
                <a:ea typeface="Encode Sans"/>
                <a:cs typeface="Encode Sans"/>
                <a:sym typeface="Encode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0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24"/>
          <p:cNvSpPr/>
          <p:nvPr/>
        </p:nvSpPr>
        <p:spPr>
          <a:xfrm>
            <a:off x="-18150" y="4608500"/>
            <a:ext cx="91803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13" name="Google Shape;413;p24"/>
          <p:cNvGrpSpPr/>
          <p:nvPr/>
        </p:nvGrpSpPr>
        <p:grpSpPr>
          <a:xfrm>
            <a:off x="194038" y="-1528162"/>
            <a:ext cx="10432805" cy="6253486"/>
            <a:chOff x="194038" y="-1528162"/>
            <a:chExt cx="10432805" cy="6253486"/>
          </a:xfrm>
        </p:grpSpPr>
        <p:sp>
          <p:nvSpPr>
            <p:cNvPr id="414" name="Google Shape;414;p24"/>
            <p:cNvSpPr/>
            <p:nvPr/>
          </p:nvSpPr>
          <p:spPr>
            <a:xfrm>
              <a:off x="8204960" y="-1353513"/>
              <a:ext cx="2421882" cy="2421882"/>
            </a:xfrm>
            <a:custGeom>
              <a:rect b="b" l="l" r="r" t="t"/>
              <a:pathLst>
                <a:path extrusionOk="0" h="2421882" w="2421882">
                  <a:moveTo>
                    <a:pt x="2421882" y="1210941"/>
                  </a:moveTo>
                  <a:cubicBezTo>
                    <a:pt x="2421882" y="1879725"/>
                    <a:pt x="1879725" y="2421882"/>
                    <a:pt x="1210941" y="2421882"/>
                  </a:cubicBezTo>
                  <a:cubicBezTo>
                    <a:pt x="542157" y="2421882"/>
                    <a:pt x="0" y="1879726"/>
                    <a:pt x="0" y="1210941"/>
                  </a:cubicBezTo>
                  <a:cubicBezTo>
                    <a:pt x="0" y="542157"/>
                    <a:pt x="542157" y="0"/>
                    <a:pt x="1210941" y="0"/>
                  </a:cubicBezTo>
                  <a:cubicBezTo>
                    <a:pt x="1879725" y="0"/>
                    <a:pt x="2421882" y="542157"/>
                    <a:pt x="2421882" y="12109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24"/>
            <p:cNvSpPr/>
            <p:nvPr/>
          </p:nvSpPr>
          <p:spPr>
            <a:xfrm>
              <a:off x="194038" y="-1528162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16" name="Google Shape;416;p24"/>
            <p:cNvGrpSpPr/>
            <p:nvPr/>
          </p:nvGrpSpPr>
          <p:grpSpPr>
            <a:xfrm rot="5400000">
              <a:off x="1056866" y="4224229"/>
              <a:ext cx="233628" cy="768563"/>
              <a:chOff x="1084686" y="4580395"/>
              <a:chExt cx="146696" cy="482614"/>
            </a:xfrm>
          </p:grpSpPr>
          <p:sp>
            <p:nvSpPr>
              <p:cNvPr id="417" name="Google Shape;417;p24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8" name="Google Shape;418;p24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9" name="Google Shape;419;p24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" name="Google Shape;420;p24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1" name="Google Shape;421;p24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2" name="Google Shape;422;p24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3" name="Google Shape;423;p24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4" name="Google Shape;424;p24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5" name="Google Shape;425;p24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6" name="Google Shape;426;p24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25"/>
          <p:cNvSpPr/>
          <p:nvPr/>
        </p:nvSpPr>
        <p:spPr>
          <a:xfrm>
            <a:off x="-18450" y="3958075"/>
            <a:ext cx="9180900" cy="1185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29" name="Google Shape;429;p25"/>
          <p:cNvGrpSpPr/>
          <p:nvPr/>
        </p:nvGrpSpPr>
        <p:grpSpPr>
          <a:xfrm>
            <a:off x="-6817" y="-7514"/>
            <a:ext cx="9869490" cy="6135224"/>
            <a:chOff x="-6817" y="-7514"/>
            <a:chExt cx="9869490" cy="6135224"/>
          </a:xfrm>
        </p:grpSpPr>
        <p:sp>
          <p:nvSpPr>
            <p:cNvPr id="430" name="Google Shape;430;p25"/>
            <p:cNvSpPr/>
            <p:nvPr/>
          </p:nvSpPr>
          <p:spPr>
            <a:xfrm flipH="1">
              <a:off x="-6817" y="-7514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31" name="Google Shape;431;p25"/>
            <p:cNvGrpSpPr/>
            <p:nvPr/>
          </p:nvGrpSpPr>
          <p:grpSpPr>
            <a:xfrm>
              <a:off x="8653091" y="97316"/>
              <a:ext cx="233628" cy="768563"/>
              <a:chOff x="1084686" y="4580395"/>
              <a:chExt cx="146696" cy="482614"/>
            </a:xfrm>
          </p:grpSpPr>
          <p:sp>
            <p:nvSpPr>
              <p:cNvPr id="432" name="Google Shape;432;p25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3" name="Google Shape;433;p25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" name="Google Shape;434;p25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Google Shape;435;p25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6" name="Google Shape;436;p25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7" name="Google Shape;437;p25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Google Shape;438;p25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" name="Google Shape;439;p25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" name="Google Shape;440;p25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" name="Google Shape;441;p25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42" name="Google Shape;442;p25"/>
            <p:cNvSpPr/>
            <p:nvPr/>
          </p:nvSpPr>
          <p:spPr>
            <a:xfrm>
              <a:off x="7978088" y="4243125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8" name="Google Shape;48;p4"/>
          <p:cNvSpPr txBox="1"/>
          <p:nvPr>
            <p:ph idx="1" type="body"/>
          </p:nvPr>
        </p:nvSpPr>
        <p:spPr>
          <a:xfrm>
            <a:off x="720000" y="1152475"/>
            <a:ext cx="7704000" cy="3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9" name="Google Shape;49;p4"/>
          <p:cNvSpPr/>
          <p:nvPr/>
        </p:nvSpPr>
        <p:spPr>
          <a:xfrm>
            <a:off x="-18150" y="4608500"/>
            <a:ext cx="91803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50" name="Google Shape;50;p4"/>
          <p:cNvGrpSpPr/>
          <p:nvPr/>
        </p:nvGrpSpPr>
        <p:grpSpPr>
          <a:xfrm>
            <a:off x="-1164587" y="0"/>
            <a:ext cx="10309262" cy="5947386"/>
            <a:chOff x="-1164587" y="0"/>
            <a:chExt cx="10309262" cy="5947386"/>
          </a:xfrm>
        </p:grpSpPr>
        <p:sp>
          <p:nvSpPr>
            <p:cNvPr id="51" name="Google Shape;51;p4"/>
            <p:cNvSpPr/>
            <p:nvPr/>
          </p:nvSpPr>
          <p:spPr>
            <a:xfrm>
              <a:off x="8376822" y="0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2" name="Google Shape;52;p4"/>
            <p:cNvGrpSpPr/>
            <p:nvPr/>
          </p:nvGrpSpPr>
          <p:grpSpPr>
            <a:xfrm>
              <a:off x="200316" y="101841"/>
              <a:ext cx="233628" cy="768563"/>
              <a:chOff x="1084686" y="4580395"/>
              <a:chExt cx="146696" cy="482614"/>
            </a:xfrm>
          </p:grpSpPr>
          <p:sp>
            <p:nvSpPr>
              <p:cNvPr id="53" name="Google Shape;53;p4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" name="Google Shape;54;p4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" name="Google Shape;55;p4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" name="Google Shape;56;p4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" name="Google Shape;57;p4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" name="Google Shape;58;p4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" name="Google Shape;59;p4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Google Shape;60;p4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" name="Google Shape;61;p4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Google Shape;62;p4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3" name="Google Shape;63;p4"/>
            <p:cNvSpPr/>
            <p:nvPr/>
          </p:nvSpPr>
          <p:spPr>
            <a:xfrm>
              <a:off x="-1164587" y="4062800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"/>
          <p:cNvSpPr txBox="1"/>
          <p:nvPr>
            <p:ph idx="1" type="subTitle"/>
          </p:nvPr>
        </p:nvSpPr>
        <p:spPr>
          <a:xfrm>
            <a:off x="715100" y="2184300"/>
            <a:ext cx="3453600" cy="4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66" name="Google Shape;66;p5"/>
          <p:cNvSpPr txBox="1"/>
          <p:nvPr>
            <p:ph idx="2" type="subTitle"/>
          </p:nvPr>
        </p:nvSpPr>
        <p:spPr>
          <a:xfrm>
            <a:off x="4542494" y="2184300"/>
            <a:ext cx="3453600" cy="4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b="1" sz="1800">
                <a:solidFill>
                  <a:schemeClr val="accent4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67" name="Google Shape;67;p5"/>
          <p:cNvSpPr txBox="1"/>
          <p:nvPr>
            <p:ph idx="3" type="subTitle"/>
          </p:nvPr>
        </p:nvSpPr>
        <p:spPr>
          <a:xfrm>
            <a:off x="715100" y="2655557"/>
            <a:ext cx="3453600" cy="131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8" name="Google Shape;68;p5"/>
          <p:cNvSpPr txBox="1"/>
          <p:nvPr>
            <p:ph idx="4" type="subTitle"/>
          </p:nvPr>
        </p:nvSpPr>
        <p:spPr>
          <a:xfrm>
            <a:off x="4542494" y="2655557"/>
            <a:ext cx="3453600" cy="131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9" name="Google Shape;69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0" name="Google Shape;70;p5"/>
          <p:cNvSpPr/>
          <p:nvPr/>
        </p:nvSpPr>
        <p:spPr>
          <a:xfrm>
            <a:off x="-18150" y="4608500"/>
            <a:ext cx="91803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71" name="Google Shape;71;p5"/>
          <p:cNvGrpSpPr/>
          <p:nvPr/>
        </p:nvGrpSpPr>
        <p:grpSpPr>
          <a:xfrm>
            <a:off x="-1164587" y="-1353513"/>
            <a:ext cx="11791430" cy="7300898"/>
            <a:chOff x="-1164587" y="-1353513"/>
            <a:chExt cx="11791430" cy="7300898"/>
          </a:xfrm>
        </p:grpSpPr>
        <p:sp>
          <p:nvSpPr>
            <p:cNvPr id="72" name="Google Shape;72;p5"/>
            <p:cNvSpPr/>
            <p:nvPr/>
          </p:nvSpPr>
          <p:spPr>
            <a:xfrm>
              <a:off x="-1164587" y="4062800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8204960" y="-1353513"/>
              <a:ext cx="2421882" cy="2421882"/>
            </a:xfrm>
            <a:custGeom>
              <a:rect b="b" l="l" r="r" t="t"/>
              <a:pathLst>
                <a:path extrusionOk="0" h="2421882" w="2421882">
                  <a:moveTo>
                    <a:pt x="2421882" y="1210941"/>
                  </a:moveTo>
                  <a:cubicBezTo>
                    <a:pt x="2421882" y="1879725"/>
                    <a:pt x="1879725" y="2421882"/>
                    <a:pt x="1210941" y="2421882"/>
                  </a:cubicBezTo>
                  <a:cubicBezTo>
                    <a:pt x="542157" y="2421882"/>
                    <a:pt x="0" y="1879726"/>
                    <a:pt x="0" y="1210941"/>
                  </a:cubicBezTo>
                  <a:cubicBezTo>
                    <a:pt x="0" y="542157"/>
                    <a:pt x="542157" y="0"/>
                    <a:pt x="1210941" y="0"/>
                  </a:cubicBezTo>
                  <a:cubicBezTo>
                    <a:pt x="1879725" y="0"/>
                    <a:pt x="2421882" y="542157"/>
                    <a:pt x="2421882" y="12109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4" name="Google Shape;74;p5"/>
            <p:cNvGrpSpPr/>
            <p:nvPr/>
          </p:nvGrpSpPr>
          <p:grpSpPr>
            <a:xfrm rot="5400000">
              <a:off x="3258341" y="-176159"/>
              <a:ext cx="233628" cy="768563"/>
              <a:chOff x="1084686" y="4580395"/>
              <a:chExt cx="146696" cy="482614"/>
            </a:xfrm>
          </p:grpSpPr>
          <p:sp>
            <p:nvSpPr>
              <p:cNvPr id="75" name="Google Shape;75;p5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" name="Google Shape;76;p5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" name="Google Shape;78;p5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" name="Google Shape;79;p5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" name="Google Shape;80;p5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" name="Google Shape;81;p5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" name="Google Shape;82;p5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" name="Google Shape;83;p5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" name="Google Shape;84;p5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7" name="Google Shape;87;p6"/>
          <p:cNvSpPr/>
          <p:nvPr/>
        </p:nvSpPr>
        <p:spPr>
          <a:xfrm>
            <a:off x="-18150" y="4608500"/>
            <a:ext cx="91803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88" name="Google Shape;88;p6"/>
          <p:cNvGrpSpPr/>
          <p:nvPr/>
        </p:nvGrpSpPr>
        <p:grpSpPr>
          <a:xfrm>
            <a:off x="194038" y="-1528162"/>
            <a:ext cx="10432805" cy="6538836"/>
            <a:chOff x="194038" y="-1528162"/>
            <a:chExt cx="10432805" cy="6538836"/>
          </a:xfrm>
        </p:grpSpPr>
        <p:sp>
          <p:nvSpPr>
            <p:cNvPr id="89" name="Google Shape;89;p6"/>
            <p:cNvSpPr/>
            <p:nvPr/>
          </p:nvSpPr>
          <p:spPr>
            <a:xfrm>
              <a:off x="8204960" y="-1353513"/>
              <a:ext cx="2421882" cy="2421882"/>
            </a:xfrm>
            <a:custGeom>
              <a:rect b="b" l="l" r="r" t="t"/>
              <a:pathLst>
                <a:path extrusionOk="0" h="2421882" w="2421882">
                  <a:moveTo>
                    <a:pt x="2421882" y="1210941"/>
                  </a:moveTo>
                  <a:cubicBezTo>
                    <a:pt x="2421882" y="1879725"/>
                    <a:pt x="1879725" y="2421882"/>
                    <a:pt x="1210941" y="2421882"/>
                  </a:cubicBezTo>
                  <a:cubicBezTo>
                    <a:pt x="542157" y="2421882"/>
                    <a:pt x="0" y="1879726"/>
                    <a:pt x="0" y="1210941"/>
                  </a:cubicBezTo>
                  <a:cubicBezTo>
                    <a:pt x="0" y="542157"/>
                    <a:pt x="542157" y="0"/>
                    <a:pt x="1210941" y="0"/>
                  </a:cubicBezTo>
                  <a:cubicBezTo>
                    <a:pt x="1879725" y="0"/>
                    <a:pt x="2421882" y="542157"/>
                    <a:pt x="2421882" y="12109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6"/>
            <p:cNvSpPr/>
            <p:nvPr/>
          </p:nvSpPr>
          <p:spPr>
            <a:xfrm>
              <a:off x="194038" y="-1528162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1" name="Google Shape;91;p6"/>
            <p:cNvGrpSpPr/>
            <p:nvPr/>
          </p:nvGrpSpPr>
          <p:grpSpPr>
            <a:xfrm rot="5400000">
              <a:off x="8190716" y="4509579"/>
              <a:ext cx="233628" cy="768563"/>
              <a:chOff x="1084686" y="4580395"/>
              <a:chExt cx="146696" cy="482614"/>
            </a:xfrm>
          </p:grpSpPr>
          <p:sp>
            <p:nvSpPr>
              <p:cNvPr id="92" name="Google Shape;92;p6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" name="Google Shape;93;p6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" name="Google Shape;95;p6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96;p6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6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6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6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6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7"/>
          <p:cNvSpPr/>
          <p:nvPr/>
        </p:nvSpPr>
        <p:spPr>
          <a:xfrm>
            <a:off x="6476860" y="2540787"/>
            <a:ext cx="2421882" cy="2421882"/>
          </a:xfrm>
          <a:custGeom>
            <a:rect b="b" l="l" r="r" t="t"/>
            <a:pathLst>
              <a:path extrusionOk="0" h="2421882" w="2421882">
                <a:moveTo>
                  <a:pt x="2421882" y="1210941"/>
                </a:moveTo>
                <a:cubicBezTo>
                  <a:pt x="2421882" y="1879725"/>
                  <a:pt x="1879725" y="2421882"/>
                  <a:pt x="1210941" y="2421882"/>
                </a:cubicBezTo>
                <a:cubicBezTo>
                  <a:pt x="542157" y="2421882"/>
                  <a:pt x="0" y="1879726"/>
                  <a:pt x="0" y="1210941"/>
                </a:cubicBezTo>
                <a:cubicBezTo>
                  <a:pt x="0" y="542157"/>
                  <a:pt x="542157" y="0"/>
                  <a:pt x="1210941" y="0"/>
                </a:cubicBezTo>
                <a:cubicBezTo>
                  <a:pt x="1879725" y="0"/>
                  <a:pt x="2421882" y="542157"/>
                  <a:pt x="2421882" y="121094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7"/>
          <p:cNvSpPr txBox="1"/>
          <p:nvPr>
            <p:ph type="title"/>
          </p:nvPr>
        </p:nvSpPr>
        <p:spPr>
          <a:xfrm>
            <a:off x="720000" y="452539"/>
            <a:ext cx="4549500" cy="6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9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5" name="Google Shape;105;p7"/>
          <p:cNvSpPr txBox="1"/>
          <p:nvPr>
            <p:ph idx="1" type="body"/>
          </p:nvPr>
        </p:nvSpPr>
        <p:spPr>
          <a:xfrm>
            <a:off x="720000" y="1318975"/>
            <a:ext cx="4244400" cy="26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106" name="Google Shape;106;p7"/>
          <p:cNvSpPr/>
          <p:nvPr>
            <p:ph idx="2" type="pic"/>
          </p:nvPr>
        </p:nvSpPr>
        <p:spPr>
          <a:xfrm>
            <a:off x="5378500" y="1084075"/>
            <a:ext cx="3050400" cy="3050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07" name="Google Shape;107;p7"/>
          <p:cNvSpPr/>
          <p:nvPr/>
        </p:nvSpPr>
        <p:spPr>
          <a:xfrm>
            <a:off x="675" y="4608500"/>
            <a:ext cx="9144000" cy="53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08" name="Google Shape;108;p7"/>
          <p:cNvGrpSpPr/>
          <p:nvPr/>
        </p:nvGrpSpPr>
        <p:grpSpPr>
          <a:xfrm>
            <a:off x="200316" y="-1039787"/>
            <a:ext cx="9707432" cy="1910191"/>
            <a:chOff x="200316" y="-1039787"/>
            <a:chExt cx="9707432" cy="1910191"/>
          </a:xfrm>
        </p:grpSpPr>
        <p:sp>
          <p:nvSpPr>
            <p:cNvPr id="109" name="Google Shape;109;p7"/>
            <p:cNvSpPr/>
            <p:nvPr/>
          </p:nvSpPr>
          <p:spPr>
            <a:xfrm>
              <a:off x="8023163" y="-1039787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0" name="Google Shape;110;p7"/>
            <p:cNvGrpSpPr/>
            <p:nvPr/>
          </p:nvGrpSpPr>
          <p:grpSpPr>
            <a:xfrm>
              <a:off x="200316" y="101841"/>
              <a:ext cx="233628" cy="768563"/>
              <a:chOff x="1084686" y="4580395"/>
              <a:chExt cx="146696" cy="482614"/>
            </a:xfrm>
          </p:grpSpPr>
          <p:sp>
            <p:nvSpPr>
              <p:cNvPr id="111" name="Google Shape;111;p7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p7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p7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p7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" name="Google Shape;116;p7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" name="Google Shape;117;p7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" name="Google Shape;119;p7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" name="Google Shape;120;p7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"/>
          <p:cNvSpPr/>
          <p:nvPr/>
        </p:nvSpPr>
        <p:spPr>
          <a:xfrm>
            <a:off x="6540460" y="2075412"/>
            <a:ext cx="2421882" cy="2421882"/>
          </a:xfrm>
          <a:custGeom>
            <a:rect b="b" l="l" r="r" t="t"/>
            <a:pathLst>
              <a:path extrusionOk="0" h="2421882" w="2421882">
                <a:moveTo>
                  <a:pt x="2421882" y="1210941"/>
                </a:moveTo>
                <a:cubicBezTo>
                  <a:pt x="2421882" y="1879725"/>
                  <a:pt x="1879725" y="2421882"/>
                  <a:pt x="1210941" y="2421882"/>
                </a:cubicBezTo>
                <a:cubicBezTo>
                  <a:pt x="542157" y="2421882"/>
                  <a:pt x="0" y="1879726"/>
                  <a:pt x="0" y="1210941"/>
                </a:cubicBezTo>
                <a:cubicBezTo>
                  <a:pt x="0" y="542157"/>
                  <a:pt x="542157" y="0"/>
                  <a:pt x="1210941" y="0"/>
                </a:cubicBezTo>
                <a:cubicBezTo>
                  <a:pt x="1879725" y="0"/>
                  <a:pt x="2421882" y="542157"/>
                  <a:pt x="2421882" y="121094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8"/>
          <p:cNvSpPr/>
          <p:nvPr/>
        </p:nvSpPr>
        <p:spPr>
          <a:xfrm>
            <a:off x="-18450" y="3958075"/>
            <a:ext cx="9180900" cy="1185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24" name="Google Shape;124;p8"/>
          <p:cNvGrpSpPr/>
          <p:nvPr/>
        </p:nvGrpSpPr>
        <p:grpSpPr>
          <a:xfrm>
            <a:off x="-955578" y="-1001325"/>
            <a:ext cx="10102401" cy="5861429"/>
            <a:chOff x="-955578" y="-1001325"/>
            <a:chExt cx="10102401" cy="5861429"/>
          </a:xfrm>
        </p:grpSpPr>
        <p:grpSp>
          <p:nvGrpSpPr>
            <p:cNvPr id="125" name="Google Shape;125;p8"/>
            <p:cNvGrpSpPr/>
            <p:nvPr/>
          </p:nvGrpSpPr>
          <p:grpSpPr>
            <a:xfrm>
              <a:off x="237891" y="4091541"/>
              <a:ext cx="233628" cy="768563"/>
              <a:chOff x="1084686" y="4580395"/>
              <a:chExt cx="146696" cy="482614"/>
            </a:xfrm>
          </p:grpSpPr>
          <p:sp>
            <p:nvSpPr>
              <p:cNvPr id="126" name="Google Shape;126;p8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p8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" name="Google Shape;128;p8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" name="Google Shape;129;p8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" name="Google Shape;130;p8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" name="Google Shape;131;p8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8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8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" name="Google Shape;134;p8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" name="Google Shape;135;p8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6" name="Google Shape;136;p8"/>
            <p:cNvSpPr/>
            <p:nvPr/>
          </p:nvSpPr>
          <p:spPr>
            <a:xfrm>
              <a:off x="8378970" y="0"/>
              <a:ext cx="767853" cy="767852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8"/>
            <p:cNvSpPr/>
            <p:nvPr/>
          </p:nvSpPr>
          <p:spPr>
            <a:xfrm flipH="1">
              <a:off x="-955578" y="-1001325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8" name="Google Shape;138;p8"/>
          <p:cNvSpPr txBox="1"/>
          <p:nvPr>
            <p:ph type="title"/>
          </p:nvPr>
        </p:nvSpPr>
        <p:spPr>
          <a:xfrm>
            <a:off x="715100" y="1307100"/>
            <a:ext cx="63678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"/>
          <p:cNvSpPr/>
          <p:nvPr/>
        </p:nvSpPr>
        <p:spPr>
          <a:xfrm>
            <a:off x="6416760" y="2300362"/>
            <a:ext cx="2421882" cy="2421882"/>
          </a:xfrm>
          <a:custGeom>
            <a:rect b="b" l="l" r="r" t="t"/>
            <a:pathLst>
              <a:path extrusionOk="0" h="2421882" w="2421882">
                <a:moveTo>
                  <a:pt x="2421882" y="1210941"/>
                </a:moveTo>
                <a:cubicBezTo>
                  <a:pt x="2421882" y="1879725"/>
                  <a:pt x="1879725" y="2421882"/>
                  <a:pt x="1210941" y="2421882"/>
                </a:cubicBezTo>
                <a:cubicBezTo>
                  <a:pt x="542157" y="2421882"/>
                  <a:pt x="0" y="1879726"/>
                  <a:pt x="0" y="1210941"/>
                </a:cubicBezTo>
                <a:cubicBezTo>
                  <a:pt x="0" y="542157"/>
                  <a:pt x="542157" y="0"/>
                  <a:pt x="1210941" y="0"/>
                </a:cubicBezTo>
                <a:cubicBezTo>
                  <a:pt x="1879725" y="0"/>
                  <a:pt x="2421882" y="542157"/>
                  <a:pt x="2421882" y="121094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9"/>
          <p:cNvSpPr/>
          <p:nvPr/>
        </p:nvSpPr>
        <p:spPr>
          <a:xfrm>
            <a:off x="-18450" y="3958075"/>
            <a:ext cx="9180900" cy="1185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42" name="Google Shape;142;p9"/>
          <p:cNvGrpSpPr/>
          <p:nvPr/>
        </p:nvGrpSpPr>
        <p:grpSpPr>
          <a:xfrm>
            <a:off x="-18356" y="-1349575"/>
            <a:ext cx="10602398" cy="6209679"/>
            <a:chOff x="-18356" y="-1349575"/>
            <a:chExt cx="10602398" cy="6209679"/>
          </a:xfrm>
        </p:grpSpPr>
        <p:sp>
          <p:nvSpPr>
            <p:cNvPr id="143" name="Google Shape;143;p9"/>
            <p:cNvSpPr/>
            <p:nvPr/>
          </p:nvSpPr>
          <p:spPr>
            <a:xfrm flipH="1">
              <a:off x="-18356" y="-19150"/>
              <a:ext cx="786906" cy="786905"/>
            </a:xfrm>
            <a:custGeom>
              <a:rect b="b" l="l" r="r" t="t"/>
              <a:pathLst>
                <a:path extrusionOk="0" h="762136" w="762137">
                  <a:moveTo>
                    <a:pt x="0" y="0"/>
                  </a:moveTo>
                  <a:cubicBezTo>
                    <a:pt x="0" y="420925"/>
                    <a:pt x="341212" y="762137"/>
                    <a:pt x="762137" y="762137"/>
                  </a:cubicBezTo>
                  <a:lnTo>
                    <a:pt x="762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44" name="Google Shape;144;p9"/>
            <p:cNvGrpSpPr/>
            <p:nvPr/>
          </p:nvGrpSpPr>
          <p:grpSpPr>
            <a:xfrm>
              <a:off x="237891" y="4091541"/>
              <a:ext cx="233628" cy="768563"/>
              <a:chOff x="1084686" y="4580395"/>
              <a:chExt cx="146696" cy="482614"/>
            </a:xfrm>
          </p:grpSpPr>
          <p:sp>
            <p:nvSpPr>
              <p:cNvPr id="145" name="Google Shape;145;p9"/>
              <p:cNvSpPr/>
              <p:nvPr/>
            </p:nvSpPr>
            <p:spPr>
              <a:xfrm>
                <a:off x="1084686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" name="Google Shape;146;p9"/>
              <p:cNvSpPr/>
              <p:nvPr/>
            </p:nvSpPr>
            <p:spPr>
              <a:xfrm>
                <a:off x="1084686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" name="Google Shape;147;p9"/>
              <p:cNvSpPr/>
              <p:nvPr/>
            </p:nvSpPr>
            <p:spPr>
              <a:xfrm>
                <a:off x="1084686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3"/>
                      <a:pt x="8703" y="0"/>
                      <a:pt x="19438" y="0"/>
                    </a:cubicBezTo>
                    <a:cubicBezTo>
                      <a:pt x="30173" y="0"/>
                      <a:pt x="38876" y="8703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" name="Google Shape;148;p9"/>
              <p:cNvSpPr/>
              <p:nvPr/>
            </p:nvSpPr>
            <p:spPr>
              <a:xfrm>
                <a:off x="1084686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" name="Google Shape;149;p9"/>
              <p:cNvSpPr/>
              <p:nvPr/>
            </p:nvSpPr>
            <p:spPr>
              <a:xfrm>
                <a:off x="1192507" y="4580395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" name="Google Shape;150;p9"/>
              <p:cNvSpPr/>
              <p:nvPr/>
            </p:nvSpPr>
            <p:spPr>
              <a:xfrm>
                <a:off x="1192507" y="4691318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" name="Google Shape;151;p9"/>
              <p:cNvSpPr/>
              <p:nvPr/>
            </p:nvSpPr>
            <p:spPr>
              <a:xfrm>
                <a:off x="1192507" y="4802242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" name="Google Shape;152;p9"/>
              <p:cNvSpPr/>
              <p:nvPr/>
            </p:nvSpPr>
            <p:spPr>
              <a:xfrm>
                <a:off x="1192507" y="4913211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" name="Google Shape;153;p9"/>
              <p:cNvSpPr/>
              <p:nvPr/>
            </p:nvSpPr>
            <p:spPr>
              <a:xfrm>
                <a:off x="1084686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73"/>
                      <a:pt x="30173" y="38876"/>
                      <a:pt x="19438" y="38876"/>
                    </a:cubicBezTo>
                    <a:cubicBezTo>
                      <a:pt x="8703" y="38876"/>
                      <a:pt x="0" y="30173"/>
                      <a:pt x="0" y="19438"/>
                    </a:cubicBezTo>
                    <a:cubicBezTo>
                      <a:pt x="0" y="8702"/>
                      <a:pt x="8703" y="0"/>
                      <a:pt x="19438" y="0"/>
                    </a:cubicBezTo>
                    <a:cubicBezTo>
                      <a:pt x="30173" y="0"/>
                      <a:pt x="38876" y="8702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" name="Google Shape;154;p9"/>
              <p:cNvSpPr/>
              <p:nvPr/>
            </p:nvSpPr>
            <p:spPr>
              <a:xfrm>
                <a:off x="1192507" y="5024134"/>
                <a:ext cx="38875" cy="38875"/>
              </a:xfrm>
              <a:custGeom>
                <a:rect b="b" l="l" r="r" t="t"/>
                <a:pathLst>
                  <a:path extrusionOk="0" h="38875" w="38875">
                    <a:moveTo>
                      <a:pt x="38876" y="19438"/>
                    </a:moveTo>
                    <a:cubicBezTo>
                      <a:pt x="38876" y="30161"/>
                      <a:pt x="30161" y="38876"/>
                      <a:pt x="19438" y="38876"/>
                    </a:cubicBezTo>
                    <a:cubicBezTo>
                      <a:pt x="8715" y="38876"/>
                      <a:pt x="0" y="30161"/>
                      <a:pt x="0" y="19438"/>
                    </a:cubicBezTo>
                    <a:cubicBezTo>
                      <a:pt x="0" y="8715"/>
                      <a:pt x="8715" y="0"/>
                      <a:pt x="19438" y="0"/>
                    </a:cubicBezTo>
                    <a:cubicBezTo>
                      <a:pt x="30161" y="0"/>
                      <a:pt x="38876" y="8715"/>
                      <a:pt x="38876" y="194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5" name="Google Shape;155;p9"/>
            <p:cNvSpPr/>
            <p:nvPr/>
          </p:nvSpPr>
          <p:spPr>
            <a:xfrm>
              <a:off x="2687413" y="-1349575"/>
              <a:ext cx="1884585" cy="1884585"/>
            </a:xfrm>
            <a:custGeom>
              <a:rect b="b" l="l" r="r" t="t"/>
              <a:pathLst>
                <a:path extrusionOk="0" h="1554297" w="1554297">
                  <a:moveTo>
                    <a:pt x="777149" y="1554252"/>
                  </a:moveTo>
                  <a:cubicBezTo>
                    <a:pt x="348604" y="1554252"/>
                    <a:pt x="0" y="1205648"/>
                    <a:pt x="0" y="777149"/>
                  </a:cubicBezTo>
                  <a:cubicBezTo>
                    <a:pt x="0" y="348649"/>
                    <a:pt x="348604" y="0"/>
                    <a:pt x="777149" y="0"/>
                  </a:cubicBezTo>
                  <a:cubicBezTo>
                    <a:pt x="1205694" y="0"/>
                    <a:pt x="1554298" y="348604"/>
                    <a:pt x="1554298" y="777149"/>
                  </a:cubicBezTo>
                  <a:cubicBezTo>
                    <a:pt x="1554298" y="1205694"/>
                    <a:pt x="1205694" y="1554298"/>
                    <a:pt x="777149" y="1554298"/>
                  </a:cubicBezTo>
                  <a:close/>
                  <a:moveTo>
                    <a:pt x="777149" y="9126"/>
                  </a:moveTo>
                  <a:cubicBezTo>
                    <a:pt x="353668" y="9126"/>
                    <a:pt x="9126" y="353668"/>
                    <a:pt x="9126" y="777149"/>
                  </a:cubicBezTo>
                  <a:cubicBezTo>
                    <a:pt x="9126" y="1200629"/>
                    <a:pt x="353668" y="1545172"/>
                    <a:pt x="777149" y="1545172"/>
                  </a:cubicBezTo>
                  <a:cubicBezTo>
                    <a:pt x="1200629" y="1545172"/>
                    <a:pt x="1545172" y="1200629"/>
                    <a:pt x="1545172" y="777149"/>
                  </a:cubicBezTo>
                  <a:cubicBezTo>
                    <a:pt x="1545172" y="353668"/>
                    <a:pt x="1200629" y="9126"/>
                    <a:pt x="777149" y="9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56;p9"/>
            <p:cNvSpPr/>
            <p:nvPr/>
          </p:nvSpPr>
          <p:spPr>
            <a:xfrm>
              <a:off x="8162160" y="-1126638"/>
              <a:ext cx="2421882" cy="2421882"/>
            </a:xfrm>
            <a:custGeom>
              <a:rect b="b" l="l" r="r" t="t"/>
              <a:pathLst>
                <a:path extrusionOk="0" h="2421882" w="2421882">
                  <a:moveTo>
                    <a:pt x="2421882" y="1210941"/>
                  </a:moveTo>
                  <a:cubicBezTo>
                    <a:pt x="2421882" y="1879725"/>
                    <a:pt x="1879725" y="2421882"/>
                    <a:pt x="1210941" y="2421882"/>
                  </a:cubicBezTo>
                  <a:cubicBezTo>
                    <a:pt x="542157" y="2421882"/>
                    <a:pt x="0" y="1879726"/>
                    <a:pt x="0" y="1210941"/>
                  </a:cubicBezTo>
                  <a:cubicBezTo>
                    <a:pt x="0" y="542157"/>
                    <a:pt x="542157" y="0"/>
                    <a:pt x="1210941" y="0"/>
                  </a:cubicBezTo>
                  <a:cubicBezTo>
                    <a:pt x="1879725" y="0"/>
                    <a:pt x="2421882" y="542157"/>
                    <a:pt x="2421882" y="12109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7" name="Google Shape;157;p9"/>
          <p:cNvSpPr txBox="1"/>
          <p:nvPr>
            <p:ph type="title"/>
          </p:nvPr>
        </p:nvSpPr>
        <p:spPr>
          <a:xfrm>
            <a:off x="715100" y="1210550"/>
            <a:ext cx="46611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8" name="Google Shape;158;p9"/>
          <p:cNvSpPr txBox="1"/>
          <p:nvPr>
            <p:ph idx="1" type="subTitle"/>
          </p:nvPr>
        </p:nvSpPr>
        <p:spPr>
          <a:xfrm>
            <a:off x="715150" y="2086050"/>
            <a:ext cx="4661100" cy="168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61" name="Google Shape;161;p10"/>
          <p:cNvSpPr txBox="1"/>
          <p:nvPr>
            <p:ph type="title"/>
          </p:nvPr>
        </p:nvSpPr>
        <p:spPr>
          <a:xfrm>
            <a:off x="720000" y="535000"/>
            <a:ext cx="2714400" cy="8940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ricolage Grotesque"/>
              <a:buNone/>
              <a:defRPr b="1" sz="3000">
                <a:solidFill>
                  <a:schemeClr val="dk1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ricolage Grotesque"/>
              <a:buNone/>
              <a:defRPr b="1" sz="3000">
                <a:solidFill>
                  <a:schemeClr val="dk1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ricolage Grotesque"/>
              <a:buNone/>
              <a:defRPr b="1" sz="3000">
                <a:solidFill>
                  <a:schemeClr val="dk1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ricolage Grotesque"/>
              <a:buNone/>
              <a:defRPr b="1" sz="3000">
                <a:solidFill>
                  <a:schemeClr val="dk1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ricolage Grotesque"/>
              <a:buNone/>
              <a:defRPr b="1" sz="3000">
                <a:solidFill>
                  <a:schemeClr val="dk1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ricolage Grotesque"/>
              <a:buNone/>
              <a:defRPr b="1" sz="3000">
                <a:solidFill>
                  <a:schemeClr val="dk1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ricolage Grotesque"/>
              <a:buNone/>
              <a:defRPr b="1" sz="3000">
                <a:solidFill>
                  <a:schemeClr val="dk1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ricolage Grotesque"/>
              <a:buNone/>
              <a:defRPr b="1" sz="3000">
                <a:solidFill>
                  <a:schemeClr val="dk1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ricolage Grotesque"/>
              <a:buNone/>
              <a:defRPr b="1" sz="3000">
                <a:solidFill>
                  <a:schemeClr val="dk1"/>
                </a:solidFill>
                <a:latin typeface="Bricolage Grotesque"/>
                <a:ea typeface="Bricolage Grotesque"/>
                <a:cs typeface="Bricolage Grotesque"/>
                <a:sym typeface="Bricolage Grotesqu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ncode Sans"/>
              <a:buChar char="●"/>
              <a:defRPr sz="12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defRPr>
            </a:lvl1pPr>
            <a:lvl2pPr indent="-3048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ncode Sans"/>
              <a:buChar char="○"/>
              <a:defRPr sz="12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defRPr>
            </a:lvl2pPr>
            <a:lvl3pPr indent="-304800" lvl="2" marL="1371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ncode Sans"/>
              <a:buChar char="■"/>
              <a:defRPr sz="12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defRPr>
            </a:lvl3pPr>
            <a:lvl4pPr indent="-304800" lvl="3" marL="1828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ncode Sans"/>
              <a:buChar char="●"/>
              <a:defRPr sz="12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defRPr>
            </a:lvl4pPr>
            <a:lvl5pPr indent="-304800" lvl="4" marL="228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ncode Sans"/>
              <a:buChar char="○"/>
              <a:defRPr sz="12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defRPr>
            </a:lvl5pPr>
            <a:lvl6pPr indent="-304800" lvl="5" marL="2743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ncode Sans"/>
              <a:buChar char="■"/>
              <a:defRPr sz="12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defRPr>
            </a:lvl6pPr>
            <a:lvl7pPr indent="-304800" lvl="6" marL="320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ncode Sans"/>
              <a:buChar char="●"/>
              <a:defRPr sz="12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defRPr>
            </a:lvl7pPr>
            <a:lvl8pPr indent="-304800" lvl="7" marL="3657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ncode Sans"/>
              <a:buChar char="○"/>
              <a:defRPr sz="12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defRPr>
            </a:lvl8pPr>
            <a:lvl9pPr indent="-304800" lvl="8" marL="411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ncode Sans"/>
              <a:buChar char="■"/>
              <a:defRPr sz="12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comments" Target="../comments/comment1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tml.cs.vt.edu:500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26"/>
          <p:cNvSpPr txBox="1"/>
          <p:nvPr>
            <p:ph type="ctrTitle"/>
          </p:nvPr>
        </p:nvSpPr>
        <p:spPr>
          <a:xfrm>
            <a:off x="715100" y="535000"/>
            <a:ext cx="6005400" cy="238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Driving the Future:</a:t>
            </a:r>
            <a:r>
              <a:rPr lang="en">
                <a:solidFill>
                  <a:schemeClr val="accent4"/>
                </a:solidFill>
              </a:rPr>
              <a:t> </a:t>
            </a:r>
            <a:r>
              <a:rPr lang="en"/>
              <a:t>Analyzing Vehicle Energy Usage</a:t>
            </a:r>
            <a:endParaRPr/>
          </a:p>
        </p:txBody>
      </p:sp>
      <p:sp>
        <p:nvSpPr>
          <p:cNvPr id="448" name="Google Shape;448;p26"/>
          <p:cNvSpPr txBox="1"/>
          <p:nvPr>
            <p:ph idx="1" type="subTitle"/>
          </p:nvPr>
        </p:nvSpPr>
        <p:spPr>
          <a:xfrm>
            <a:off x="715100" y="3044325"/>
            <a:ext cx="3856800" cy="6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Christina Chao, Courtney Quinn, Eric Tapia, Layla Scott, Rohin Batra</a:t>
            </a:r>
            <a:endParaRPr b="1" sz="1800"/>
          </a:p>
        </p:txBody>
      </p:sp>
      <p:cxnSp>
        <p:nvCxnSpPr>
          <p:cNvPr id="449" name="Google Shape;449;p26"/>
          <p:cNvCxnSpPr/>
          <p:nvPr/>
        </p:nvCxnSpPr>
        <p:spPr>
          <a:xfrm>
            <a:off x="715100" y="2950008"/>
            <a:ext cx="1725300" cy="0"/>
          </a:xfrm>
          <a:prstGeom prst="straightConnector1">
            <a:avLst/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50" name="Google Shape;450;p26"/>
          <p:cNvGrpSpPr/>
          <p:nvPr/>
        </p:nvGrpSpPr>
        <p:grpSpPr>
          <a:xfrm>
            <a:off x="4909749" y="3044317"/>
            <a:ext cx="3519141" cy="1047233"/>
            <a:chOff x="6166774" y="3325217"/>
            <a:chExt cx="3519141" cy="1047233"/>
          </a:xfrm>
        </p:grpSpPr>
        <p:sp>
          <p:nvSpPr>
            <p:cNvPr id="451" name="Google Shape;451;p26"/>
            <p:cNvSpPr/>
            <p:nvPr/>
          </p:nvSpPr>
          <p:spPr>
            <a:xfrm>
              <a:off x="6345269" y="3703129"/>
              <a:ext cx="3084385" cy="425195"/>
            </a:xfrm>
            <a:custGeom>
              <a:rect b="b" l="l" r="r" t="t"/>
              <a:pathLst>
                <a:path extrusionOk="0" h="425195" w="3084385">
                  <a:moveTo>
                    <a:pt x="0" y="0"/>
                  </a:moveTo>
                  <a:lnTo>
                    <a:pt x="3084386" y="0"/>
                  </a:lnTo>
                  <a:lnTo>
                    <a:pt x="3084386" y="425196"/>
                  </a:lnTo>
                  <a:lnTo>
                    <a:pt x="0" y="4251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" name="Google Shape;452;p26"/>
            <p:cNvSpPr/>
            <p:nvPr/>
          </p:nvSpPr>
          <p:spPr>
            <a:xfrm>
              <a:off x="6166774" y="3325217"/>
              <a:ext cx="3519141" cy="807680"/>
            </a:xfrm>
            <a:custGeom>
              <a:rect b="b" l="l" r="r" t="t"/>
              <a:pathLst>
                <a:path extrusionOk="0" h="807680" w="3519141">
                  <a:moveTo>
                    <a:pt x="3511388" y="483926"/>
                  </a:moveTo>
                  <a:cubicBezTo>
                    <a:pt x="3482813" y="372483"/>
                    <a:pt x="2797013" y="247705"/>
                    <a:pt x="2750435" y="257230"/>
                  </a:cubicBezTo>
                  <a:cubicBezTo>
                    <a:pt x="2703858" y="266755"/>
                    <a:pt x="2173125" y="247705"/>
                    <a:pt x="2173125" y="247705"/>
                  </a:cubicBezTo>
                  <a:cubicBezTo>
                    <a:pt x="2173125" y="247705"/>
                    <a:pt x="1890233" y="135311"/>
                    <a:pt x="1696875" y="66730"/>
                  </a:cubicBezTo>
                  <a:cubicBezTo>
                    <a:pt x="1414839" y="-33282"/>
                    <a:pt x="1196813" y="-4707"/>
                    <a:pt x="920587" y="47680"/>
                  </a:cubicBezTo>
                  <a:cubicBezTo>
                    <a:pt x="644362" y="100068"/>
                    <a:pt x="49050" y="257230"/>
                    <a:pt x="49050" y="257230"/>
                  </a:cubicBezTo>
                  <a:cubicBezTo>
                    <a:pt x="-12863" y="462018"/>
                    <a:pt x="1425" y="807680"/>
                    <a:pt x="1425" y="807680"/>
                  </a:cubicBezTo>
                  <a:lnTo>
                    <a:pt x="261172" y="807680"/>
                  </a:lnTo>
                  <a:cubicBezTo>
                    <a:pt x="260981" y="803108"/>
                    <a:pt x="260791" y="798536"/>
                    <a:pt x="260791" y="793869"/>
                  </a:cubicBezTo>
                  <a:cubicBezTo>
                    <a:pt x="260791" y="614990"/>
                    <a:pt x="405761" y="470019"/>
                    <a:pt x="584641" y="470019"/>
                  </a:cubicBezTo>
                  <a:cubicBezTo>
                    <a:pt x="763520" y="470019"/>
                    <a:pt x="908491" y="614990"/>
                    <a:pt x="908491" y="793869"/>
                  </a:cubicBezTo>
                  <a:cubicBezTo>
                    <a:pt x="908491" y="798536"/>
                    <a:pt x="908300" y="803108"/>
                    <a:pt x="908110" y="807680"/>
                  </a:cubicBezTo>
                  <a:lnTo>
                    <a:pt x="2584224" y="807680"/>
                  </a:lnTo>
                  <a:cubicBezTo>
                    <a:pt x="2584033" y="803108"/>
                    <a:pt x="2583843" y="798536"/>
                    <a:pt x="2583843" y="793869"/>
                  </a:cubicBezTo>
                  <a:cubicBezTo>
                    <a:pt x="2583843" y="614990"/>
                    <a:pt x="2728813" y="470019"/>
                    <a:pt x="2907693" y="470019"/>
                  </a:cubicBezTo>
                  <a:cubicBezTo>
                    <a:pt x="3086572" y="470019"/>
                    <a:pt x="3231543" y="614990"/>
                    <a:pt x="3231543" y="793869"/>
                  </a:cubicBezTo>
                  <a:cubicBezTo>
                    <a:pt x="3231543" y="798536"/>
                    <a:pt x="3231352" y="803108"/>
                    <a:pt x="3231162" y="807680"/>
                  </a:cubicBezTo>
                  <a:lnTo>
                    <a:pt x="3415947" y="807680"/>
                  </a:lnTo>
                  <a:cubicBezTo>
                    <a:pt x="3487385" y="767580"/>
                    <a:pt x="3539772" y="595368"/>
                    <a:pt x="3511197" y="4839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53" name="Google Shape;453;p26"/>
            <p:cNvGrpSpPr/>
            <p:nvPr/>
          </p:nvGrpSpPr>
          <p:grpSpPr>
            <a:xfrm>
              <a:off x="6182296" y="3358518"/>
              <a:ext cx="3502342" cy="1013932"/>
              <a:chOff x="6182296" y="3358518"/>
              <a:chExt cx="3502342" cy="1013932"/>
            </a:xfrm>
          </p:grpSpPr>
          <p:grpSp>
            <p:nvGrpSpPr>
              <p:cNvPr id="454" name="Google Shape;454;p26"/>
              <p:cNvGrpSpPr/>
              <p:nvPr/>
            </p:nvGrpSpPr>
            <p:grpSpPr>
              <a:xfrm>
                <a:off x="6484715" y="3847814"/>
                <a:ext cx="2854451" cy="524636"/>
                <a:chOff x="6484715" y="3847814"/>
                <a:chExt cx="2854451" cy="524636"/>
              </a:xfrm>
            </p:grpSpPr>
            <p:grpSp>
              <p:nvGrpSpPr>
                <p:cNvPr id="455" name="Google Shape;455;p26"/>
                <p:cNvGrpSpPr/>
                <p:nvPr/>
              </p:nvGrpSpPr>
              <p:grpSpPr>
                <a:xfrm>
                  <a:off x="6484715" y="3847814"/>
                  <a:ext cx="524637" cy="524636"/>
                  <a:chOff x="6484715" y="3847814"/>
                  <a:chExt cx="524637" cy="524636"/>
                </a:xfrm>
              </p:grpSpPr>
              <p:sp>
                <p:nvSpPr>
                  <p:cNvPr id="456" name="Google Shape;456;p26"/>
                  <p:cNvSpPr/>
                  <p:nvPr/>
                </p:nvSpPr>
                <p:spPr>
                  <a:xfrm>
                    <a:off x="6484715" y="3847814"/>
                    <a:ext cx="524637" cy="524636"/>
                  </a:xfrm>
                  <a:custGeom>
                    <a:rect b="b" l="l" r="r" t="t"/>
                    <a:pathLst>
                      <a:path extrusionOk="0" h="524636" w="524637">
                        <a:moveTo>
                          <a:pt x="524637" y="262319"/>
                        </a:moveTo>
                        <a:cubicBezTo>
                          <a:pt x="524637" y="407194"/>
                          <a:pt x="407194" y="524637"/>
                          <a:pt x="262319" y="524637"/>
                        </a:cubicBezTo>
                        <a:cubicBezTo>
                          <a:pt x="117443" y="524637"/>
                          <a:pt x="0" y="407194"/>
                          <a:pt x="0" y="262319"/>
                        </a:cubicBezTo>
                        <a:cubicBezTo>
                          <a:pt x="0" y="117443"/>
                          <a:pt x="117443" y="0"/>
                          <a:pt x="262319" y="0"/>
                        </a:cubicBezTo>
                        <a:cubicBezTo>
                          <a:pt x="407194" y="0"/>
                          <a:pt x="524637" y="117443"/>
                          <a:pt x="524637" y="262319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57" name="Google Shape;457;p26"/>
                  <p:cNvSpPr/>
                  <p:nvPr/>
                </p:nvSpPr>
                <p:spPr>
                  <a:xfrm>
                    <a:off x="6619875" y="3979640"/>
                    <a:ext cx="260984" cy="260984"/>
                  </a:xfrm>
                  <a:custGeom>
                    <a:rect b="b" l="l" r="r" t="t"/>
                    <a:pathLst>
                      <a:path extrusionOk="0" h="260984" w="260984">
                        <a:moveTo>
                          <a:pt x="260985" y="130493"/>
                        </a:moveTo>
                        <a:cubicBezTo>
                          <a:pt x="260985" y="202502"/>
                          <a:pt x="202597" y="260985"/>
                          <a:pt x="130493" y="260985"/>
                        </a:cubicBezTo>
                        <a:cubicBezTo>
                          <a:pt x="58388" y="260985"/>
                          <a:pt x="0" y="202597"/>
                          <a:pt x="0" y="130493"/>
                        </a:cubicBezTo>
                        <a:cubicBezTo>
                          <a:pt x="0" y="58388"/>
                          <a:pt x="58388" y="0"/>
                          <a:pt x="130493" y="0"/>
                        </a:cubicBezTo>
                        <a:cubicBezTo>
                          <a:pt x="202597" y="0"/>
                          <a:pt x="260985" y="58388"/>
                          <a:pt x="260985" y="1304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58" name="Google Shape;458;p26"/>
                <p:cNvGrpSpPr/>
                <p:nvPr/>
              </p:nvGrpSpPr>
              <p:grpSpPr>
                <a:xfrm>
                  <a:off x="8814529" y="3847814"/>
                  <a:ext cx="524637" cy="524636"/>
                  <a:chOff x="8814529" y="3847814"/>
                  <a:chExt cx="524637" cy="524636"/>
                </a:xfrm>
              </p:grpSpPr>
              <p:sp>
                <p:nvSpPr>
                  <p:cNvPr id="459" name="Google Shape;459;p26"/>
                  <p:cNvSpPr/>
                  <p:nvPr/>
                </p:nvSpPr>
                <p:spPr>
                  <a:xfrm>
                    <a:off x="8814529" y="3847814"/>
                    <a:ext cx="524637" cy="524636"/>
                  </a:xfrm>
                  <a:custGeom>
                    <a:rect b="b" l="l" r="r" t="t"/>
                    <a:pathLst>
                      <a:path extrusionOk="0" h="524636" w="524637">
                        <a:moveTo>
                          <a:pt x="524637" y="262319"/>
                        </a:moveTo>
                        <a:cubicBezTo>
                          <a:pt x="524637" y="407194"/>
                          <a:pt x="407194" y="524637"/>
                          <a:pt x="262319" y="524637"/>
                        </a:cubicBezTo>
                        <a:cubicBezTo>
                          <a:pt x="117443" y="524637"/>
                          <a:pt x="0" y="407194"/>
                          <a:pt x="0" y="262319"/>
                        </a:cubicBezTo>
                        <a:cubicBezTo>
                          <a:pt x="0" y="117443"/>
                          <a:pt x="117443" y="0"/>
                          <a:pt x="262319" y="0"/>
                        </a:cubicBezTo>
                        <a:cubicBezTo>
                          <a:pt x="407194" y="0"/>
                          <a:pt x="524637" y="117443"/>
                          <a:pt x="524637" y="262319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60" name="Google Shape;460;p26"/>
                  <p:cNvSpPr/>
                  <p:nvPr/>
                </p:nvSpPr>
                <p:spPr>
                  <a:xfrm>
                    <a:off x="8949785" y="3979640"/>
                    <a:ext cx="260985" cy="260984"/>
                  </a:xfrm>
                  <a:custGeom>
                    <a:rect b="b" l="l" r="r" t="t"/>
                    <a:pathLst>
                      <a:path extrusionOk="0" h="260984" w="260985">
                        <a:moveTo>
                          <a:pt x="260985" y="130493"/>
                        </a:moveTo>
                        <a:cubicBezTo>
                          <a:pt x="260985" y="202502"/>
                          <a:pt x="202597" y="260985"/>
                          <a:pt x="130493" y="260985"/>
                        </a:cubicBezTo>
                        <a:cubicBezTo>
                          <a:pt x="58388" y="260985"/>
                          <a:pt x="0" y="202597"/>
                          <a:pt x="0" y="130493"/>
                        </a:cubicBezTo>
                        <a:cubicBezTo>
                          <a:pt x="0" y="58388"/>
                          <a:pt x="58388" y="0"/>
                          <a:pt x="130493" y="0"/>
                        </a:cubicBezTo>
                        <a:cubicBezTo>
                          <a:pt x="202597" y="0"/>
                          <a:pt x="260985" y="58388"/>
                          <a:pt x="260985" y="1304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461" name="Google Shape;461;p26"/>
              <p:cNvGrpSpPr/>
              <p:nvPr/>
            </p:nvGrpSpPr>
            <p:grpSpPr>
              <a:xfrm>
                <a:off x="6182296" y="3634835"/>
                <a:ext cx="3502342" cy="214530"/>
                <a:chOff x="6182296" y="3634835"/>
                <a:chExt cx="3502342" cy="214530"/>
              </a:xfrm>
            </p:grpSpPr>
            <p:sp>
              <p:nvSpPr>
                <p:cNvPr id="462" name="Google Shape;462;p26"/>
                <p:cNvSpPr/>
                <p:nvPr/>
              </p:nvSpPr>
              <p:spPr>
                <a:xfrm>
                  <a:off x="6182296" y="3634835"/>
                  <a:ext cx="162945" cy="119253"/>
                </a:xfrm>
                <a:custGeom>
                  <a:rect b="b" l="l" r="r" t="t"/>
                  <a:pathLst>
                    <a:path extrusionOk="0" h="119253" w="162945">
                      <a:moveTo>
                        <a:pt x="19907" y="0"/>
                      </a:moveTo>
                      <a:cubicBezTo>
                        <a:pt x="11525" y="37719"/>
                        <a:pt x="4953" y="78105"/>
                        <a:pt x="0" y="119253"/>
                      </a:cubicBezTo>
                      <a:lnTo>
                        <a:pt x="0" y="119253"/>
                      </a:lnTo>
                      <a:cubicBezTo>
                        <a:pt x="0" y="119253"/>
                        <a:pt x="147733" y="80963"/>
                        <a:pt x="162020" y="42863"/>
                      </a:cubicBezTo>
                      <a:cubicBezTo>
                        <a:pt x="176308" y="4858"/>
                        <a:pt x="20479" y="0"/>
                        <a:pt x="19907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3" name="Google Shape;463;p26"/>
                <p:cNvSpPr/>
                <p:nvPr/>
              </p:nvSpPr>
              <p:spPr>
                <a:xfrm>
                  <a:off x="9514912" y="3722560"/>
                  <a:ext cx="169726" cy="126805"/>
                </a:xfrm>
                <a:custGeom>
                  <a:rect b="b" l="l" r="r" t="t"/>
                  <a:pathLst>
                    <a:path extrusionOk="0" h="126805" w="169726">
                      <a:moveTo>
                        <a:pt x="163249" y="86582"/>
                      </a:moveTo>
                      <a:cubicBezTo>
                        <a:pt x="155820" y="57721"/>
                        <a:pt x="104385" y="28004"/>
                        <a:pt x="31519" y="0"/>
                      </a:cubicBezTo>
                      <a:cubicBezTo>
                        <a:pt x="31423" y="0"/>
                        <a:pt x="-24869" y="36195"/>
                        <a:pt x="13231" y="88487"/>
                      </a:cubicBezTo>
                      <a:cubicBezTo>
                        <a:pt x="51331" y="140875"/>
                        <a:pt x="157153" y="123825"/>
                        <a:pt x="169726" y="125254"/>
                      </a:cubicBezTo>
                      <a:cubicBezTo>
                        <a:pt x="168488" y="111823"/>
                        <a:pt x="166392" y="98870"/>
                        <a:pt x="163249" y="86582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64" name="Google Shape;464;p26"/>
              <p:cNvGrpSpPr/>
              <p:nvPr/>
            </p:nvGrpSpPr>
            <p:grpSpPr>
              <a:xfrm>
                <a:off x="6827710" y="3358518"/>
                <a:ext cx="1415986" cy="774379"/>
                <a:chOff x="6827710" y="3358518"/>
                <a:chExt cx="1415986" cy="774379"/>
              </a:xfrm>
            </p:grpSpPr>
            <p:sp>
              <p:nvSpPr>
                <p:cNvPr id="465" name="Google Shape;465;p26"/>
                <p:cNvSpPr/>
                <p:nvPr/>
              </p:nvSpPr>
              <p:spPr>
                <a:xfrm>
                  <a:off x="7296816" y="3589115"/>
                  <a:ext cx="284702" cy="543782"/>
                </a:xfrm>
                <a:custGeom>
                  <a:rect b="b" l="l" r="r" t="t"/>
                  <a:pathLst>
                    <a:path extrusionOk="0" h="543782" w="284702">
                      <a:moveTo>
                        <a:pt x="255556" y="543782"/>
                      </a:moveTo>
                      <a:cubicBezTo>
                        <a:pt x="55436" y="358330"/>
                        <a:pt x="667" y="4096"/>
                        <a:pt x="0" y="476"/>
                      </a:cubicBezTo>
                      <a:lnTo>
                        <a:pt x="19431" y="0"/>
                      </a:lnTo>
                      <a:cubicBezTo>
                        <a:pt x="20003" y="3524"/>
                        <a:pt x="89440" y="362807"/>
                        <a:pt x="284702" y="543782"/>
                      </a:cubicBezTo>
                      <a:lnTo>
                        <a:pt x="255556" y="543782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6" name="Google Shape;466;p26"/>
                <p:cNvSpPr/>
                <p:nvPr/>
              </p:nvSpPr>
              <p:spPr>
                <a:xfrm>
                  <a:off x="7431500" y="3703095"/>
                  <a:ext cx="185546" cy="50955"/>
                </a:xfrm>
                <a:custGeom>
                  <a:rect b="b" l="l" r="r" t="t"/>
                  <a:pathLst>
                    <a:path extrusionOk="0" h="50955" w="185546">
                      <a:moveTo>
                        <a:pt x="135255" y="49564"/>
                      </a:moveTo>
                      <a:cubicBezTo>
                        <a:pt x="185547" y="49564"/>
                        <a:pt x="185547" y="25465"/>
                        <a:pt x="185547" y="25465"/>
                      </a:cubicBezTo>
                      <a:lnTo>
                        <a:pt x="185547" y="25465"/>
                      </a:lnTo>
                      <a:cubicBezTo>
                        <a:pt x="185547" y="25465"/>
                        <a:pt x="185547" y="1367"/>
                        <a:pt x="135255" y="1367"/>
                      </a:cubicBezTo>
                      <a:cubicBezTo>
                        <a:pt x="84963" y="1367"/>
                        <a:pt x="0" y="-8634"/>
                        <a:pt x="0" y="25465"/>
                      </a:cubicBezTo>
                      <a:lnTo>
                        <a:pt x="0" y="25465"/>
                      </a:lnTo>
                      <a:cubicBezTo>
                        <a:pt x="0" y="59660"/>
                        <a:pt x="84867" y="49564"/>
                        <a:pt x="135255" y="4956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67" name="Google Shape;467;p26"/>
                <p:cNvGrpSpPr/>
                <p:nvPr/>
              </p:nvGrpSpPr>
              <p:grpSpPr>
                <a:xfrm>
                  <a:off x="6827710" y="3358518"/>
                  <a:ext cx="1415986" cy="240692"/>
                  <a:chOff x="6827710" y="3358518"/>
                  <a:chExt cx="1415986" cy="240692"/>
                </a:xfrm>
              </p:grpSpPr>
              <p:sp>
                <p:nvSpPr>
                  <p:cNvPr id="468" name="Google Shape;468;p26"/>
                  <p:cNvSpPr/>
                  <p:nvPr/>
                </p:nvSpPr>
                <p:spPr>
                  <a:xfrm>
                    <a:off x="6846855" y="3368053"/>
                    <a:ext cx="1354931" cy="221538"/>
                  </a:xfrm>
                  <a:custGeom>
                    <a:rect b="b" l="l" r="r" t="t"/>
                    <a:pathLst>
                      <a:path extrusionOk="0" h="221538" w="1354931">
                        <a:moveTo>
                          <a:pt x="0" y="100094"/>
                        </a:moveTo>
                        <a:cubicBezTo>
                          <a:pt x="0" y="100094"/>
                          <a:pt x="445294" y="4844"/>
                          <a:pt x="673894" y="82"/>
                        </a:cubicBezTo>
                        <a:cubicBezTo>
                          <a:pt x="902494" y="-4681"/>
                          <a:pt x="1354932" y="200107"/>
                          <a:pt x="1354932" y="200107"/>
                        </a:cubicBezTo>
                        <a:lnTo>
                          <a:pt x="450056" y="221538"/>
                        </a:lnTo>
                        <a:cubicBezTo>
                          <a:pt x="450056" y="221538"/>
                          <a:pt x="233363" y="140576"/>
                          <a:pt x="54769" y="154863"/>
                        </a:cubicBezTo>
                        <a:lnTo>
                          <a:pt x="0" y="10009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69" name="Google Shape;469;p26"/>
                  <p:cNvSpPr/>
                  <p:nvPr/>
                </p:nvSpPr>
                <p:spPr>
                  <a:xfrm>
                    <a:off x="6827710" y="3358518"/>
                    <a:ext cx="1415986" cy="240692"/>
                  </a:xfrm>
                  <a:custGeom>
                    <a:rect b="b" l="l" r="r" t="t"/>
                    <a:pathLst>
                      <a:path extrusionOk="0" h="240692" w="1415986">
                        <a:moveTo>
                          <a:pt x="467582" y="240693"/>
                        </a:moveTo>
                        <a:lnTo>
                          <a:pt x="465868" y="240026"/>
                        </a:lnTo>
                        <a:cubicBezTo>
                          <a:pt x="464058" y="239359"/>
                          <a:pt x="282512" y="172208"/>
                          <a:pt x="117920" y="172208"/>
                        </a:cubicBezTo>
                        <a:cubicBezTo>
                          <a:pt x="102965" y="172208"/>
                          <a:pt x="88392" y="172780"/>
                          <a:pt x="74676" y="173827"/>
                        </a:cubicBezTo>
                        <a:lnTo>
                          <a:pt x="70295" y="174209"/>
                        </a:lnTo>
                        <a:lnTo>
                          <a:pt x="0" y="103914"/>
                        </a:lnTo>
                        <a:lnTo>
                          <a:pt x="17145" y="100294"/>
                        </a:lnTo>
                        <a:cubicBezTo>
                          <a:pt x="21622" y="99342"/>
                          <a:pt x="465963" y="4759"/>
                          <a:pt x="692848" y="91"/>
                        </a:cubicBezTo>
                        <a:cubicBezTo>
                          <a:pt x="790004" y="-2004"/>
                          <a:pt x="936117" y="32000"/>
                          <a:pt x="1127379" y="100580"/>
                        </a:cubicBezTo>
                        <a:cubicBezTo>
                          <a:pt x="1265491" y="150205"/>
                          <a:pt x="1376934" y="200402"/>
                          <a:pt x="1377982" y="200878"/>
                        </a:cubicBezTo>
                        <a:lnTo>
                          <a:pt x="1415986" y="218119"/>
                        </a:lnTo>
                        <a:lnTo>
                          <a:pt x="467582" y="240598"/>
                        </a:lnTo>
                        <a:close/>
                        <a:moveTo>
                          <a:pt x="117920" y="153158"/>
                        </a:moveTo>
                        <a:cubicBezTo>
                          <a:pt x="277178" y="153158"/>
                          <a:pt x="451390" y="214499"/>
                          <a:pt x="470725" y="221452"/>
                        </a:cubicBezTo>
                        <a:lnTo>
                          <a:pt x="1330643" y="201069"/>
                        </a:lnTo>
                        <a:cubicBezTo>
                          <a:pt x="1215771" y="152015"/>
                          <a:pt x="878014" y="14760"/>
                          <a:pt x="693134" y="19046"/>
                        </a:cubicBezTo>
                        <a:cubicBezTo>
                          <a:pt x="493395" y="23237"/>
                          <a:pt x="122301" y="97818"/>
                          <a:pt x="38195" y="115249"/>
                        </a:cubicBezTo>
                        <a:lnTo>
                          <a:pt x="77438" y="154492"/>
                        </a:lnTo>
                        <a:cubicBezTo>
                          <a:pt x="90392" y="153539"/>
                          <a:pt x="104013" y="153063"/>
                          <a:pt x="117824" y="15306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  <p:sp>
        <p:nvSpPr>
          <p:cNvPr id="470" name="Google Shape;470;p26"/>
          <p:cNvSpPr txBox="1"/>
          <p:nvPr/>
        </p:nvSpPr>
        <p:spPr>
          <a:xfrm>
            <a:off x="783950" y="3901550"/>
            <a:ext cx="5693400" cy="9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CS 4624 Multimedia/HyperText</a:t>
            </a:r>
            <a:endParaRPr b="1" sz="18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Professor Mohamed Farag</a:t>
            </a:r>
            <a:endParaRPr b="1" sz="18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Virginia Tech, Blacksburg VA 24061</a:t>
            </a:r>
            <a:endParaRPr b="1" sz="18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December 5, 2024</a:t>
            </a:r>
            <a:endParaRPr b="1" sz="18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3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Future Improvements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668" name="Google Shape;668;p35"/>
          <p:cNvSpPr txBox="1"/>
          <p:nvPr>
            <p:ph idx="3" type="subTitle"/>
          </p:nvPr>
        </p:nvSpPr>
        <p:spPr>
          <a:xfrm>
            <a:off x="720000" y="1126350"/>
            <a:ext cx="6495000" cy="234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●"/>
            </a:pPr>
            <a:r>
              <a:rPr lang="en" sz="1800"/>
              <a:t>Create mobile-friendly version of the application </a:t>
            </a:r>
            <a:endParaRPr sz="1800"/>
          </a:p>
          <a:p>
            <a:pPr indent="-3365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●"/>
            </a:pPr>
            <a:r>
              <a:rPr lang="en" sz="1800"/>
              <a:t>Develop batch processing for multiple speed profiles  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●"/>
            </a:pPr>
            <a:r>
              <a:rPr lang="en" sz="1800"/>
              <a:t>Add ability to update the energy python code (for new engine types) without having to go through the code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669" name="Google Shape;669;p35"/>
          <p:cNvSpPr/>
          <p:nvPr/>
        </p:nvSpPr>
        <p:spPr>
          <a:xfrm>
            <a:off x="4999875" y="423275"/>
            <a:ext cx="616200" cy="616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Encode Sans"/>
              <a:ea typeface="Encode Sans"/>
              <a:cs typeface="Encode Sans"/>
              <a:sym typeface="Encode Sans"/>
            </a:endParaRPr>
          </a:p>
        </p:txBody>
      </p:sp>
      <p:grpSp>
        <p:nvGrpSpPr>
          <p:cNvPr id="670" name="Google Shape;670;p35"/>
          <p:cNvGrpSpPr/>
          <p:nvPr/>
        </p:nvGrpSpPr>
        <p:grpSpPr>
          <a:xfrm>
            <a:off x="5132475" y="556807"/>
            <a:ext cx="350995" cy="349133"/>
            <a:chOff x="6168925" y="3936925"/>
            <a:chExt cx="296950" cy="295375"/>
          </a:xfrm>
        </p:grpSpPr>
        <p:sp>
          <p:nvSpPr>
            <p:cNvPr id="671" name="Google Shape;671;p35"/>
            <p:cNvSpPr/>
            <p:nvPr/>
          </p:nvSpPr>
          <p:spPr>
            <a:xfrm>
              <a:off x="6220900" y="4164550"/>
              <a:ext cx="18150" cy="18125"/>
            </a:xfrm>
            <a:custGeom>
              <a:rect b="b" l="l" r="r" t="t"/>
              <a:pathLst>
                <a:path extrusionOk="0" h="725" w="726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35"/>
            <p:cNvSpPr/>
            <p:nvPr/>
          </p:nvSpPr>
          <p:spPr>
            <a:xfrm>
              <a:off x="6168925" y="3972375"/>
              <a:ext cx="227650" cy="259925"/>
            </a:xfrm>
            <a:custGeom>
              <a:rect b="b" l="l" r="r" t="t"/>
              <a:pathLst>
                <a:path extrusionOk="0" h="10397" w="9106">
                  <a:moveTo>
                    <a:pt x="3115" y="2135"/>
                  </a:moveTo>
                  <a:cubicBezTo>
                    <a:pt x="3206" y="2135"/>
                    <a:pt x="3293" y="2158"/>
                    <a:pt x="3340" y="2205"/>
                  </a:cubicBezTo>
                  <a:cubicBezTo>
                    <a:pt x="3466" y="2331"/>
                    <a:pt x="3466" y="2583"/>
                    <a:pt x="3340" y="2678"/>
                  </a:cubicBezTo>
                  <a:lnTo>
                    <a:pt x="2930" y="3119"/>
                  </a:lnTo>
                  <a:lnTo>
                    <a:pt x="3340" y="3560"/>
                  </a:lnTo>
                  <a:cubicBezTo>
                    <a:pt x="3466" y="3686"/>
                    <a:pt x="3466" y="3907"/>
                    <a:pt x="3340" y="4033"/>
                  </a:cubicBezTo>
                  <a:cubicBezTo>
                    <a:pt x="3293" y="4096"/>
                    <a:pt x="3206" y="4127"/>
                    <a:pt x="3115" y="4127"/>
                  </a:cubicBezTo>
                  <a:cubicBezTo>
                    <a:pt x="3025" y="4127"/>
                    <a:pt x="2930" y="4096"/>
                    <a:pt x="2867" y="4033"/>
                  </a:cubicBezTo>
                  <a:lnTo>
                    <a:pt x="2458" y="3592"/>
                  </a:lnTo>
                  <a:lnTo>
                    <a:pt x="2017" y="4033"/>
                  </a:lnTo>
                  <a:cubicBezTo>
                    <a:pt x="1954" y="4096"/>
                    <a:pt x="1867" y="4127"/>
                    <a:pt x="1780" y="4127"/>
                  </a:cubicBezTo>
                  <a:cubicBezTo>
                    <a:pt x="1694" y="4127"/>
                    <a:pt x="1607" y="4096"/>
                    <a:pt x="1544" y="4033"/>
                  </a:cubicBezTo>
                  <a:cubicBezTo>
                    <a:pt x="1418" y="3907"/>
                    <a:pt x="1418" y="3686"/>
                    <a:pt x="1544" y="3560"/>
                  </a:cubicBezTo>
                  <a:lnTo>
                    <a:pt x="1985" y="3119"/>
                  </a:lnTo>
                  <a:lnTo>
                    <a:pt x="1544" y="2678"/>
                  </a:lnTo>
                  <a:cubicBezTo>
                    <a:pt x="1418" y="2583"/>
                    <a:pt x="1418" y="2331"/>
                    <a:pt x="1544" y="2205"/>
                  </a:cubicBezTo>
                  <a:cubicBezTo>
                    <a:pt x="1591" y="2158"/>
                    <a:pt x="1678" y="2135"/>
                    <a:pt x="1769" y="2135"/>
                  </a:cubicBezTo>
                  <a:cubicBezTo>
                    <a:pt x="1859" y="2135"/>
                    <a:pt x="1954" y="2158"/>
                    <a:pt x="2017" y="2205"/>
                  </a:cubicBezTo>
                  <a:lnTo>
                    <a:pt x="2458" y="2646"/>
                  </a:lnTo>
                  <a:lnTo>
                    <a:pt x="2867" y="2205"/>
                  </a:lnTo>
                  <a:cubicBezTo>
                    <a:pt x="2930" y="2158"/>
                    <a:pt x="3025" y="2135"/>
                    <a:pt x="3115" y="2135"/>
                  </a:cubicBezTo>
                  <a:close/>
                  <a:moveTo>
                    <a:pt x="6727" y="2079"/>
                  </a:moveTo>
                  <a:cubicBezTo>
                    <a:pt x="6813" y="2079"/>
                    <a:pt x="6900" y="2111"/>
                    <a:pt x="6963" y="2174"/>
                  </a:cubicBezTo>
                  <a:lnTo>
                    <a:pt x="7688" y="2898"/>
                  </a:lnTo>
                  <a:cubicBezTo>
                    <a:pt x="7719" y="2993"/>
                    <a:pt x="7719" y="3245"/>
                    <a:pt x="7593" y="3371"/>
                  </a:cubicBezTo>
                  <a:cubicBezTo>
                    <a:pt x="7546" y="3418"/>
                    <a:pt x="7459" y="3442"/>
                    <a:pt x="7369" y="3442"/>
                  </a:cubicBezTo>
                  <a:cubicBezTo>
                    <a:pt x="7278" y="3442"/>
                    <a:pt x="7183" y="3418"/>
                    <a:pt x="7120" y="3371"/>
                  </a:cubicBezTo>
                  <a:lnTo>
                    <a:pt x="7026" y="3245"/>
                  </a:lnTo>
                  <a:lnTo>
                    <a:pt x="7026" y="4505"/>
                  </a:lnTo>
                  <a:cubicBezTo>
                    <a:pt x="7026" y="5104"/>
                    <a:pt x="6553" y="5513"/>
                    <a:pt x="5986" y="5513"/>
                  </a:cubicBezTo>
                  <a:lnTo>
                    <a:pt x="3151" y="5513"/>
                  </a:lnTo>
                  <a:cubicBezTo>
                    <a:pt x="2962" y="5513"/>
                    <a:pt x="2804" y="5671"/>
                    <a:pt x="2804" y="5891"/>
                  </a:cubicBezTo>
                  <a:lnTo>
                    <a:pt x="2804" y="7026"/>
                  </a:lnTo>
                  <a:cubicBezTo>
                    <a:pt x="3182" y="7183"/>
                    <a:pt x="3497" y="7530"/>
                    <a:pt x="3497" y="8002"/>
                  </a:cubicBezTo>
                  <a:cubicBezTo>
                    <a:pt x="3497" y="8601"/>
                    <a:pt x="3025" y="9042"/>
                    <a:pt x="2489" y="9042"/>
                  </a:cubicBezTo>
                  <a:cubicBezTo>
                    <a:pt x="1922" y="9042"/>
                    <a:pt x="1450" y="8569"/>
                    <a:pt x="1450" y="8002"/>
                  </a:cubicBezTo>
                  <a:cubicBezTo>
                    <a:pt x="1450" y="7561"/>
                    <a:pt x="1733" y="7183"/>
                    <a:pt x="2174" y="7026"/>
                  </a:cubicBezTo>
                  <a:lnTo>
                    <a:pt x="2174" y="5891"/>
                  </a:lnTo>
                  <a:cubicBezTo>
                    <a:pt x="2174" y="5293"/>
                    <a:pt x="2647" y="4852"/>
                    <a:pt x="3182" y="4852"/>
                  </a:cubicBezTo>
                  <a:lnTo>
                    <a:pt x="6018" y="4852"/>
                  </a:lnTo>
                  <a:cubicBezTo>
                    <a:pt x="6207" y="4852"/>
                    <a:pt x="6364" y="4694"/>
                    <a:pt x="6364" y="4505"/>
                  </a:cubicBezTo>
                  <a:lnTo>
                    <a:pt x="6364" y="3245"/>
                  </a:lnTo>
                  <a:lnTo>
                    <a:pt x="6270" y="3371"/>
                  </a:lnTo>
                  <a:cubicBezTo>
                    <a:pt x="6207" y="3418"/>
                    <a:pt x="6120" y="3442"/>
                    <a:pt x="6034" y="3442"/>
                  </a:cubicBezTo>
                  <a:cubicBezTo>
                    <a:pt x="5947" y="3442"/>
                    <a:pt x="5860" y="3418"/>
                    <a:pt x="5797" y="3371"/>
                  </a:cubicBezTo>
                  <a:cubicBezTo>
                    <a:pt x="5671" y="3245"/>
                    <a:pt x="5671" y="2993"/>
                    <a:pt x="5797" y="2898"/>
                  </a:cubicBezTo>
                  <a:lnTo>
                    <a:pt x="6490" y="2174"/>
                  </a:lnTo>
                  <a:cubicBezTo>
                    <a:pt x="6553" y="2111"/>
                    <a:pt x="6640" y="2079"/>
                    <a:pt x="6727" y="2079"/>
                  </a:cubicBezTo>
                  <a:close/>
                  <a:moveTo>
                    <a:pt x="7369" y="7057"/>
                  </a:moveTo>
                  <a:cubicBezTo>
                    <a:pt x="7459" y="7057"/>
                    <a:pt x="7546" y="7089"/>
                    <a:pt x="7593" y="7152"/>
                  </a:cubicBezTo>
                  <a:cubicBezTo>
                    <a:pt x="7719" y="7246"/>
                    <a:pt x="7719" y="7498"/>
                    <a:pt x="7593" y="7624"/>
                  </a:cubicBezTo>
                  <a:lnTo>
                    <a:pt x="7183" y="8034"/>
                  </a:lnTo>
                  <a:lnTo>
                    <a:pt x="7593" y="8475"/>
                  </a:lnTo>
                  <a:cubicBezTo>
                    <a:pt x="7719" y="8601"/>
                    <a:pt x="7719" y="8821"/>
                    <a:pt x="7593" y="8947"/>
                  </a:cubicBezTo>
                  <a:cubicBezTo>
                    <a:pt x="7546" y="9010"/>
                    <a:pt x="7459" y="9042"/>
                    <a:pt x="7369" y="9042"/>
                  </a:cubicBezTo>
                  <a:cubicBezTo>
                    <a:pt x="7278" y="9042"/>
                    <a:pt x="7183" y="9010"/>
                    <a:pt x="7120" y="8947"/>
                  </a:cubicBezTo>
                  <a:lnTo>
                    <a:pt x="6711" y="8506"/>
                  </a:lnTo>
                  <a:lnTo>
                    <a:pt x="6270" y="8947"/>
                  </a:lnTo>
                  <a:cubicBezTo>
                    <a:pt x="6207" y="9010"/>
                    <a:pt x="6120" y="9042"/>
                    <a:pt x="6034" y="9042"/>
                  </a:cubicBezTo>
                  <a:cubicBezTo>
                    <a:pt x="5947" y="9042"/>
                    <a:pt x="5860" y="9010"/>
                    <a:pt x="5797" y="8947"/>
                  </a:cubicBezTo>
                  <a:cubicBezTo>
                    <a:pt x="5671" y="8821"/>
                    <a:pt x="5671" y="8601"/>
                    <a:pt x="5797" y="8475"/>
                  </a:cubicBezTo>
                  <a:lnTo>
                    <a:pt x="6207" y="8034"/>
                  </a:lnTo>
                  <a:lnTo>
                    <a:pt x="5797" y="7624"/>
                  </a:lnTo>
                  <a:cubicBezTo>
                    <a:pt x="5671" y="7498"/>
                    <a:pt x="5671" y="7246"/>
                    <a:pt x="5797" y="7152"/>
                  </a:cubicBezTo>
                  <a:cubicBezTo>
                    <a:pt x="5845" y="7089"/>
                    <a:pt x="5931" y="7057"/>
                    <a:pt x="6022" y="7057"/>
                  </a:cubicBezTo>
                  <a:cubicBezTo>
                    <a:pt x="6112" y="7057"/>
                    <a:pt x="6207" y="7089"/>
                    <a:pt x="6270" y="7152"/>
                  </a:cubicBezTo>
                  <a:lnTo>
                    <a:pt x="6711" y="7561"/>
                  </a:lnTo>
                  <a:lnTo>
                    <a:pt x="7120" y="7152"/>
                  </a:lnTo>
                  <a:cubicBezTo>
                    <a:pt x="7183" y="7089"/>
                    <a:pt x="7278" y="7057"/>
                    <a:pt x="7369" y="7057"/>
                  </a:cubicBezTo>
                  <a:close/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9388"/>
                  </a:lnTo>
                  <a:cubicBezTo>
                    <a:pt x="0" y="9987"/>
                    <a:pt x="473" y="10397"/>
                    <a:pt x="1040" y="10397"/>
                  </a:cubicBezTo>
                  <a:lnTo>
                    <a:pt x="8003" y="10397"/>
                  </a:lnTo>
                  <a:cubicBezTo>
                    <a:pt x="8601" y="10397"/>
                    <a:pt x="9011" y="9924"/>
                    <a:pt x="9011" y="9388"/>
                  </a:cubicBezTo>
                  <a:lnTo>
                    <a:pt x="9011" y="1040"/>
                  </a:lnTo>
                  <a:cubicBezTo>
                    <a:pt x="9105" y="473"/>
                    <a:pt x="8633" y="0"/>
                    <a:pt x="8034" y="0"/>
                  </a:cubicBezTo>
                  <a:lnTo>
                    <a:pt x="7341" y="0"/>
                  </a:lnTo>
                  <a:cubicBezTo>
                    <a:pt x="7341" y="756"/>
                    <a:pt x="6711" y="1386"/>
                    <a:pt x="5955" y="1386"/>
                  </a:cubicBezTo>
                  <a:lnTo>
                    <a:pt x="3119" y="1386"/>
                  </a:lnTo>
                  <a:cubicBezTo>
                    <a:pt x="2363" y="1386"/>
                    <a:pt x="1733" y="756"/>
                    <a:pt x="17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35"/>
            <p:cNvSpPr/>
            <p:nvPr/>
          </p:nvSpPr>
          <p:spPr>
            <a:xfrm>
              <a:off x="6228775" y="3936925"/>
              <a:ext cx="106350" cy="53575"/>
            </a:xfrm>
            <a:custGeom>
              <a:rect b="b" l="l" r="r" t="t"/>
              <a:pathLst>
                <a:path extrusionOk="0" h="2143" w="4254">
                  <a:moveTo>
                    <a:pt x="2143" y="0"/>
                  </a:moveTo>
                  <a:cubicBezTo>
                    <a:pt x="1860" y="0"/>
                    <a:pt x="1576" y="221"/>
                    <a:pt x="1450" y="473"/>
                  </a:cubicBezTo>
                  <a:lnTo>
                    <a:pt x="1387" y="725"/>
                  </a:lnTo>
                  <a:lnTo>
                    <a:pt x="725" y="725"/>
                  </a:lnTo>
                  <a:cubicBezTo>
                    <a:pt x="316" y="725"/>
                    <a:pt x="1" y="1040"/>
                    <a:pt x="1" y="1418"/>
                  </a:cubicBezTo>
                  <a:cubicBezTo>
                    <a:pt x="1" y="1828"/>
                    <a:pt x="316" y="2143"/>
                    <a:pt x="725" y="2143"/>
                  </a:cubicBezTo>
                  <a:lnTo>
                    <a:pt x="3561" y="2143"/>
                  </a:lnTo>
                  <a:cubicBezTo>
                    <a:pt x="3939" y="2143"/>
                    <a:pt x="4254" y="1828"/>
                    <a:pt x="4254" y="1418"/>
                  </a:cubicBezTo>
                  <a:cubicBezTo>
                    <a:pt x="4254" y="1040"/>
                    <a:pt x="3939" y="725"/>
                    <a:pt x="3561" y="725"/>
                  </a:cubicBezTo>
                  <a:lnTo>
                    <a:pt x="2868" y="725"/>
                  </a:lnTo>
                  <a:lnTo>
                    <a:pt x="2805" y="473"/>
                  </a:lnTo>
                  <a:cubicBezTo>
                    <a:pt x="2710" y="221"/>
                    <a:pt x="2458" y="0"/>
                    <a:pt x="21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35"/>
            <p:cNvSpPr/>
            <p:nvPr/>
          </p:nvSpPr>
          <p:spPr>
            <a:xfrm>
              <a:off x="6412300" y="4059000"/>
              <a:ext cx="52000" cy="105575"/>
            </a:xfrm>
            <a:custGeom>
              <a:rect b="b" l="l" r="r" t="t"/>
              <a:pathLst>
                <a:path extrusionOk="0" h="4223" w="2080">
                  <a:moveTo>
                    <a:pt x="0" y="1"/>
                  </a:moveTo>
                  <a:lnTo>
                    <a:pt x="0" y="4222"/>
                  </a:lnTo>
                  <a:lnTo>
                    <a:pt x="32" y="4222"/>
                  </a:lnTo>
                  <a:cubicBezTo>
                    <a:pt x="315" y="4002"/>
                    <a:pt x="662" y="3876"/>
                    <a:pt x="1072" y="3876"/>
                  </a:cubicBezTo>
                  <a:cubicBezTo>
                    <a:pt x="1450" y="3876"/>
                    <a:pt x="1796" y="4002"/>
                    <a:pt x="2080" y="4222"/>
                  </a:cubicBezTo>
                  <a:lnTo>
                    <a:pt x="20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35"/>
            <p:cNvSpPr/>
            <p:nvPr/>
          </p:nvSpPr>
          <p:spPr>
            <a:xfrm>
              <a:off x="6413875" y="4007025"/>
              <a:ext cx="52000" cy="34675"/>
            </a:xfrm>
            <a:custGeom>
              <a:rect b="b" l="l" r="r" t="t"/>
              <a:pathLst>
                <a:path extrusionOk="0" h="1387" w="208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1386"/>
                  </a:lnTo>
                  <a:lnTo>
                    <a:pt x="2080" y="1386"/>
                  </a:lnTo>
                  <a:lnTo>
                    <a:pt x="2080" y="1040"/>
                  </a:lnTo>
                  <a:cubicBezTo>
                    <a:pt x="2048" y="473"/>
                    <a:pt x="1576" y="0"/>
                    <a:pt x="10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35"/>
            <p:cNvSpPr/>
            <p:nvPr/>
          </p:nvSpPr>
          <p:spPr>
            <a:xfrm>
              <a:off x="6417800" y="4173200"/>
              <a:ext cx="43350" cy="43350"/>
            </a:xfrm>
            <a:custGeom>
              <a:rect b="b" l="l" r="r" t="t"/>
              <a:pathLst>
                <a:path extrusionOk="0" h="1734" w="1734">
                  <a:moveTo>
                    <a:pt x="883" y="1"/>
                  </a:moveTo>
                  <a:cubicBezTo>
                    <a:pt x="537" y="1"/>
                    <a:pt x="190" y="221"/>
                    <a:pt x="1" y="442"/>
                  </a:cubicBezTo>
                  <a:lnTo>
                    <a:pt x="568" y="1545"/>
                  </a:lnTo>
                  <a:cubicBezTo>
                    <a:pt x="600" y="1671"/>
                    <a:pt x="757" y="1734"/>
                    <a:pt x="883" y="1734"/>
                  </a:cubicBezTo>
                  <a:cubicBezTo>
                    <a:pt x="978" y="1734"/>
                    <a:pt x="1104" y="1671"/>
                    <a:pt x="1198" y="1545"/>
                  </a:cubicBezTo>
                  <a:lnTo>
                    <a:pt x="1734" y="442"/>
                  </a:lnTo>
                  <a:cubicBezTo>
                    <a:pt x="1545" y="158"/>
                    <a:pt x="1230" y="1"/>
                    <a:pt x="8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3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Lessons Learned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682" name="Google Shape;682;p36"/>
          <p:cNvSpPr txBox="1"/>
          <p:nvPr>
            <p:ph idx="3" type="subTitle"/>
          </p:nvPr>
        </p:nvSpPr>
        <p:spPr>
          <a:xfrm>
            <a:off x="720000" y="1126350"/>
            <a:ext cx="6495000" cy="234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●"/>
            </a:pPr>
            <a:r>
              <a:rPr lang="en" sz="1800"/>
              <a:t>Integration between Python backend and React frontend requires thorough API planning and documentation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●"/>
            </a:pPr>
            <a:r>
              <a:rPr lang="en" sz="1800"/>
              <a:t>Better time management and milestone tracking 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●"/>
            </a:pPr>
            <a:r>
              <a:rPr lang="en" sz="1800"/>
              <a:t>Earlier and more frequent collaboration between frontend and backend teams 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683" name="Google Shape;683;p36"/>
          <p:cNvSpPr/>
          <p:nvPr/>
        </p:nvSpPr>
        <p:spPr>
          <a:xfrm>
            <a:off x="4999875" y="423275"/>
            <a:ext cx="616200" cy="616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Encode Sans"/>
              <a:ea typeface="Encode Sans"/>
              <a:cs typeface="Encode Sans"/>
              <a:sym typeface="Encode Sans"/>
            </a:endParaRPr>
          </a:p>
        </p:txBody>
      </p:sp>
      <p:grpSp>
        <p:nvGrpSpPr>
          <p:cNvPr id="684" name="Google Shape;684;p36"/>
          <p:cNvGrpSpPr/>
          <p:nvPr/>
        </p:nvGrpSpPr>
        <p:grpSpPr>
          <a:xfrm>
            <a:off x="5132475" y="556807"/>
            <a:ext cx="350995" cy="349133"/>
            <a:chOff x="6168925" y="3936925"/>
            <a:chExt cx="296950" cy="295375"/>
          </a:xfrm>
        </p:grpSpPr>
        <p:sp>
          <p:nvSpPr>
            <p:cNvPr id="685" name="Google Shape;685;p36"/>
            <p:cNvSpPr/>
            <p:nvPr/>
          </p:nvSpPr>
          <p:spPr>
            <a:xfrm>
              <a:off x="6220900" y="4164550"/>
              <a:ext cx="18150" cy="18125"/>
            </a:xfrm>
            <a:custGeom>
              <a:rect b="b" l="l" r="r" t="t"/>
              <a:pathLst>
                <a:path extrusionOk="0" h="725" w="726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36"/>
            <p:cNvSpPr/>
            <p:nvPr/>
          </p:nvSpPr>
          <p:spPr>
            <a:xfrm>
              <a:off x="6168925" y="3972375"/>
              <a:ext cx="227650" cy="259925"/>
            </a:xfrm>
            <a:custGeom>
              <a:rect b="b" l="l" r="r" t="t"/>
              <a:pathLst>
                <a:path extrusionOk="0" h="10397" w="9106">
                  <a:moveTo>
                    <a:pt x="3115" y="2135"/>
                  </a:moveTo>
                  <a:cubicBezTo>
                    <a:pt x="3206" y="2135"/>
                    <a:pt x="3293" y="2158"/>
                    <a:pt x="3340" y="2205"/>
                  </a:cubicBezTo>
                  <a:cubicBezTo>
                    <a:pt x="3466" y="2331"/>
                    <a:pt x="3466" y="2583"/>
                    <a:pt x="3340" y="2678"/>
                  </a:cubicBezTo>
                  <a:lnTo>
                    <a:pt x="2930" y="3119"/>
                  </a:lnTo>
                  <a:lnTo>
                    <a:pt x="3340" y="3560"/>
                  </a:lnTo>
                  <a:cubicBezTo>
                    <a:pt x="3466" y="3686"/>
                    <a:pt x="3466" y="3907"/>
                    <a:pt x="3340" y="4033"/>
                  </a:cubicBezTo>
                  <a:cubicBezTo>
                    <a:pt x="3293" y="4096"/>
                    <a:pt x="3206" y="4127"/>
                    <a:pt x="3115" y="4127"/>
                  </a:cubicBezTo>
                  <a:cubicBezTo>
                    <a:pt x="3025" y="4127"/>
                    <a:pt x="2930" y="4096"/>
                    <a:pt x="2867" y="4033"/>
                  </a:cubicBezTo>
                  <a:lnTo>
                    <a:pt x="2458" y="3592"/>
                  </a:lnTo>
                  <a:lnTo>
                    <a:pt x="2017" y="4033"/>
                  </a:lnTo>
                  <a:cubicBezTo>
                    <a:pt x="1954" y="4096"/>
                    <a:pt x="1867" y="4127"/>
                    <a:pt x="1780" y="4127"/>
                  </a:cubicBezTo>
                  <a:cubicBezTo>
                    <a:pt x="1694" y="4127"/>
                    <a:pt x="1607" y="4096"/>
                    <a:pt x="1544" y="4033"/>
                  </a:cubicBezTo>
                  <a:cubicBezTo>
                    <a:pt x="1418" y="3907"/>
                    <a:pt x="1418" y="3686"/>
                    <a:pt x="1544" y="3560"/>
                  </a:cubicBezTo>
                  <a:lnTo>
                    <a:pt x="1985" y="3119"/>
                  </a:lnTo>
                  <a:lnTo>
                    <a:pt x="1544" y="2678"/>
                  </a:lnTo>
                  <a:cubicBezTo>
                    <a:pt x="1418" y="2583"/>
                    <a:pt x="1418" y="2331"/>
                    <a:pt x="1544" y="2205"/>
                  </a:cubicBezTo>
                  <a:cubicBezTo>
                    <a:pt x="1591" y="2158"/>
                    <a:pt x="1678" y="2135"/>
                    <a:pt x="1769" y="2135"/>
                  </a:cubicBezTo>
                  <a:cubicBezTo>
                    <a:pt x="1859" y="2135"/>
                    <a:pt x="1954" y="2158"/>
                    <a:pt x="2017" y="2205"/>
                  </a:cubicBezTo>
                  <a:lnTo>
                    <a:pt x="2458" y="2646"/>
                  </a:lnTo>
                  <a:lnTo>
                    <a:pt x="2867" y="2205"/>
                  </a:lnTo>
                  <a:cubicBezTo>
                    <a:pt x="2930" y="2158"/>
                    <a:pt x="3025" y="2135"/>
                    <a:pt x="3115" y="2135"/>
                  </a:cubicBezTo>
                  <a:close/>
                  <a:moveTo>
                    <a:pt x="6727" y="2079"/>
                  </a:moveTo>
                  <a:cubicBezTo>
                    <a:pt x="6813" y="2079"/>
                    <a:pt x="6900" y="2111"/>
                    <a:pt x="6963" y="2174"/>
                  </a:cubicBezTo>
                  <a:lnTo>
                    <a:pt x="7688" y="2898"/>
                  </a:lnTo>
                  <a:cubicBezTo>
                    <a:pt x="7719" y="2993"/>
                    <a:pt x="7719" y="3245"/>
                    <a:pt x="7593" y="3371"/>
                  </a:cubicBezTo>
                  <a:cubicBezTo>
                    <a:pt x="7546" y="3418"/>
                    <a:pt x="7459" y="3442"/>
                    <a:pt x="7369" y="3442"/>
                  </a:cubicBezTo>
                  <a:cubicBezTo>
                    <a:pt x="7278" y="3442"/>
                    <a:pt x="7183" y="3418"/>
                    <a:pt x="7120" y="3371"/>
                  </a:cubicBezTo>
                  <a:lnTo>
                    <a:pt x="7026" y="3245"/>
                  </a:lnTo>
                  <a:lnTo>
                    <a:pt x="7026" y="4505"/>
                  </a:lnTo>
                  <a:cubicBezTo>
                    <a:pt x="7026" y="5104"/>
                    <a:pt x="6553" y="5513"/>
                    <a:pt x="5986" y="5513"/>
                  </a:cubicBezTo>
                  <a:lnTo>
                    <a:pt x="3151" y="5513"/>
                  </a:lnTo>
                  <a:cubicBezTo>
                    <a:pt x="2962" y="5513"/>
                    <a:pt x="2804" y="5671"/>
                    <a:pt x="2804" y="5891"/>
                  </a:cubicBezTo>
                  <a:lnTo>
                    <a:pt x="2804" y="7026"/>
                  </a:lnTo>
                  <a:cubicBezTo>
                    <a:pt x="3182" y="7183"/>
                    <a:pt x="3497" y="7530"/>
                    <a:pt x="3497" y="8002"/>
                  </a:cubicBezTo>
                  <a:cubicBezTo>
                    <a:pt x="3497" y="8601"/>
                    <a:pt x="3025" y="9042"/>
                    <a:pt x="2489" y="9042"/>
                  </a:cubicBezTo>
                  <a:cubicBezTo>
                    <a:pt x="1922" y="9042"/>
                    <a:pt x="1450" y="8569"/>
                    <a:pt x="1450" y="8002"/>
                  </a:cubicBezTo>
                  <a:cubicBezTo>
                    <a:pt x="1450" y="7561"/>
                    <a:pt x="1733" y="7183"/>
                    <a:pt x="2174" y="7026"/>
                  </a:cubicBezTo>
                  <a:lnTo>
                    <a:pt x="2174" y="5891"/>
                  </a:lnTo>
                  <a:cubicBezTo>
                    <a:pt x="2174" y="5293"/>
                    <a:pt x="2647" y="4852"/>
                    <a:pt x="3182" y="4852"/>
                  </a:cubicBezTo>
                  <a:lnTo>
                    <a:pt x="6018" y="4852"/>
                  </a:lnTo>
                  <a:cubicBezTo>
                    <a:pt x="6207" y="4852"/>
                    <a:pt x="6364" y="4694"/>
                    <a:pt x="6364" y="4505"/>
                  </a:cubicBezTo>
                  <a:lnTo>
                    <a:pt x="6364" y="3245"/>
                  </a:lnTo>
                  <a:lnTo>
                    <a:pt x="6270" y="3371"/>
                  </a:lnTo>
                  <a:cubicBezTo>
                    <a:pt x="6207" y="3418"/>
                    <a:pt x="6120" y="3442"/>
                    <a:pt x="6034" y="3442"/>
                  </a:cubicBezTo>
                  <a:cubicBezTo>
                    <a:pt x="5947" y="3442"/>
                    <a:pt x="5860" y="3418"/>
                    <a:pt x="5797" y="3371"/>
                  </a:cubicBezTo>
                  <a:cubicBezTo>
                    <a:pt x="5671" y="3245"/>
                    <a:pt x="5671" y="2993"/>
                    <a:pt x="5797" y="2898"/>
                  </a:cubicBezTo>
                  <a:lnTo>
                    <a:pt x="6490" y="2174"/>
                  </a:lnTo>
                  <a:cubicBezTo>
                    <a:pt x="6553" y="2111"/>
                    <a:pt x="6640" y="2079"/>
                    <a:pt x="6727" y="2079"/>
                  </a:cubicBezTo>
                  <a:close/>
                  <a:moveTo>
                    <a:pt x="7369" y="7057"/>
                  </a:moveTo>
                  <a:cubicBezTo>
                    <a:pt x="7459" y="7057"/>
                    <a:pt x="7546" y="7089"/>
                    <a:pt x="7593" y="7152"/>
                  </a:cubicBezTo>
                  <a:cubicBezTo>
                    <a:pt x="7719" y="7246"/>
                    <a:pt x="7719" y="7498"/>
                    <a:pt x="7593" y="7624"/>
                  </a:cubicBezTo>
                  <a:lnTo>
                    <a:pt x="7183" y="8034"/>
                  </a:lnTo>
                  <a:lnTo>
                    <a:pt x="7593" y="8475"/>
                  </a:lnTo>
                  <a:cubicBezTo>
                    <a:pt x="7719" y="8601"/>
                    <a:pt x="7719" y="8821"/>
                    <a:pt x="7593" y="8947"/>
                  </a:cubicBezTo>
                  <a:cubicBezTo>
                    <a:pt x="7546" y="9010"/>
                    <a:pt x="7459" y="9042"/>
                    <a:pt x="7369" y="9042"/>
                  </a:cubicBezTo>
                  <a:cubicBezTo>
                    <a:pt x="7278" y="9042"/>
                    <a:pt x="7183" y="9010"/>
                    <a:pt x="7120" y="8947"/>
                  </a:cubicBezTo>
                  <a:lnTo>
                    <a:pt x="6711" y="8506"/>
                  </a:lnTo>
                  <a:lnTo>
                    <a:pt x="6270" y="8947"/>
                  </a:lnTo>
                  <a:cubicBezTo>
                    <a:pt x="6207" y="9010"/>
                    <a:pt x="6120" y="9042"/>
                    <a:pt x="6034" y="9042"/>
                  </a:cubicBezTo>
                  <a:cubicBezTo>
                    <a:pt x="5947" y="9042"/>
                    <a:pt x="5860" y="9010"/>
                    <a:pt x="5797" y="8947"/>
                  </a:cubicBezTo>
                  <a:cubicBezTo>
                    <a:pt x="5671" y="8821"/>
                    <a:pt x="5671" y="8601"/>
                    <a:pt x="5797" y="8475"/>
                  </a:cubicBezTo>
                  <a:lnTo>
                    <a:pt x="6207" y="8034"/>
                  </a:lnTo>
                  <a:lnTo>
                    <a:pt x="5797" y="7624"/>
                  </a:lnTo>
                  <a:cubicBezTo>
                    <a:pt x="5671" y="7498"/>
                    <a:pt x="5671" y="7246"/>
                    <a:pt x="5797" y="7152"/>
                  </a:cubicBezTo>
                  <a:cubicBezTo>
                    <a:pt x="5845" y="7089"/>
                    <a:pt x="5931" y="7057"/>
                    <a:pt x="6022" y="7057"/>
                  </a:cubicBezTo>
                  <a:cubicBezTo>
                    <a:pt x="6112" y="7057"/>
                    <a:pt x="6207" y="7089"/>
                    <a:pt x="6270" y="7152"/>
                  </a:cubicBezTo>
                  <a:lnTo>
                    <a:pt x="6711" y="7561"/>
                  </a:lnTo>
                  <a:lnTo>
                    <a:pt x="7120" y="7152"/>
                  </a:lnTo>
                  <a:cubicBezTo>
                    <a:pt x="7183" y="7089"/>
                    <a:pt x="7278" y="7057"/>
                    <a:pt x="7369" y="7057"/>
                  </a:cubicBezTo>
                  <a:close/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9388"/>
                  </a:lnTo>
                  <a:cubicBezTo>
                    <a:pt x="0" y="9987"/>
                    <a:pt x="473" y="10397"/>
                    <a:pt x="1040" y="10397"/>
                  </a:cubicBezTo>
                  <a:lnTo>
                    <a:pt x="8003" y="10397"/>
                  </a:lnTo>
                  <a:cubicBezTo>
                    <a:pt x="8601" y="10397"/>
                    <a:pt x="9011" y="9924"/>
                    <a:pt x="9011" y="9388"/>
                  </a:cubicBezTo>
                  <a:lnTo>
                    <a:pt x="9011" y="1040"/>
                  </a:lnTo>
                  <a:cubicBezTo>
                    <a:pt x="9105" y="473"/>
                    <a:pt x="8633" y="0"/>
                    <a:pt x="8034" y="0"/>
                  </a:cubicBezTo>
                  <a:lnTo>
                    <a:pt x="7341" y="0"/>
                  </a:lnTo>
                  <a:cubicBezTo>
                    <a:pt x="7341" y="756"/>
                    <a:pt x="6711" y="1386"/>
                    <a:pt x="5955" y="1386"/>
                  </a:cubicBezTo>
                  <a:lnTo>
                    <a:pt x="3119" y="1386"/>
                  </a:lnTo>
                  <a:cubicBezTo>
                    <a:pt x="2363" y="1386"/>
                    <a:pt x="1733" y="756"/>
                    <a:pt x="17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36"/>
            <p:cNvSpPr/>
            <p:nvPr/>
          </p:nvSpPr>
          <p:spPr>
            <a:xfrm>
              <a:off x="6228775" y="3936925"/>
              <a:ext cx="106350" cy="53575"/>
            </a:xfrm>
            <a:custGeom>
              <a:rect b="b" l="l" r="r" t="t"/>
              <a:pathLst>
                <a:path extrusionOk="0" h="2143" w="4254">
                  <a:moveTo>
                    <a:pt x="2143" y="0"/>
                  </a:moveTo>
                  <a:cubicBezTo>
                    <a:pt x="1860" y="0"/>
                    <a:pt x="1576" y="221"/>
                    <a:pt x="1450" y="473"/>
                  </a:cubicBezTo>
                  <a:lnTo>
                    <a:pt x="1387" y="725"/>
                  </a:lnTo>
                  <a:lnTo>
                    <a:pt x="725" y="725"/>
                  </a:lnTo>
                  <a:cubicBezTo>
                    <a:pt x="316" y="725"/>
                    <a:pt x="1" y="1040"/>
                    <a:pt x="1" y="1418"/>
                  </a:cubicBezTo>
                  <a:cubicBezTo>
                    <a:pt x="1" y="1828"/>
                    <a:pt x="316" y="2143"/>
                    <a:pt x="725" y="2143"/>
                  </a:cubicBezTo>
                  <a:lnTo>
                    <a:pt x="3561" y="2143"/>
                  </a:lnTo>
                  <a:cubicBezTo>
                    <a:pt x="3939" y="2143"/>
                    <a:pt x="4254" y="1828"/>
                    <a:pt x="4254" y="1418"/>
                  </a:cubicBezTo>
                  <a:cubicBezTo>
                    <a:pt x="4254" y="1040"/>
                    <a:pt x="3939" y="725"/>
                    <a:pt x="3561" y="725"/>
                  </a:cubicBezTo>
                  <a:lnTo>
                    <a:pt x="2868" y="725"/>
                  </a:lnTo>
                  <a:lnTo>
                    <a:pt x="2805" y="473"/>
                  </a:lnTo>
                  <a:cubicBezTo>
                    <a:pt x="2710" y="221"/>
                    <a:pt x="2458" y="0"/>
                    <a:pt x="21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36"/>
            <p:cNvSpPr/>
            <p:nvPr/>
          </p:nvSpPr>
          <p:spPr>
            <a:xfrm>
              <a:off x="6412300" y="4059000"/>
              <a:ext cx="52000" cy="105575"/>
            </a:xfrm>
            <a:custGeom>
              <a:rect b="b" l="l" r="r" t="t"/>
              <a:pathLst>
                <a:path extrusionOk="0" h="4223" w="2080">
                  <a:moveTo>
                    <a:pt x="0" y="1"/>
                  </a:moveTo>
                  <a:lnTo>
                    <a:pt x="0" y="4222"/>
                  </a:lnTo>
                  <a:lnTo>
                    <a:pt x="32" y="4222"/>
                  </a:lnTo>
                  <a:cubicBezTo>
                    <a:pt x="315" y="4002"/>
                    <a:pt x="662" y="3876"/>
                    <a:pt x="1072" y="3876"/>
                  </a:cubicBezTo>
                  <a:cubicBezTo>
                    <a:pt x="1450" y="3876"/>
                    <a:pt x="1796" y="4002"/>
                    <a:pt x="2080" y="4222"/>
                  </a:cubicBezTo>
                  <a:lnTo>
                    <a:pt x="20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36"/>
            <p:cNvSpPr/>
            <p:nvPr/>
          </p:nvSpPr>
          <p:spPr>
            <a:xfrm>
              <a:off x="6413875" y="4007025"/>
              <a:ext cx="52000" cy="34675"/>
            </a:xfrm>
            <a:custGeom>
              <a:rect b="b" l="l" r="r" t="t"/>
              <a:pathLst>
                <a:path extrusionOk="0" h="1387" w="208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1386"/>
                  </a:lnTo>
                  <a:lnTo>
                    <a:pt x="2080" y="1386"/>
                  </a:lnTo>
                  <a:lnTo>
                    <a:pt x="2080" y="1040"/>
                  </a:lnTo>
                  <a:cubicBezTo>
                    <a:pt x="2048" y="473"/>
                    <a:pt x="1576" y="0"/>
                    <a:pt x="10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36"/>
            <p:cNvSpPr/>
            <p:nvPr/>
          </p:nvSpPr>
          <p:spPr>
            <a:xfrm>
              <a:off x="6417800" y="4173200"/>
              <a:ext cx="43350" cy="43350"/>
            </a:xfrm>
            <a:custGeom>
              <a:rect b="b" l="l" r="r" t="t"/>
              <a:pathLst>
                <a:path extrusionOk="0" h="1734" w="1734">
                  <a:moveTo>
                    <a:pt x="883" y="1"/>
                  </a:moveTo>
                  <a:cubicBezTo>
                    <a:pt x="537" y="1"/>
                    <a:pt x="190" y="221"/>
                    <a:pt x="1" y="442"/>
                  </a:cubicBezTo>
                  <a:lnTo>
                    <a:pt x="568" y="1545"/>
                  </a:lnTo>
                  <a:cubicBezTo>
                    <a:pt x="600" y="1671"/>
                    <a:pt x="757" y="1734"/>
                    <a:pt x="883" y="1734"/>
                  </a:cubicBezTo>
                  <a:cubicBezTo>
                    <a:pt x="978" y="1734"/>
                    <a:pt x="1104" y="1671"/>
                    <a:pt x="1198" y="1545"/>
                  </a:cubicBezTo>
                  <a:lnTo>
                    <a:pt x="1734" y="442"/>
                  </a:lnTo>
                  <a:cubicBezTo>
                    <a:pt x="1545" y="158"/>
                    <a:pt x="1230" y="1"/>
                    <a:pt x="8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37"/>
          <p:cNvSpPr txBox="1"/>
          <p:nvPr>
            <p:ph type="title"/>
          </p:nvPr>
        </p:nvSpPr>
        <p:spPr>
          <a:xfrm>
            <a:off x="720000" y="452539"/>
            <a:ext cx="4549500" cy="6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Acknowledgements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696" name="Google Shape;696;p37"/>
          <p:cNvSpPr txBox="1"/>
          <p:nvPr>
            <p:ph idx="1" type="body"/>
          </p:nvPr>
        </p:nvSpPr>
        <p:spPr>
          <a:xfrm>
            <a:off x="720000" y="1763925"/>
            <a:ext cx="4244400" cy="26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●"/>
            </a:pPr>
            <a:r>
              <a:rPr lang="en" sz="1800"/>
              <a:t>Client/Course Instructor: Professor Mohamed Farag 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●"/>
            </a:pPr>
            <a:r>
              <a:rPr lang="en" sz="1800"/>
              <a:t>VTTI Researchers</a:t>
            </a:r>
            <a:endParaRPr sz="18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97" name="Google Shape;697;p37"/>
          <p:cNvGrpSpPr/>
          <p:nvPr/>
        </p:nvGrpSpPr>
        <p:grpSpPr>
          <a:xfrm>
            <a:off x="4237799" y="3570992"/>
            <a:ext cx="3519141" cy="1047233"/>
            <a:chOff x="6166774" y="3325217"/>
            <a:chExt cx="3519141" cy="1047233"/>
          </a:xfrm>
        </p:grpSpPr>
        <p:sp>
          <p:nvSpPr>
            <p:cNvPr id="698" name="Google Shape;698;p37"/>
            <p:cNvSpPr/>
            <p:nvPr/>
          </p:nvSpPr>
          <p:spPr>
            <a:xfrm>
              <a:off x="6345269" y="3703129"/>
              <a:ext cx="3084385" cy="425195"/>
            </a:xfrm>
            <a:custGeom>
              <a:rect b="b" l="l" r="r" t="t"/>
              <a:pathLst>
                <a:path extrusionOk="0" h="425195" w="3084385">
                  <a:moveTo>
                    <a:pt x="0" y="0"/>
                  </a:moveTo>
                  <a:lnTo>
                    <a:pt x="3084386" y="0"/>
                  </a:lnTo>
                  <a:lnTo>
                    <a:pt x="3084386" y="425196"/>
                  </a:lnTo>
                  <a:lnTo>
                    <a:pt x="0" y="4251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9" name="Google Shape;699;p37"/>
            <p:cNvSpPr/>
            <p:nvPr/>
          </p:nvSpPr>
          <p:spPr>
            <a:xfrm>
              <a:off x="6166774" y="3325217"/>
              <a:ext cx="3519141" cy="807680"/>
            </a:xfrm>
            <a:custGeom>
              <a:rect b="b" l="l" r="r" t="t"/>
              <a:pathLst>
                <a:path extrusionOk="0" h="807680" w="3519141">
                  <a:moveTo>
                    <a:pt x="3511388" y="483926"/>
                  </a:moveTo>
                  <a:cubicBezTo>
                    <a:pt x="3482813" y="372483"/>
                    <a:pt x="2797013" y="247705"/>
                    <a:pt x="2750435" y="257230"/>
                  </a:cubicBezTo>
                  <a:cubicBezTo>
                    <a:pt x="2703858" y="266755"/>
                    <a:pt x="2173125" y="247705"/>
                    <a:pt x="2173125" y="247705"/>
                  </a:cubicBezTo>
                  <a:cubicBezTo>
                    <a:pt x="2173125" y="247705"/>
                    <a:pt x="1890233" y="135311"/>
                    <a:pt x="1696875" y="66730"/>
                  </a:cubicBezTo>
                  <a:cubicBezTo>
                    <a:pt x="1414839" y="-33282"/>
                    <a:pt x="1196813" y="-4707"/>
                    <a:pt x="920587" y="47680"/>
                  </a:cubicBezTo>
                  <a:cubicBezTo>
                    <a:pt x="644362" y="100068"/>
                    <a:pt x="49050" y="257230"/>
                    <a:pt x="49050" y="257230"/>
                  </a:cubicBezTo>
                  <a:cubicBezTo>
                    <a:pt x="-12863" y="462018"/>
                    <a:pt x="1425" y="807680"/>
                    <a:pt x="1425" y="807680"/>
                  </a:cubicBezTo>
                  <a:lnTo>
                    <a:pt x="261172" y="807680"/>
                  </a:lnTo>
                  <a:cubicBezTo>
                    <a:pt x="260981" y="803108"/>
                    <a:pt x="260791" y="798536"/>
                    <a:pt x="260791" y="793869"/>
                  </a:cubicBezTo>
                  <a:cubicBezTo>
                    <a:pt x="260791" y="614990"/>
                    <a:pt x="405761" y="470019"/>
                    <a:pt x="584641" y="470019"/>
                  </a:cubicBezTo>
                  <a:cubicBezTo>
                    <a:pt x="763520" y="470019"/>
                    <a:pt x="908491" y="614990"/>
                    <a:pt x="908491" y="793869"/>
                  </a:cubicBezTo>
                  <a:cubicBezTo>
                    <a:pt x="908491" y="798536"/>
                    <a:pt x="908300" y="803108"/>
                    <a:pt x="908110" y="807680"/>
                  </a:cubicBezTo>
                  <a:lnTo>
                    <a:pt x="2584224" y="807680"/>
                  </a:lnTo>
                  <a:cubicBezTo>
                    <a:pt x="2584033" y="803108"/>
                    <a:pt x="2583843" y="798536"/>
                    <a:pt x="2583843" y="793869"/>
                  </a:cubicBezTo>
                  <a:cubicBezTo>
                    <a:pt x="2583843" y="614990"/>
                    <a:pt x="2728813" y="470019"/>
                    <a:pt x="2907693" y="470019"/>
                  </a:cubicBezTo>
                  <a:cubicBezTo>
                    <a:pt x="3086572" y="470019"/>
                    <a:pt x="3231543" y="614990"/>
                    <a:pt x="3231543" y="793869"/>
                  </a:cubicBezTo>
                  <a:cubicBezTo>
                    <a:pt x="3231543" y="798536"/>
                    <a:pt x="3231352" y="803108"/>
                    <a:pt x="3231162" y="807680"/>
                  </a:cubicBezTo>
                  <a:lnTo>
                    <a:pt x="3415947" y="807680"/>
                  </a:lnTo>
                  <a:cubicBezTo>
                    <a:pt x="3487385" y="767580"/>
                    <a:pt x="3539772" y="595368"/>
                    <a:pt x="3511197" y="4839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00" name="Google Shape;700;p37"/>
            <p:cNvGrpSpPr/>
            <p:nvPr/>
          </p:nvGrpSpPr>
          <p:grpSpPr>
            <a:xfrm>
              <a:off x="6182296" y="3358518"/>
              <a:ext cx="3502342" cy="1013932"/>
              <a:chOff x="6182296" y="3358518"/>
              <a:chExt cx="3502342" cy="1013932"/>
            </a:xfrm>
          </p:grpSpPr>
          <p:grpSp>
            <p:nvGrpSpPr>
              <p:cNvPr id="701" name="Google Shape;701;p37"/>
              <p:cNvGrpSpPr/>
              <p:nvPr/>
            </p:nvGrpSpPr>
            <p:grpSpPr>
              <a:xfrm>
                <a:off x="6484715" y="3847814"/>
                <a:ext cx="2854451" cy="524636"/>
                <a:chOff x="6484715" y="3847814"/>
                <a:chExt cx="2854451" cy="524636"/>
              </a:xfrm>
            </p:grpSpPr>
            <p:grpSp>
              <p:nvGrpSpPr>
                <p:cNvPr id="702" name="Google Shape;702;p37"/>
                <p:cNvGrpSpPr/>
                <p:nvPr/>
              </p:nvGrpSpPr>
              <p:grpSpPr>
                <a:xfrm>
                  <a:off x="6484715" y="3847814"/>
                  <a:ext cx="524637" cy="524636"/>
                  <a:chOff x="6484715" y="3847814"/>
                  <a:chExt cx="524637" cy="524636"/>
                </a:xfrm>
              </p:grpSpPr>
              <p:sp>
                <p:nvSpPr>
                  <p:cNvPr id="703" name="Google Shape;703;p37"/>
                  <p:cNvSpPr/>
                  <p:nvPr/>
                </p:nvSpPr>
                <p:spPr>
                  <a:xfrm>
                    <a:off x="6484715" y="3847814"/>
                    <a:ext cx="524637" cy="524636"/>
                  </a:xfrm>
                  <a:custGeom>
                    <a:rect b="b" l="l" r="r" t="t"/>
                    <a:pathLst>
                      <a:path extrusionOk="0" h="524636" w="524637">
                        <a:moveTo>
                          <a:pt x="524637" y="262319"/>
                        </a:moveTo>
                        <a:cubicBezTo>
                          <a:pt x="524637" y="407194"/>
                          <a:pt x="407194" y="524637"/>
                          <a:pt x="262319" y="524637"/>
                        </a:cubicBezTo>
                        <a:cubicBezTo>
                          <a:pt x="117443" y="524637"/>
                          <a:pt x="0" y="407194"/>
                          <a:pt x="0" y="262319"/>
                        </a:cubicBezTo>
                        <a:cubicBezTo>
                          <a:pt x="0" y="117443"/>
                          <a:pt x="117443" y="0"/>
                          <a:pt x="262319" y="0"/>
                        </a:cubicBezTo>
                        <a:cubicBezTo>
                          <a:pt x="407194" y="0"/>
                          <a:pt x="524637" y="117443"/>
                          <a:pt x="524637" y="262319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04" name="Google Shape;704;p37"/>
                  <p:cNvSpPr/>
                  <p:nvPr/>
                </p:nvSpPr>
                <p:spPr>
                  <a:xfrm>
                    <a:off x="6619875" y="3979640"/>
                    <a:ext cx="260984" cy="260984"/>
                  </a:xfrm>
                  <a:custGeom>
                    <a:rect b="b" l="l" r="r" t="t"/>
                    <a:pathLst>
                      <a:path extrusionOk="0" h="260984" w="260984">
                        <a:moveTo>
                          <a:pt x="260985" y="130493"/>
                        </a:moveTo>
                        <a:cubicBezTo>
                          <a:pt x="260985" y="202502"/>
                          <a:pt x="202597" y="260985"/>
                          <a:pt x="130493" y="260985"/>
                        </a:cubicBezTo>
                        <a:cubicBezTo>
                          <a:pt x="58388" y="260985"/>
                          <a:pt x="0" y="202597"/>
                          <a:pt x="0" y="130493"/>
                        </a:cubicBezTo>
                        <a:cubicBezTo>
                          <a:pt x="0" y="58388"/>
                          <a:pt x="58388" y="0"/>
                          <a:pt x="130493" y="0"/>
                        </a:cubicBezTo>
                        <a:cubicBezTo>
                          <a:pt x="202597" y="0"/>
                          <a:pt x="260985" y="58388"/>
                          <a:pt x="260985" y="1304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705" name="Google Shape;705;p37"/>
                <p:cNvGrpSpPr/>
                <p:nvPr/>
              </p:nvGrpSpPr>
              <p:grpSpPr>
                <a:xfrm>
                  <a:off x="8814529" y="3847814"/>
                  <a:ext cx="524637" cy="524636"/>
                  <a:chOff x="8814529" y="3847814"/>
                  <a:chExt cx="524637" cy="524636"/>
                </a:xfrm>
              </p:grpSpPr>
              <p:sp>
                <p:nvSpPr>
                  <p:cNvPr id="706" name="Google Shape;706;p37"/>
                  <p:cNvSpPr/>
                  <p:nvPr/>
                </p:nvSpPr>
                <p:spPr>
                  <a:xfrm>
                    <a:off x="8814529" y="3847814"/>
                    <a:ext cx="524637" cy="524636"/>
                  </a:xfrm>
                  <a:custGeom>
                    <a:rect b="b" l="l" r="r" t="t"/>
                    <a:pathLst>
                      <a:path extrusionOk="0" h="524636" w="524637">
                        <a:moveTo>
                          <a:pt x="524637" y="262319"/>
                        </a:moveTo>
                        <a:cubicBezTo>
                          <a:pt x="524637" y="407194"/>
                          <a:pt x="407194" y="524637"/>
                          <a:pt x="262319" y="524637"/>
                        </a:cubicBezTo>
                        <a:cubicBezTo>
                          <a:pt x="117443" y="524637"/>
                          <a:pt x="0" y="407194"/>
                          <a:pt x="0" y="262319"/>
                        </a:cubicBezTo>
                        <a:cubicBezTo>
                          <a:pt x="0" y="117443"/>
                          <a:pt x="117443" y="0"/>
                          <a:pt x="262319" y="0"/>
                        </a:cubicBezTo>
                        <a:cubicBezTo>
                          <a:pt x="407194" y="0"/>
                          <a:pt x="524637" y="117443"/>
                          <a:pt x="524637" y="262319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07" name="Google Shape;707;p37"/>
                  <p:cNvSpPr/>
                  <p:nvPr/>
                </p:nvSpPr>
                <p:spPr>
                  <a:xfrm>
                    <a:off x="8949785" y="3979640"/>
                    <a:ext cx="260985" cy="260984"/>
                  </a:xfrm>
                  <a:custGeom>
                    <a:rect b="b" l="l" r="r" t="t"/>
                    <a:pathLst>
                      <a:path extrusionOk="0" h="260984" w="260985">
                        <a:moveTo>
                          <a:pt x="260985" y="130493"/>
                        </a:moveTo>
                        <a:cubicBezTo>
                          <a:pt x="260985" y="202502"/>
                          <a:pt x="202597" y="260985"/>
                          <a:pt x="130493" y="260985"/>
                        </a:cubicBezTo>
                        <a:cubicBezTo>
                          <a:pt x="58388" y="260985"/>
                          <a:pt x="0" y="202597"/>
                          <a:pt x="0" y="130493"/>
                        </a:cubicBezTo>
                        <a:cubicBezTo>
                          <a:pt x="0" y="58388"/>
                          <a:pt x="58388" y="0"/>
                          <a:pt x="130493" y="0"/>
                        </a:cubicBezTo>
                        <a:cubicBezTo>
                          <a:pt x="202597" y="0"/>
                          <a:pt x="260985" y="58388"/>
                          <a:pt x="260985" y="1304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708" name="Google Shape;708;p37"/>
              <p:cNvGrpSpPr/>
              <p:nvPr/>
            </p:nvGrpSpPr>
            <p:grpSpPr>
              <a:xfrm>
                <a:off x="6182296" y="3634835"/>
                <a:ext cx="3502342" cy="214530"/>
                <a:chOff x="6182296" y="3634835"/>
                <a:chExt cx="3502342" cy="214530"/>
              </a:xfrm>
            </p:grpSpPr>
            <p:sp>
              <p:nvSpPr>
                <p:cNvPr id="709" name="Google Shape;709;p37"/>
                <p:cNvSpPr/>
                <p:nvPr/>
              </p:nvSpPr>
              <p:spPr>
                <a:xfrm>
                  <a:off x="6182296" y="3634835"/>
                  <a:ext cx="162945" cy="119253"/>
                </a:xfrm>
                <a:custGeom>
                  <a:rect b="b" l="l" r="r" t="t"/>
                  <a:pathLst>
                    <a:path extrusionOk="0" h="119253" w="162945">
                      <a:moveTo>
                        <a:pt x="19907" y="0"/>
                      </a:moveTo>
                      <a:cubicBezTo>
                        <a:pt x="11525" y="37719"/>
                        <a:pt x="4953" y="78105"/>
                        <a:pt x="0" y="119253"/>
                      </a:cubicBezTo>
                      <a:lnTo>
                        <a:pt x="0" y="119253"/>
                      </a:lnTo>
                      <a:cubicBezTo>
                        <a:pt x="0" y="119253"/>
                        <a:pt x="147733" y="80963"/>
                        <a:pt x="162020" y="42863"/>
                      </a:cubicBezTo>
                      <a:cubicBezTo>
                        <a:pt x="176308" y="4858"/>
                        <a:pt x="20479" y="0"/>
                        <a:pt x="19907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10" name="Google Shape;710;p37"/>
                <p:cNvSpPr/>
                <p:nvPr/>
              </p:nvSpPr>
              <p:spPr>
                <a:xfrm>
                  <a:off x="9514912" y="3722560"/>
                  <a:ext cx="169726" cy="126805"/>
                </a:xfrm>
                <a:custGeom>
                  <a:rect b="b" l="l" r="r" t="t"/>
                  <a:pathLst>
                    <a:path extrusionOk="0" h="126805" w="169726">
                      <a:moveTo>
                        <a:pt x="163249" y="86582"/>
                      </a:moveTo>
                      <a:cubicBezTo>
                        <a:pt x="155820" y="57721"/>
                        <a:pt x="104385" y="28004"/>
                        <a:pt x="31519" y="0"/>
                      </a:cubicBezTo>
                      <a:cubicBezTo>
                        <a:pt x="31423" y="0"/>
                        <a:pt x="-24869" y="36195"/>
                        <a:pt x="13231" y="88487"/>
                      </a:cubicBezTo>
                      <a:cubicBezTo>
                        <a:pt x="51331" y="140875"/>
                        <a:pt x="157153" y="123825"/>
                        <a:pt x="169726" y="125254"/>
                      </a:cubicBezTo>
                      <a:cubicBezTo>
                        <a:pt x="168488" y="111823"/>
                        <a:pt x="166392" y="98870"/>
                        <a:pt x="163249" y="86582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11" name="Google Shape;711;p37"/>
              <p:cNvGrpSpPr/>
              <p:nvPr/>
            </p:nvGrpSpPr>
            <p:grpSpPr>
              <a:xfrm>
                <a:off x="6827710" y="3358518"/>
                <a:ext cx="1415986" cy="774379"/>
                <a:chOff x="6827710" y="3358518"/>
                <a:chExt cx="1415986" cy="774379"/>
              </a:xfrm>
            </p:grpSpPr>
            <p:sp>
              <p:nvSpPr>
                <p:cNvPr id="712" name="Google Shape;712;p37"/>
                <p:cNvSpPr/>
                <p:nvPr/>
              </p:nvSpPr>
              <p:spPr>
                <a:xfrm>
                  <a:off x="7296816" y="3589115"/>
                  <a:ext cx="284702" cy="543782"/>
                </a:xfrm>
                <a:custGeom>
                  <a:rect b="b" l="l" r="r" t="t"/>
                  <a:pathLst>
                    <a:path extrusionOk="0" h="543782" w="284702">
                      <a:moveTo>
                        <a:pt x="255556" y="543782"/>
                      </a:moveTo>
                      <a:cubicBezTo>
                        <a:pt x="55436" y="358330"/>
                        <a:pt x="667" y="4096"/>
                        <a:pt x="0" y="476"/>
                      </a:cubicBezTo>
                      <a:lnTo>
                        <a:pt x="19431" y="0"/>
                      </a:lnTo>
                      <a:cubicBezTo>
                        <a:pt x="20003" y="3524"/>
                        <a:pt x="89440" y="362807"/>
                        <a:pt x="284702" y="543782"/>
                      </a:cubicBezTo>
                      <a:lnTo>
                        <a:pt x="255556" y="543782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13" name="Google Shape;713;p37"/>
                <p:cNvSpPr/>
                <p:nvPr/>
              </p:nvSpPr>
              <p:spPr>
                <a:xfrm>
                  <a:off x="7431500" y="3703095"/>
                  <a:ext cx="185546" cy="50955"/>
                </a:xfrm>
                <a:custGeom>
                  <a:rect b="b" l="l" r="r" t="t"/>
                  <a:pathLst>
                    <a:path extrusionOk="0" h="50955" w="185546">
                      <a:moveTo>
                        <a:pt x="135255" y="49564"/>
                      </a:moveTo>
                      <a:cubicBezTo>
                        <a:pt x="185547" y="49564"/>
                        <a:pt x="185547" y="25465"/>
                        <a:pt x="185547" y="25465"/>
                      </a:cubicBezTo>
                      <a:lnTo>
                        <a:pt x="185547" y="25465"/>
                      </a:lnTo>
                      <a:cubicBezTo>
                        <a:pt x="185547" y="25465"/>
                        <a:pt x="185547" y="1367"/>
                        <a:pt x="135255" y="1367"/>
                      </a:cubicBezTo>
                      <a:cubicBezTo>
                        <a:pt x="84963" y="1367"/>
                        <a:pt x="0" y="-8634"/>
                        <a:pt x="0" y="25465"/>
                      </a:cubicBezTo>
                      <a:lnTo>
                        <a:pt x="0" y="25465"/>
                      </a:lnTo>
                      <a:cubicBezTo>
                        <a:pt x="0" y="59660"/>
                        <a:pt x="84867" y="49564"/>
                        <a:pt x="135255" y="4956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714" name="Google Shape;714;p37"/>
                <p:cNvGrpSpPr/>
                <p:nvPr/>
              </p:nvGrpSpPr>
              <p:grpSpPr>
                <a:xfrm>
                  <a:off x="6827710" y="3358518"/>
                  <a:ext cx="1415986" cy="240692"/>
                  <a:chOff x="6827710" y="3358518"/>
                  <a:chExt cx="1415986" cy="240692"/>
                </a:xfrm>
              </p:grpSpPr>
              <p:sp>
                <p:nvSpPr>
                  <p:cNvPr id="715" name="Google Shape;715;p37"/>
                  <p:cNvSpPr/>
                  <p:nvPr/>
                </p:nvSpPr>
                <p:spPr>
                  <a:xfrm>
                    <a:off x="6846855" y="3368053"/>
                    <a:ext cx="1354931" cy="221538"/>
                  </a:xfrm>
                  <a:custGeom>
                    <a:rect b="b" l="l" r="r" t="t"/>
                    <a:pathLst>
                      <a:path extrusionOk="0" h="221538" w="1354931">
                        <a:moveTo>
                          <a:pt x="0" y="100094"/>
                        </a:moveTo>
                        <a:cubicBezTo>
                          <a:pt x="0" y="100094"/>
                          <a:pt x="445294" y="4844"/>
                          <a:pt x="673894" y="82"/>
                        </a:cubicBezTo>
                        <a:cubicBezTo>
                          <a:pt x="902494" y="-4681"/>
                          <a:pt x="1354932" y="200107"/>
                          <a:pt x="1354932" y="200107"/>
                        </a:cubicBezTo>
                        <a:lnTo>
                          <a:pt x="450056" y="221538"/>
                        </a:lnTo>
                        <a:cubicBezTo>
                          <a:pt x="450056" y="221538"/>
                          <a:pt x="233363" y="140576"/>
                          <a:pt x="54769" y="154863"/>
                        </a:cubicBezTo>
                        <a:lnTo>
                          <a:pt x="0" y="10009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16" name="Google Shape;716;p37"/>
                  <p:cNvSpPr/>
                  <p:nvPr/>
                </p:nvSpPr>
                <p:spPr>
                  <a:xfrm>
                    <a:off x="6827710" y="3358518"/>
                    <a:ext cx="1415986" cy="240692"/>
                  </a:xfrm>
                  <a:custGeom>
                    <a:rect b="b" l="l" r="r" t="t"/>
                    <a:pathLst>
                      <a:path extrusionOk="0" h="240692" w="1415986">
                        <a:moveTo>
                          <a:pt x="467582" y="240693"/>
                        </a:moveTo>
                        <a:lnTo>
                          <a:pt x="465868" y="240026"/>
                        </a:lnTo>
                        <a:cubicBezTo>
                          <a:pt x="464058" y="239359"/>
                          <a:pt x="282512" y="172208"/>
                          <a:pt x="117920" y="172208"/>
                        </a:cubicBezTo>
                        <a:cubicBezTo>
                          <a:pt x="102965" y="172208"/>
                          <a:pt x="88392" y="172780"/>
                          <a:pt x="74676" y="173827"/>
                        </a:cubicBezTo>
                        <a:lnTo>
                          <a:pt x="70295" y="174209"/>
                        </a:lnTo>
                        <a:lnTo>
                          <a:pt x="0" y="103914"/>
                        </a:lnTo>
                        <a:lnTo>
                          <a:pt x="17145" y="100294"/>
                        </a:lnTo>
                        <a:cubicBezTo>
                          <a:pt x="21622" y="99342"/>
                          <a:pt x="465963" y="4759"/>
                          <a:pt x="692848" y="91"/>
                        </a:cubicBezTo>
                        <a:cubicBezTo>
                          <a:pt x="790004" y="-2004"/>
                          <a:pt x="936117" y="32000"/>
                          <a:pt x="1127379" y="100580"/>
                        </a:cubicBezTo>
                        <a:cubicBezTo>
                          <a:pt x="1265491" y="150205"/>
                          <a:pt x="1376934" y="200402"/>
                          <a:pt x="1377982" y="200878"/>
                        </a:cubicBezTo>
                        <a:lnTo>
                          <a:pt x="1415986" y="218119"/>
                        </a:lnTo>
                        <a:lnTo>
                          <a:pt x="467582" y="240598"/>
                        </a:lnTo>
                        <a:close/>
                        <a:moveTo>
                          <a:pt x="117920" y="153158"/>
                        </a:moveTo>
                        <a:cubicBezTo>
                          <a:pt x="277178" y="153158"/>
                          <a:pt x="451390" y="214499"/>
                          <a:pt x="470725" y="221452"/>
                        </a:cubicBezTo>
                        <a:lnTo>
                          <a:pt x="1330643" y="201069"/>
                        </a:lnTo>
                        <a:cubicBezTo>
                          <a:pt x="1215771" y="152015"/>
                          <a:pt x="878014" y="14760"/>
                          <a:pt x="693134" y="19046"/>
                        </a:cubicBezTo>
                        <a:cubicBezTo>
                          <a:pt x="493395" y="23237"/>
                          <a:pt x="122301" y="97818"/>
                          <a:pt x="38195" y="115249"/>
                        </a:cubicBezTo>
                        <a:lnTo>
                          <a:pt x="77438" y="154492"/>
                        </a:lnTo>
                        <a:cubicBezTo>
                          <a:pt x="90392" y="153539"/>
                          <a:pt x="104013" y="153063"/>
                          <a:pt x="117824" y="15306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38"/>
          <p:cNvSpPr txBox="1"/>
          <p:nvPr>
            <p:ph idx="1" type="subTitle"/>
          </p:nvPr>
        </p:nvSpPr>
        <p:spPr>
          <a:xfrm>
            <a:off x="728487" y="1931125"/>
            <a:ext cx="3843600" cy="117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Does anyone have any questions?</a:t>
            </a:r>
            <a:endParaRPr b="1"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2" name="Google Shape;722;p38"/>
          <p:cNvSpPr txBox="1"/>
          <p:nvPr>
            <p:ph type="ctrTitle"/>
          </p:nvPr>
        </p:nvSpPr>
        <p:spPr>
          <a:xfrm>
            <a:off x="728399" y="767850"/>
            <a:ext cx="3843600" cy="105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723" name="Google Shape;723;p38"/>
          <p:cNvSpPr txBox="1"/>
          <p:nvPr/>
        </p:nvSpPr>
        <p:spPr>
          <a:xfrm>
            <a:off x="728400" y="4030238"/>
            <a:ext cx="4379400" cy="49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7150" rotWithShape="0" algn="bl" dir="5400000" dist="19050">
              <a:schemeClr val="accent2"/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724" name="Google Shape;724;p38"/>
          <p:cNvGrpSpPr/>
          <p:nvPr/>
        </p:nvGrpSpPr>
        <p:grpSpPr>
          <a:xfrm>
            <a:off x="5420733" y="2889640"/>
            <a:ext cx="3327527" cy="1198978"/>
            <a:chOff x="2538633" y="1389440"/>
            <a:chExt cx="3327527" cy="1198978"/>
          </a:xfrm>
        </p:grpSpPr>
        <p:sp>
          <p:nvSpPr>
            <p:cNvPr id="725" name="Google Shape;725;p38"/>
            <p:cNvSpPr/>
            <p:nvPr/>
          </p:nvSpPr>
          <p:spPr>
            <a:xfrm>
              <a:off x="2688050" y="1883949"/>
              <a:ext cx="3005137" cy="469963"/>
            </a:xfrm>
            <a:custGeom>
              <a:rect b="b" l="l" r="r" t="t"/>
              <a:pathLst>
                <a:path extrusionOk="0" h="469963" w="3005137">
                  <a:moveTo>
                    <a:pt x="3005138" y="469964"/>
                  </a:moveTo>
                  <a:lnTo>
                    <a:pt x="0" y="469964"/>
                  </a:lnTo>
                  <a:lnTo>
                    <a:pt x="0" y="144494"/>
                  </a:lnTo>
                  <a:lnTo>
                    <a:pt x="209455" y="0"/>
                  </a:lnTo>
                  <a:lnTo>
                    <a:pt x="2609850" y="0"/>
                  </a:lnTo>
                  <a:lnTo>
                    <a:pt x="3005138" y="215932"/>
                  </a:lnTo>
                  <a:lnTo>
                    <a:pt x="3005138" y="4699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6" name="Google Shape;726;p38"/>
            <p:cNvSpPr/>
            <p:nvPr/>
          </p:nvSpPr>
          <p:spPr>
            <a:xfrm>
              <a:off x="2538633" y="1389440"/>
              <a:ext cx="3327527" cy="964567"/>
            </a:xfrm>
            <a:custGeom>
              <a:rect b="b" l="l" r="r" t="t"/>
              <a:pathLst>
                <a:path extrusionOk="0" h="964567" w="3327527">
                  <a:moveTo>
                    <a:pt x="2773078" y="595379"/>
                  </a:moveTo>
                  <a:cubicBezTo>
                    <a:pt x="2955863" y="595379"/>
                    <a:pt x="3104072" y="743588"/>
                    <a:pt x="3104072" y="926373"/>
                  </a:cubicBezTo>
                  <a:cubicBezTo>
                    <a:pt x="3104072" y="939231"/>
                    <a:pt x="3103214" y="951995"/>
                    <a:pt x="3101786" y="964473"/>
                  </a:cubicBezTo>
                  <a:lnTo>
                    <a:pt x="3327528" y="964473"/>
                  </a:lnTo>
                  <a:cubicBezTo>
                    <a:pt x="3327528" y="964473"/>
                    <a:pt x="3321146" y="594141"/>
                    <a:pt x="3130646" y="490413"/>
                  </a:cubicBezTo>
                  <a:cubicBezTo>
                    <a:pt x="2940146" y="386686"/>
                    <a:pt x="2413128" y="335823"/>
                    <a:pt x="2413128" y="335823"/>
                  </a:cubicBezTo>
                  <a:cubicBezTo>
                    <a:pt x="2413128" y="335823"/>
                    <a:pt x="2025746" y="24641"/>
                    <a:pt x="1606646" y="5591"/>
                  </a:cubicBezTo>
                  <a:cubicBezTo>
                    <a:pt x="1187546" y="-13459"/>
                    <a:pt x="755778" y="18259"/>
                    <a:pt x="577946" y="69123"/>
                  </a:cubicBezTo>
                  <a:cubicBezTo>
                    <a:pt x="400114" y="119891"/>
                    <a:pt x="152464" y="227904"/>
                    <a:pt x="76264" y="494604"/>
                  </a:cubicBezTo>
                  <a:cubicBezTo>
                    <a:pt x="76264" y="494604"/>
                    <a:pt x="64" y="507273"/>
                    <a:pt x="64" y="589854"/>
                  </a:cubicBezTo>
                  <a:lnTo>
                    <a:pt x="64" y="862936"/>
                  </a:lnTo>
                  <a:cubicBezTo>
                    <a:pt x="64" y="862936"/>
                    <a:pt x="-6317" y="964568"/>
                    <a:pt x="107983" y="964568"/>
                  </a:cubicBezTo>
                  <a:lnTo>
                    <a:pt x="226950" y="964568"/>
                  </a:lnTo>
                  <a:cubicBezTo>
                    <a:pt x="225521" y="952090"/>
                    <a:pt x="224664" y="939327"/>
                    <a:pt x="224664" y="926468"/>
                  </a:cubicBezTo>
                  <a:cubicBezTo>
                    <a:pt x="224664" y="743683"/>
                    <a:pt x="372873" y="595474"/>
                    <a:pt x="555658" y="595474"/>
                  </a:cubicBezTo>
                  <a:cubicBezTo>
                    <a:pt x="738442" y="595474"/>
                    <a:pt x="886651" y="743683"/>
                    <a:pt x="886651" y="926468"/>
                  </a:cubicBezTo>
                  <a:cubicBezTo>
                    <a:pt x="886651" y="939327"/>
                    <a:pt x="885889" y="952090"/>
                    <a:pt x="884365" y="964568"/>
                  </a:cubicBezTo>
                  <a:lnTo>
                    <a:pt x="2444180" y="964568"/>
                  </a:lnTo>
                  <a:cubicBezTo>
                    <a:pt x="2442751" y="952090"/>
                    <a:pt x="2441894" y="939327"/>
                    <a:pt x="2441894" y="926468"/>
                  </a:cubicBezTo>
                  <a:cubicBezTo>
                    <a:pt x="2441894" y="743683"/>
                    <a:pt x="2590103" y="595474"/>
                    <a:pt x="2772887" y="59547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27" name="Google Shape;727;p38"/>
            <p:cNvGrpSpPr/>
            <p:nvPr/>
          </p:nvGrpSpPr>
          <p:grpSpPr>
            <a:xfrm>
              <a:off x="2806255" y="2019585"/>
              <a:ext cx="2792444" cy="568833"/>
              <a:chOff x="2806255" y="2019585"/>
              <a:chExt cx="2792444" cy="568833"/>
            </a:xfrm>
          </p:grpSpPr>
          <p:grpSp>
            <p:nvGrpSpPr>
              <p:cNvPr id="728" name="Google Shape;728;p38"/>
              <p:cNvGrpSpPr/>
              <p:nvPr/>
            </p:nvGrpSpPr>
            <p:grpSpPr>
              <a:xfrm>
                <a:off x="5029866" y="2019585"/>
                <a:ext cx="568833" cy="568833"/>
                <a:chOff x="5029866" y="2019585"/>
                <a:chExt cx="568833" cy="568833"/>
              </a:xfrm>
            </p:grpSpPr>
            <p:sp>
              <p:nvSpPr>
                <p:cNvPr id="729" name="Google Shape;729;p38"/>
                <p:cNvSpPr/>
                <p:nvPr/>
              </p:nvSpPr>
              <p:spPr>
                <a:xfrm>
                  <a:off x="5029866" y="2019585"/>
                  <a:ext cx="568833" cy="568833"/>
                </a:xfrm>
                <a:custGeom>
                  <a:rect b="b" l="l" r="r" t="t"/>
                  <a:pathLst>
                    <a:path extrusionOk="0" h="568833" w="568833">
                      <a:moveTo>
                        <a:pt x="568833" y="284417"/>
                      </a:moveTo>
                      <a:cubicBezTo>
                        <a:pt x="568833" y="441484"/>
                        <a:pt x="441484" y="568833"/>
                        <a:pt x="284416" y="568833"/>
                      </a:cubicBezTo>
                      <a:cubicBezTo>
                        <a:pt x="127349" y="568833"/>
                        <a:pt x="0" y="441484"/>
                        <a:pt x="0" y="284417"/>
                      </a:cubicBezTo>
                      <a:cubicBezTo>
                        <a:pt x="0" y="127349"/>
                        <a:pt x="127349" y="0"/>
                        <a:pt x="284416" y="0"/>
                      </a:cubicBezTo>
                      <a:cubicBezTo>
                        <a:pt x="441484" y="0"/>
                        <a:pt x="568833" y="127349"/>
                        <a:pt x="568833" y="2844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30" name="Google Shape;730;p38"/>
                <p:cNvSpPr/>
                <p:nvPr/>
              </p:nvSpPr>
              <p:spPr>
                <a:xfrm>
                  <a:off x="5172836" y="2162555"/>
                  <a:ext cx="282892" cy="282892"/>
                </a:xfrm>
                <a:custGeom>
                  <a:rect b="b" l="l" r="r" t="t"/>
                  <a:pathLst>
                    <a:path extrusionOk="0" h="282892" w="282892">
                      <a:moveTo>
                        <a:pt x="282893" y="141446"/>
                      </a:moveTo>
                      <a:cubicBezTo>
                        <a:pt x="282893" y="219551"/>
                        <a:pt x="219551" y="282893"/>
                        <a:pt x="141446" y="282893"/>
                      </a:cubicBezTo>
                      <a:cubicBezTo>
                        <a:pt x="63341" y="282893"/>
                        <a:pt x="0" y="219551"/>
                        <a:pt x="0" y="141446"/>
                      </a:cubicBezTo>
                      <a:cubicBezTo>
                        <a:pt x="0" y="63341"/>
                        <a:pt x="63341" y="0"/>
                        <a:pt x="141446" y="0"/>
                      </a:cubicBezTo>
                      <a:cubicBezTo>
                        <a:pt x="219551" y="0"/>
                        <a:pt x="282893" y="63341"/>
                        <a:pt x="282893" y="1414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31" name="Google Shape;731;p38"/>
              <p:cNvGrpSpPr/>
              <p:nvPr/>
            </p:nvGrpSpPr>
            <p:grpSpPr>
              <a:xfrm>
                <a:off x="2806255" y="2019585"/>
                <a:ext cx="568832" cy="568833"/>
                <a:chOff x="2806255" y="2019585"/>
                <a:chExt cx="568832" cy="568833"/>
              </a:xfrm>
            </p:grpSpPr>
            <p:sp>
              <p:nvSpPr>
                <p:cNvPr id="732" name="Google Shape;732;p38"/>
                <p:cNvSpPr/>
                <p:nvPr/>
              </p:nvSpPr>
              <p:spPr>
                <a:xfrm>
                  <a:off x="2806255" y="2019585"/>
                  <a:ext cx="568832" cy="568833"/>
                </a:xfrm>
                <a:custGeom>
                  <a:rect b="b" l="l" r="r" t="t"/>
                  <a:pathLst>
                    <a:path extrusionOk="0" h="568833" w="568832">
                      <a:moveTo>
                        <a:pt x="568833" y="284417"/>
                      </a:moveTo>
                      <a:cubicBezTo>
                        <a:pt x="568833" y="441484"/>
                        <a:pt x="441484" y="568833"/>
                        <a:pt x="284417" y="568833"/>
                      </a:cubicBezTo>
                      <a:cubicBezTo>
                        <a:pt x="127349" y="568833"/>
                        <a:pt x="0" y="441484"/>
                        <a:pt x="0" y="284417"/>
                      </a:cubicBezTo>
                      <a:cubicBezTo>
                        <a:pt x="0" y="127349"/>
                        <a:pt x="127349" y="0"/>
                        <a:pt x="284417" y="0"/>
                      </a:cubicBezTo>
                      <a:cubicBezTo>
                        <a:pt x="441484" y="0"/>
                        <a:pt x="568833" y="127349"/>
                        <a:pt x="568833" y="2844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33" name="Google Shape;733;p38"/>
                <p:cNvSpPr/>
                <p:nvPr/>
              </p:nvSpPr>
              <p:spPr>
                <a:xfrm>
                  <a:off x="2949225" y="2162555"/>
                  <a:ext cx="282892" cy="282892"/>
                </a:xfrm>
                <a:custGeom>
                  <a:rect b="b" l="l" r="r" t="t"/>
                  <a:pathLst>
                    <a:path extrusionOk="0" h="282892" w="282892">
                      <a:moveTo>
                        <a:pt x="282893" y="141446"/>
                      </a:moveTo>
                      <a:cubicBezTo>
                        <a:pt x="282893" y="219551"/>
                        <a:pt x="219551" y="282893"/>
                        <a:pt x="141446" y="282893"/>
                      </a:cubicBezTo>
                      <a:cubicBezTo>
                        <a:pt x="63341" y="282893"/>
                        <a:pt x="0" y="219551"/>
                        <a:pt x="0" y="141446"/>
                      </a:cubicBezTo>
                      <a:cubicBezTo>
                        <a:pt x="0" y="63341"/>
                        <a:pt x="63341" y="0"/>
                        <a:pt x="141446" y="0"/>
                      </a:cubicBezTo>
                      <a:cubicBezTo>
                        <a:pt x="219551" y="0"/>
                        <a:pt x="282893" y="63341"/>
                        <a:pt x="282893" y="1414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734" name="Google Shape;734;p38"/>
            <p:cNvGrpSpPr/>
            <p:nvPr/>
          </p:nvGrpSpPr>
          <p:grpSpPr>
            <a:xfrm>
              <a:off x="2614993" y="1461135"/>
              <a:ext cx="3143916" cy="892777"/>
              <a:chOff x="2614993" y="1461135"/>
              <a:chExt cx="3143916" cy="892777"/>
            </a:xfrm>
          </p:grpSpPr>
          <p:grpSp>
            <p:nvGrpSpPr>
              <p:cNvPr id="735" name="Google Shape;735;p38"/>
              <p:cNvGrpSpPr/>
              <p:nvPr/>
            </p:nvGrpSpPr>
            <p:grpSpPr>
              <a:xfrm>
                <a:off x="2614993" y="1684367"/>
                <a:ext cx="3143916" cy="280217"/>
                <a:chOff x="2614993" y="1684367"/>
                <a:chExt cx="3143916" cy="280217"/>
              </a:xfrm>
            </p:grpSpPr>
            <p:sp>
              <p:nvSpPr>
                <p:cNvPr id="736" name="Google Shape;736;p38"/>
                <p:cNvSpPr/>
                <p:nvPr/>
              </p:nvSpPr>
              <p:spPr>
                <a:xfrm>
                  <a:off x="2614993" y="1684367"/>
                  <a:ext cx="344519" cy="199582"/>
                </a:xfrm>
                <a:custGeom>
                  <a:rect b="b" l="l" r="r" t="t"/>
                  <a:pathLst>
                    <a:path extrusionOk="0" h="199582" w="344519">
                      <a:moveTo>
                        <a:pt x="0" y="199583"/>
                      </a:moveTo>
                      <a:cubicBezTo>
                        <a:pt x="0" y="199583"/>
                        <a:pt x="344519" y="81092"/>
                        <a:pt x="344519" y="31562"/>
                      </a:cubicBezTo>
                      <a:cubicBezTo>
                        <a:pt x="344519" y="-17968"/>
                        <a:pt x="104965" y="5558"/>
                        <a:pt x="103251" y="5749"/>
                      </a:cubicBezTo>
                      <a:cubicBezTo>
                        <a:pt x="58388" y="58708"/>
                        <a:pt x="22003" y="122525"/>
                        <a:pt x="0" y="19958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37" name="Google Shape;737;p38"/>
                <p:cNvSpPr/>
                <p:nvPr/>
              </p:nvSpPr>
              <p:spPr>
                <a:xfrm>
                  <a:off x="5528263" y="1866699"/>
                  <a:ext cx="230646" cy="97885"/>
                </a:xfrm>
                <a:custGeom>
                  <a:rect b="b" l="l" r="r" t="t"/>
                  <a:pathLst>
                    <a:path extrusionOk="0" h="97885" w="230646">
                      <a:moveTo>
                        <a:pt x="230647" y="96403"/>
                      </a:moveTo>
                      <a:lnTo>
                        <a:pt x="230647" y="96403"/>
                      </a:lnTo>
                      <a:cubicBezTo>
                        <a:pt x="206549" y="61922"/>
                        <a:pt x="177116" y="32680"/>
                        <a:pt x="141017" y="13059"/>
                      </a:cubicBezTo>
                      <a:cubicBezTo>
                        <a:pt x="132825" y="8582"/>
                        <a:pt x="124062" y="4296"/>
                        <a:pt x="114728" y="10"/>
                      </a:cubicBezTo>
                      <a:lnTo>
                        <a:pt x="114728" y="10"/>
                      </a:lnTo>
                      <a:cubicBezTo>
                        <a:pt x="114728" y="10"/>
                        <a:pt x="-9002" y="-1610"/>
                        <a:pt x="523" y="37157"/>
                      </a:cubicBezTo>
                      <a:cubicBezTo>
                        <a:pt x="10048" y="75924"/>
                        <a:pt x="191690" y="104880"/>
                        <a:pt x="230647" y="9640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38" name="Google Shape;738;p38"/>
              <p:cNvGrpSpPr/>
              <p:nvPr/>
            </p:nvGrpSpPr>
            <p:grpSpPr>
              <a:xfrm>
                <a:off x="3228689" y="1461135"/>
                <a:ext cx="1744884" cy="892777"/>
                <a:chOff x="3228689" y="1461135"/>
                <a:chExt cx="1744884" cy="892777"/>
              </a:xfrm>
            </p:grpSpPr>
            <p:sp>
              <p:nvSpPr>
                <p:cNvPr id="739" name="Google Shape;739;p38"/>
                <p:cNvSpPr/>
                <p:nvPr/>
              </p:nvSpPr>
              <p:spPr>
                <a:xfrm>
                  <a:off x="3879723" y="1878486"/>
                  <a:ext cx="185546" cy="50955"/>
                </a:xfrm>
                <a:custGeom>
                  <a:rect b="b" l="l" r="r" t="t"/>
                  <a:pathLst>
                    <a:path extrusionOk="0" h="50955" w="185546">
                      <a:moveTo>
                        <a:pt x="135255" y="49564"/>
                      </a:moveTo>
                      <a:cubicBezTo>
                        <a:pt x="185547" y="49564"/>
                        <a:pt x="185547" y="25465"/>
                        <a:pt x="185547" y="25465"/>
                      </a:cubicBezTo>
                      <a:lnTo>
                        <a:pt x="185547" y="25465"/>
                      </a:lnTo>
                      <a:cubicBezTo>
                        <a:pt x="185547" y="25465"/>
                        <a:pt x="185547" y="1367"/>
                        <a:pt x="135255" y="1367"/>
                      </a:cubicBezTo>
                      <a:cubicBezTo>
                        <a:pt x="84963" y="1367"/>
                        <a:pt x="0" y="-8634"/>
                        <a:pt x="0" y="25465"/>
                      </a:cubicBezTo>
                      <a:lnTo>
                        <a:pt x="0" y="25465"/>
                      </a:lnTo>
                      <a:cubicBezTo>
                        <a:pt x="0" y="59660"/>
                        <a:pt x="84868" y="49564"/>
                        <a:pt x="135255" y="495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740" name="Google Shape;740;p38"/>
                <p:cNvGrpSpPr/>
                <p:nvPr/>
              </p:nvGrpSpPr>
              <p:grpSpPr>
                <a:xfrm>
                  <a:off x="3228689" y="1461135"/>
                  <a:ext cx="1744884" cy="892777"/>
                  <a:chOff x="3228689" y="1461135"/>
                  <a:chExt cx="1744884" cy="892777"/>
                </a:xfrm>
              </p:grpSpPr>
              <p:grpSp>
                <p:nvGrpSpPr>
                  <p:cNvPr id="741" name="Google Shape;741;p38"/>
                  <p:cNvGrpSpPr/>
                  <p:nvPr/>
                </p:nvGrpSpPr>
                <p:grpSpPr>
                  <a:xfrm>
                    <a:off x="3250025" y="1470646"/>
                    <a:ext cx="1690687" cy="883266"/>
                    <a:chOff x="3250025" y="1470646"/>
                    <a:chExt cx="1690687" cy="883266"/>
                  </a:xfrm>
                </p:grpSpPr>
                <p:sp>
                  <p:nvSpPr>
                    <p:cNvPr id="742" name="Google Shape;742;p38"/>
                    <p:cNvSpPr/>
                    <p:nvPr/>
                  </p:nvSpPr>
                  <p:spPr>
                    <a:xfrm>
                      <a:off x="3724153" y="1714880"/>
                      <a:ext cx="116231" cy="639032"/>
                    </a:xfrm>
                    <a:custGeom>
                      <a:rect b="b" l="l" r="r" t="t"/>
                      <a:pathLst>
                        <a:path extrusionOk="0" h="639032" w="116231">
                          <a:moveTo>
                            <a:pt x="97086" y="639032"/>
                          </a:moveTo>
                          <a:cubicBezTo>
                            <a:pt x="96324" y="635222"/>
                            <a:pt x="16314" y="261652"/>
                            <a:pt x="2122" y="158115"/>
                          </a:cubicBezTo>
                          <a:cubicBezTo>
                            <a:pt x="-12832" y="49054"/>
                            <a:pt x="56034" y="2191"/>
                            <a:pt x="59367" y="0"/>
                          </a:cubicBezTo>
                          <a:lnTo>
                            <a:pt x="87847" y="2381"/>
                          </a:lnTo>
                          <a:lnTo>
                            <a:pt x="78703" y="9049"/>
                          </a:lnTo>
                          <a:cubicBezTo>
                            <a:pt x="75846" y="11049"/>
                            <a:pt x="7742" y="58579"/>
                            <a:pt x="21077" y="155543"/>
                          </a:cubicBezTo>
                          <a:cubicBezTo>
                            <a:pt x="35174" y="258413"/>
                            <a:pt x="115374" y="635318"/>
                            <a:pt x="116232" y="639032"/>
                          </a:cubicBezTo>
                          <a:lnTo>
                            <a:pt x="97182" y="639032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743" name="Google Shape;743;p38"/>
                    <p:cNvGrpSpPr/>
                    <p:nvPr/>
                  </p:nvGrpSpPr>
                  <p:grpSpPr>
                    <a:xfrm>
                      <a:off x="3250025" y="1470646"/>
                      <a:ext cx="1690687" cy="314338"/>
                      <a:chOff x="3250025" y="1470646"/>
                      <a:chExt cx="1690687" cy="314338"/>
                    </a:xfrm>
                  </p:grpSpPr>
                  <p:sp>
                    <p:nvSpPr>
                      <p:cNvPr id="744" name="Google Shape;744;p38"/>
                      <p:cNvSpPr/>
                      <p:nvPr/>
                    </p:nvSpPr>
                    <p:spPr>
                      <a:xfrm>
                        <a:off x="3250025" y="1470646"/>
                        <a:ext cx="1690687" cy="314338"/>
                      </a:xfrm>
                      <a:custGeom>
                        <a:rect b="b" l="l" r="r" t="t"/>
                        <a:pathLst>
                          <a:path extrusionOk="0" h="314338" w="1690687">
                            <a:moveTo>
                              <a:pt x="1690687" y="314339"/>
                            </a:moveTo>
                            <a:cubicBezTo>
                              <a:pt x="1690687" y="314339"/>
                              <a:pt x="1285875" y="33923"/>
                              <a:pt x="1000125" y="5348"/>
                            </a:cubicBezTo>
                            <a:cubicBezTo>
                              <a:pt x="714375" y="-23227"/>
                              <a:pt x="0" y="72023"/>
                              <a:pt x="0" y="72023"/>
                            </a:cubicBezTo>
                            <a:cubicBezTo>
                              <a:pt x="0" y="72023"/>
                              <a:pt x="119063" y="181370"/>
                              <a:pt x="314325" y="219565"/>
                            </a:cubicBezTo>
                            <a:cubicBezTo>
                              <a:pt x="509588" y="257760"/>
                              <a:pt x="1690687" y="314339"/>
                              <a:pt x="1690687" y="314339"/>
                            </a:cubicBezTo>
                            <a:close/>
                          </a:path>
                        </a:pathLst>
                      </a:custGeom>
                      <a:solidFill>
                        <a:schemeClr val="lt1"/>
                      </a:solidFill>
                      <a:ln>
                        <a:noFill/>
                      </a:ln>
                    </p:spPr>
                    <p:txBody>
                      <a:bodyPr anchorCtr="0" anchor="ctr" bIns="45700" lIns="91425" spcFirstLastPara="1" rIns="91425" wrap="square" tIns="45700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745" name="Google Shape;745;p38"/>
                      <p:cNvSpPr/>
                      <p:nvPr/>
                    </p:nvSpPr>
                    <p:spPr>
                      <a:xfrm>
                        <a:off x="3724179" y="1488852"/>
                        <a:ext cx="87820" cy="228314"/>
                      </a:xfrm>
                      <a:custGeom>
                        <a:rect b="b" l="l" r="r" t="t"/>
                        <a:pathLst>
                          <a:path extrusionOk="0" h="228314" w="87820">
                            <a:moveTo>
                              <a:pt x="59341" y="225933"/>
                            </a:moveTo>
                            <a:lnTo>
                              <a:pt x="0" y="2477"/>
                            </a:lnTo>
                            <a:lnTo>
                              <a:pt x="29718" y="0"/>
                            </a:lnTo>
                            <a:lnTo>
                              <a:pt x="87821" y="228314"/>
                            </a:lnTo>
                            <a:lnTo>
                              <a:pt x="59341" y="225933"/>
                            </a:ln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anchorCtr="0" anchor="ctr" bIns="45700" lIns="91425" spcFirstLastPara="1" rIns="91425" wrap="square" tIns="45700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sp>
                <p:nvSpPr>
                  <p:cNvPr id="746" name="Google Shape;746;p38"/>
                  <p:cNvSpPr/>
                  <p:nvPr/>
                </p:nvSpPr>
                <p:spPr>
                  <a:xfrm>
                    <a:off x="3228689" y="1461135"/>
                    <a:ext cx="1744884" cy="334994"/>
                  </a:xfrm>
                  <a:custGeom>
                    <a:rect b="b" l="l" r="r" t="t"/>
                    <a:pathLst>
                      <a:path extrusionOk="0" h="334994" w="1744884">
                        <a:moveTo>
                          <a:pt x="1744789" y="334994"/>
                        </a:moveTo>
                        <a:lnTo>
                          <a:pt x="1711547" y="333375"/>
                        </a:lnTo>
                        <a:cubicBezTo>
                          <a:pt x="1663256" y="331089"/>
                          <a:pt x="527495" y="276320"/>
                          <a:pt x="333851" y="238411"/>
                        </a:cubicBezTo>
                        <a:cubicBezTo>
                          <a:pt x="138208" y="200120"/>
                          <a:pt x="19907" y="93059"/>
                          <a:pt x="14954" y="88582"/>
                        </a:cubicBezTo>
                        <a:lnTo>
                          <a:pt x="0" y="74771"/>
                        </a:lnTo>
                        <a:lnTo>
                          <a:pt x="20193" y="72104"/>
                        </a:lnTo>
                        <a:cubicBezTo>
                          <a:pt x="25622" y="71342"/>
                          <a:pt x="564737" y="0"/>
                          <a:pt x="890397" y="0"/>
                        </a:cubicBezTo>
                        <a:cubicBezTo>
                          <a:pt x="942213" y="0"/>
                          <a:pt x="986695" y="1810"/>
                          <a:pt x="1022509" y="5429"/>
                        </a:cubicBezTo>
                        <a:cubicBezTo>
                          <a:pt x="1307402" y="33909"/>
                          <a:pt x="1713452" y="313277"/>
                          <a:pt x="1717548" y="316040"/>
                        </a:cubicBezTo>
                        <a:lnTo>
                          <a:pt x="1744885" y="334994"/>
                        </a:lnTo>
                        <a:close/>
                        <a:moveTo>
                          <a:pt x="44291" y="88202"/>
                        </a:moveTo>
                        <a:cubicBezTo>
                          <a:pt x="83153" y="118396"/>
                          <a:pt x="188214" y="190595"/>
                          <a:pt x="337375" y="219742"/>
                        </a:cubicBezTo>
                        <a:cubicBezTo>
                          <a:pt x="511016" y="253746"/>
                          <a:pt x="1481900" y="302990"/>
                          <a:pt x="1677924" y="312706"/>
                        </a:cubicBezTo>
                        <a:cubicBezTo>
                          <a:pt x="1580960" y="249269"/>
                          <a:pt x="1257014" y="48101"/>
                          <a:pt x="1020413" y="24384"/>
                        </a:cubicBezTo>
                        <a:cubicBezTo>
                          <a:pt x="985266" y="20860"/>
                          <a:pt x="941451" y="19050"/>
                          <a:pt x="890206" y="19050"/>
                        </a:cubicBezTo>
                        <a:cubicBezTo>
                          <a:pt x="603028" y="19050"/>
                          <a:pt x="148495" y="74866"/>
                          <a:pt x="44291" y="8820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  <p:sp>
        <p:nvSpPr>
          <p:cNvPr id="747" name="Google Shape;747;p38"/>
          <p:cNvSpPr/>
          <p:nvPr/>
        </p:nvSpPr>
        <p:spPr>
          <a:xfrm>
            <a:off x="8376147" y="0"/>
            <a:ext cx="767853" cy="767852"/>
          </a:xfrm>
          <a:custGeom>
            <a:rect b="b" l="l" r="r" t="t"/>
            <a:pathLst>
              <a:path extrusionOk="0" h="762136" w="762137">
                <a:moveTo>
                  <a:pt x="0" y="0"/>
                </a:moveTo>
                <a:cubicBezTo>
                  <a:pt x="0" y="420925"/>
                  <a:pt x="341212" y="762137"/>
                  <a:pt x="762137" y="762137"/>
                </a:cubicBezTo>
                <a:lnTo>
                  <a:pt x="76213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48" name="Google Shape;748;p38"/>
          <p:cNvGrpSpPr/>
          <p:nvPr/>
        </p:nvGrpSpPr>
        <p:grpSpPr>
          <a:xfrm rot="5400000">
            <a:off x="7927816" y="4429641"/>
            <a:ext cx="233628" cy="768563"/>
            <a:chOff x="1084686" y="4580395"/>
            <a:chExt cx="146696" cy="482614"/>
          </a:xfrm>
        </p:grpSpPr>
        <p:sp>
          <p:nvSpPr>
            <p:cNvPr id="749" name="Google Shape;749;p38"/>
            <p:cNvSpPr/>
            <p:nvPr/>
          </p:nvSpPr>
          <p:spPr>
            <a:xfrm>
              <a:off x="1084686" y="4580395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73"/>
                    <a:pt x="30173" y="38876"/>
                    <a:pt x="19438" y="38876"/>
                  </a:cubicBezTo>
                  <a:cubicBezTo>
                    <a:pt x="8703" y="38876"/>
                    <a:pt x="0" y="30173"/>
                    <a:pt x="0" y="19438"/>
                  </a:cubicBezTo>
                  <a:cubicBezTo>
                    <a:pt x="0" y="8703"/>
                    <a:pt x="8703" y="0"/>
                    <a:pt x="19438" y="0"/>
                  </a:cubicBezTo>
                  <a:cubicBezTo>
                    <a:pt x="30173" y="0"/>
                    <a:pt x="38876" y="8703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" name="Google Shape;750;p38"/>
            <p:cNvSpPr/>
            <p:nvPr/>
          </p:nvSpPr>
          <p:spPr>
            <a:xfrm>
              <a:off x="1084686" y="4691318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" name="Google Shape;751;p38"/>
            <p:cNvSpPr/>
            <p:nvPr/>
          </p:nvSpPr>
          <p:spPr>
            <a:xfrm>
              <a:off x="1084686" y="4802242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73"/>
                    <a:pt x="30173" y="38876"/>
                    <a:pt x="19438" y="38876"/>
                  </a:cubicBezTo>
                  <a:cubicBezTo>
                    <a:pt x="8703" y="38876"/>
                    <a:pt x="0" y="30173"/>
                    <a:pt x="0" y="19438"/>
                  </a:cubicBezTo>
                  <a:cubicBezTo>
                    <a:pt x="0" y="8703"/>
                    <a:pt x="8703" y="0"/>
                    <a:pt x="19438" y="0"/>
                  </a:cubicBezTo>
                  <a:cubicBezTo>
                    <a:pt x="30173" y="0"/>
                    <a:pt x="38876" y="8703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2" name="Google Shape;752;p38"/>
            <p:cNvSpPr/>
            <p:nvPr/>
          </p:nvSpPr>
          <p:spPr>
            <a:xfrm>
              <a:off x="1084686" y="4913211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3" name="Google Shape;753;p38"/>
            <p:cNvSpPr/>
            <p:nvPr/>
          </p:nvSpPr>
          <p:spPr>
            <a:xfrm>
              <a:off x="1192507" y="4580395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4" name="Google Shape;754;p38"/>
            <p:cNvSpPr/>
            <p:nvPr/>
          </p:nvSpPr>
          <p:spPr>
            <a:xfrm>
              <a:off x="1192507" y="4691318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5" name="Google Shape;755;p38"/>
            <p:cNvSpPr/>
            <p:nvPr/>
          </p:nvSpPr>
          <p:spPr>
            <a:xfrm>
              <a:off x="1192507" y="4802242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6" name="Google Shape;756;p38"/>
            <p:cNvSpPr/>
            <p:nvPr/>
          </p:nvSpPr>
          <p:spPr>
            <a:xfrm>
              <a:off x="1192507" y="4913211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7" name="Google Shape;757;p38"/>
            <p:cNvSpPr/>
            <p:nvPr/>
          </p:nvSpPr>
          <p:spPr>
            <a:xfrm>
              <a:off x="1084686" y="5024134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73"/>
                    <a:pt x="30173" y="38876"/>
                    <a:pt x="19438" y="38876"/>
                  </a:cubicBezTo>
                  <a:cubicBezTo>
                    <a:pt x="8703" y="38876"/>
                    <a:pt x="0" y="30173"/>
                    <a:pt x="0" y="19438"/>
                  </a:cubicBezTo>
                  <a:cubicBezTo>
                    <a:pt x="0" y="8702"/>
                    <a:pt x="8703" y="0"/>
                    <a:pt x="19438" y="0"/>
                  </a:cubicBezTo>
                  <a:cubicBezTo>
                    <a:pt x="30173" y="0"/>
                    <a:pt x="38876" y="8702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8" name="Google Shape;758;p38"/>
            <p:cNvSpPr/>
            <p:nvPr/>
          </p:nvSpPr>
          <p:spPr>
            <a:xfrm>
              <a:off x="1192507" y="5024134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59" name="Google Shape;759;p38"/>
          <p:cNvSpPr/>
          <p:nvPr/>
        </p:nvSpPr>
        <p:spPr>
          <a:xfrm>
            <a:off x="201563" y="-1264275"/>
            <a:ext cx="1884585" cy="1884585"/>
          </a:xfrm>
          <a:custGeom>
            <a:rect b="b" l="l" r="r" t="t"/>
            <a:pathLst>
              <a:path extrusionOk="0" h="1554297" w="1554297">
                <a:moveTo>
                  <a:pt x="777149" y="1554252"/>
                </a:moveTo>
                <a:cubicBezTo>
                  <a:pt x="348604" y="1554252"/>
                  <a:pt x="0" y="1205648"/>
                  <a:pt x="0" y="777149"/>
                </a:cubicBezTo>
                <a:cubicBezTo>
                  <a:pt x="0" y="348649"/>
                  <a:pt x="348604" y="0"/>
                  <a:pt x="777149" y="0"/>
                </a:cubicBezTo>
                <a:cubicBezTo>
                  <a:pt x="1205694" y="0"/>
                  <a:pt x="1554298" y="348604"/>
                  <a:pt x="1554298" y="777149"/>
                </a:cubicBezTo>
                <a:cubicBezTo>
                  <a:pt x="1554298" y="1205694"/>
                  <a:pt x="1205694" y="1554298"/>
                  <a:pt x="777149" y="1554298"/>
                </a:cubicBezTo>
                <a:close/>
                <a:moveTo>
                  <a:pt x="777149" y="9126"/>
                </a:moveTo>
                <a:cubicBezTo>
                  <a:pt x="353668" y="9126"/>
                  <a:pt x="9126" y="353668"/>
                  <a:pt x="9126" y="777149"/>
                </a:cubicBezTo>
                <a:cubicBezTo>
                  <a:pt x="9126" y="1200629"/>
                  <a:pt x="353668" y="1545172"/>
                  <a:pt x="777149" y="1545172"/>
                </a:cubicBezTo>
                <a:cubicBezTo>
                  <a:pt x="1200629" y="1545172"/>
                  <a:pt x="1545172" y="1200629"/>
                  <a:pt x="1545172" y="777149"/>
                </a:cubicBezTo>
                <a:cubicBezTo>
                  <a:pt x="1545172" y="353668"/>
                  <a:pt x="1200629" y="9126"/>
                  <a:pt x="777149" y="91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Content Overview</a:t>
            </a:r>
            <a:endParaRPr>
              <a:solidFill>
                <a:schemeClr val="accent4"/>
              </a:solidFill>
            </a:endParaRPr>
          </a:p>
        </p:txBody>
      </p:sp>
      <p:grpSp>
        <p:nvGrpSpPr>
          <p:cNvPr id="476" name="Google Shape;476;p27"/>
          <p:cNvGrpSpPr/>
          <p:nvPr/>
        </p:nvGrpSpPr>
        <p:grpSpPr>
          <a:xfrm>
            <a:off x="8428909" y="4183807"/>
            <a:ext cx="1257550" cy="481638"/>
            <a:chOff x="6595977" y="1404937"/>
            <a:chExt cx="3089804" cy="1183385"/>
          </a:xfrm>
        </p:grpSpPr>
        <p:sp>
          <p:nvSpPr>
            <p:cNvPr id="477" name="Google Shape;477;p27"/>
            <p:cNvSpPr/>
            <p:nvPr/>
          </p:nvSpPr>
          <p:spPr>
            <a:xfrm>
              <a:off x="6677691" y="1994439"/>
              <a:ext cx="2811113" cy="402145"/>
            </a:xfrm>
            <a:custGeom>
              <a:rect b="b" l="l" r="r" t="t"/>
              <a:pathLst>
                <a:path extrusionOk="0" h="402145" w="2811113">
                  <a:moveTo>
                    <a:pt x="0" y="402146"/>
                  </a:moveTo>
                  <a:lnTo>
                    <a:pt x="31813" y="99346"/>
                  </a:lnTo>
                  <a:lnTo>
                    <a:pt x="403288" y="0"/>
                  </a:lnTo>
                  <a:lnTo>
                    <a:pt x="1674876" y="0"/>
                  </a:lnTo>
                  <a:lnTo>
                    <a:pt x="2570226" y="46958"/>
                  </a:lnTo>
                  <a:lnTo>
                    <a:pt x="2811113" y="201073"/>
                  </a:lnTo>
                  <a:lnTo>
                    <a:pt x="2811113" y="402146"/>
                  </a:lnTo>
                  <a:lnTo>
                    <a:pt x="0" y="40214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27"/>
            <p:cNvSpPr/>
            <p:nvPr/>
          </p:nvSpPr>
          <p:spPr>
            <a:xfrm>
              <a:off x="6595977" y="1414491"/>
              <a:ext cx="3089804" cy="982093"/>
            </a:xfrm>
            <a:custGeom>
              <a:rect b="b" l="l" r="r" t="t"/>
              <a:pathLst>
                <a:path extrusionOk="0" h="982093" w="3089804">
                  <a:moveTo>
                    <a:pt x="123719" y="949995"/>
                  </a:moveTo>
                  <a:cubicBezTo>
                    <a:pt x="123719" y="800547"/>
                    <a:pt x="244877" y="679389"/>
                    <a:pt x="394325" y="679389"/>
                  </a:cubicBezTo>
                  <a:cubicBezTo>
                    <a:pt x="543772" y="679389"/>
                    <a:pt x="664930" y="800547"/>
                    <a:pt x="664930" y="949995"/>
                  </a:cubicBezTo>
                  <a:cubicBezTo>
                    <a:pt x="664930" y="960853"/>
                    <a:pt x="664168" y="971616"/>
                    <a:pt x="662929" y="982094"/>
                  </a:cubicBezTo>
                  <a:lnTo>
                    <a:pt x="2291609" y="982094"/>
                  </a:lnTo>
                  <a:cubicBezTo>
                    <a:pt x="2290371" y="971521"/>
                    <a:pt x="2289609" y="960853"/>
                    <a:pt x="2289609" y="949995"/>
                  </a:cubicBezTo>
                  <a:cubicBezTo>
                    <a:pt x="2289609" y="800547"/>
                    <a:pt x="2410767" y="679389"/>
                    <a:pt x="2560215" y="679389"/>
                  </a:cubicBezTo>
                  <a:cubicBezTo>
                    <a:pt x="2709661" y="679389"/>
                    <a:pt x="2830820" y="800547"/>
                    <a:pt x="2830820" y="949995"/>
                  </a:cubicBezTo>
                  <a:cubicBezTo>
                    <a:pt x="2830820" y="960853"/>
                    <a:pt x="2830057" y="971616"/>
                    <a:pt x="2828819" y="982094"/>
                  </a:cubicBezTo>
                  <a:lnTo>
                    <a:pt x="3089804" y="982094"/>
                  </a:lnTo>
                  <a:cubicBezTo>
                    <a:pt x="3089804" y="982094"/>
                    <a:pt x="3023129" y="591569"/>
                    <a:pt x="2813579" y="476031"/>
                  </a:cubicBezTo>
                  <a:cubicBezTo>
                    <a:pt x="2604029" y="360492"/>
                    <a:pt x="2223029" y="377256"/>
                    <a:pt x="2223029" y="377256"/>
                  </a:cubicBezTo>
                  <a:cubicBezTo>
                    <a:pt x="2223029" y="377256"/>
                    <a:pt x="1951567" y="158181"/>
                    <a:pt x="1865842" y="81981"/>
                  </a:cubicBezTo>
                  <a:cubicBezTo>
                    <a:pt x="1780117" y="5781"/>
                    <a:pt x="1489604" y="-3744"/>
                    <a:pt x="1318154" y="1019"/>
                  </a:cubicBezTo>
                  <a:cubicBezTo>
                    <a:pt x="1146704" y="5781"/>
                    <a:pt x="532342" y="20069"/>
                    <a:pt x="456142" y="48644"/>
                  </a:cubicBezTo>
                  <a:cubicBezTo>
                    <a:pt x="379942" y="77219"/>
                    <a:pt x="211349" y="329917"/>
                    <a:pt x="211349" y="329917"/>
                  </a:cubicBezTo>
                  <a:cubicBezTo>
                    <a:pt x="211349" y="329917"/>
                    <a:pt x="27517" y="591569"/>
                    <a:pt x="8467" y="648719"/>
                  </a:cubicBezTo>
                  <a:cubicBezTo>
                    <a:pt x="-10583" y="705869"/>
                    <a:pt x="8467" y="982094"/>
                    <a:pt x="8467" y="982094"/>
                  </a:cubicBezTo>
                  <a:lnTo>
                    <a:pt x="125434" y="982094"/>
                  </a:lnTo>
                  <a:cubicBezTo>
                    <a:pt x="124195" y="971521"/>
                    <a:pt x="123433" y="960853"/>
                    <a:pt x="123433" y="94999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79" name="Google Shape;479;p27"/>
            <p:cNvGrpSpPr/>
            <p:nvPr/>
          </p:nvGrpSpPr>
          <p:grpSpPr>
            <a:xfrm>
              <a:off x="6767322" y="2137409"/>
              <a:ext cx="2616612" cy="450913"/>
              <a:chOff x="6767322" y="2137409"/>
              <a:chExt cx="2616612" cy="450913"/>
            </a:xfrm>
          </p:grpSpPr>
          <p:grpSp>
            <p:nvGrpSpPr>
              <p:cNvPr id="480" name="Google Shape;480;p27"/>
              <p:cNvGrpSpPr/>
              <p:nvPr/>
            </p:nvGrpSpPr>
            <p:grpSpPr>
              <a:xfrm>
                <a:off x="6767322" y="2137409"/>
                <a:ext cx="450913" cy="450913"/>
                <a:chOff x="6767322" y="2137409"/>
                <a:chExt cx="450913" cy="450913"/>
              </a:xfrm>
            </p:grpSpPr>
            <p:sp>
              <p:nvSpPr>
                <p:cNvPr id="481" name="Google Shape;481;p27"/>
                <p:cNvSpPr/>
                <p:nvPr/>
              </p:nvSpPr>
              <p:spPr>
                <a:xfrm>
                  <a:off x="6767322" y="2137409"/>
                  <a:ext cx="450913" cy="450913"/>
                </a:xfrm>
                <a:custGeom>
                  <a:rect b="b" l="l" r="r" t="t"/>
                  <a:pathLst>
                    <a:path extrusionOk="0" h="450913" w="450913">
                      <a:moveTo>
                        <a:pt x="450913" y="225457"/>
                      </a:moveTo>
                      <a:cubicBezTo>
                        <a:pt x="450913" y="349949"/>
                        <a:pt x="349948" y="450914"/>
                        <a:pt x="225457" y="450914"/>
                      </a:cubicBezTo>
                      <a:cubicBezTo>
                        <a:pt x="100965" y="450914"/>
                        <a:pt x="0" y="349949"/>
                        <a:pt x="0" y="225457"/>
                      </a:cubicBezTo>
                      <a:cubicBezTo>
                        <a:pt x="0" y="100965"/>
                        <a:pt x="100965" y="0"/>
                        <a:pt x="225457" y="0"/>
                      </a:cubicBezTo>
                      <a:cubicBezTo>
                        <a:pt x="349948" y="0"/>
                        <a:pt x="450913" y="100965"/>
                        <a:pt x="450913" y="22545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82" name="Google Shape;482;p27"/>
                <p:cNvSpPr/>
                <p:nvPr/>
              </p:nvSpPr>
              <p:spPr>
                <a:xfrm>
                  <a:off x="6880669" y="2250757"/>
                  <a:ext cx="224218" cy="224218"/>
                </a:xfrm>
                <a:custGeom>
                  <a:rect b="b" l="l" r="r" t="t"/>
                  <a:pathLst>
                    <a:path extrusionOk="0" h="224218" w="224218">
                      <a:moveTo>
                        <a:pt x="224219" y="112109"/>
                      </a:moveTo>
                      <a:cubicBezTo>
                        <a:pt x="224219" y="174022"/>
                        <a:pt x="174022" y="224218"/>
                        <a:pt x="112109" y="224218"/>
                      </a:cubicBezTo>
                      <a:cubicBezTo>
                        <a:pt x="50197" y="224218"/>
                        <a:pt x="0" y="174022"/>
                        <a:pt x="0" y="112109"/>
                      </a:cubicBezTo>
                      <a:cubicBezTo>
                        <a:pt x="0" y="50197"/>
                        <a:pt x="50197" y="0"/>
                        <a:pt x="112109" y="0"/>
                      </a:cubicBezTo>
                      <a:cubicBezTo>
                        <a:pt x="174022" y="0"/>
                        <a:pt x="224219" y="50197"/>
                        <a:pt x="224219" y="11210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83" name="Google Shape;483;p27"/>
              <p:cNvGrpSpPr/>
              <p:nvPr/>
            </p:nvGrpSpPr>
            <p:grpSpPr>
              <a:xfrm>
                <a:off x="8933021" y="2137409"/>
                <a:ext cx="450913" cy="450913"/>
                <a:chOff x="8933021" y="2137409"/>
                <a:chExt cx="450913" cy="450913"/>
              </a:xfrm>
            </p:grpSpPr>
            <p:sp>
              <p:nvSpPr>
                <p:cNvPr id="484" name="Google Shape;484;p27"/>
                <p:cNvSpPr/>
                <p:nvPr/>
              </p:nvSpPr>
              <p:spPr>
                <a:xfrm>
                  <a:off x="8933021" y="2137409"/>
                  <a:ext cx="450913" cy="450913"/>
                </a:xfrm>
                <a:custGeom>
                  <a:rect b="b" l="l" r="r" t="t"/>
                  <a:pathLst>
                    <a:path extrusionOk="0" h="450913" w="450913">
                      <a:moveTo>
                        <a:pt x="450914" y="225457"/>
                      </a:moveTo>
                      <a:cubicBezTo>
                        <a:pt x="450914" y="349949"/>
                        <a:pt x="349949" y="450914"/>
                        <a:pt x="225457" y="450914"/>
                      </a:cubicBezTo>
                      <a:cubicBezTo>
                        <a:pt x="100965" y="450914"/>
                        <a:pt x="0" y="349949"/>
                        <a:pt x="0" y="225457"/>
                      </a:cubicBezTo>
                      <a:cubicBezTo>
                        <a:pt x="0" y="100965"/>
                        <a:pt x="100965" y="0"/>
                        <a:pt x="225457" y="0"/>
                      </a:cubicBezTo>
                      <a:cubicBezTo>
                        <a:pt x="349949" y="0"/>
                        <a:pt x="450914" y="100965"/>
                        <a:pt x="450914" y="22545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85" name="Google Shape;485;p27"/>
                <p:cNvSpPr/>
                <p:nvPr/>
              </p:nvSpPr>
              <p:spPr>
                <a:xfrm>
                  <a:off x="9046368" y="2250757"/>
                  <a:ext cx="224218" cy="224218"/>
                </a:xfrm>
                <a:custGeom>
                  <a:rect b="b" l="l" r="r" t="t"/>
                  <a:pathLst>
                    <a:path extrusionOk="0" h="224218" w="224218">
                      <a:moveTo>
                        <a:pt x="224218" y="112109"/>
                      </a:moveTo>
                      <a:cubicBezTo>
                        <a:pt x="224218" y="174022"/>
                        <a:pt x="174022" y="224218"/>
                        <a:pt x="112109" y="224218"/>
                      </a:cubicBezTo>
                      <a:cubicBezTo>
                        <a:pt x="50197" y="224218"/>
                        <a:pt x="0" y="174022"/>
                        <a:pt x="0" y="112109"/>
                      </a:cubicBezTo>
                      <a:cubicBezTo>
                        <a:pt x="0" y="50197"/>
                        <a:pt x="50197" y="0"/>
                        <a:pt x="112109" y="0"/>
                      </a:cubicBezTo>
                      <a:cubicBezTo>
                        <a:pt x="174022" y="0"/>
                        <a:pt x="224218" y="50197"/>
                        <a:pt x="224218" y="11210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486" name="Google Shape;486;p27"/>
            <p:cNvGrpSpPr/>
            <p:nvPr/>
          </p:nvGrpSpPr>
          <p:grpSpPr>
            <a:xfrm>
              <a:off x="6677691" y="1777174"/>
              <a:ext cx="2811081" cy="264194"/>
              <a:chOff x="6677691" y="1777174"/>
              <a:chExt cx="2811081" cy="264194"/>
            </a:xfrm>
          </p:grpSpPr>
          <p:sp>
            <p:nvSpPr>
              <p:cNvPr id="487" name="Google Shape;487;p27"/>
              <p:cNvSpPr/>
              <p:nvPr/>
            </p:nvSpPr>
            <p:spPr>
              <a:xfrm>
                <a:off x="6677691" y="1777174"/>
                <a:ext cx="136170" cy="173631"/>
              </a:xfrm>
              <a:custGeom>
                <a:rect b="b" l="l" r="r" t="t"/>
                <a:pathLst>
                  <a:path extrusionOk="0" h="173631" w="136170">
                    <a:moveTo>
                      <a:pt x="107156" y="0"/>
                    </a:moveTo>
                    <a:cubicBezTo>
                      <a:pt x="81343" y="37338"/>
                      <a:pt x="37909" y="100775"/>
                      <a:pt x="0" y="159449"/>
                    </a:cubicBezTo>
                    <a:cubicBezTo>
                      <a:pt x="3048" y="162020"/>
                      <a:pt x="6287" y="164401"/>
                      <a:pt x="9906" y="166402"/>
                    </a:cubicBezTo>
                    <a:cubicBezTo>
                      <a:pt x="45911" y="186118"/>
                      <a:pt x="95917" y="164116"/>
                      <a:pt x="121444" y="117348"/>
                    </a:cubicBezTo>
                    <a:cubicBezTo>
                      <a:pt x="145828" y="72771"/>
                      <a:pt x="139160" y="21717"/>
                      <a:pt x="1071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8" name="Google Shape;488;p27"/>
              <p:cNvSpPr/>
              <p:nvPr/>
            </p:nvSpPr>
            <p:spPr>
              <a:xfrm>
                <a:off x="9285573" y="1887406"/>
                <a:ext cx="203199" cy="153962"/>
              </a:xfrm>
              <a:custGeom>
                <a:rect b="b" l="l" r="r" t="t"/>
                <a:pathLst>
                  <a:path extrusionOk="0" h="153962" w="203199">
                    <a:moveTo>
                      <a:pt x="198469" y="130655"/>
                    </a:moveTo>
                    <a:cubicBezTo>
                      <a:pt x="181610" y="161135"/>
                      <a:pt x="124555" y="161802"/>
                      <a:pt x="71025" y="132179"/>
                    </a:cubicBezTo>
                    <a:cubicBezTo>
                      <a:pt x="17494" y="102556"/>
                      <a:pt x="-12128" y="53788"/>
                      <a:pt x="4730" y="23308"/>
                    </a:cubicBezTo>
                    <a:cubicBezTo>
                      <a:pt x="21590" y="-7172"/>
                      <a:pt x="78645" y="-7839"/>
                      <a:pt x="132175" y="21784"/>
                    </a:cubicBezTo>
                    <a:cubicBezTo>
                      <a:pt x="185705" y="51407"/>
                      <a:pt x="215328" y="100175"/>
                      <a:pt x="198469" y="13065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89" name="Google Shape;489;p27"/>
            <p:cNvGrpSpPr/>
            <p:nvPr/>
          </p:nvGrpSpPr>
          <p:grpSpPr>
            <a:xfrm>
              <a:off x="6802850" y="1404937"/>
              <a:ext cx="2032730" cy="991647"/>
              <a:chOff x="6802850" y="1404937"/>
              <a:chExt cx="2032730" cy="991647"/>
            </a:xfrm>
          </p:grpSpPr>
          <p:grpSp>
            <p:nvGrpSpPr>
              <p:cNvPr id="490" name="Google Shape;490;p27"/>
              <p:cNvGrpSpPr/>
              <p:nvPr/>
            </p:nvGrpSpPr>
            <p:grpSpPr>
              <a:xfrm>
                <a:off x="6802850" y="1404937"/>
                <a:ext cx="2032730" cy="416813"/>
                <a:chOff x="6802850" y="1404937"/>
                <a:chExt cx="2032730" cy="416813"/>
              </a:xfrm>
            </p:grpSpPr>
            <p:sp>
              <p:nvSpPr>
                <p:cNvPr id="491" name="Google Shape;491;p27"/>
                <p:cNvSpPr/>
                <p:nvPr/>
              </p:nvSpPr>
              <p:spPr>
                <a:xfrm>
                  <a:off x="6802850" y="1404937"/>
                  <a:ext cx="2032730" cy="416813"/>
                </a:xfrm>
                <a:custGeom>
                  <a:rect b="b" l="l" r="r" t="t"/>
                  <a:pathLst>
                    <a:path extrusionOk="0" h="416813" w="2032730">
                      <a:moveTo>
                        <a:pt x="2022443" y="379381"/>
                      </a:moveTo>
                      <a:cubicBezTo>
                        <a:pt x="2019681" y="377190"/>
                        <a:pt x="1750219" y="159544"/>
                        <a:pt x="1665637" y="84392"/>
                      </a:cubicBezTo>
                      <a:cubicBezTo>
                        <a:pt x="1583055" y="10954"/>
                        <a:pt x="1329690" y="0"/>
                        <a:pt x="1186053" y="0"/>
                      </a:cubicBezTo>
                      <a:cubicBezTo>
                        <a:pt x="1160907" y="0"/>
                        <a:pt x="1135761" y="381"/>
                        <a:pt x="1111377" y="1048"/>
                      </a:cubicBezTo>
                      <a:lnTo>
                        <a:pt x="1065752" y="2286"/>
                      </a:lnTo>
                      <a:cubicBezTo>
                        <a:pt x="842105" y="8287"/>
                        <a:pt x="318326" y="22288"/>
                        <a:pt x="246317" y="49244"/>
                      </a:cubicBezTo>
                      <a:cubicBezTo>
                        <a:pt x="168021" y="78581"/>
                        <a:pt x="14669" y="323659"/>
                        <a:pt x="8192" y="334137"/>
                      </a:cubicBezTo>
                      <a:lnTo>
                        <a:pt x="0" y="347282"/>
                      </a:lnTo>
                      <a:lnTo>
                        <a:pt x="15430" y="348710"/>
                      </a:lnTo>
                      <a:cubicBezTo>
                        <a:pt x="16764" y="348805"/>
                        <a:pt x="149828" y="360712"/>
                        <a:pt x="425577" y="370142"/>
                      </a:cubicBezTo>
                      <a:cubicBezTo>
                        <a:pt x="479965" y="371951"/>
                        <a:pt x="568928" y="376142"/>
                        <a:pt x="681609" y="381381"/>
                      </a:cubicBezTo>
                      <a:cubicBezTo>
                        <a:pt x="984028" y="395478"/>
                        <a:pt x="1441037" y="416814"/>
                        <a:pt x="1735074" y="416814"/>
                      </a:cubicBezTo>
                      <a:cubicBezTo>
                        <a:pt x="1735074" y="416814"/>
                        <a:pt x="1735074" y="416814"/>
                        <a:pt x="1735074" y="416814"/>
                      </a:cubicBezTo>
                      <a:cubicBezTo>
                        <a:pt x="1961102" y="416814"/>
                        <a:pt x="2006823" y="404241"/>
                        <a:pt x="2021586" y="394811"/>
                      </a:cubicBezTo>
                      <a:lnTo>
                        <a:pt x="2032730" y="387667"/>
                      </a:lnTo>
                      <a:lnTo>
                        <a:pt x="2022443" y="37938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92" name="Google Shape;492;p27"/>
                <p:cNvSpPr/>
                <p:nvPr/>
              </p:nvSpPr>
              <p:spPr>
                <a:xfrm>
                  <a:off x="7041527" y="1495615"/>
                  <a:ext cx="530561" cy="232254"/>
                </a:xfrm>
                <a:custGeom>
                  <a:rect b="b" l="l" r="r" t="t"/>
                  <a:pathLst>
                    <a:path extrusionOk="0" h="232254" w="530561">
                      <a:moveTo>
                        <a:pt x="29070" y="216027"/>
                      </a:moveTo>
                      <a:cubicBezTo>
                        <a:pt x="876" y="214979"/>
                        <a:pt x="-8458" y="195644"/>
                        <a:pt x="8401" y="172974"/>
                      </a:cubicBezTo>
                      <a:lnTo>
                        <a:pt x="106509" y="41148"/>
                      </a:lnTo>
                      <a:cubicBezTo>
                        <a:pt x="123368" y="18479"/>
                        <a:pt x="160230" y="0"/>
                        <a:pt x="188423" y="0"/>
                      </a:cubicBezTo>
                      <a:lnTo>
                        <a:pt x="479222" y="0"/>
                      </a:lnTo>
                      <a:cubicBezTo>
                        <a:pt x="507416" y="0"/>
                        <a:pt x="530561" y="23051"/>
                        <a:pt x="530561" y="51340"/>
                      </a:cubicBezTo>
                      <a:lnTo>
                        <a:pt x="530561" y="182785"/>
                      </a:lnTo>
                      <a:cubicBezTo>
                        <a:pt x="530561" y="210979"/>
                        <a:pt x="507511" y="233267"/>
                        <a:pt x="479317" y="232219"/>
                      </a:cubicBezTo>
                      <a:lnTo>
                        <a:pt x="29165" y="216027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 cap="flat" cmpd="sng" w="9525">
                  <a:solidFill>
                    <a:schemeClr val="accent4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93" name="Google Shape;493;p27"/>
                <p:cNvSpPr/>
                <p:nvPr/>
              </p:nvSpPr>
              <p:spPr>
                <a:xfrm>
                  <a:off x="7687546" y="1489416"/>
                  <a:ext cx="825438" cy="293412"/>
                </a:xfrm>
                <a:custGeom>
                  <a:rect b="b" l="l" r="r" t="t"/>
                  <a:pathLst>
                    <a:path extrusionOk="0" h="293412" w="825438">
                      <a:moveTo>
                        <a:pt x="81" y="46680"/>
                      </a:moveTo>
                      <a:cubicBezTo>
                        <a:pt x="-1443" y="20487"/>
                        <a:pt x="18750" y="-468"/>
                        <a:pt x="44944" y="8"/>
                      </a:cubicBezTo>
                      <a:lnTo>
                        <a:pt x="542816" y="9057"/>
                      </a:lnTo>
                      <a:cubicBezTo>
                        <a:pt x="569010" y="9533"/>
                        <a:pt x="604824" y="25821"/>
                        <a:pt x="622349" y="45252"/>
                      </a:cubicBezTo>
                      <a:lnTo>
                        <a:pt x="815802" y="259564"/>
                      </a:lnTo>
                      <a:cubicBezTo>
                        <a:pt x="833328" y="278995"/>
                        <a:pt x="826280" y="294235"/>
                        <a:pt x="800086" y="293378"/>
                      </a:cubicBezTo>
                      <a:lnTo>
                        <a:pt x="60279" y="268803"/>
                      </a:lnTo>
                      <a:cubicBezTo>
                        <a:pt x="34085" y="267946"/>
                        <a:pt x="11416" y="245848"/>
                        <a:pt x="9987" y="219654"/>
                      </a:cubicBezTo>
                      <a:lnTo>
                        <a:pt x="81" y="4668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 cap="flat" cmpd="sng" w="9525">
                  <a:solidFill>
                    <a:schemeClr val="accent4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494" name="Google Shape;494;p27"/>
              <p:cNvSpPr/>
              <p:nvPr/>
            </p:nvSpPr>
            <p:spPr>
              <a:xfrm>
                <a:off x="7597509" y="1779555"/>
                <a:ext cx="100785" cy="617029"/>
              </a:xfrm>
              <a:custGeom>
                <a:rect b="b" l="l" r="r" t="t"/>
                <a:pathLst>
                  <a:path extrusionOk="0" h="617029" w="100785">
                    <a:moveTo>
                      <a:pt x="80117" y="617030"/>
                    </a:moveTo>
                    <a:cubicBezTo>
                      <a:pt x="76592" y="603695"/>
                      <a:pt x="-4561" y="290608"/>
                      <a:pt x="202" y="187928"/>
                    </a:cubicBezTo>
                    <a:cubicBezTo>
                      <a:pt x="5059" y="83153"/>
                      <a:pt x="79926" y="3334"/>
                      <a:pt x="83069" y="0"/>
                    </a:cubicBezTo>
                    <a:lnTo>
                      <a:pt x="96881" y="13145"/>
                    </a:lnTo>
                    <a:cubicBezTo>
                      <a:pt x="96118" y="13906"/>
                      <a:pt x="23729" y="91345"/>
                      <a:pt x="19252" y="188881"/>
                    </a:cubicBezTo>
                    <a:cubicBezTo>
                      <a:pt x="14584" y="288703"/>
                      <a:pt x="100024" y="613791"/>
                      <a:pt x="100786" y="617030"/>
                    </a:cubicBezTo>
                    <a:lnTo>
                      <a:pt x="80117" y="61703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5" name="Google Shape;495;p27"/>
              <p:cNvSpPr/>
              <p:nvPr/>
            </p:nvSpPr>
            <p:spPr>
              <a:xfrm>
                <a:off x="7687437" y="1905537"/>
                <a:ext cx="185546" cy="50955"/>
              </a:xfrm>
              <a:custGeom>
                <a:rect b="b" l="l" r="r" t="t"/>
                <a:pathLst>
                  <a:path extrusionOk="0" h="50955" w="185546">
                    <a:moveTo>
                      <a:pt x="135255" y="49564"/>
                    </a:moveTo>
                    <a:cubicBezTo>
                      <a:pt x="185547" y="49564"/>
                      <a:pt x="185547" y="25465"/>
                      <a:pt x="185547" y="25465"/>
                    </a:cubicBezTo>
                    <a:lnTo>
                      <a:pt x="185547" y="25465"/>
                    </a:lnTo>
                    <a:cubicBezTo>
                      <a:pt x="185547" y="25465"/>
                      <a:pt x="185547" y="1367"/>
                      <a:pt x="135255" y="1367"/>
                    </a:cubicBezTo>
                    <a:cubicBezTo>
                      <a:pt x="84963" y="1367"/>
                      <a:pt x="0" y="-8634"/>
                      <a:pt x="0" y="25465"/>
                    </a:cubicBezTo>
                    <a:lnTo>
                      <a:pt x="0" y="25465"/>
                    </a:lnTo>
                    <a:cubicBezTo>
                      <a:pt x="0" y="59660"/>
                      <a:pt x="84867" y="49564"/>
                      <a:pt x="135255" y="495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96" name="Google Shape;496;p27"/>
          <p:cNvSpPr txBox="1"/>
          <p:nvPr/>
        </p:nvSpPr>
        <p:spPr>
          <a:xfrm>
            <a:off x="911850" y="1017725"/>
            <a:ext cx="7011600" cy="27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Encode Sans"/>
              <a:buChar char="●"/>
            </a:pPr>
            <a:r>
              <a:rPr lang="en" sz="15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Project Recap &amp; Motivation</a:t>
            </a:r>
            <a:endParaRPr sz="15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Encode Sans"/>
              <a:buChar char="●"/>
            </a:pPr>
            <a:r>
              <a:rPr lang="en" sz="15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The Team</a:t>
            </a:r>
            <a:endParaRPr sz="15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Encode Sans"/>
              <a:buChar char="●"/>
            </a:pPr>
            <a:r>
              <a:rPr lang="en" sz="15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System Architecture / Technologies</a:t>
            </a:r>
            <a:endParaRPr sz="15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Encode Sans"/>
              <a:buChar char="●"/>
            </a:pPr>
            <a:r>
              <a:rPr lang="en" sz="15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Tasks Completed</a:t>
            </a:r>
            <a:endParaRPr sz="15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Encode Sans"/>
              <a:buChar char="●"/>
            </a:pPr>
            <a:r>
              <a:rPr lang="en" sz="15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Live Demo</a:t>
            </a:r>
            <a:endParaRPr sz="15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Encode Sans"/>
              <a:buChar char="●"/>
            </a:pPr>
            <a:r>
              <a:rPr lang="en" sz="15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Lesson Learned</a:t>
            </a:r>
            <a:endParaRPr sz="15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Encode Sans"/>
              <a:buChar char="●"/>
            </a:pPr>
            <a:r>
              <a:rPr lang="en" sz="15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Future Improvements</a:t>
            </a:r>
            <a:endParaRPr sz="15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Encode Sans"/>
              <a:buChar char="●"/>
            </a:pPr>
            <a:r>
              <a:rPr lang="en" sz="150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Acknowledgements</a:t>
            </a:r>
            <a:endParaRPr sz="150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28"/>
          <p:cNvSpPr txBox="1"/>
          <p:nvPr>
            <p:ph idx="14" type="subTitle"/>
          </p:nvPr>
        </p:nvSpPr>
        <p:spPr>
          <a:xfrm>
            <a:off x="3342234" y="2744675"/>
            <a:ext cx="2459100" cy="5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Rohin Batra</a:t>
            </a:r>
            <a:endParaRPr sz="2000"/>
          </a:p>
        </p:txBody>
      </p:sp>
      <p:sp>
        <p:nvSpPr>
          <p:cNvPr id="502" name="Google Shape;502;p28"/>
          <p:cNvSpPr txBox="1"/>
          <p:nvPr>
            <p:ph idx="13" type="subTitle"/>
          </p:nvPr>
        </p:nvSpPr>
        <p:spPr>
          <a:xfrm>
            <a:off x="721133" y="2744675"/>
            <a:ext cx="2459100" cy="5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Christina Chao</a:t>
            </a:r>
            <a:endParaRPr sz="2000"/>
          </a:p>
        </p:txBody>
      </p:sp>
      <p:sp>
        <p:nvSpPr>
          <p:cNvPr id="503" name="Google Shape;503;p28"/>
          <p:cNvSpPr txBox="1"/>
          <p:nvPr>
            <p:ph idx="15" type="subTitle"/>
          </p:nvPr>
        </p:nvSpPr>
        <p:spPr>
          <a:xfrm>
            <a:off x="5963467" y="2744675"/>
            <a:ext cx="2459100" cy="5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Eric Tapia</a:t>
            </a:r>
            <a:endParaRPr sz="2000"/>
          </a:p>
        </p:txBody>
      </p:sp>
      <p:sp>
        <p:nvSpPr>
          <p:cNvPr id="504" name="Google Shape;504;p28"/>
          <p:cNvSpPr txBox="1"/>
          <p:nvPr>
            <p:ph idx="7" type="subTitle"/>
          </p:nvPr>
        </p:nvSpPr>
        <p:spPr>
          <a:xfrm>
            <a:off x="1907683" y="1154125"/>
            <a:ext cx="2459100" cy="5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Courtney Quinn</a:t>
            </a:r>
            <a:endParaRPr sz="2000"/>
          </a:p>
        </p:txBody>
      </p:sp>
      <p:sp>
        <p:nvSpPr>
          <p:cNvPr id="505" name="Google Shape;505;p28"/>
          <p:cNvSpPr txBox="1"/>
          <p:nvPr>
            <p:ph idx="8" type="subTitle"/>
          </p:nvPr>
        </p:nvSpPr>
        <p:spPr>
          <a:xfrm>
            <a:off x="4528700" y="1154125"/>
            <a:ext cx="2459100" cy="5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Layla Scott</a:t>
            </a:r>
            <a:endParaRPr sz="2000"/>
          </a:p>
        </p:txBody>
      </p:sp>
      <p:sp>
        <p:nvSpPr>
          <p:cNvPr id="506" name="Google Shape;506;p2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Personnel</a:t>
            </a:r>
            <a:endParaRPr/>
          </a:p>
        </p:txBody>
      </p:sp>
      <p:sp>
        <p:nvSpPr>
          <p:cNvPr id="507" name="Google Shape;507;p28"/>
          <p:cNvSpPr txBox="1"/>
          <p:nvPr>
            <p:ph idx="1" type="subTitle"/>
          </p:nvPr>
        </p:nvSpPr>
        <p:spPr>
          <a:xfrm>
            <a:off x="1907683" y="1652863"/>
            <a:ext cx="2459100" cy="105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Group Leader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Backend/Frontend Lead</a:t>
            </a:r>
            <a:endParaRPr sz="1800"/>
          </a:p>
        </p:txBody>
      </p:sp>
      <p:sp>
        <p:nvSpPr>
          <p:cNvPr id="508" name="Google Shape;508;p28"/>
          <p:cNvSpPr txBox="1"/>
          <p:nvPr>
            <p:ph idx="4" type="subTitle"/>
          </p:nvPr>
        </p:nvSpPr>
        <p:spPr>
          <a:xfrm>
            <a:off x="721133" y="3284025"/>
            <a:ext cx="2459100" cy="105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Frontend Support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Meeting Minutes</a:t>
            </a:r>
            <a:endParaRPr sz="1800"/>
          </a:p>
        </p:txBody>
      </p:sp>
      <p:sp>
        <p:nvSpPr>
          <p:cNvPr id="509" name="Google Shape;509;p28"/>
          <p:cNvSpPr txBox="1"/>
          <p:nvPr>
            <p:ph idx="5" type="subTitle"/>
          </p:nvPr>
        </p:nvSpPr>
        <p:spPr>
          <a:xfrm>
            <a:off x="3342150" y="3284025"/>
            <a:ext cx="2459100" cy="105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Backend Support</a:t>
            </a:r>
            <a:endParaRPr sz="1800"/>
          </a:p>
        </p:txBody>
      </p:sp>
      <p:sp>
        <p:nvSpPr>
          <p:cNvPr id="510" name="Google Shape;510;p28"/>
          <p:cNvSpPr txBox="1"/>
          <p:nvPr>
            <p:ph idx="2" type="subTitle"/>
          </p:nvPr>
        </p:nvSpPr>
        <p:spPr>
          <a:xfrm>
            <a:off x="4528700" y="1688963"/>
            <a:ext cx="2459100" cy="105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Frontend Lead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11" name="Google Shape;511;p28"/>
          <p:cNvSpPr txBox="1"/>
          <p:nvPr>
            <p:ph idx="6" type="subTitle"/>
          </p:nvPr>
        </p:nvSpPr>
        <p:spPr>
          <a:xfrm>
            <a:off x="5963167" y="3284025"/>
            <a:ext cx="2459700" cy="105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Backend Support</a:t>
            </a:r>
            <a:endParaRPr sz="1800"/>
          </a:p>
        </p:txBody>
      </p:sp>
      <p:grpSp>
        <p:nvGrpSpPr>
          <p:cNvPr id="512" name="Google Shape;512;p28"/>
          <p:cNvGrpSpPr/>
          <p:nvPr/>
        </p:nvGrpSpPr>
        <p:grpSpPr>
          <a:xfrm>
            <a:off x="6987809" y="4129382"/>
            <a:ext cx="1257550" cy="481638"/>
            <a:chOff x="6595977" y="1404937"/>
            <a:chExt cx="3089804" cy="1183385"/>
          </a:xfrm>
        </p:grpSpPr>
        <p:sp>
          <p:nvSpPr>
            <p:cNvPr id="513" name="Google Shape;513;p28"/>
            <p:cNvSpPr/>
            <p:nvPr/>
          </p:nvSpPr>
          <p:spPr>
            <a:xfrm>
              <a:off x="6677691" y="1994439"/>
              <a:ext cx="2811113" cy="402145"/>
            </a:xfrm>
            <a:custGeom>
              <a:rect b="b" l="l" r="r" t="t"/>
              <a:pathLst>
                <a:path extrusionOk="0" h="402145" w="2811113">
                  <a:moveTo>
                    <a:pt x="0" y="402146"/>
                  </a:moveTo>
                  <a:lnTo>
                    <a:pt x="31813" y="99346"/>
                  </a:lnTo>
                  <a:lnTo>
                    <a:pt x="403288" y="0"/>
                  </a:lnTo>
                  <a:lnTo>
                    <a:pt x="1674876" y="0"/>
                  </a:lnTo>
                  <a:lnTo>
                    <a:pt x="2570226" y="46958"/>
                  </a:lnTo>
                  <a:lnTo>
                    <a:pt x="2811113" y="201073"/>
                  </a:lnTo>
                  <a:lnTo>
                    <a:pt x="2811113" y="402146"/>
                  </a:lnTo>
                  <a:lnTo>
                    <a:pt x="0" y="40214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" name="Google Shape;514;p28"/>
            <p:cNvSpPr/>
            <p:nvPr/>
          </p:nvSpPr>
          <p:spPr>
            <a:xfrm>
              <a:off x="6595977" y="1414491"/>
              <a:ext cx="3089804" cy="982093"/>
            </a:xfrm>
            <a:custGeom>
              <a:rect b="b" l="l" r="r" t="t"/>
              <a:pathLst>
                <a:path extrusionOk="0" h="982093" w="3089804">
                  <a:moveTo>
                    <a:pt x="123719" y="949995"/>
                  </a:moveTo>
                  <a:cubicBezTo>
                    <a:pt x="123719" y="800547"/>
                    <a:pt x="244877" y="679389"/>
                    <a:pt x="394325" y="679389"/>
                  </a:cubicBezTo>
                  <a:cubicBezTo>
                    <a:pt x="543772" y="679389"/>
                    <a:pt x="664930" y="800547"/>
                    <a:pt x="664930" y="949995"/>
                  </a:cubicBezTo>
                  <a:cubicBezTo>
                    <a:pt x="664930" y="960853"/>
                    <a:pt x="664168" y="971616"/>
                    <a:pt x="662929" y="982094"/>
                  </a:cubicBezTo>
                  <a:lnTo>
                    <a:pt x="2291609" y="982094"/>
                  </a:lnTo>
                  <a:cubicBezTo>
                    <a:pt x="2290371" y="971521"/>
                    <a:pt x="2289609" y="960853"/>
                    <a:pt x="2289609" y="949995"/>
                  </a:cubicBezTo>
                  <a:cubicBezTo>
                    <a:pt x="2289609" y="800547"/>
                    <a:pt x="2410767" y="679389"/>
                    <a:pt x="2560215" y="679389"/>
                  </a:cubicBezTo>
                  <a:cubicBezTo>
                    <a:pt x="2709661" y="679389"/>
                    <a:pt x="2830820" y="800547"/>
                    <a:pt x="2830820" y="949995"/>
                  </a:cubicBezTo>
                  <a:cubicBezTo>
                    <a:pt x="2830820" y="960853"/>
                    <a:pt x="2830057" y="971616"/>
                    <a:pt x="2828819" y="982094"/>
                  </a:cubicBezTo>
                  <a:lnTo>
                    <a:pt x="3089804" y="982094"/>
                  </a:lnTo>
                  <a:cubicBezTo>
                    <a:pt x="3089804" y="982094"/>
                    <a:pt x="3023129" y="591569"/>
                    <a:pt x="2813579" y="476031"/>
                  </a:cubicBezTo>
                  <a:cubicBezTo>
                    <a:pt x="2604029" y="360492"/>
                    <a:pt x="2223029" y="377256"/>
                    <a:pt x="2223029" y="377256"/>
                  </a:cubicBezTo>
                  <a:cubicBezTo>
                    <a:pt x="2223029" y="377256"/>
                    <a:pt x="1951567" y="158181"/>
                    <a:pt x="1865842" y="81981"/>
                  </a:cubicBezTo>
                  <a:cubicBezTo>
                    <a:pt x="1780117" y="5781"/>
                    <a:pt x="1489604" y="-3744"/>
                    <a:pt x="1318154" y="1019"/>
                  </a:cubicBezTo>
                  <a:cubicBezTo>
                    <a:pt x="1146704" y="5781"/>
                    <a:pt x="532342" y="20069"/>
                    <a:pt x="456142" y="48644"/>
                  </a:cubicBezTo>
                  <a:cubicBezTo>
                    <a:pt x="379942" y="77219"/>
                    <a:pt x="211349" y="329917"/>
                    <a:pt x="211349" y="329917"/>
                  </a:cubicBezTo>
                  <a:cubicBezTo>
                    <a:pt x="211349" y="329917"/>
                    <a:pt x="27517" y="591569"/>
                    <a:pt x="8467" y="648719"/>
                  </a:cubicBezTo>
                  <a:cubicBezTo>
                    <a:pt x="-10583" y="705869"/>
                    <a:pt x="8467" y="982094"/>
                    <a:pt x="8467" y="982094"/>
                  </a:cubicBezTo>
                  <a:lnTo>
                    <a:pt x="125434" y="982094"/>
                  </a:lnTo>
                  <a:cubicBezTo>
                    <a:pt x="124195" y="971521"/>
                    <a:pt x="123433" y="960853"/>
                    <a:pt x="123433" y="9499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15" name="Google Shape;515;p28"/>
            <p:cNvGrpSpPr/>
            <p:nvPr/>
          </p:nvGrpSpPr>
          <p:grpSpPr>
            <a:xfrm>
              <a:off x="6767322" y="2137409"/>
              <a:ext cx="2616612" cy="450913"/>
              <a:chOff x="6767322" y="2137409"/>
              <a:chExt cx="2616612" cy="450913"/>
            </a:xfrm>
          </p:grpSpPr>
          <p:grpSp>
            <p:nvGrpSpPr>
              <p:cNvPr id="516" name="Google Shape;516;p28"/>
              <p:cNvGrpSpPr/>
              <p:nvPr/>
            </p:nvGrpSpPr>
            <p:grpSpPr>
              <a:xfrm>
                <a:off x="6767322" y="2137409"/>
                <a:ext cx="450913" cy="450913"/>
                <a:chOff x="6767322" y="2137409"/>
                <a:chExt cx="450913" cy="450913"/>
              </a:xfrm>
            </p:grpSpPr>
            <p:sp>
              <p:nvSpPr>
                <p:cNvPr id="517" name="Google Shape;517;p28"/>
                <p:cNvSpPr/>
                <p:nvPr/>
              </p:nvSpPr>
              <p:spPr>
                <a:xfrm>
                  <a:off x="6767322" y="2137409"/>
                  <a:ext cx="450913" cy="450913"/>
                </a:xfrm>
                <a:custGeom>
                  <a:rect b="b" l="l" r="r" t="t"/>
                  <a:pathLst>
                    <a:path extrusionOk="0" h="450913" w="450913">
                      <a:moveTo>
                        <a:pt x="450913" y="225457"/>
                      </a:moveTo>
                      <a:cubicBezTo>
                        <a:pt x="450913" y="349949"/>
                        <a:pt x="349948" y="450914"/>
                        <a:pt x="225457" y="450914"/>
                      </a:cubicBezTo>
                      <a:cubicBezTo>
                        <a:pt x="100965" y="450914"/>
                        <a:pt x="0" y="349949"/>
                        <a:pt x="0" y="225457"/>
                      </a:cubicBezTo>
                      <a:cubicBezTo>
                        <a:pt x="0" y="100965"/>
                        <a:pt x="100965" y="0"/>
                        <a:pt x="225457" y="0"/>
                      </a:cubicBezTo>
                      <a:cubicBezTo>
                        <a:pt x="349948" y="0"/>
                        <a:pt x="450913" y="100965"/>
                        <a:pt x="450913" y="22545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18" name="Google Shape;518;p28"/>
                <p:cNvSpPr/>
                <p:nvPr/>
              </p:nvSpPr>
              <p:spPr>
                <a:xfrm>
                  <a:off x="6880669" y="2250757"/>
                  <a:ext cx="224218" cy="224218"/>
                </a:xfrm>
                <a:custGeom>
                  <a:rect b="b" l="l" r="r" t="t"/>
                  <a:pathLst>
                    <a:path extrusionOk="0" h="224218" w="224218">
                      <a:moveTo>
                        <a:pt x="224219" y="112109"/>
                      </a:moveTo>
                      <a:cubicBezTo>
                        <a:pt x="224219" y="174022"/>
                        <a:pt x="174022" y="224218"/>
                        <a:pt x="112109" y="224218"/>
                      </a:cubicBezTo>
                      <a:cubicBezTo>
                        <a:pt x="50197" y="224218"/>
                        <a:pt x="0" y="174022"/>
                        <a:pt x="0" y="112109"/>
                      </a:cubicBezTo>
                      <a:cubicBezTo>
                        <a:pt x="0" y="50197"/>
                        <a:pt x="50197" y="0"/>
                        <a:pt x="112109" y="0"/>
                      </a:cubicBezTo>
                      <a:cubicBezTo>
                        <a:pt x="174022" y="0"/>
                        <a:pt x="224219" y="50197"/>
                        <a:pt x="224219" y="11210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19" name="Google Shape;519;p28"/>
              <p:cNvGrpSpPr/>
              <p:nvPr/>
            </p:nvGrpSpPr>
            <p:grpSpPr>
              <a:xfrm>
                <a:off x="8933021" y="2137409"/>
                <a:ext cx="450913" cy="450913"/>
                <a:chOff x="8933021" y="2137409"/>
                <a:chExt cx="450913" cy="450913"/>
              </a:xfrm>
            </p:grpSpPr>
            <p:sp>
              <p:nvSpPr>
                <p:cNvPr id="520" name="Google Shape;520;p28"/>
                <p:cNvSpPr/>
                <p:nvPr/>
              </p:nvSpPr>
              <p:spPr>
                <a:xfrm>
                  <a:off x="8933021" y="2137409"/>
                  <a:ext cx="450913" cy="450913"/>
                </a:xfrm>
                <a:custGeom>
                  <a:rect b="b" l="l" r="r" t="t"/>
                  <a:pathLst>
                    <a:path extrusionOk="0" h="450913" w="450913">
                      <a:moveTo>
                        <a:pt x="450914" y="225457"/>
                      </a:moveTo>
                      <a:cubicBezTo>
                        <a:pt x="450914" y="349949"/>
                        <a:pt x="349949" y="450914"/>
                        <a:pt x="225457" y="450914"/>
                      </a:cubicBezTo>
                      <a:cubicBezTo>
                        <a:pt x="100965" y="450914"/>
                        <a:pt x="0" y="349949"/>
                        <a:pt x="0" y="225457"/>
                      </a:cubicBezTo>
                      <a:cubicBezTo>
                        <a:pt x="0" y="100965"/>
                        <a:pt x="100965" y="0"/>
                        <a:pt x="225457" y="0"/>
                      </a:cubicBezTo>
                      <a:cubicBezTo>
                        <a:pt x="349949" y="0"/>
                        <a:pt x="450914" y="100965"/>
                        <a:pt x="450914" y="22545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1" name="Google Shape;521;p28"/>
                <p:cNvSpPr/>
                <p:nvPr/>
              </p:nvSpPr>
              <p:spPr>
                <a:xfrm>
                  <a:off x="9046368" y="2250757"/>
                  <a:ext cx="224218" cy="224218"/>
                </a:xfrm>
                <a:custGeom>
                  <a:rect b="b" l="l" r="r" t="t"/>
                  <a:pathLst>
                    <a:path extrusionOk="0" h="224218" w="224218">
                      <a:moveTo>
                        <a:pt x="224218" y="112109"/>
                      </a:moveTo>
                      <a:cubicBezTo>
                        <a:pt x="224218" y="174022"/>
                        <a:pt x="174022" y="224218"/>
                        <a:pt x="112109" y="224218"/>
                      </a:cubicBezTo>
                      <a:cubicBezTo>
                        <a:pt x="50197" y="224218"/>
                        <a:pt x="0" y="174022"/>
                        <a:pt x="0" y="112109"/>
                      </a:cubicBezTo>
                      <a:cubicBezTo>
                        <a:pt x="0" y="50197"/>
                        <a:pt x="50197" y="0"/>
                        <a:pt x="112109" y="0"/>
                      </a:cubicBezTo>
                      <a:cubicBezTo>
                        <a:pt x="174022" y="0"/>
                        <a:pt x="224218" y="50197"/>
                        <a:pt x="224218" y="11210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522" name="Google Shape;522;p28"/>
            <p:cNvGrpSpPr/>
            <p:nvPr/>
          </p:nvGrpSpPr>
          <p:grpSpPr>
            <a:xfrm>
              <a:off x="6677691" y="1777174"/>
              <a:ext cx="2811081" cy="264194"/>
              <a:chOff x="6677691" y="1777174"/>
              <a:chExt cx="2811081" cy="264194"/>
            </a:xfrm>
          </p:grpSpPr>
          <p:sp>
            <p:nvSpPr>
              <p:cNvPr id="523" name="Google Shape;523;p28"/>
              <p:cNvSpPr/>
              <p:nvPr/>
            </p:nvSpPr>
            <p:spPr>
              <a:xfrm>
                <a:off x="6677691" y="1777174"/>
                <a:ext cx="136170" cy="173631"/>
              </a:xfrm>
              <a:custGeom>
                <a:rect b="b" l="l" r="r" t="t"/>
                <a:pathLst>
                  <a:path extrusionOk="0" h="173631" w="136170">
                    <a:moveTo>
                      <a:pt x="107156" y="0"/>
                    </a:moveTo>
                    <a:cubicBezTo>
                      <a:pt x="81343" y="37338"/>
                      <a:pt x="37909" y="100775"/>
                      <a:pt x="0" y="159449"/>
                    </a:cubicBezTo>
                    <a:cubicBezTo>
                      <a:pt x="3048" y="162020"/>
                      <a:pt x="6287" y="164401"/>
                      <a:pt x="9906" y="166402"/>
                    </a:cubicBezTo>
                    <a:cubicBezTo>
                      <a:pt x="45911" y="186118"/>
                      <a:pt x="95917" y="164116"/>
                      <a:pt x="121444" y="117348"/>
                    </a:cubicBezTo>
                    <a:cubicBezTo>
                      <a:pt x="145828" y="72771"/>
                      <a:pt x="139160" y="21717"/>
                      <a:pt x="1071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4" name="Google Shape;524;p28"/>
              <p:cNvSpPr/>
              <p:nvPr/>
            </p:nvSpPr>
            <p:spPr>
              <a:xfrm>
                <a:off x="9285573" y="1887406"/>
                <a:ext cx="203199" cy="153962"/>
              </a:xfrm>
              <a:custGeom>
                <a:rect b="b" l="l" r="r" t="t"/>
                <a:pathLst>
                  <a:path extrusionOk="0" h="153962" w="203199">
                    <a:moveTo>
                      <a:pt x="198469" y="130655"/>
                    </a:moveTo>
                    <a:cubicBezTo>
                      <a:pt x="181610" y="161135"/>
                      <a:pt x="124555" y="161802"/>
                      <a:pt x="71025" y="132179"/>
                    </a:cubicBezTo>
                    <a:cubicBezTo>
                      <a:pt x="17494" y="102556"/>
                      <a:pt x="-12128" y="53788"/>
                      <a:pt x="4730" y="23308"/>
                    </a:cubicBezTo>
                    <a:cubicBezTo>
                      <a:pt x="21590" y="-7172"/>
                      <a:pt x="78645" y="-7839"/>
                      <a:pt x="132175" y="21784"/>
                    </a:cubicBezTo>
                    <a:cubicBezTo>
                      <a:pt x="185705" y="51407"/>
                      <a:pt x="215328" y="100175"/>
                      <a:pt x="198469" y="13065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25" name="Google Shape;525;p28"/>
            <p:cNvGrpSpPr/>
            <p:nvPr/>
          </p:nvGrpSpPr>
          <p:grpSpPr>
            <a:xfrm>
              <a:off x="6802850" y="1404937"/>
              <a:ext cx="2032730" cy="991647"/>
              <a:chOff x="6802850" y="1404937"/>
              <a:chExt cx="2032730" cy="991647"/>
            </a:xfrm>
          </p:grpSpPr>
          <p:grpSp>
            <p:nvGrpSpPr>
              <p:cNvPr id="526" name="Google Shape;526;p28"/>
              <p:cNvGrpSpPr/>
              <p:nvPr/>
            </p:nvGrpSpPr>
            <p:grpSpPr>
              <a:xfrm>
                <a:off x="6802850" y="1404937"/>
                <a:ext cx="2032730" cy="416813"/>
                <a:chOff x="6802850" y="1404937"/>
                <a:chExt cx="2032730" cy="416813"/>
              </a:xfrm>
            </p:grpSpPr>
            <p:sp>
              <p:nvSpPr>
                <p:cNvPr id="527" name="Google Shape;527;p28"/>
                <p:cNvSpPr/>
                <p:nvPr/>
              </p:nvSpPr>
              <p:spPr>
                <a:xfrm>
                  <a:off x="6802850" y="1404937"/>
                  <a:ext cx="2032730" cy="416813"/>
                </a:xfrm>
                <a:custGeom>
                  <a:rect b="b" l="l" r="r" t="t"/>
                  <a:pathLst>
                    <a:path extrusionOk="0" h="416813" w="2032730">
                      <a:moveTo>
                        <a:pt x="2022443" y="379381"/>
                      </a:moveTo>
                      <a:cubicBezTo>
                        <a:pt x="2019681" y="377190"/>
                        <a:pt x="1750219" y="159544"/>
                        <a:pt x="1665637" y="84392"/>
                      </a:cubicBezTo>
                      <a:cubicBezTo>
                        <a:pt x="1583055" y="10954"/>
                        <a:pt x="1329690" y="0"/>
                        <a:pt x="1186053" y="0"/>
                      </a:cubicBezTo>
                      <a:cubicBezTo>
                        <a:pt x="1160907" y="0"/>
                        <a:pt x="1135761" y="381"/>
                        <a:pt x="1111377" y="1048"/>
                      </a:cubicBezTo>
                      <a:lnTo>
                        <a:pt x="1065752" y="2286"/>
                      </a:lnTo>
                      <a:cubicBezTo>
                        <a:pt x="842105" y="8287"/>
                        <a:pt x="318326" y="22288"/>
                        <a:pt x="246317" y="49244"/>
                      </a:cubicBezTo>
                      <a:cubicBezTo>
                        <a:pt x="168021" y="78581"/>
                        <a:pt x="14669" y="323659"/>
                        <a:pt x="8192" y="334137"/>
                      </a:cubicBezTo>
                      <a:lnTo>
                        <a:pt x="0" y="347282"/>
                      </a:lnTo>
                      <a:lnTo>
                        <a:pt x="15430" y="348710"/>
                      </a:lnTo>
                      <a:cubicBezTo>
                        <a:pt x="16764" y="348805"/>
                        <a:pt x="149828" y="360712"/>
                        <a:pt x="425577" y="370142"/>
                      </a:cubicBezTo>
                      <a:cubicBezTo>
                        <a:pt x="479965" y="371951"/>
                        <a:pt x="568928" y="376142"/>
                        <a:pt x="681609" y="381381"/>
                      </a:cubicBezTo>
                      <a:cubicBezTo>
                        <a:pt x="984028" y="395478"/>
                        <a:pt x="1441037" y="416814"/>
                        <a:pt x="1735074" y="416814"/>
                      </a:cubicBezTo>
                      <a:cubicBezTo>
                        <a:pt x="1735074" y="416814"/>
                        <a:pt x="1735074" y="416814"/>
                        <a:pt x="1735074" y="416814"/>
                      </a:cubicBezTo>
                      <a:cubicBezTo>
                        <a:pt x="1961102" y="416814"/>
                        <a:pt x="2006823" y="404241"/>
                        <a:pt x="2021586" y="394811"/>
                      </a:cubicBezTo>
                      <a:lnTo>
                        <a:pt x="2032730" y="387667"/>
                      </a:lnTo>
                      <a:lnTo>
                        <a:pt x="2022443" y="37938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8" name="Google Shape;528;p28"/>
                <p:cNvSpPr/>
                <p:nvPr/>
              </p:nvSpPr>
              <p:spPr>
                <a:xfrm>
                  <a:off x="7041527" y="1495615"/>
                  <a:ext cx="530561" cy="232254"/>
                </a:xfrm>
                <a:custGeom>
                  <a:rect b="b" l="l" r="r" t="t"/>
                  <a:pathLst>
                    <a:path extrusionOk="0" h="232254" w="530561">
                      <a:moveTo>
                        <a:pt x="29070" y="216027"/>
                      </a:moveTo>
                      <a:cubicBezTo>
                        <a:pt x="876" y="214979"/>
                        <a:pt x="-8458" y="195644"/>
                        <a:pt x="8401" y="172974"/>
                      </a:cubicBezTo>
                      <a:lnTo>
                        <a:pt x="106509" y="41148"/>
                      </a:lnTo>
                      <a:cubicBezTo>
                        <a:pt x="123368" y="18479"/>
                        <a:pt x="160230" y="0"/>
                        <a:pt x="188423" y="0"/>
                      </a:cubicBezTo>
                      <a:lnTo>
                        <a:pt x="479222" y="0"/>
                      </a:lnTo>
                      <a:cubicBezTo>
                        <a:pt x="507416" y="0"/>
                        <a:pt x="530561" y="23051"/>
                        <a:pt x="530561" y="51340"/>
                      </a:cubicBezTo>
                      <a:lnTo>
                        <a:pt x="530561" y="182785"/>
                      </a:lnTo>
                      <a:cubicBezTo>
                        <a:pt x="530561" y="210979"/>
                        <a:pt x="507511" y="233267"/>
                        <a:pt x="479317" y="232219"/>
                      </a:cubicBezTo>
                      <a:lnTo>
                        <a:pt x="29165" y="216027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 cap="flat" cmpd="sng" w="9525">
                  <a:solidFill>
                    <a:schemeClr val="accent4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9" name="Google Shape;529;p28"/>
                <p:cNvSpPr/>
                <p:nvPr/>
              </p:nvSpPr>
              <p:spPr>
                <a:xfrm>
                  <a:off x="7687546" y="1489416"/>
                  <a:ext cx="825438" cy="293412"/>
                </a:xfrm>
                <a:custGeom>
                  <a:rect b="b" l="l" r="r" t="t"/>
                  <a:pathLst>
                    <a:path extrusionOk="0" h="293412" w="825438">
                      <a:moveTo>
                        <a:pt x="81" y="46680"/>
                      </a:moveTo>
                      <a:cubicBezTo>
                        <a:pt x="-1443" y="20487"/>
                        <a:pt x="18750" y="-468"/>
                        <a:pt x="44944" y="8"/>
                      </a:cubicBezTo>
                      <a:lnTo>
                        <a:pt x="542816" y="9057"/>
                      </a:lnTo>
                      <a:cubicBezTo>
                        <a:pt x="569010" y="9533"/>
                        <a:pt x="604824" y="25821"/>
                        <a:pt x="622349" y="45252"/>
                      </a:cubicBezTo>
                      <a:lnTo>
                        <a:pt x="815802" y="259564"/>
                      </a:lnTo>
                      <a:cubicBezTo>
                        <a:pt x="833328" y="278995"/>
                        <a:pt x="826280" y="294235"/>
                        <a:pt x="800086" y="293378"/>
                      </a:cubicBezTo>
                      <a:lnTo>
                        <a:pt x="60279" y="268803"/>
                      </a:lnTo>
                      <a:cubicBezTo>
                        <a:pt x="34085" y="267946"/>
                        <a:pt x="11416" y="245848"/>
                        <a:pt x="9987" y="219654"/>
                      </a:cubicBezTo>
                      <a:lnTo>
                        <a:pt x="81" y="4668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 cap="flat" cmpd="sng" w="9525">
                  <a:solidFill>
                    <a:schemeClr val="accent4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530" name="Google Shape;530;p28"/>
              <p:cNvSpPr/>
              <p:nvPr/>
            </p:nvSpPr>
            <p:spPr>
              <a:xfrm>
                <a:off x="7597509" y="1779555"/>
                <a:ext cx="100785" cy="617029"/>
              </a:xfrm>
              <a:custGeom>
                <a:rect b="b" l="l" r="r" t="t"/>
                <a:pathLst>
                  <a:path extrusionOk="0" h="617029" w="100785">
                    <a:moveTo>
                      <a:pt x="80117" y="617030"/>
                    </a:moveTo>
                    <a:cubicBezTo>
                      <a:pt x="76592" y="603695"/>
                      <a:pt x="-4561" y="290608"/>
                      <a:pt x="202" y="187928"/>
                    </a:cubicBezTo>
                    <a:cubicBezTo>
                      <a:pt x="5059" y="83153"/>
                      <a:pt x="79926" y="3334"/>
                      <a:pt x="83069" y="0"/>
                    </a:cubicBezTo>
                    <a:lnTo>
                      <a:pt x="96881" y="13145"/>
                    </a:lnTo>
                    <a:cubicBezTo>
                      <a:pt x="96118" y="13906"/>
                      <a:pt x="23729" y="91345"/>
                      <a:pt x="19252" y="188881"/>
                    </a:cubicBezTo>
                    <a:cubicBezTo>
                      <a:pt x="14584" y="288703"/>
                      <a:pt x="100024" y="613791"/>
                      <a:pt x="100786" y="617030"/>
                    </a:cubicBezTo>
                    <a:lnTo>
                      <a:pt x="80117" y="61703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1" name="Google Shape;531;p28"/>
              <p:cNvSpPr/>
              <p:nvPr/>
            </p:nvSpPr>
            <p:spPr>
              <a:xfrm>
                <a:off x="7687437" y="1905537"/>
                <a:ext cx="185546" cy="50955"/>
              </a:xfrm>
              <a:custGeom>
                <a:rect b="b" l="l" r="r" t="t"/>
                <a:pathLst>
                  <a:path extrusionOk="0" h="50955" w="185546">
                    <a:moveTo>
                      <a:pt x="135255" y="49564"/>
                    </a:moveTo>
                    <a:cubicBezTo>
                      <a:pt x="185547" y="49564"/>
                      <a:pt x="185547" y="25465"/>
                      <a:pt x="185547" y="25465"/>
                    </a:cubicBezTo>
                    <a:lnTo>
                      <a:pt x="185547" y="25465"/>
                    </a:lnTo>
                    <a:cubicBezTo>
                      <a:pt x="185547" y="25465"/>
                      <a:pt x="185547" y="1367"/>
                      <a:pt x="135255" y="1367"/>
                    </a:cubicBezTo>
                    <a:cubicBezTo>
                      <a:pt x="84963" y="1367"/>
                      <a:pt x="0" y="-8634"/>
                      <a:pt x="0" y="25465"/>
                    </a:cubicBezTo>
                    <a:lnTo>
                      <a:pt x="0" y="25465"/>
                    </a:lnTo>
                    <a:cubicBezTo>
                      <a:pt x="0" y="59660"/>
                      <a:pt x="84867" y="49564"/>
                      <a:pt x="135255" y="495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2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Project Recap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537" name="Google Shape;537;p29"/>
          <p:cNvSpPr txBox="1"/>
          <p:nvPr>
            <p:ph idx="3" type="subTitle"/>
          </p:nvPr>
        </p:nvSpPr>
        <p:spPr>
          <a:xfrm>
            <a:off x="720000" y="1126350"/>
            <a:ext cx="6495000" cy="234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Web application that integrates models developed by Virginia Tech Transportation Institute (VTTI)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Users upload speed profiles that will create energy analytics through charts based on the selected vehicle type: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●"/>
            </a:pPr>
            <a:r>
              <a:rPr lang="en" sz="1800"/>
              <a:t>Internal Combustion Engine Vehicles (ICEV)</a:t>
            </a:r>
            <a:endParaRPr sz="18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●"/>
            </a:pPr>
            <a:r>
              <a:rPr lang="en" sz="1800"/>
              <a:t>Battery Electric Vehicles (BEV)</a:t>
            </a:r>
            <a:endParaRPr sz="18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●"/>
            </a:pPr>
            <a:r>
              <a:rPr lang="en" sz="1800"/>
              <a:t>Hybrid Electric Vehicles (HEV)</a:t>
            </a:r>
            <a:endParaRPr sz="18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●"/>
            </a:pPr>
            <a:r>
              <a:rPr lang="en" sz="1800"/>
              <a:t>Hydrogen Fuel Cell Vehicles (HFCV)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38" name="Google Shape;538;p29"/>
          <p:cNvSpPr/>
          <p:nvPr/>
        </p:nvSpPr>
        <p:spPr>
          <a:xfrm>
            <a:off x="4999875" y="423275"/>
            <a:ext cx="616200" cy="616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Encode Sans"/>
              <a:ea typeface="Encode Sans"/>
              <a:cs typeface="Encode Sans"/>
              <a:sym typeface="Encode Sans"/>
            </a:endParaRPr>
          </a:p>
        </p:txBody>
      </p:sp>
      <p:grpSp>
        <p:nvGrpSpPr>
          <p:cNvPr id="539" name="Google Shape;539;p29"/>
          <p:cNvGrpSpPr/>
          <p:nvPr/>
        </p:nvGrpSpPr>
        <p:grpSpPr>
          <a:xfrm>
            <a:off x="5132475" y="556807"/>
            <a:ext cx="350995" cy="349133"/>
            <a:chOff x="6168925" y="3936925"/>
            <a:chExt cx="296950" cy="295375"/>
          </a:xfrm>
        </p:grpSpPr>
        <p:sp>
          <p:nvSpPr>
            <p:cNvPr id="540" name="Google Shape;540;p29"/>
            <p:cNvSpPr/>
            <p:nvPr/>
          </p:nvSpPr>
          <p:spPr>
            <a:xfrm>
              <a:off x="6220900" y="4164550"/>
              <a:ext cx="18150" cy="18125"/>
            </a:xfrm>
            <a:custGeom>
              <a:rect b="b" l="l" r="r" t="t"/>
              <a:pathLst>
                <a:path extrusionOk="0" h="725" w="726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29"/>
            <p:cNvSpPr/>
            <p:nvPr/>
          </p:nvSpPr>
          <p:spPr>
            <a:xfrm>
              <a:off x="6168925" y="3972375"/>
              <a:ext cx="227650" cy="259925"/>
            </a:xfrm>
            <a:custGeom>
              <a:rect b="b" l="l" r="r" t="t"/>
              <a:pathLst>
                <a:path extrusionOk="0" h="10397" w="9106">
                  <a:moveTo>
                    <a:pt x="3115" y="2135"/>
                  </a:moveTo>
                  <a:cubicBezTo>
                    <a:pt x="3206" y="2135"/>
                    <a:pt x="3293" y="2158"/>
                    <a:pt x="3340" y="2205"/>
                  </a:cubicBezTo>
                  <a:cubicBezTo>
                    <a:pt x="3466" y="2331"/>
                    <a:pt x="3466" y="2583"/>
                    <a:pt x="3340" y="2678"/>
                  </a:cubicBezTo>
                  <a:lnTo>
                    <a:pt x="2930" y="3119"/>
                  </a:lnTo>
                  <a:lnTo>
                    <a:pt x="3340" y="3560"/>
                  </a:lnTo>
                  <a:cubicBezTo>
                    <a:pt x="3466" y="3686"/>
                    <a:pt x="3466" y="3907"/>
                    <a:pt x="3340" y="4033"/>
                  </a:cubicBezTo>
                  <a:cubicBezTo>
                    <a:pt x="3293" y="4096"/>
                    <a:pt x="3206" y="4127"/>
                    <a:pt x="3115" y="4127"/>
                  </a:cubicBezTo>
                  <a:cubicBezTo>
                    <a:pt x="3025" y="4127"/>
                    <a:pt x="2930" y="4096"/>
                    <a:pt x="2867" y="4033"/>
                  </a:cubicBezTo>
                  <a:lnTo>
                    <a:pt x="2458" y="3592"/>
                  </a:lnTo>
                  <a:lnTo>
                    <a:pt x="2017" y="4033"/>
                  </a:lnTo>
                  <a:cubicBezTo>
                    <a:pt x="1954" y="4096"/>
                    <a:pt x="1867" y="4127"/>
                    <a:pt x="1780" y="4127"/>
                  </a:cubicBezTo>
                  <a:cubicBezTo>
                    <a:pt x="1694" y="4127"/>
                    <a:pt x="1607" y="4096"/>
                    <a:pt x="1544" y="4033"/>
                  </a:cubicBezTo>
                  <a:cubicBezTo>
                    <a:pt x="1418" y="3907"/>
                    <a:pt x="1418" y="3686"/>
                    <a:pt x="1544" y="3560"/>
                  </a:cubicBezTo>
                  <a:lnTo>
                    <a:pt x="1985" y="3119"/>
                  </a:lnTo>
                  <a:lnTo>
                    <a:pt x="1544" y="2678"/>
                  </a:lnTo>
                  <a:cubicBezTo>
                    <a:pt x="1418" y="2583"/>
                    <a:pt x="1418" y="2331"/>
                    <a:pt x="1544" y="2205"/>
                  </a:cubicBezTo>
                  <a:cubicBezTo>
                    <a:pt x="1591" y="2158"/>
                    <a:pt x="1678" y="2135"/>
                    <a:pt x="1769" y="2135"/>
                  </a:cubicBezTo>
                  <a:cubicBezTo>
                    <a:pt x="1859" y="2135"/>
                    <a:pt x="1954" y="2158"/>
                    <a:pt x="2017" y="2205"/>
                  </a:cubicBezTo>
                  <a:lnTo>
                    <a:pt x="2458" y="2646"/>
                  </a:lnTo>
                  <a:lnTo>
                    <a:pt x="2867" y="2205"/>
                  </a:lnTo>
                  <a:cubicBezTo>
                    <a:pt x="2930" y="2158"/>
                    <a:pt x="3025" y="2135"/>
                    <a:pt x="3115" y="2135"/>
                  </a:cubicBezTo>
                  <a:close/>
                  <a:moveTo>
                    <a:pt x="6727" y="2079"/>
                  </a:moveTo>
                  <a:cubicBezTo>
                    <a:pt x="6813" y="2079"/>
                    <a:pt x="6900" y="2111"/>
                    <a:pt x="6963" y="2174"/>
                  </a:cubicBezTo>
                  <a:lnTo>
                    <a:pt x="7688" y="2898"/>
                  </a:lnTo>
                  <a:cubicBezTo>
                    <a:pt x="7719" y="2993"/>
                    <a:pt x="7719" y="3245"/>
                    <a:pt x="7593" y="3371"/>
                  </a:cubicBezTo>
                  <a:cubicBezTo>
                    <a:pt x="7546" y="3418"/>
                    <a:pt x="7459" y="3442"/>
                    <a:pt x="7369" y="3442"/>
                  </a:cubicBezTo>
                  <a:cubicBezTo>
                    <a:pt x="7278" y="3442"/>
                    <a:pt x="7183" y="3418"/>
                    <a:pt x="7120" y="3371"/>
                  </a:cubicBezTo>
                  <a:lnTo>
                    <a:pt x="7026" y="3245"/>
                  </a:lnTo>
                  <a:lnTo>
                    <a:pt x="7026" y="4505"/>
                  </a:lnTo>
                  <a:cubicBezTo>
                    <a:pt x="7026" y="5104"/>
                    <a:pt x="6553" y="5513"/>
                    <a:pt x="5986" y="5513"/>
                  </a:cubicBezTo>
                  <a:lnTo>
                    <a:pt x="3151" y="5513"/>
                  </a:lnTo>
                  <a:cubicBezTo>
                    <a:pt x="2962" y="5513"/>
                    <a:pt x="2804" y="5671"/>
                    <a:pt x="2804" y="5891"/>
                  </a:cubicBezTo>
                  <a:lnTo>
                    <a:pt x="2804" y="7026"/>
                  </a:lnTo>
                  <a:cubicBezTo>
                    <a:pt x="3182" y="7183"/>
                    <a:pt x="3497" y="7530"/>
                    <a:pt x="3497" y="8002"/>
                  </a:cubicBezTo>
                  <a:cubicBezTo>
                    <a:pt x="3497" y="8601"/>
                    <a:pt x="3025" y="9042"/>
                    <a:pt x="2489" y="9042"/>
                  </a:cubicBezTo>
                  <a:cubicBezTo>
                    <a:pt x="1922" y="9042"/>
                    <a:pt x="1450" y="8569"/>
                    <a:pt x="1450" y="8002"/>
                  </a:cubicBezTo>
                  <a:cubicBezTo>
                    <a:pt x="1450" y="7561"/>
                    <a:pt x="1733" y="7183"/>
                    <a:pt x="2174" y="7026"/>
                  </a:cubicBezTo>
                  <a:lnTo>
                    <a:pt x="2174" y="5891"/>
                  </a:lnTo>
                  <a:cubicBezTo>
                    <a:pt x="2174" y="5293"/>
                    <a:pt x="2647" y="4852"/>
                    <a:pt x="3182" y="4852"/>
                  </a:cubicBezTo>
                  <a:lnTo>
                    <a:pt x="6018" y="4852"/>
                  </a:lnTo>
                  <a:cubicBezTo>
                    <a:pt x="6207" y="4852"/>
                    <a:pt x="6364" y="4694"/>
                    <a:pt x="6364" y="4505"/>
                  </a:cubicBezTo>
                  <a:lnTo>
                    <a:pt x="6364" y="3245"/>
                  </a:lnTo>
                  <a:lnTo>
                    <a:pt x="6270" y="3371"/>
                  </a:lnTo>
                  <a:cubicBezTo>
                    <a:pt x="6207" y="3418"/>
                    <a:pt x="6120" y="3442"/>
                    <a:pt x="6034" y="3442"/>
                  </a:cubicBezTo>
                  <a:cubicBezTo>
                    <a:pt x="5947" y="3442"/>
                    <a:pt x="5860" y="3418"/>
                    <a:pt x="5797" y="3371"/>
                  </a:cubicBezTo>
                  <a:cubicBezTo>
                    <a:pt x="5671" y="3245"/>
                    <a:pt x="5671" y="2993"/>
                    <a:pt x="5797" y="2898"/>
                  </a:cubicBezTo>
                  <a:lnTo>
                    <a:pt x="6490" y="2174"/>
                  </a:lnTo>
                  <a:cubicBezTo>
                    <a:pt x="6553" y="2111"/>
                    <a:pt x="6640" y="2079"/>
                    <a:pt x="6727" y="2079"/>
                  </a:cubicBezTo>
                  <a:close/>
                  <a:moveTo>
                    <a:pt x="7369" y="7057"/>
                  </a:moveTo>
                  <a:cubicBezTo>
                    <a:pt x="7459" y="7057"/>
                    <a:pt x="7546" y="7089"/>
                    <a:pt x="7593" y="7152"/>
                  </a:cubicBezTo>
                  <a:cubicBezTo>
                    <a:pt x="7719" y="7246"/>
                    <a:pt x="7719" y="7498"/>
                    <a:pt x="7593" y="7624"/>
                  </a:cubicBezTo>
                  <a:lnTo>
                    <a:pt x="7183" y="8034"/>
                  </a:lnTo>
                  <a:lnTo>
                    <a:pt x="7593" y="8475"/>
                  </a:lnTo>
                  <a:cubicBezTo>
                    <a:pt x="7719" y="8601"/>
                    <a:pt x="7719" y="8821"/>
                    <a:pt x="7593" y="8947"/>
                  </a:cubicBezTo>
                  <a:cubicBezTo>
                    <a:pt x="7546" y="9010"/>
                    <a:pt x="7459" y="9042"/>
                    <a:pt x="7369" y="9042"/>
                  </a:cubicBezTo>
                  <a:cubicBezTo>
                    <a:pt x="7278" y="9042"/>
                    <a:pt x="7183" y="9010"/>
                    <a:pt x="7120" y="8947"/>
                  </a:cubicBezTo>
                  <a:lnTo>
                    <a:pt x="6711" y="8506"/>
                  </a:lnTo>
                  <a:lnTo>
                    <a:pt x="6270" y="8947"/>
                  </a:lnTo>
                  <a:cubicBezTo>
                    <a:pt x="6207" y="9010"/>
                    <a:pt x="6120" y="9042"/>
                    <a:pt x="6034" y="9042"/>
                  </a:cubicBezTo>
                  <a:cubicBezTo>
                    <a:pt x="5947" y="9042"/>
                    <a:pt x="5860" y="9010"/>
                    <a:pt x="5797" y="8947"/>
                  </a:cubicBezTo>
                  <a:cubicBezTo>
                    <a:pt x="5671" y="8821"/>
                    <a:pt x="5671" y="8601"/>
                    <a:pt x="5797" y="8475"/>
                  </a:cubicBezTo>
                  <a:lnTo>
                    <a:pt x="6207" y="8034"/>
                  </a:lnTo>
                  <a:lnTo>
                    <a:pt x="5797" y="7624"/>
                  </a:lnTo>
                  <a:cubicBezTo>
                    <a:pt x="5671" y="7498"/>
                    <a:pt x="5671" y="7246"/>
                    <a:pt x="5797" y="7152"/>
                  </a:cubicBezTo>
                  <a:cubicBezTo>
                    <a:pt x="5845" y="7089"/>
                    <a:pt x="5931" y="7057"/>
                    <a:pt x="6022" y="7057"/>
                  </a:cubicBezTo>
                  <a:cubicBezTo>
                    <a:pt x="6112" y="7057"/>
                    <a:pt x="6207" y="7089"/>
                    <a:pt x="6270" y="7152"/>
                  </a:cubicBezTo>
                  <a:lnTo>
                    <a:pt x="6711" y="7561"/>
                  </a:lnTo>
                  <a:lnTo>
                    <a:pt x="7120" y="7152"/>
                  </a:lnTo>
                  <a:cubicBezTo>
                    <a:pt x="7183" y="7089"/>
                    <a:pt x="7278" y="7057"/>
                    <a:pt x="7369" y="7057"/>
                  </a:cubicBezTo>
                  <a:close/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9388"/>
                  </a:lnTo>
                  <a:cubicBezTo>
                    <a:pt x="0" y="9987"/>
                    <a:pt x="473" y="10397"/>
                    <a:pt x="1040" y="10397"/>
                  </a:cubicBezTo>
                  <a:lnTo>
                    <a:pt x="8003" y="10397"/>
                  </a:lnTo>
                  <a:cubicBezTo>
                    <a:pt x="8601" y="10397"/>
                    <a:pt x="9011" y="9924"/>
                    <a:pt x="9011" y="9388"/>
                  </a:cubicBezTo>
                  <a:lnTo>
                    <a:pt x="9011" y="1040"/>
                  </a:lnTo>
                  <a:cubicBezTo>
                    <a:pt x="9105" y="473"/>
                    <a:pt x="8633" y="0"/>
                    <a:pt x="8034" y="0"/>
                  </a:cubicBezTo>
                  <a:lnTo>
                    <a:pt x="7341" y="0"/>
                  </a:lnTo>
                  <a:cubicBezTo>
                    <a:pt x="7341" y="756"/>
                    <a:pt x="6711" y="1386"/>
                    <a:pt x="5955" y="1386"/>
                  </a:cubicBezTo>
                  <a:lnTo>
                    <a:pt x="3119" y="1386"/>
                  </a:lnTo>
                  <a:cubicBezTo>
                    <a:pt x="2363" y="1386"/>
                    <a:pt x="1733" y="756"/>
                    <a:pt x="17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29"/>
            <p:cNvSpPr/>
            <p:nvPr/>
          </p:nvSpPr>
          <p:spPr>
            <a:xfrm>
              <a:off x="6228775" y="3936925"/>
              <a:ext cx="106350" cy="53575"/>
            </a:xfrm>
            <a:custGeom>
              <a:rect b="b" l="l" r="r" t="t"/>
              <a:pathLst>
                <a:path extrusionOk="0" h="2143" w="4254">
                  <a:moveTo>
                    <a:pt x="2143" y="0"/>
                  </a:moveTo>
                  <a:cubicBezTo>
                    <a:pt x="1860" y="0"/>
                    <a:pt x="1576" y="221"/>
                    <a:pt x="1450" y="473"/>
                  </a:cubicBezTo>
                  <a:lnTo>
                    <a:pt x="1387" y="725"/>
                  </a:lnTo>
                  <a:lnTo>
                    <a:pt x="725" y="725"/>
                  </a:lnTo>
                  <a:cubicBezTo>
                    <a:pt x="316" y="725"/>
                    <a:pt x="1" y="1040"/>
                    <a:pt x="1" y="1418"/>
                  </a:cubicBezTo>
                  <a:cubicBezTo>
                    <a:pt x="1" y="1828"/>
                    <a:pt x="316" y="2143"/>
                    <a:pt x="725" y="2143"/>
                  </a:cubicBezTo>
                  <a:lnTo>
                    <a:pt x="3561" y="2143"/>
                  </a:lnTo>
                  <a:cubicBezTo>
                    <a:pt x="3939" y="2143"/>
                    <a:pt x="4254" y="1828"/>
                    <a:pt x="4254" y="1418"/>
                  </a:cubicBezTo>
                  <a:cubicBezTo>
                    <a:pt x="4254" y="1040"/>
                    <a:pt x="3939" y="725"/>
                    <a:pt x="3561" y="725"/>
                  </a:cubicBezTo>
                  <a:lnTo>
                    <a:pt x="2868" y="725"/>
                  </a:lnTo>
                  <a:lnTo>
                    <a:pt x="2805" y="473"/>
                  </a:lnTo>
                  <a:cubicBezTo>
                    <a:pt x="2710" y="221"/>
                    <a:pt x="2458" y="0"/>
                    <a:pt x="21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29"/>
            <p:cNvSpPr/>
            <p:nvPr/>
          </p:nvSpPr>
          <p:spPr>
            <a:xfrm>
              <a:off x="6412300" y="4059000"/>
              <a:ext cx="52000" cy="105575"/>
            </a:xfrm>
            <a:custGeom>
              <a:rect b="b" l="l" r="r" t="t"/>
              <a:pathLst>
                <a:path extrusionOk="0" h="4223" w="2080">
                  <a:moveTo>
                    <a:pt x="0" y="1"/>
                  </a:moveTo>
                  <a:lnTo>
                    <a:pt x="0" y="4222"/>
                  </a:lnTo>
                  <a:lnTo>
                    <a:pt x="32" y="4222"/>
                  </a:lnTo>
                  <a:cubicBezTo>
                    <a:pt x="315" y="4002"/>
                    <a:pt x="662" y="3876"/>
                    <a:pt x="1072" y="3876"/>
                  </a:cubicBezTo>
                  <a:cubicBezTo>
                    <a:pt x="1450" y="3876"/>
                    <a:pt x="1796" y="4002"/>
                    <a:pt x="2080" y="4222"/>
                  </a:cubicBezTo>
                  <a:lnTo>
                    <a:pt x="20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29"/>
            <p:cNvSpPr/>
            <p:nvPr/>
          </p:nvSpPr>
          <p:spPr>
            <a:xfrm>
              <a:off x="6413875" y="4007025"/>
              <a:ext cx="52000" cy="34675"/>
            </a:xfrm>
            <a:custGeom>
              <a:rect b="b" l="l" r="r" t="t"/>
              <a:pathLst>
                <a:path extrusionOk="0" h="1387" w="208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1386"/>
                  </a:lnTo>
                  <a:lnTo>
                    <a:pt x="2080" y="1386"/>
                  </a:lnTo>
                  <a:lnTo>
                    <a:pt x="2080" y="1040"/>
                  </a:lnTo>
                  <a:cubicBezTo>
                    <a:pt x="2048" y="473"/>
                    <a:pt x="1576" y="0"/>
                    <a:pt x="10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29"/>
            <p:cNvSpPr/>
            <p:nvPr/>
          </p:nvSpPr>
          <p:spPr>
            <a:xfrm>
              <a:off x="6417800" y="4173200"/>
              <a:ext cx="43350" cy="43350"/>
            </a:xfrm>
            <a:custGeom>
              <a:rect b="b" l="l" r="r" t="t"/>
              <a:pathLst>
                <a:path extrusionOk="0" h="1734" w="1734">
                  <a:moveTo>
                    <a:pt x="883" y="1"/>
                  </a:moveTo>
                  <a:cubicBezTo>
                    <a:pt x="537" y="1"/>
                    <a:pt x="190" y="221"/>
                    <a:pt x="1" y="442"/>
                  </a:cubicBezTo>
                  <a:lnTo>
                    <a:pt x="568" y="1545"/>
                  </a:lnTo>
                  <a:cubicBezTo>
                    <a:pt x="600" y="1671"/>
                    <a:pt x="757" y="1734"/>
                    <a:pt x="883" y="1734"/>
                  </a:cubicBezTo>
                  <a:cubicBezTo>
                    <a:pt x="978" y="1734"/>
                    <a:pt x="1104" y="1671"/>
                    <a:pt x="1198" y="1545"/>
                  </a:cubicBezTo>
                  <a:lnTo>
                    <a:pt x="1734" y="442"/>
                  </a:lnTo>
                  <a:cubicBezTo>
                    <a:pt x="1545" y="158"/>
                    <a:pt x="1230" y="1"/>
                    <a:pt x="8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3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Project </a:t>
            </a:r>
            <a:r>
              <a:rPr lang="en">
                <a:solidFill>
                  <a:schemeClr val="accent4"/>
                </a:solidFill>
              </a:rPr>
              <a:t>Motivation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551" name="Google Shape;551;p30"/>
          <p:cNvSpPr txBox="1"/>
          <p:nvPr>
            <p:ph idx="3" type="subTitle"/>
          </p:nvPr>
        </p:nvSpPr>
        <p:spPr>
          <a:xfrm>
            <a:off x="720000" y="1126350"/>
            <a:ext cx="6495000" cy="234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●"/>
            </a:pPr>
            <a:r>
              <a:rPr lang="en" sz="1800"/>
              <a:t>Promote understanding of vehicle energy efficiency</a:t>
            </a:r>
            <a:endParaRPr sz="1800"/>
          </a:p>
          <a:p>
            <a:pPr indent="-3365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●"/>
            </a:pPr>
            <a:r>
              <a:rPr lang="en" sz="1800"/>
              <a:t>Aid researchers in analyzing transportation energy use</a:t>
            </a:r>
            <a:endParaRPr sz="1800"/>
          </a:p>
          <a:p>
            <a:pPr indent="-3365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●"/>
            </a:pPr>
            <a:r>
              <a:rPr lang="en" sz="1800"/>
              <a:t>Help consumers make informed vehicle purchase decisions</a:t>
            </a:r>
            <a:endParaRPr sz="1800"/>
          </a:p>
          <a:p>
            <a:pPr indent="-3365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●"/>
            </a:pPr>
            <a:r>
              <a:rPr lang="en" sz="1800"/>
              <a:t>Support efforts to reduce carbon emissions in transportation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52" name="Google Shape;552;p30"/>
          <p:cNvSpPr/>
          <p:nvPr/>
        </p:nvSpPr>
        <p:spPr>
          <a:xfrm>
            <a:off x="4999875" y="423275"/>
            <a:ext cx="616200" cy="616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Encode Sans"/>
              <a:ea typeface="Encode Sans"/>
              <a:cs typeface="Encode Sans"/>
              <a:sym typeface="Encode Sans"/>
            </a:endParaRPr>
          </a:p>
        </p:txBody>
      </p:sp>
      <p:grpSp>
        <p:nvGrpSpPr>
          <p:cNvPr id="553" name="Google Shape;553;p30"/>
          <p:cNvGrpSpPr/>
          <p:nvPr/>
        </p:nvGrpSpPr>
        <p:grpSpPr>
          <a:xfrm>
            <a:off x="5132475" y="556807"/>
            <a:ext cx="350995" cy="349133"/>
            <a:chOff x="6168925" y="3936925"/>
            <a:chExt cx="296950" cy="295375"/>
          </a:xfrm>
        </p:grpSpPr>
        <p:sp>
          <p:nvSpPr>
            <p:cNvPr id="554" name="Google Shape;554;p30"/>
            <p:cNvSpPr/>
            <p:nvPr/>
          </p:nvSpPr>
          <p:spPr>
            <a:xfrm>
              <a:off x="6220900" y="4164550"/>
              <a:ext cx="18150" cy="18125"/>
            </a:xfrm>
            <a:custGeom>
              <a:rect b="b" l="l" r="r" t="t"/>
              <a:pathLst>
                <a:path extrusionOk="0" h="725" w="726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30"/>
            <p:cNvSpPr/>
            <p:nvPr/>
          </p:nvSpPr>
          <p:spPr>
            <a:xfrm>
              <a:off x="6168925" y="3972375"/>
              <a:ext cx="227650" cy="259925"/>
            </a:xfrm>
            <a:custGeom>
              <a:rect b="b" l="l" r="r" t="t"/>
              <a:pathLst>
                <a:path extrusionOk="0" h="10397" w="9106">
                  <a:moveTo>
                    <a:pt x="3115" y="2135"/>
                  </a:moveTo>
                  <a:cubicBezTo>
                    <a:pt x="3206" y="2135"/>
                    <a:pt x="3293" y="2158"/>
                    <a:pt x="3340" y="2205"/>
                  </a:cubicBezTo>
                  <a:cubicBezTo>
                    <a:pt x="3466" y="2331"/>
                    <a:pt x="3466" y="2583"/>
                    <a:pt x="3340" y="2678"/>
                  </a:cubicBezTo>
                  <a:lnTo>
                    <a:pt x="2930" y="3119"/>
                  </a:lnTo>
                  <a:lnTo>
                    <a:pt x="3340" y="3560"/>
                  </a:lnTo>
                  <a:cubicBezTo>
                    <a:pt x="3466" y="3686"/>
                    <a:pt x="3466" y="3907"/>
                    <a:pt x="3340" y="4033"/>
                  </a:cubicBezTo>
                  <a:cubicBezTo>
                    <a:pt x="3293" y="4096"/>
                    <a:pt x="3206" y="4127"/>
                    <a:pt x="3115" y="4127"/>
                  </a:cubicBezTo>
                  <a:cubicBezTo>
                    <a:pt x="3025" y="4127"/>
                    <a:pt x="2930" y="4096"/>
                    <a:pt x="2867" y="4033"/>
                  </a:cubicBezTo>
                  <a:lnTo>
                    <a:pt x="2458" y="3592"/>
                  </a:lnTo>
                  <a:lnTo>
                    <a:pt x="2017" y="4033"/>
                  </a:lnTo>
                  <a:cubicBezTo>
                    <a:pt x="1954" y="4096"/>
                    <a:pt x="1867" y="4127"/>
                    <a:pt x="1780" y="4127"/>
                  </a:cubicBezTo>
                  <a:cubicBezTo>
                    <a:pt x="1694" y="4127"/>
                    <a:pt x="1607" y="4096"/>
                    <a:pt x="1544" y="4033"/>
                  </a:cubicBezTo>
                  <a:cubicBezTo>
                    <a:pt x="1418" y="3907"/>
                    <a:pt x="1418" y="3686"/>
                    <a:pt x="1544" y="3560"/>
                  </a:cubicBezTo>
                  <a:lnTo>
                    <a:pt x="1985" y="3119"/>
                  </a:lnTo>
                  <a:lnTo>
                    <a:pt x="1544" y="2678"/>
                  </a:lnTo>
                  <a:cubicBezTo>
                    <a:pt x="1418" y="2583"/>
                    <a:pt x="1418" y="2331"/>
                    <a:pt x="1544" y="2205"/>
                  </a:cubicBezTo>
                  <a:cubicBezTo>
                    <a:pt x="1591" y="2158"/>
                    <a:pt x="1678" y="2135"/>
                    <a:pt x="1769" y="2135"/>
                  </a:cubicBezTo>
                  <a:cubicBezTo>
                    <a:pt x="1859" y="2135"/>
                    <a:pt x="1954" y="2158"/>
                    <a:pt x="2017" y="2205"/>
                  </a:cubicBezTo>
                  <a:lnTo>
                    <a:pt x="2458" y="2646"/>
                  </a:lnTo>
                  <a:lnTo>
                    <a:pt x="2867" y="2205"/>
                  </a:lnTo>
                  <a:cubicBezTo>
                    <a:pt x="2930" y="2158"/>
                    <a:pt x="3025" y="2135"/>
                    <a:pt x="3115" y="2135"/>
                  </a:cubicBezTo>
                  <a:close/>
                  <a:moveTo>
                    <a:pt x="6727" y="2079"/>
                  </a:moveTo>
                  <a:cubicBezTo>
                    <a:pt x="6813" y="2079"/>
                    <a:pt x="6900" y="2111"/>
                    <a:pt x="6963" y="2174"/>
                  </a:cubicBezTo>
                  <a:lnTo>
                    <a:pt x="7688" y="2898"/>
                  </a:lnTo>
                  <a:cubicBezTo>
                    <a:pt x="7719" y="2993"/>
                    <a:pt x="7719" y="3245"/>
                    <a:pt x="7593" y="3371"/>
                  </a:cubicBezTo>
                  <a:cubicBezTo>
                    <a:pt x="7546" y="3418"/>
                    <a:pt x="7459" y="3442"/>
                    <a:pt x="7369" y="3442"/>
                  </a:cubicBezTo>
                  <a:cubicBezTo>
                    <a:pt x="7278" y="3442"/>
                    <a:pt x="7183" y="3418"/>
                    <a:pt x="7120" y="3371"/>
                  </a:cubicBezTo>
                  <a:lnTo>
                    <a:pt x="7026" y="3245"/>
                  </a:lnTo>
                  <a:lnTo>
                    <a:pt x="7026" y="4505"/>
                  </a:lnTo>
                  <a:cubicBezTo>
                    <a:pt x="7026" y="5104"/>
                    <a:pt x="6553" y="5513"/>
                    <a:pt x="5986" y="5513"/>
                  </a:cubicBezTo>
                  <a:lnTo>
                    <a:pt x="3151" y="5513"/>
                  </a:lnTo>
                  <a:cubicBezTo>
                    <a:pt x="2962" y="5513"/>
                    <a:pt x="2804" y="5671"/>
                    <a:pt x="2804" y="5891"/>
                  </a:cubicBezTo>
                  <a:lnTo>
                    <a:pt x="2804" y="7026"/>
                  </a:lnTo>
                  <a:cubicBezTo>
                    <a:pt x="3182" y="7183"/>
                    <a:pt x="3497" y="7530"/>
                    <a:pt x="3497" y="8002"/>
                  </a:cubicBezTo>
                  <a:cubicBezTo>
                    <a:pt x="3497" y="8601"/>
                    <a:pt x="3025" y="9042"/>
                    <a:pt x="2489" y="9042"/>
                  </a:cubicBezTo>
                  <a:cubicBezTo>
                    <a:pt x="1922" y="9042"/>
                    <a:pt x="1450" y="8569"/>
                    <a:pt x="1450" y="8002"/>
                  </a:cubicBezTo>
                  <a:cubicBezTo>
                    <a:pt x="1450" y="7561"/>
                    <a:pt x="1733" y="7183"/>
                    <a:pt x="2174" y="7026"/>
                  </a:cubicBezTo>
                  <a:lnTo>
                    <a:pt x="2174" y="5891"/>
                  </a:lnTo>
                  <a:cubicBezTo>
                    <a:pt x="2174" y="5293"/>
                    <a:pt x="2647" y="4852"/>
                    <a:pt x="3182" y="4852"/>
                  </a:cubicBezTo>
                  <a:lnTo>
                    <a:pt x="6018" y="4852"/>
                  </a:lnTo>
                  <a:cubicBezTo>
                    <a:pt x="6207" y="4852"/>
                    <a:pt x="6364" y="4694"/>
                    <a:pt x="6364" y="4505"/>
                  </a:cubicBezTo>
                  <a:lnTo>
                    <a:pt x="6364" y="3245"/>
                  </a:lnTo>
                  <a:lnTo>
                    <a:pt x="6270" y="3371"/>
                  </a:lnTo>
                  <a:cubicBezTo>
                    <a:pt x="6207" y="3418"/>
                    <a:pt x="6120" y="3442"/>
                    <a:pt x="6034" y="3442"/>
                  </a:cubicBezTo>
                  <a:cubicBezTo>
                    <a:pt x="5947" y="3442"/>
                    <a:pt x="5860" y="3418"/>
                    <a:pt x="5797" y="3371"/>
                  </a:cubicBezTo>
                  <a:cubicBezTo>
                    <a:pt x="5671" y="3245"/>
                    <a:pt x="5671" y="2993"/>
                    <a:pt x="5797" y="2898"/>
                  </a:cubicBezTo>
                  <a:lnTo>
                    <a:pt x="6490" y="2174"/>
                  </a:lnTo>
                  <a:cubicBezTo>
                    <a:pt x="6553" y="2111"/>
                    <a:pt x="6640" y="2079"/>
                    <a:pt x="6727" y="2079"/>
                  </a:cubicBezTo>
                  <a:close/>
                  <a:moveTo>
                    <a:pt x="7369" y="7057"/>
                  </a:moveTo>
                  <a:cubicBezTo>
                    <a:pt x="7459" y="7057"/>
                    <a:pt x="7546" y="7089"/>
                    <a:pt x="7593" y="7152"/>
                  </a:cubicBezTo>
                  <a:cubicBezTo>
                    <a:pt x="7719" y="7246"/>
                    <a:pt x="7719" y="7498"/>
                    <a:pt x="7593" y="7624"/>
                  </a:cubicBezTo>
                  <a:lnTo>
                    <a:pt x="7183" y="8034"/>
                  </a:lnTo>
                  <a:lnTo>
                    <a:pt x="7593" y="8475"/>
                  </a:lnTo>
                  <a:cubicBezTo>
                    <a:pt x="7719" y="8601"/>
                    <a:pt x="7719" y="8821"/>
                    <a:pt x="7593" y="8947"/>
                  </a:cubicBezTo>
                  <a:cubicBezTo>
                    <a:pt x="7546" y="9010"/>
                    <a:pt x="7459" y="9042"/>
                    <a:pt x="7369" y="9042"/>
                  </a:cubicBezTo>
                  <a:cubicBezTo>
                    <a:pt x="7278" y="9042"/>
                    <a:pt x="7183" y="9010"/>
                    <a:pt x="7120" y="8947"/>
                  </a:cubicBezTo>
                  <a:lnTo>
                    <a:pt x="6711" y="8506"/>
                  </a:lnTo>
                  <a:lnTo>
                    <a:pt x="6270" y="8947"/>
                  </a:lnTo>
                  <a:cubicBezTo>
                    <a:pt x="6207" y="9010"/>
                    <a:pt x="6120" y="9042"/>
                    <a:pt x="6034" y="9042"/>
                  </a:cubicBezTo>
                  <a:cubicBezTo>
                    <a:pt x="5947" y="9042"/>
                    <a:pt x="5860" y="9010"/>
                    <a:pt x="5797" y="8947"/>
                  </a:cubicBezTo>
                  <a:cubicBezTo>
                    <a:pt x="5671" y="8821"/>
                    <a:pt x="5671" y="8601"/>
                    <a:pt x="5797" y="8475"/>
                  </a:cubicBezTo>
                  <a:lnTo>
                    <a:pt x="6207" y="8034"/>
                  </a:lnTo>
                  <a:lnTo>
                    <a:pt x="5797" y="7624"/>
                  </a:lnTo>
                  <a:cubicBezTo>
                    <a:pt x="5671" y="7498"/>
                    <a:pt x="5671" y="7246"/>
                    <a:pt x="5797" y="7152"/>
                  </a:cubicBezTo>
                  <a:cubicBezTo>
                    <a:pt x="5845" y="7089"/>
                    <a:pt x="5931" y="7057"/>
                    <a:pt x="6022" y="7057"/>
                  </a:cubicBezTo>
                  <a:cubicBezTo>
                    <a:pt x="6112" y="7057"/>
                    <a:pt x="6207" y="7089"/>
                    <a:pt x="6270" y="7152"/>
                  </a:cubicBezTo>
                  <a:lnTo>
                    <a:pt x="6711" y="7561"/>
                  </a:lnTo>
                  <a:lnTo>
                    <a:pt x="7120" y="7152"/>
                  </a:lnTo>
                  <a:cubicBezTo>
                    <a:pt x="7183" y="7089"/>
                    <a:pt x="7278" y="7057"/>
                    <a:pt x="7369" y="7057"/>
                  </a:cubicBezTo>
                  <a:close/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9388"/>
                  </a:lnTo>
                  <a:cubicBezTo>
                    <a:pt x="0" y="9987"/>
                    <a:pt x="473" y="10397"/>
                    <a:pt x="1040" y="10397"/>
                  </a:cubicBezTo>
                  <a:lnTo>
                    <a:pt x="8003" y="10397"/>
                  </a:lnTo>
                  <a:cubicBezTo>
                    <a:pt x="8601" y="10397"/>
                    <a:pt x="9011" y="9924"/>
                    <a:pt x="9011" y="9388"/>
                  </a:cubicBezTo>
                  <a:lnTo>
                    <a:pt x="9011" y="1040"/>
                  </a:lnTo>
                  <a:cubicBezTo>
                    <a:pt x="9105" y="473"/>
                    <a:pt x="8633" y="0"/>
                    <a:pt x="8034" y="0"/>
                  </a:cubicBezTo>
                  <a:lnTo>
                    <a:pt x="7341" y="0"/>
                  </a:lnTo>
                  <a:cubicBezTo>
                    <a:pt x="7341" y="756"/>
                    <a:pt x="6711" y="1386"/>
                    <a:pt x="5955" y="1386"/>
                  </a:cubicBezTo>
                  <a:lnTo>
                    <a:pt x="3119" y="1386"/>
                  </a:lnTo>
                  <a:cubicBezTo>
                    <a:pt x="2363" y="1386"/>
                    <a:pt x="1733" y="756"/>
                    <a:pt x="17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30"/>
            <p:cNvSpPr/>
            <p:nvPr/>
          </p:nvSpPr>
          <p:spPr>
            <a:xfrm>
              <a:off x="6228775" y="3936925"/>
              <a:ext cx="106350" cy="53575"/>
            </a:xfrm>
            <a:custGeom>
              <a:rect b="b" l="l" r="r" t="t"/>
              <a:pathLst>
                <a:path extrusionOk="0" h="2143" w="4254">
                  <a:moveTo>
                    <a:pt x="2143" y="0"/>
                  </a:moveTo>
                  <a:cubicBezTo>
                    <a:pt x="1860" y="0"/>
                    <a:pt x="1576" y="221"/>
                    <a:pt x="1450" y="473"/>
                  </a:cubicBezTo>
                  <a:lnTo>
                    <a:pt x="1387" y="725"/>
                  </a:lnTo>
                  <a:lnTo>
                    <a:pt x="725" y="725"/>
                  </a:lnTo>
                  <a:cubicBezTo>
                    <a:pt x="316" y="725"/>
                    <a:pt x="1" y="1040"/>
                    <a:pt x="1" y="1418"/>
                  </a:cubicBezTo>
                  <a:cubicBezTo>
                    <a:pt x="1" y="1828"/>
                    <a:pt x="316" y="2143"/>
                    <a:pt x="725" y="2143"/>
                  </a:cubicBezTo>
                  <a:lnTo>
                    <a:pt x="3561" y="2143"/>
                  </a:lnTo>
                  <a:cubicBezTo>
                    <a:pt x="3939" y="2143"/>
                    <a:pt x="4254" y="1828"/>
                    <a:pt x="4254" y="1418"/>
                  </a:cubicBezTo>
                  <a:cubicBezTo>
                    <a:pt x="4254" y="1040"/>
                    <a:pt x="3939" y="725"/>
                    <a:pt x="3561" y="725"/>
                  </a:cubicBezTo>
                  <a:lnTo>
                    <a:pt x="2868" y="725"/>
                  </a:lnTo>
                  <a:lnTo>
                    <a:pt x="2805" y="473"/>
                  </a:lnTo>
                  <a:cubicBezTo>
                    <a:pt x="2710" y="221"/>
                    <a:pt x="2458" y="0"/>
                    <a:pt x="21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30"/>
            <p:cNvSpPr/>
            <p:nvPr/>
          </p:nvSpPr>
          <p:spPr>
            <a:xfrm>
              <a:off x="6412300" y="4059000"/>
              <a:ext cx="52000" cy="105575"/>
            </a:xfrm>
            <a:custGeom>
              <a:rect b="b" l="l" r="r" t="t"/>
              <a:pathLst>
                <a:path extrusionOk="0" h="4223" w="2080">
                  <a:moveTo>
                    <a:pt x="0" y="1"/>
                  </a:moveTo>
                  <a:lnTo>
                    <a:pt x="0" y="4222"/>
                  </a:lnTo>
                  <a:lnTo>
                    <a:pt x="32" y="4222"/>
                  </a:lnTo>
                  <a:cubicBezTo>
                    <a:pt x="315" y="4002"/>
                    <a:pt x="662" y="3876"/>
                    <a:pt x="1072" y="3876"/>
                  </a:cubicBezTo>
                  <a:cubicBezTo>
                    <a:pt x="1450" y="3876"/>
                    <a:pt x="1796" y="4002"/>
                    <a:pt x="2080" y="4222"/>
                  </a:cubicBezTo>
                  <a:lnTo>
                    <a:pt x="20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30"/>
            <p:cNvSpPr/>
            <p:nvPr/>
          </p:nvSpPr>
          <p:spPr>
            <a:xfrm>
              <a:off x="6413875" y="4007025"/>
              <a:ext cx="52000" cy="34675"/>
            </a:xfrm>
            <a:custGeom>
              <a:rect b="b" l="l" r="r" t="t"/>
              <a:pathLst>
                <a:path extrusionOk="0" h="1387" w="208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1386"/>
                  </a:lnTo>
                  <a:lnTo>
                    <a:pt x="2080" y="1386"/>
                  </a:lnTo>
                  <a:lnTo>
                    <a:pt x="2080" y="1040"/>
                  </a:lnTo>
                  <a:cubicBezTo>
                    <a:pt x="2048" y="473"/>
                    <a:pt x="1576" y="0"/>
                    <a:pt x="10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30"/>
            <p:cNvSpPr/>
            <p:nvPr/>
          </p:nvSpPr>
          <p:spPr>
            <a:xfrm>
              <a:off x="6417800" y="4173200"/>
              <a:ext cx="43350" cy="43350"/>
            </a:xfrm>
            <a:custGeom>
              <a:rect b="b" l="l" r="r" t="t"/>
              <a:pathLst>
                <a:path extrusionOk="0" h="1734" w="1734">
                  <a:moveTo>
                    <a:pt x="883" y="1"/>
                  </a:moveTo>
                  <a:cubicBezTo>
                    <a:pt x="537" y="1"/>
                    <a:pt x="190" y="221"/>
                    <a:pt x="1" y="442"/>
                  </a:cubicBezTo>
                  <a:lnTo>
                    <a:pt x="568" y="1545"/>
                  </a:lnTo>
                  <a:cubicBezTo>
                    <a:pt x="600" y="1671"/>
                    <a:pt x="757" y="1734"/>
                    <a:pt x="883" y="1734"/>
                  </a:cubicBezTo>
                  <a:cubicBezTo>
                    <a:pt x="978" y="1734"/>
                    <a:pt x="1104" y="1671"/>
                    <a:pt x="1198" y="1545"/>
                  </a:cubicBezTo>
                  <a:lnTo>
                    <a:pt x="1734" y="442"/>
                  </a:lnTo>
                  <a:cubicBezTo>
                    <a:pt x="1545" y="158"/>
                    <a:pt x="1230" y="1"/>
                    <a:pt x="8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31"/>
          <p:cNvSpPr txBox="1"/>
          <p:nvPr>
            <p:ph type="title"/>
          </p:nvPr>
        </p:nvSpPr>
        <p:spPr>
          <a:xfrm>
            <a:off x="720000" y="452539"/>
            <a:ext cx="4549500" cy="6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Architecture</a:t>
            </a:r>
            <a:endParaRPr/>
          </a:p>
        </p:txBody>
      </p:sp>
      <p:grpSp>
        <p:nvGrpSpPr>
          <p:cNvPr id="565" name="Google Shape;565;p31"/>
          <p:cNvGrpSpPr/>
          <p:nvPr/>
        </p:nvGrpSpPr>
        <p:grpSpPr>
          <a:xfrm>
            <a:off x="296928" y="4168764"/>
            <a:ext cx="1450253" cy="481664"/>
            <a:chOff x="2538781" y="3276110"/>
            <a:chExt cx="3301281" cy="1096435"/>
          </a:xfrm>
        </p:grpSpPr>
        <p:sp>
          <p:nvSpPr>
            <p:cNvPr id="566" name="Google Shape;566;p31"/>
            <p:cNvSpPr/>
            <p:nvPr/>
          </p:nvSpPr>
          <p:spPr>
            <a:xfrm>
              <a:off x="2782633" y="3727608"/>
              <a:ext cx="2856928" cy="469010"/>
            </a:xfrm>
            <a:custGeom>
              <a:rect b="b" l="l" r="r" t="t"/>
              <a:pathLst>
                <a:path extrusionOk="0" h="469010" w="2856928">
                  <a:moveTo>
                    <a:pt x="0" y="469011"/>
                  </a:moveTo>
                  <a:lnTo>
                    <a:pt x="47720" y="192691"/>
                  </a:lnTo>
                  <a:lnTo>
                    <a:pt x="434531" y="0"/>
                  </a:lnTo>
                  <a:lnTo>
                    <a:pt x="2398967" y="31528"/>
                  </a:lnTo>
                  <a:lnTo>
                    <a:pt x="2795588" y="156496"/>
                  </a:lnTo>
                  <a:lnTo>
                    <a:pt x="2856929" y="469011"/>
                  </a:lnTo>
                  <a:lnTo>
                    <a:pt x="0" y="46901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7" name="Google Shape;567;p31"/>
            <p:cNvSpPr/>
            <p:nvPr/>
          </p:nvSpPr>
          <p:spPr>
            <a:xfrm>
              <a:off x="2538781" y="3276110"/>
              <a:ext cx="3301281" cy="920699"/>
            </a:xfrm>
            <a:custGeom>
              <a:rect b="b" l="l" r="r" t="t"/>
              <a:pathLst>
                <a:path extrusionOk="0" h="920699" w="3301281">
                  <a:moveTo>
                    <a:pt x="389680" y="863359"/>
                  </a:moveTo>
                  <a:cubicBezTo>
                    <a:pt x="389680" y="703053"/>
                    <a:pt x="519696" y="573037"/>
                    <a:pt x="680002" y="573037"/>
                  </a:cubicBezTo>
                  <a:cubicBezTo>
                    <a:pt x="840308" y="573037"/>
                    <a:pt x="970324" y="702958"/>
                    <a:pt x="970324" y="863359"/>
                  </a:cubicBezTo>
                  <a:cubicBezTo>
                    <a:pt x="970324" y="882980"/>
                    <a:pt x="968324" y="902030"/>
                    <a:pt x="964704" y="920604"/>
                  </a:cubicBezTo>
                  <a:lnTo>
                    <a:pt x="2440889" y="920604"/>
                  </a:lnTo>
                  <a:cubicBezTo>
                    <a:pt x="2437174" y="902126"/>
                    <a:pt x="2435269" y="882980"/>
                    <a:pt x="2435269" y="863359"/>
                  </a:cubicBezTo>
                  <a:cubicBezTo>
                    <a:pt x="2435269" y="703053"/>
                    <a:pt x="2565285" y="573037"/>
                    <a:pt x="2725591" y="573037"/>
                  </a:cubicBezTo>
                  <a:cubicBezTo>
                    <a:pt x="2885897" y="573037"/>
                    <a:pt x="3015913" y="702958"/>
                    <a:pt x="3015913" y="863359"/>
                  </a:cubicBezTo>
                  <a:cubicBezTo>
                    <a:pt x="3015913" y="882980"/>
                    <a:pt x="3013913" y="902030"/>
                    <a:pt x="3010293" y="920604"/>
                  </a:cubicBezTo>
                  <a:lnTo>
                    <a:pt x="3301282" y="920604"/>
                  </a:lnTo>
                  <a:cubicBezTo>
                    <a:pt x="3301282" y="920604"/>
                    <a:pt x="3293090" y="585324"/>
                    <a:pt x="3219462" y="523983"/>
                  </a:cubicBezTo>
                  <a:cubicBezTo>
                    <a:pt x="3145834" y="462642"/>
                    <a:pt x="2467082" y="358724"/>
                    <a:pt x="2467082" y="358724"/>
                  </a:cubicBezTo>
                  <a:cubicBezTo>
                    <a:pt x="2467082" y="358724"/>
                    <a:pt x="2099036" y="155937"/>
                    <a:pt x="2017312" y="98692"/>
                  </a:cubicBezTo>
                  <a:cubicBezTo>
                    <a:pt x="1935492" y="41447"/>
                    <a:pt x="1620691" y="-23990"/>
                    <a:pt x="1162729" y="8776"/>
                  </a:cubicBezTo>
                  <a:cubicBezTo>
                    <a:pt x="704767" y="41447"/>
                    <a:pt x="385775" y="266427"/>
                    <a:pt x="385775" y="266427"/>
                  </a:cubicBezTo>
                  <a:lnTo>
                    <a:pt x="91357" y="299098"/>
                  </a:lnTo>
                  <a:cubicBezTo>
                    <a:pt x="-15895" y="311004"/>
                    <a:pt x="965" y="389109"/>
                    <a:pt x="965" y="389109"/>
                  </a:cubicBezTo>
                  <a:cubicBezTo>
                    <a:pt x="965" y="389109"/>
                    <a:pt x="1346" y="708006"/>
                    <a:pt x="965" y="810305"/>
                  </a:cubicBezTo>
                  <a:cubicBezTo>
                    <a:pt x="584" y="912508"/>
                    <a:pt x="91357" y="920699"/>
                    <a:pt x="91357" y="920699"/>
                  </a:cubicBezTo>
                  <a:lnTo>
                    <a:pt x="395395" y="920699"/>
                  </a:lnTo>
                  <a:cubicBezTo>
                    <a:pt x="391680" y="902221"/>
                    <a:pt x="389680" y="883076"/>
                    <a:pt x="389680" y="8634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68" name="Google Shape;568;p31"/>
            <p:cNvGrpSpPr/>
            <p:nvPr/>
          </p:nvGrpSpPr>
          <p:grpSpPr>
            <a:xfrm>
              <a:off x="2541079" y="3335369"/>
              <a:ext cx="3270027" cy="1037176"/>
              <a:chOff x="2541079" y="3335369"/>
              <a:chExt cx="3270027" cy="1037176"/>
            </a:xfrm>
          </p:grpSpPr>
          <p:grpSp>
            <p:nvGrpSpPr>
              <p:cNvPr id="569" name="Google Shape;569;p31"/>
              <p:cNvGrpSpPr/>
              <p:nvPr/>
            </p:nvGrpSpPr>
            <p:grpSpPr>
              <a:xfrm>
                <a:off x="2972942" y="3884104"/>
                <a:ext cx="2535555" cy="488441"/>
                <a:chOff x="2972942" y="3884104"/>
                <a:chExt cx="2535555" cy="488441"/>
              </a:xfrm>
            </p:grpSpPr>
            <p:grpSp>
              <p:nvGrpSpPr>
                <p:cNvPr id="570" name="Google Shape;570;p31"/>
                <p:cNvGrpSpPr/>
                <p:nvPr/>
              </p:nvGrpSpPr>
              <p:grpSpPr>
                <a:xfrm>
                  <a:off x="2972942" y="3884104"/>
                  <a:ext cx="488442" cy="488441"/>
                  <a:chOff x="2972942" y="3884104"/>
                  <a:chExt cx="488442" cy="488441"/>
                </a:xfrm>
              </p:grpSpPr>
              <p:sp>
                <p:nvSpPr>
                  <p:cNvPr id="571" name="Google Shape;571;p31"/>
                  <p:cNvSpPr/>
                  <p:nvPr/>
                </p:nvSpPr>
                <p:spPr>
                  <a:xfrm>
                    <a:off x="2972942" y="3884104"/>
                    <a:ext cx="488442" cy="488441"/>
                  </a:xfrm>
                  <a:custGeom>
                    <a:rect b="b" l="l" r="r" t="t"/>
                    <a:pathLst>
                      <a:path extrusionOk="0" h="488441" w="488442">
                        <a:moveTo>
                          <a:pt x="488442" y="244221"/>
                        </a:moveTo>
                        <a:cubicBezTo>
                          <a:pt x="488442" y="379095"/>
                          <a:pt x="379095" y="488442"/>
                          <a:pt x="244221" y="488442"/>
                        </a:cubicBezTo>
                        <a:cubicBezTo>
                          <a:pt x="109347" y="488442"/>
                          <a:pt x="0" y="379095"/>
                          <a:pt x="0" y="244221"/>
                        </a:cubicBezTo>
                        <a:cubicBezTo>
                          <a:pt x="0" y="109347"/>
                          <a:pt x="109347" y="0"/>
                          <a:pt x="244221" y="0"/>
                        </a:cubicBezTo>
                        <a:cubicBezTo>
                          <a:pt x="379095" y="0"/>
                          <a:pt x="488442" y="109347"/>
                          <a:pt x="488442" y="24422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2" name="Google Shape;572;p31"/>
                  <p:cNvSpPr/>
                  <p:nvPr/>
                </p:nvSpPr>
                <p:spPr>
                  <a:xfrm>
                    <a:off x="3095720" y="4006881"/>
                    <a:ext cx="242887" cy="242887"/>
                  </a:xfrm>
                  <a:custGeom>
                    <a:rect b="b" l="l" r="r" t="t"/>
                    <a:pathLst>
                      <a:path extrusionOk="0" h="242887" w="242887">
                        <a:moveTo>
                          <a:pt x="242888" y="121444"/>
                        </a:moveTo>
                        <a:cubicBezTo>
                          <a:pt x="242888" y="188500"/>
                          <a:pt x="188500" y="242888"/>
                          <a:pt x="121444" y="242888"/>
                        </a:cubicBezTo>
                        <a:cubicBezTo>
                          <a:pt x="54388" y="242888"/>
                          <a:pt x="0" y="188500"/>
                          <a:pt x="0" y="121444"/>
                        </a:cubicBezTo>
                        <a:cubicBezTo>
                          <a:pt x="0" y="54388"/>
                          <a:pt x="54388" y="0"/>
                          <a:pt x="121444" y="0"/>
                        </a:cubicBezTo>
                        <a:cubicBezTo>
                          <a:pt x="188500" y="0"/>
                          <a:pt x="242888" y="54388"/>
                          <a:pt x="242888" y="121444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573" name="Google Shape;573;p31"/>
                <p:cNvGrpSpPr/>
                <p:nvPr/>
              </p:nvGrpSpPr>
              <p:grpSpPr>
                <a:xfrm>
                  <a:off x="5020056" y="3884104"/>
                  <a:ext cx="488441" cy="488441"/>
                  <a:chOff x="5020056" y="3884104"/>
                  <a:chExt cx="488441" cy="488441"/>
                </a:xfrm>
              </p:grpSpPr>
              <p:sp>
                <p:nvSpPr>
                  <p:cNvPr id="574" name="Google Shape;574;p31"/>
                  <p:cNvSpPr/>
                  <p:nvPr/>
                </p:nvSpPr>
                <p:spPr>
                  <a:xfrm>
                    <a:off x="5020056" y="3884104"/>
                    <a:ext cx="488441" cy="488441"/>
                  </a:xfrm>
                  <a:custGeom>
                    <a:rect b="b" l="l" r="r" t="t"/>
                    <a:pathLst>
                      <a:path extrusionOk="0" h="488441" w="488441">
                        <a:moveTo>
                          <a:pt x="488442" y="244221"/>
                        </a:moveTo>
                        <a:cubicBezTo>
                          <a:pt x="488442" y="379095"/>
                          <a:pt x="379095" y="488442"/>
                          <a:pt x="244221" y="488442"/>
                        </a:cubicBezTo>
                        <a:cubicBezTo>
                          <a:pt x="109347" y="488442"/>
                          <a:pt x="0" y="379095"/>
                          <a:pt x="0" y="244221"/>
                        </a:cubicBezTo>
                        <a:cubicBezTo>
                          <a:pt x="0" y="109347"/>
                          <a:pt x="109347" y="0"/>
                          <a:pt x="244221" y="0"/>
                        </a:cubicBezTo>
                        <a:cubicBezTo>
                          <a:pt x="379095" y="0"/>
                          <a:pt x="488442" y="109347"/>
                          <a:pt x="488442" y="24422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5" name="Google Shape;575;p31"/>
                  <p:cNvSpPr/>
                  <p:nvPr/>
                </p:nvSpPr>
                <p:spPr>
                  <a:xfrm>
                    <a:off x="5146071" y="4006881"/>
                    <a:ext cx="242887" cy="242887"/>
                  </a:xfrm>
                  <a:custGeom>
                    <a:rect b="b" l="l" r="r" t="t"/>
                    <a:pathLst>
                      <a:path extrusionOk="0" h="242887" w="242887">
                        <a:moveTo>
                          <a:pt x="242888" y="121444"/>
                        </a:moveTo>
                        <a:cubicBezTo>
                          <a:pt x="242888" y="188500"/>
                          <a:pt x="188500" y="242888"/>
                          <a:pt x="121444" y="242888"/>
                        </a:cubicBezTo>
                        <a:cubicBezTo>
                          <a:pt x="54388" y="242888"/>
                          <a:pt x="0" y="188500"/>
                          <a:pt x="0" y="121444"/>
                        </a:cubicBezTo>
                        <a:cubicBezTo>
                          <a:pt x="0" y="54388"/>
                          <a:pt x="54388" y="0"/>
                          <a:pt x="121444" y="0"/>
                        </a:cubicBezTo>
                        <a:cubicBezTo>
                          <a:pt x="188500" y="0"/>
                          <a:pt x="242888" y="54388"/>
                          <a:pt x="242888" y="121444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576" name="Google Shape;576;p31"/>
              <p:cNvGrpSpPr/>
              <p:nvPr/>
            </p:nvGrpSpPr>
            <p:grpSpPr>
              <a:xfrm>
                <a:off x="2541079" y="3335369"/>
                <a:ext cx="3270027" cy="861250"/>
                <a:chOff x="2541079" y="3335369"/>
                <a:chExt cx="3270027" cy="861250"/>
              </a:xfrm>
            </p:grpSpPr>
            <p:sp>
              <p:nvSpPr>
                <p:cNvPr id="577" name="Google Shape;577;p31"/>
                <p:cNvSpPr/>
                <p:nvPr/>
              </p:nvSpPr>
              <p:spPr>
                <a:xfrm>
                  <a:off x="4180332" y="3736438"/>
                  <a:ext cx="159353" cy="43705"/>
                </a:xfrm>
                <a:custGeom>
                  <a:rect b="b" l="l" r="r" t="t"/>
                  <a:pathLst>
                    <a:path extrusionOk="0" h="43705" w="159353">
                      <a:moveTo>
                        <a:pt x="116110" y="42510"/>
                      </a:moveTo>
                      <a:cubicBezTo>
                        <a:pt x="159258" y="42510"/>
                        <a:pt x="159353" y="21840"/>
                        <a:pt x="159353" y="21840"/>
                      </a:cubicBezTo>
                      <a:lnTo>
                        <a:pt x="159353" y="21840"/>
                      </a:lnTo>
                      <a:cubicBezTo>
                        <a:pt x="159353" y="21840"/>
                        <a:pt x="159353" y="1171"/>
                        <a:pt x="116110" y="1171"/>
                      </a:cubicBezTo>
                      <a:cubicBezTo>
                        <a:pt x="72866" y="1171"/>
                        <a:pt x="0" y="-7401"/>
                        <a:pt x="0" y="21840"/>
                      </a:cubicBezTo>
                      <a:lnTo>
                        <a:pt x="0" y="21840"/>
                      </a:lnTo>
                      <a:cubicBezTo>
                        <a:pt x="0" y="51177"/>
                        <a:pt x="72866" y="42510"/>
                        <a:pt x="116110" y="4251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578" name="Google Shape;578;p31"/>
                <p:cNvGrpSpPr/>
                <p:nvPr/>
              </p:nvGrpSpPr>
              <p:grpSpPr>
                <a:xfrm>
                  <a:off x="2541079" y="3335369"/>
                  <a:ext cx="3270027" cy="861250"/>
                  <a:chOff x="2541079" y="3335369"/>
                  <a:chExt cx="3270027" cy="861250"/>
                </a:xfrm>
              </p:grpSpPr>
              <p:grpSp>
                <p:nvGrpSpPr>
                  <p:cNvPr id="579" name="Google Shape;579;p31"/>
                  <p:cNvGrpSpPr/>
                  <p:nvPr/>
                </p:nvGrpSpPr>
                <p:grpSpPr>
                  <a:xfrm>
                    <a:off x="2541079" y="3634740"/>
                    <a:ext cx="3270027" cy="291178"/>
                    <a:chOff x="2541079" y="3634740"/>
                    <a:chExt cx="3270027" cy="291178"/>
                  </a:xfrm>
                </p:grpSpPr>
                <p:sp>
                  <p:nvSpPr>
                    <p:cNvPr id="580" name="Google Shape;580;p31"/>
                    <p:cNvSpPr/>
                    <p:nvPr/>
                  </p:nvSpPr>
                  <p:spPr>
                    <a:xfrm>
                      <a:off x="2541079" y="3634740"/>
                      <a:ext cx="330231" cy="185737"/>
                    </a:xfrm>
                    <a:custGeom>
                      <a:rect b="b" l="l" r="r" t="t"/>
                      <a:pathLst>
                        <a:path extrusionOk="0" h="185737" w="330231">
                          <a:moveTo>
                            <a:pt x="0" y="0"/>
                          </a:moveTo>
                          <a:lnTo>
                            <a:pt x="178880" y="0"/>
                          </a:lnTo>
                          <a:lnTo>
                            <a:pt x="330232" y="185738"/>
                          </a:lnTo>
                          <a:lnTo>
                            <a:pt x="0" y="18573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81" name="Google Shape;581;p31"/>
                    <p:cNvSpPr/>
                    <p:nvPr/>
                  </p:nvSpPr>
                  <p:spPr>
                    <a:xfrm>
                      <a:off x="5519832" y="3727608"/>
                      <a:ext cx="291274" cy="198310"/>
                    </a:xfrm>
                    <a:custGeom>
                      <a:rect b="b" l="l" r="r" t="t"/>
                      <a:pathLst>
                        <a:path extrusionOk="0" h="198310" w="291274">
                          <a:moveTo>
                            <a:pt x="238315" y="72390"/>
                          </a:moveTo>
                          <a:cubicBezTo>
                            <a:pt x="212979" y="51340"/>
                            <a:pt x="116205" y="25241"/>
                            <a:pt x="0" y="0"/>
                          </a:cubicBezTo>
                          <a:cubicBezTo>
                            <a:pt x="0" y="0"/>
                            <a:pt x="25337" y="148495"/>
                            <a:pt x="291274" y="198311"/>
                          </a:cubicBezTo>
                          <a:cubicBezTo>
                            <a:pt x="291274" y="198311"/>
                            <a:pt x="291274" y="198311"/>
                            <a:pt x="291274" y="198311"/>
                          </a:cubicBezTo>
                          <a:cubicBezTo>
                            <a:pt x="279178" y="141351"/>
                            <a:pt x="262223" y="92297"/>
                            <a:pt x="238220" y="7239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582" name="Google Shape;582;p31"/>
                  <p:cNvGrpSpPr/>
                  <p:nvPr/>
                </p:nvGrpSpPr>
                <p:grpSpPr>
                  <a:xfrm>
                    <a:off x="3348148" y="3335369"/>
                    <a:ext cx="1547701" cy="861250"/>
                    <a:chOff x="3348148" y="3335369"/>
                    <a:chExt cx="1547701" cy="861250"/>
                  </a:xfrm>
                </p:grpSpPr>
                <p:grpSp>
                  <p:nvGrpSpPr>
                    <p:cNvPr id="583" name="Google Shape;583;p31"/>
                    <p:cNvGrpSpPr/>
                    <p:nvPr/>
                  </p:nvGrpSpPr>
                  <p:grpSpPr>
                    <a:xfrm>
                      <a:off x="3348148" y="3335464"/>
                      <a:ext cx="1547701" cy="363569"/>
                      <a:chOff x="3348148" y="3335464"/>
                      <a:chExt cx="1547701" cy="363569"/>
                    </a:xfrm>
                  </p:grpSpPr>
                  <p:sp>
                    <p:nvSpPr>
                      <p:cNvPr id="584" name="Google Shape;584;p31"/>
                      <p:cNvSpPr/>
                      <p:nvPr/>
                    </p:nvSpPr>
                    <p:spPr>
                      <a:xfrm>
                        <a:off x="3356248" y="3343518"/>
                        <a:ext cx="1518551" cy="345990"/>
                      </a:xfrm>
                      <a:custGeom>
                        <a:rect b="b" l="l" r="r" t="t"/>
                        <a:pathLst>
                          <a:path extrusionOk="0" h="345990" w="1518551">
                            <a:moveTo>
                              <a:pt x="62941" y="260170"/>
                            </a:moveTo>
                            <a:cubicBezTo>
                              <a:pt x="62941" y="260170"/>
                              <a:pt x="-63837" y="129297"/>
                              <a:pt x="42462" y="80243"/>
                            </a:cubicBezTo>
                            <a:cubicBezTo>
                              <a:pt x="148762" y="31189"/>
                              <a:pt x="564623" y="-23580"/>
                              <a:pt x="892569" y="10710"/>
                            </a:cubicBezTo>
                            <a:cubicBezTo>
                              <a:pt x="1220515" y="45000"/>
                              <a:pt x="1518552" y="345990"/>
                              <a:pt x="1518552" y="345990"/>
                            </a:cubicBezTo>
                            <a:lnTo>
                              <a:pt x="62846" y="260075"/>
                            </a:lnTo>
                            <a:close/>
                          </a:path>
                        </a:pathLst>
                      </a:custGeom>
                      <a:solidFill>
                        <a:schemeClr val="lt1"/>
                      </a:solidFill>
                      <a:ln>
                        <a:noFill/>
                      </a:ln>
                    </p:spPr>
                    <p:txBody>
                      <a:bodyPr anchorCtr="0" anchor="ctr" bIns="45700" lIns="91425" spcFirstLastPara="1" rIns="91425" wrap="square" tIns="45700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585" name="Google Shape;585;p31"/>
                      <p:cNvSpPr/>
                      <p:nvPr/>
                    </p:nvSpPr>
                    <p:spPr>
                      <a:xfrm>
                        <a:off x="3348148" y="3335464"/>
                        <a:ext cx="1547701" cy="363569"/>
                      </a:xfrm>
                      <a:custGeom>
                        <a:rect b="b" l="l" r="r" t="t"/>
                        <a:pathLst>
                          <a:path extrusionOk="0" h="363569" w="1547701">
                            <a:moveTo>
                              <a:pt x="1547607" y="363569"/>
                            </a:moveTo>
                            <a:lnTo>
                              <a:pt x="67421" y="276225"/>
                            </a:lnTo>
                            <a:lnTo>
                              <a:pt x="65231" y="273939"/>
                            </a:lnTo>
                            <a:cubicBezTo>
                              <a:pt x="62183" y="270796"/>
                              <a:pt x="-10207" y="195263"/>
                              <a:pt x="1223" y="134112"/>
                            </a:cubicBezTo>
                            <a:cubicBezTo>
                              <a:pt x="5509" y="110871"/>
                              <a:pt x="21035" y="93059"/>
                              <a:pt x="47228" y="80963"/>
                            </a:cubicBezTo>
                            <a:cubicBezTo>
                              <a:pt x="132001" y="41815"/>
                              <a:pt x="405654" y="0"/>
                              <a:pt x="678069" y="0"/>
                            </a:cubicBezTo>
                            <a:cubicBezTo>
                              <a:pt x="758175" y="0"/>
                              <a:pt x="833422" y="3620"/>
                              <a:pt x="901716" y="10763"/>
                            </a:cubicBezTo>
                            <a:cubicBezTo>
                              <a:pt x="1228805" y="44958"/>
                              <a:pt x="1529700" y="345377"/>
                              <a:pt x="1532652" y="348425"/>
                            </a:cubicBezTo>
                            <a:lnTo>
                              <a:pt x="1547702" y="363569"/>
                            </a:lnTo>
                            <a:close/>
                            <a:moveTo>
                              <a:pt x="74851" y="260318"/>
                            </a:moveTo>
                            <a:lnTo>
                              <a:pt x="1505125" y="344710"/>
                            </a:lnTo>
                            <a:cubicBezTo>
                              <a:pt x="1439307" y="283274"/>
                              <a:pt x="1178799" y="56197"/>
                              <a:pt x="900002" y="27051"/>
                            </a:cubicBezTo>
                            <a:cubicBezTo>
                              <a:pt x="832279" y="20003"/>
                              <a:pt x="757603" y="16383"/>
                              <a:pt x="678069" y="16383"/>
                            </a:cubicBezTo>
                            <a:cubicBezTo>
                              <a:pt x="407845" y="16383"/>
                              <a:pt x="137240" y="57436"/>
                              <a:pt x="54086" y="95821"/>
                            </a:cubicBezTo>
                            <a:cubicBezTo>
                              <a:pt x="32655" y="105728"/>
                              <a:pt x="20654" y="119253"/>
                              <a:pt x="17320" y="137160"/>
                            </a:cubicBezTo>
                            <a:cubicBezTo>
                              <a:pt x="8462" y="184690"/>
                              <a:pt x="63230" y="247650"/>
                              <a:pt x="74851" y="26041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anchorCtr="0" anchor="ctr" bIns="45700" lIns="91425" spcFirstLastPara="1" rIns="91425" wrap="square" tIns="45700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586" name="Google Shape;586;p31"/>
                    <p:cNvGrpSpPr/>
                    <p:nvPr/>
                  </p:nvGrpSpPr>
                  <p:grpSpPr>
                    <a:xfrm>
                      <a:off x="3976687" y="3335369"/>
                      <a:ext cx="158520" cy="861250"/>
                      <a:chOff x="3976687" y="3335369"/>
                      <a:chExt cx="158520" cy="861250"/>
                    </a:xfrm>
                  </p:grpSpPr>
                  <p:sp>
                    <p:nvSpPr>
                      <p:cNvPr id="587" name="Google Shape;587;p31"/>
                      <p:cNvSpPr/>
                      <p:nvPr/>
                    </p:nvSpPr>
                    <p:spPr>
                      <a:xfrm>
                        <a:off x="4068032" y="3643217"/>
                        <a:ext cx="67175" cy="553402"/>
                      </a:xfrm>
                      <a:custGeom>
                        <a:rect b="b" l="l" r="r" t="t"/>
                        <a:pathLst>
                          <a:path extrusionOk="0" h="553402" w="67175">
                            <a:moveTo>
                              <a:pt x="18002" y="553403"/>
                            </a:moveTo>
                            <a:lnTo>
                              <a:pt x="0" y="553403"/>
                            </a:lnTo>
                            <a:cubicBezTo>
                              <a:pt x="48292" y="370713"/>
                              <a:pt x="53245" y="229076"/>
                              <a:pt x="47530" y="144113"/>
                            </a:cubicBezTo>
                            <a:cubicBezTo>
                              <a:pt x="41338" y="52578"/>
                              <a:pt x="21717" y="476"/>
                              <a:pt x="21527" y="0"/>
                            </a:cubicBezTo>
                            <a:lnTo>
                              <a:pt x="40196" y="1143"/>
                            </a:lnTo>
                            <a:cubicBezTo>
                              <a:pt x="43148" y="9335"/>
                              <a:pt x="111728" y="199263"/>
                              <a:pt x="18098" y="55340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anchorCtr="0" anchor="ctr" bIns="45700" lIns="91425" spcFirstLastPara="1" rIns="91425" wrap="square" tIns="45700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588" name="Google Shape;588;p31"/>
                      <p:cNvSpPr/>
                      <p:nvPr/>
                    </p:nvSpPr>
                    <p:spPr>
                      <a:xfrm>
                        <a:off x="3976687" y="3335369"/>
                        <a:ext cx="134207" cy="317372"/>
                      </a:xfrm>
                      <a:custGeom>
                        <a:rect b="b" l="l" r="r" t="t"/>
                        <a:pathLst>
                          <a:path extrusionOk="0" h="317372" w="134207">
                            <a:moveTo>
                              <a:pt x="111824" y="311944"/>
                            </a:moveTo>
                            <a:lnTo>
                              <a:pt x="0" y="0"/>
                            </a:lnTo>
                            <a:lnTo>
                              <a:pt x="24575" y="0"/>
                            </a:lnTo>
                            <a:lnTo>
                              <a:pt x="134207" y="317373"/>
                            </a:lnTo>
                            <a:lnTo>
                              <a:pt x="111824" y="311944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anchorCtr="0" anchor="ctr" bIns="45700" lIns="91425" spcFirstLastPara="1" rIns="91425" wrap="square" tIns="45700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</p:grpSp>
      </p:grpSp>
      <p:pic>
        <p:nvPicPr>
          <p:cNvPr id="589" name="Google Shape;58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9563" y="1090950"/>
            <a:ext cx="4204875" cy="305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3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Technologies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595" name="Google Shape;595;p32"/>
          <p:cNvSpPr txBox="1"/>
          <p:nvPr>
            <p:ph idx="3" type="subTitle"/>
          </p:nvPr>
        </p:nvSpPr>
        <p:spPr>
          <a:xfrm>
            <a:off x="715100" y="1039476"/>
            <a:ext cx="3453600" cy="292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●"/>
            </a:pPr>
            <a:r>
              <a:rPr lang="en" sz="1600"/>
              <a:t>React.js for dynamic user interface</a:t>
            </a:r>
            <a:endParaRPr sz="1600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●"/>
            </a:pPr>
            <a:r>
              <a:rPr lang="en" sz="1600"/>
              <a:t>CSS for styling</a:t>
            </a:r>
            <a:endParaRPr sz="1600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●"/>
            </a:pPr>
            <a:r>
              <a:rPr lang="en" sz="1600"/>
              <a:t>Recharts for data visualization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●"/>
            </a:pPr>
            <a:r>
              <a:rPr lang="en" sz="1600"/>
              <a:t>Python 3.12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●"/>
            </a:pPr>
            <a:r>
              <a:rPr lang="en" sz="1600"/>
              <a:t>VS Code for development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596" name="Google Shape;596;p32"/>
          <p:cNvSpPr/>
          <p:nvPr/>
        </p:nvSpPr>
        <p:spPr>
          <a:xfrm>
            <a:off x="4999875" y="423275"/>
            <a:ext cx="616200" cy="616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Encode Sans"/>
              <a:ea typeface="Encode Sans"/>
              <a:cs typeface="Encode Sans"/>
              <a:sym typeface="Encode Sans"/>
            </a:endParaRPr>
          </a:p>
        </p:txBody>
      </p:sp>
      <p:grpSp>
        <p:nvGrpSpPr>
          <p:cNvPr id="597" name="Google Shape;597;p32"/>
          <p:cNvGrpSpPr/>
          <p:nvPr/>
        </p:nvGrpSpPr>
        <p:grpSpPr>
          <a:xfrm>
            <a:off x="5132475" y="556807"/>
            <a:ext cx="350995" cy="349133"/>
            <a:chOff x="6168925" y="3936925"/>
            <a:chExt cx="296950" cy="295375"/>
          </a:xfrm>
        </p:grpSpPr>
        <p:sp>
          <p:nvSpPr>
            <p:cNvPr id="598" name="Google Shape;598;p32"/>
            <p:cNvSpPr/>
            <p:nvPr/>
          </p:nvSpPr>
          <p:spPr>
            <a:xfrm>
              <a:off x="6220900" y="4164550"/>
              <a:ext cx="18150" cy="18125"/>
            </a:xfrm>
            <a:custGeom>
              <a:rect b="b" l="l" r="r" t="t"/>
              <a:pathLst>
                <a:path extrusionOk="0" h="725" w="726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32"/>
            <p:cNvSpPr/>
            <p:nvPr/>
          </p:nvSpPr>
          <p:spPr>
            <a:xfrm>
              <a:off x="6168925" y="3972375"/>
              <a:ext cx="227650" cy="259925"/>
            </a:xfrm>
            <a:custGeom>
              <a:rect b="b" l="l" r="r" t="t"/>
              <a:pathLst>
                <a:path extrusionOk="0" h="10397" w="9106">
                  <a:moveTo>
                    <a:pt x="3115" y="2135"/>
                  </a:moveTo>
                  <a:cubicBezTo>
                    <a:pt x="3206" y="2135"/>
                    <a:pt x="3293" y="2158"/>
                    <a:pt x="3340" y="2205"/>
                  </a:cubicBezTo>
                  <a:cubicBezTo>
                    <a:pt x="3466" y="2331"/>
                    <a:pt x="3466" y="2583"/>
                    <a:pt x="3340" y="2678"/>
                  </a:cubicBezTo>
                  <a:lnTo>
                    <a:pt x="2930" y="3119"/>
                  </a:lnTo>
                  <a:lnTo>
                    <a:pt x="3340" y="3560"/>
                  </a:lnTo>
                  <a:cubicBezTo>
                    <a:pt x="3466" y="3686"/>
                    <a:pt x="3466" y="3907"/>
                    <a:pt x="3340" y="4033"/>
                  </a:cubicBezTo>
                  <a:cubicBezTo>
                    <a:pt x="3293" y="4096"/>
                    <a:pt x="3206" y="4127"/>
                    <a:pt x="3115" y="4127"/>
                  </a:cubicBezTo>
                  <a:cubicBezTo>
                    <a:pt x="3025" y="4127"/>
                    <a:pt x="2930" y="4096"/>
                    <a:pt x="2867" y="4033"/>
                  </a:cubicBezTo>
                  <a:lnTo>
                    <a:pt x="2458" y="3592"/>
                  </a:lnTo>
                  <a:lnTo>
                    <a:pt x="2017" y="4033"/>
                  </a:lnTo>
                  <a:cubicBezTo>
                    <a:pt x="1954" y="4096"/>
                    <a:pt x="1867" y="4127"/>
                    <a:pt x="1780" y="4127"/>
                  </a:cubicBezTo>
                  <a:cubicBezTo>
                    <a:pt x="1694" y="4127"/>
                    <a:pt x="1607" y="4096"/>
                    <a:pt x="1544" y="4033"/>
                  </a:cubicBezTo>
                  <a:cubicBezTo>
                    <a:pt x="1418" y="3907"/>
                    <a:pt x="1418" y="3686"/>
                    <a:pt x="1544" y="3560"/>
                  </a:cubicBezTo>
                  <a:lnTo>
                    <a:pt x="1985" y="3119"/>
                  </a:lnTo>
                  <a:lnTo>
                    <a:pt x="1544" y="2678"/>
                  </a:lnTo>
                  <a:cubicBezTo>
                    <a:pt x="1418" y="2583"/>
                    <a:pt x="1418" y="2331"/>
                    <a:pt x="1544" y="2205"/>
                  </a:cubicBezTo>
                  <a:cubicBezTo>
                    <a:pt x="1591" y="2158"/>
                    <a:pt x="1678" y="2135"/>
                    <a:pt x="1769" y="2135"/>
                  </a:cubicBezTo>
                  <a:cubicBezTo>
                    <a:pt x="1859" y="2135"/>
                    <a:pt x="1954" y="2158"/>
                    <a:pt x="2017" y="2205"/>
                  </a:cubicBezTo>
                  <a:lnTo>
                    <a:pt x="2458" y="2646"/>
                  </a:lnTo>
                  <a:lnTo>
                    <a:pt x="2867" y="2205"/>
                  </a:lnTo>
                  <a:cubicBezTo>
                    <a:pt x="2930" y="2158"/>
                    <a:pt x="3025" y="2135"/>
                    <a:pt x="3115" y="2135"/>
                  </a:cubicBezTo>
                  <a:close/>
                  <a:moveTo>
                    <a:pt x="6727" y="2079"/>
                  </a:moveTo>
                  <a:cubicBezTo>
                    <a:pt x="6813" y="2079"/>
                    <a:pt x="6900" y="2111"/>
                    <a:pt x="6963" y="2174"/>
                  </a:cubicBezTo>
                  <a:lnTo>
                    <a:pt x="7688" y="2898"/>
                  </a:lnTo>
                  <a:cubicBezTo>
                    <a:pt x="7719" y="2993"/>
                    <a:pt x="7719" y="3245"/>
                    <a:pt x="7593" y="3371"/>
                  </a:cubicBezTo>
                  <a:cubicBezTo>
                    <a:pt x="7546" y="3418"/>
                    <a:pt x="7459" y="3442"/>
                    <a:pt x="7369" y="3442"/>
                  </a:cubicBezTo>
                  <a:cubicBezTo>
                    <a:pt x="7278" y="3442"/>
                    <a:pt x="7183" y="3418"/>
                    <a:pt x="7120" y="3371"/>
                  </a:cubicBezTo>
                  <a:lnTo>
                    <a:pt x="7026" y="3245"/>
                  </a:lnTo>
                  <a:lnTo>
                    <a:pt x="7026" y="4505"/>
                  </a:lnTo>
                  <a:cubicBezTo>
                    <a:pt x="7026" y="5104"/>
                    <a:pt x="6553" y="5513"/>
                    <a:pt x="5986" y="5513"/>
                  </a:cubicBezTo>
                  <a:lnTo>
                    <a:pt x="3151" y="5513"/>
                  </a:lnTo>
                  <a:cubicBezTo>
                    <a:pt x="2962" y="5513"/>
                    <a:pt x="2804" y="5671"/>
                    <a:pt x="2804" y="5891"/>
                  </a:cubicBezTo>
                  <a:lnTo>
                    <a:pt x="2804" y="7026"/>
                  </a:lnTo>
                  <a:cubicBezTo>
                    <a:pt x="3182" y="7183"/>
                    <a:pt x="3497" y="7530"/>
                    <a:pt x="3497" y="8002"/>
                  </a:cubicBezTo>
                  <a:cubicBezTo>
                    <a:pt x="3497" y="8601"/>
                    <a:pt x="3025" y="9042"/>
                    <a:pt x="2489" y="9042"/>
                  </a:cubicBezTo>
                  <a:cubicBezTo>
                    <a:pt x="1922" y="9042"/>
                    <a:pt x="1450" y="8569"/>
                    <a:pt x="1450" y="8002"/>
                  </a:cubicBezTo>
                  <a:cubicBezTo>
                    <a:pt x="1450" y="7561"/>
                    <a:pt x="1733" y="7183"/>
                    <a:pt x="2174" y="7026"/>
                  </a:cubicBezTo>
                  <a:lnTo>
                    <a:pt x="2174" y="5891"/>
                  </a:lnTo>
                  <a:cubicBezTo>
                    <a:pt x="2174" y="5293"/>
                    <a:pt x="2647" y="4852"/>
                    <a:pt x="3182" y="4852"/>
                  </a:cubicBezTo>
                  <a:lnTo>
                    <a:pt x="6018" y="4852"/>
                  </a:lnTo>
                  <a:cubicBezTo>
                    <a:pt x="6207" y="4852"/>
                    <a:pt x="6364" y="4694"/>
                    <a:pt x="6364" y="4505"/>
                  </a:cubicBezTo>
                  <a:lnTo>
                    <a:pt x="6364" y="3245"/>
                  </a:lnTo>
                  <a:lnTo>
                    <a:pt x="6270" y="3371"/>
                  </a:lnTo>
                  <a:cubicBezTo>
                    <a:pt x="6207" y="3418"/>
                    <a:pt x="6120" y="3442"/>
                    <a:pt x="6034" y="3442"/>
                  </a:cubicBezTo>
                  <a:cubicBezTo>
                    <a:pt x="5947" y="3442"/>
                    <a:pt x="5860" y="3418"/>
                    <a:pt x="5797" y="3371"/>
                  </a:cubicBezTo>
                  <a:cubicBezTo>
                    <a:pt x="5671" y="3245"/>
                    <a:pt x="5671" y="2993"/>
                    <a:pt x="5797" y="2898"/>
                  </a:cubicBezTo>
                  <a:lnTo>
                    <a:pt x="6490" y="2174"/>
                  </a:lnTo>
                  <a:cubicBezTo>
                    <a:pt x="6553" y="2111"/>
                    <a:pt x="6640" y="2079"/>
                    <a:pt x="6727" y="2079"/>
                  </a:cubicBezTo>
                  <a:close/>
                  <a:moveTo>
                    <a:pt x="7369" y="7057"/>
                  </a:moveTo>
                  <a:cubicBezTo>
                    <a:pt x="7459" y="7057"/>
                    <a:pt x="7546" y="7089"/>
                    <a:pt x="7593" y="7152"/>
                  </a:cubicBezTo>
                  <a:cubicBezTo>
                    <a:pt x="7719" y="7246"/>
                    <a:pt x="7719" y="7498"/>
                    <a:pt x="7593" y="7624"/>
                  </a:cubicBezTo>
                  <a:lnTo>
                    <a:pt x="7183" y="8034"/>
                  </a:lnTo>
                  <a:lnTo>
                    <a:pt x="7593" y="8475"/>
                  </a:lnTo>
                  <a:cubicBezTo>
                    <a:pt x="7719" y="8601"/>
                    <a:pt x="7719" y="8821"/>
                    <a:pt x="7593" y="8947"/>
                  </a:cubicBezTo>
                  <a:cubicBezTo>
                    <a:pt x="7546" y="9010"/>
                    <a:pt x="7459" y="9042"/>
                    <a:pt x="7369" y="9042"/>
                  </a:cubicBezTo>
                  <a:cubicBezTo>
                    <a:pt x="7278" y="9042"/>
                    <a:pt x="7183" y="9010"/>
                    <a:pt x="7120" y="8947"/>
                  </a:cubicBezTo>
                  <a:lnTo>
                    <a:pt x="6711" y="8506"/>
                  </a:lnTo>
                  <a:lnTo>
                    <a:pt x="6270" y="8947"/>
                  </a:lnTo>
                  <a:cubicBezTo>
                    <a:pt x="6207" y="9010"/>
                    <a:pt x="6120" y="9042"/>
                    <a:pt x="6034" y="9042"/>
                  </a:cubicBezTo>
                  <a:cubicBezTo>
                    <a:pt x="5947" y="9042"/>
                    <a:pt x="5860" y="9010"/>
                    <a:pt x="5797" y="8947"/>
                  </a:cubicBezTo>
                  <a:cubicBezTo>
                    <a:pt x="5671" y="8821"/>
                    <a:pt x="5671" y="8601"/>
                    <a:pt x="5797" y="8475"/>
                  </a:cubicBezTo>
                  <a:lnTo>
                    <a:pt x="6207" y="8034"/>
                  </a:lnTo>
                  <a:lnTo>
                    <a:pt x="5797" y="7624"/>
                  </a:lnTo>
                  <a:cubicBezTo>
                    <a:pt x="5671" y="7498"/>
                    <a:pt x="5671" y="7246"/>
                    <a:pt x="5797" y="7152"/>
                  </a:cubicBezTo>
                  <a:cubicBezTo>
                    <a:pt x="5845" y="7089"/>
                    <a:pt x="5931" y="7057"/>
                    <a:pt x="6022" y="7057"/>
                  </a:cubicBezTo>
                  <a:cubicBezTo>
                    <a:pt x="6112" y="7057"/>
                    <a:pt x="6207" y="7089"/>
                    <a:pt x="6270" y="7152"/>
                  </a:cubicBezTo>
                  <a:lnTo>
                    <a:pt x="6711" y="7561"/>
                  </a:lnTo>
                  <a:lnTo>
                    <a:pt x="7120" y="7152"/>
                  </a:lnTo>
                  <a:cubicBezTo>
                    <a:pt x="7183" y="7089"/>
                    <a:pt x="7278" y="7057"/>
                    <a:pt x="7369" y="7057"/>
                  </a:cubicBezTo>
                  <a:close/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9388"/>
                  </a:lnTo>
                  <a:cubicBezTo>
                    <a:pt x="0" y="9987"/>
                    <a:pt x="473" y="10397"/>
                    <a:pt x="1040" y="10397"/>
                  </a:cubicBezTo>
                  <a:lnTo>
                    <a:pt x="8003" y="10397"/>
                  </a:lnTo>
                  <a:cubicBezTo>
                    <a:pt x="8601" y="10397"/>
                    <a:pt x="9011" y="9924"/>
                    <a:pt x="9011" y="9388"/>
                  </a:cubicBezTo>
                  <a:lnTo>
                    <a:pt x="9011" y="1040"/>
                  </a:lnTo>
                  <a:cubicBezTo>
                    <a:pt x="9105" y="473"/>
                    <a:pt x="8633" y="0"/>
                    <a:pt x="8034" y="0"/>
                  </a:cubicBezTo>
                  <a:lnTo>
                    <a:pt x="7341" y="0"/>
                  </a:lnTo>
                  <a:cubicBezTo>
                    <a:pt x="7341" y="756"/>
                    <a:pt x="6711" y="1386"/>
                    <a:pt x="5955" y="1386"/>
                  </a:cubicBezTo>
                  <a:lnTo>
                    <a:pt x="3119" y="1386"/>
                  </a:lnTo>
                  <a:cubicBezTo>
                    <a:pt x="2363" y="1386"/>
                    <a:pt x="1733" y="756"/>
                    <a:pt x="17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32"/>
            <p:cNvSpPr/>
            <p:nvPr/>
          </p:nvSpPr>
          <p:spPr>
            <a:xfrm>
              <a:off x="6228775" y="3936925"/>
              <a:ext cx="106350" cy="53575"/>
            </a:xfrm>
            <a:custGeom>
              <a:rect b="b" l="l" r="r" t="t"/>
              <a:pathLst>
                <a:path extrusionOk="0" h="2143" w="4254">
                  <a:moveTo>
                    <a:pt x="2143" y="0"/>
                  </a:moveTo>
                  <a:cubicBezTo>
                    <a:pt x="1860" y="0"/>
                    <a:pt x="1576" y="221"/>
                    <a:pt x="1450" y="473"/>
                  </a:cubicBezTo>
                  <a:lnTo>
                    <a:pt x="1387" y="725"/>
                  </a:lnTo>
                  <a:lnTo>
                    <a:pt x="725" y="725"/>
                  </a:lnTo>
                  <a:cubicBezTo>
                    <a:pt x="316" y="725"/>
                    <a:pt x="1" y="1040"/>
                    <a:pt x="1" y="1418"/>
                  </a:cubicBezTo>
                  <a:cubicBezTo>
                    <a:pt x="1" y="1828"/>
                    <a:pt x="316" y="2143"/>
                    <a:pt x="725" y="2143"/>
                  </a:cubicBezTo>
                  <a:lnTo>
                    <a:pt x="3561" y="2143"/>
                  </a:lnTo>
                  <a:cubicBezTo>
                    <a:pt x="3939" y="2143"/>
                    <a:pt x="4254" y="1828"/>
                    <a:pt x="4254" y="1418"/>
                  </a:cubicBezTo>
                  <a:cubicBezTo>
                    <a:pt x="4254" y="1040"/>
                    <a:pt x="3939" y="725"/>
                    <a:pt x="3561" y="725"/>
                  </a:cubicBezTo>
                  <a:lnTo>
                    <a:pt x="2868" y="725"/>
                  </a:lnTo>
                  <a:lnTo>
                    <a:pt x="2805" y="473"/>
                  </a:lnTo>
                  <a:cubicBezTo>
                    <a:pt x="2710" y="221"/>
                    <a:pt x="2458" y="0"/>
                    <a:pt x="21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32"/>
            <p:cNvSpPr/>
            <p:nvPr/>
          </p:nvSpPr>
          <p:spPr>
            <a:xfrm>
              <a:off x="6412300" y="4059000"/>
              <a:ext cx="52000" cy="105575"/>
            </a:xfrm>
            <a:custGeom>
              <a:rect b="b" l="l" r="r" t="t"/>
              <a:pathLst>
                <a:path extrusionOk="0" h="4223" w="2080">
                  <a:moveTo>
                    <a:pt x="0" y="1"/>
                  </a:moveTo>
                  <a:lnTo>
                    <a:pt x="0" y="4222"/>
                  </a:lnTo>
                  <a:lnTo>
                    <a:pt x="32" y="4222"/>
                  </a:lnTo>
                  <a:cubicBezTo>
                    <a:pt x="315" y="4002"/>
                    <a:pt x="662" y="3876"/>
                    <a:pt x="1072" y="3876"/>
                  </a:cubicBezTo>
                  <a:cubicBezTo>
                    <a:pt x="1450" y="3876"/>
                    <a:pt x="1796" y="4002"/>
                    <a:pt x="2080" y="4222"/>
                  </a:cubicBezTo>
                  <a:lnTo>
                    <a:pt x="20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32"/>
            <p:cNvSpPr/>
            <p:nvPr/>
          </p:nvSpPr>
          <p:spPr>
            <a:xfrm>
              <a:off x="6413875" y="4007025"/>
              <a:ext cx="52000" cy="34675"/>
            </a:xfrm>
            <a:custGeom>
              <a:rect b="b" l="l" r="r" t="t"/>
              <a:pathLst>
                <a:path extrusionOk="0" h="1387" w="208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1386"/>
                  </a:lnTo>
                  <a:lnTo>
                    <a:pt x="2080" y="1386"/>
                  </a:lnTo>
                  <a:lnTo>
                    <a:pt x="2080" y="1040"/>
                  </a:lnTo>
                  <a:cubicBezTo>
                    <a:pt x="2048" y="473"/>
                    <a:pt x="1576" y="0"/>
                    <a:pt x="10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32"/>
            <p:cNvSpPr/>
            <p:nvPr/>
          </p:nvSpPr>
          <p:spPr>
            <a:xfrm>
              <a:off x="6417800" y="4173200"/>
              <a:ext cx="43350" cy="43350"/>
            </a:xfrm>
            <a:custGeom>
              <a:rect b="b" l="l" r="r" t="t"/>
              <a:pathLst>
                <a:path extrusionOk="0" h="1734" w="1734">
                  <a:moveTo>
                    <a:pt x="883" y="1"/>
                  </a:moveTo>
                  <a:cubicBezTo>
                    <a:pt x="537" y="1"/>
                    <a:pt x="190" y="221"/>
                    <a:pt x="1" y="442"/>
                  </a:cubicBezTo>
                  <a:lnTo>
                    <a:pt x="568" y="1545"/>
                  </a:lnTo>
                  <a:cubicBezTo>
                    <a:pt x="600" y="1671"/>
                    <a:pt x="757" y="1734"/>
                    <a:pt x="883" y="1734"/>
                  </a:cubicBezTo>
                  <a:cubicBezTo>
                    <a:pt x="978" y="1734"/>
                    <a:pt x="1104" y="1671"/>
                    <a:pt x="1198" y="1545"/>
                  </a:cubicBezTo>
                  <a:lnTo>
                    <a:pt x="1734" y="442"/>
                  </a:lnTo>
                  <a:cubicBezTo>
                    <a:pt x="1545" y="158"/>
                    <a:pt x="1230" y="1"/>
                    <a:pt x="8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4" name="Google Shape;604;p32"/>
          <p:cNvSpPr txBox="1"/>
          <p:nvPr>
            <p:ph idx="4" type="subTitle"/>
          </p:nvPr>
        </p:nvSpPr>
        <p:spPr>
          <a:xfrm>
            <a:off x="4513700" y="1039476"/>
            <a:ext cx="3453600" cy="292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●"/>
            </a:pPr>
            <a:r>
              <a:rPr lang="en" sz="1600"/>
              <a:t>Flask 3.0.0 web framework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●"/>
            </a:pPr>
            <a:r>
              <a:rPr lang="en" sz="1600"/>
              <a:t>SQLite for database management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accent1"/>
              </a:buClr>
              <a:buSzPts val="1600"/>
              <a:buFont typeface="Arial"/>
              <a:buChar char="●"/>
            </a:pPr>
            <a:r>
              <a:rPr lang="en" sz="1600"/>
              <a:t>GitLab for code collaboration</a:t>
            </a:r>
            <a:endParaRPr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3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Tasks Completed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610" name="Google Shape;610;p33"/>
          <p:cNvSpPr txBox="1"/>
          <p:nvPr>
            <p:ph idx="3" type="subTitle"/>
          </p:nvPr>
        </p:nvSpPr>
        <p:spPr>
          <a:xfrm>
            <a:off x="715100" y="1105475"/>
            <a:ext cx="4028100" cy="286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✓ Set up Flask backend with SQLite database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✓ Implemented vehicle energy calculation models for all 4 vehicle types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✓ Created secure admin routes for vehicle parameter management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✓ Built responsive React frontend with modern UI components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✓ Developed file upload system for speed profiles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✓ Added session tracking and user history features</a:t>
            </a:r>
            <a:endParaRPr sz="1500"/>
          </a:p>
        </p:txBody>
      </p:sp>
      <p:sp>
        <p:nvSpPr>
          <p:cNvPr id="611" name="Google Shape;611;p33"/>
          <p:cNvSpPr/>
          <p:nvPr/>
        </p:nvSpPr>
        <p:spPr>
          <a:xfrm>
            <a:off x="4999875" y="423275"/>
            <a:ext cx="616200" cy="616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Encode Sans"/>
              <a:ea typeface="Encode Sans"/>
              <a:cs typeface="Encode Sans"/>
              <a:sym typeface="Encode Sans"/>
            </a:endParaRPr>
          </a:p>
        </p:txBody>
      </p:sp>
      <p:grpSp>
        <p:nvGrpSpPr>
          <p:cNvPr id="612" name="Google Shape;612;p33"/>
          <p:cNvGrpSpPr/>
          <p:nvPr/>
        </p:nvGrpSpPr>
        <p:grpSpPr>
          <a:xfrm>
            <a:off x="5132475" y="556807"/>
            <a:ext cx="350995" cy="349133"/>
            <a:chOff x="6168925" y="3936925"/>
            <a:chExt cx="296950" cy="295375"/>
          </a:xfrm>
        </p:grpSpPr>
        <p:sp>
          <p:nvSpPr>
            <p:cNvPr id="613" name="Google Shape;613;p33"/>
            <p:cNvSpPr/>
            <p:nvPr/>
          </p:nvSpPr>
          <p:spPr>
            <a:xfrm>
              <a:off x="6220900" y="4164550"/>
              <a:ext cx="18150" cy="18125"/>
            </a:xfrm>
            <a:custGeom>
              <a:rect b="b" l="l" r="r" t="t"/>
              <a:pathLst>
                <a:path extrusionOk="0" h="725" w="726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33"/>
            <p:cNvSpPr/>
            <p:nvPr/>
          </p:nvSpPr>
          <p:spPr>
            <a:xfrm>
              <a:off x="6168925" y="3972375"/>
              <a:ext cx="227650" cy="259925"/>
            </a:xfrm>
            <a:custGeom>
              <a:rect b="b" l="l" r="r" t="t"/>
              <a:pathLst>
                <a:path extrusionOk="0" h="10397" w="9106">
                  <a:moveTo>
                    <a:pt x="3115" y="2135"/>
                  </a:moveTo>
                  <a:cubicBezTo>
                    <a:pt x="3206" y="2135"/>
                    <a:pt x="3293" y="2158"/>
                    <a:pt x="3340" y="2205"/>
                  </a:cubicBezTo>
                  <a:cubicBezTo>
                    <a:pt x="3466" y="2331"/>
                    <a:pt x="3466" y="2583"/>
                    <a:pt x="3340" y="2678"/>
                  </a:cubicBezTo>
                  <a:lnTo>
                    <a:pt x="2930" y="3119"/>
                  </a:lnTo>
                  <a:lnTo>
                    <a:pt x="3340" y="3560"/>
                  </a:lnTo>
                  <a:cubicBezTo>
                    <a:pt x="3466" y="3686"/>
                    <a:pt x="3466" y="3907"/>
                    <a:pt x="3340" y="4033"/>
                  </a:cubicBezTo>
                  <a:cubicBezTo>
                    <a:pt x="3293" y="4096"/>
                    <a:pt x="3206" y="4127"/>
                    <a:pt x="3115" y="4127"/>
                  </a:cubicBezTo>
                  <a:cubicBezTo>
                    <a:pt x="3025" y="4127"/>
                    <a:pt x="2930" y="4096"/>
                    <a:pt x="2867" y="4033"/>
                  </a:cubicBezTo>
                  <a:lnTo>
                    <a:pt x="2458" y="3592"/>
                  </a:lnTo>
                  <a:lnTo>
                    <a:pt x="2017" y="4033"/>
                  </a:lnTo>
                  <a:cubicBezTo>
                    <a:pt x="1954" y="4096"/>
                    <a:pt x="1867" y="4127"/>
                    <a:pt x="1780" y="4127"/>
                  </a:cubicBezTo>
                  <a:cubicBezTo>
                    <a:pt x="1694" y="4127"/>
                    <a:pt x="1607" y="4096"/>
                    <a:pt x="1544" y="4033"/>
                  </a:cubicBezTo>
                  <a:cubicBezTo>
                    <a:pt x="1418" y="3907"/>
                    <a:pt x="1418" y="3686"/>
                    <a:pt x="1544" y="3560"/>
                  </a:cubicBezTo>
                  <a:lnTo>
                    <a:pt x="1985" y="3119"/>
                  </a:lnTo>
                  <a:lnTo>
                    <a:pt x="1544" y="2678"/>
                  </a:lnTo>
                  <a:cubicBezTo>
                    <a:pt x="1418" y="2583"/>
                    <a:pt x="1418" y="2331"/>
                    <a:pt x="1544" y="2205"/>
                  </a:cubicBezTo>
                  <a:cubicBezTo>
                    <a:pt x="1591" y="2158"/>
                    <a:pt x="1678" y="2135"/>
                    <a:pt x="1769" y="2135"/>
                  </a:cubicBezTo>
                  <a:cubicBezTo>
                    <a:pt x="1859" y="2135"/>
                    <a:pt x="1954" y="2158"/>
                    <a:pt x="2017" y="2205"/>
                  </a:cubicBezTo>
                  <a:lnTo>
                    <a:pt x="2458" y="2646"/>
                  </a:lnTo>
                  <a:lnTo>
                    <a:pt x="2867" y="2205"/>
                  </a:lnTo>
                  <a:cubicBezTo>
                    <a:pt x="2930" y="2158"/>
                    <a:pt x="3025" y="2135"/>
                    <a:pt x="3115" y="2135"/>
                  </a:cubicBezTo>
                  <a:close/>
                  <a:moveTo>
                    <a:pt x="6727" y="2079"/>
                  </a:moveTo>
                  <a:cubicBezTo>
                    <a:pt x="6813" y="2079"/>
                    <a:pt x="6900" y="2111"/>
                    <a:pt x="6963" y="2174"/>
                  </a:cubicBezTo>
                  <a:lnTo>
                    <a:pt x="7688" y="2898"/>
                  </a:lnTo>
                  <a:cubicBezTo>
                    <a:pt x="7719" y="2993"/>
                    <a:pt x="7719" y="3245"/>
                    <a:pt x="7593" y="3371"/>
                  </a:cubicBezTo>
                  <a:cubicBezTo>
                    <a:pt x="7546" y="3418"/>
                    <a:pt x="7459" y="3442"/>
                    <a:pt x="7369" y="3442"/>
                  </a:cubicBezTo>
                  <a:cubicBezTo>
                    <a:pt x="7278" y="3442"/>
                    <a:pt x="7183" y="3418"/>
                    <a:pt x="7120" y="3371"/>
                  </a:cubicBezTo>
                  <a:lnTo>
                    <a:pt x="7026" y="3245"/>
                  </a:lnTo>
                  <a:lnTo>
                    <a:pt x="7026" y="4505"/>
                  </a:lnTo>
                  <a:cubicBezTo>
                    <a:pt x="7026" y="5104"/>
                    <a:pt x="6553" y="5513"/>
                    <a:pt x="5986" y="5513"/>
                  </a:cubicBezTo>
                  <a:lnTo>
                    <a:pt x="3151" y="5513"/>
                  </a:lnTo>
                  <a:cubicBezTo>
                    <a:pt x="2962" y="5513"/>
                    <a:pt x="2804" y="5671"/>
                    <a:pt x="2804" y="5891"/>
                  </a:cubicBezTo>
                  <a:lnTo>
                    <a:pt x="2804" y="7026"/>
                  </a:lnTo>
                  <a:cubicBezTo>
                    <a:pt x="3182" y="7183"/>
                    <a:pt x="3497" y="7530"/>
                    <a:pt x="3497" y="8002"/>
                  </a:cubicBezTo>
                  <a:cubicBezTo>
                    <a:pt x="3497" y="8601"/>
                    <a:pt x="3025" y="9042"/>
                    <a:pt x="2489" y="9042"/>
                  </a:cubicBezTo>
                  <a:cubicBezTo>
                    <a:pt x="1922" y="9042"/>
                    <a:pt x="1450" y="8569"/>
                    <a:pt x="1450" y="8002"/>
                  </a:cubicBezTo>
                  <a:cubicBezTo>
                    <a:pt x="1450" y="7561"/>
                    <a:pt x="1733" y="7183"/>
                    <a:pt x="2174" y="7026"/>
                  </a:cubicBezTo>
                  <a:lnTo>
                    <a:pt x="2174" y="5891"/>
                  </a:lnTo>
                  <a:cubicBezTo>
                    <a:pt x="2174" y="5293"/>
                    <a:pt x="2647" y="4852"/>
                    <a:pt x="3182" y="4852"/>
                  </a:cubicBezTo>
                  <a:lnTo>
                    <a:pt x="6018" y="4852"/>
                  </a:lnTo>
                  <a:cubicBezTo>
                    <a:pt x="6207" y="4852"/>
                    <a:pt x="6364" y="4694"/>
                    <a:pt x="6364" y="4505"/>
                  </a:cubicBezTo>
                  <a:lnTo>
                    <a:pt x="6364" y="3245"/>
                  </a:lnTo>
                  <a:lnTo>
                    <a:pt x="6270" y="3371"/>
                  </a:lnTo>
                  <a:cubicBezTo>
                    <a:pt x="6207" y="3418"/>
                    <a:pt x="6120" y="3442"/>
                    <a:pt x="6034" y="3442"/>
                  </a:cubicBezTo>
                  <a:cubicBezTo>
                    <a:pt x="5947" y="3442"/>
                    <a:pt x="5860" y="3418"/>
                    <a:pt x="5797" y="3371"/>
                  </a:cubicBezTo>
                  <a:cubicBezTo>
                    <a:pt x="5671" y="3245"/>
                    <a:pt x="5671" y="2993"/>
                    <a:pt x="5797" y="2898"/>
                  </a:cubicBezTo>
                  <a:lnTo>
                    <a:pt x="6490" y="2174"/>
                  </a:lnTo>
                  <a:cubicBezTo>
                    <a:pt x="6553" y="2111"/>
                    <a:pt x="6640" y="2079"/>
                    <a:pt x="6727" y="2079"/>
                  </a:cubicBezTo>
                  <a:close/>
                  <a:moveTo>
                    <a:pt x="7369" y="7057"/>
                  </a:moveTo>
                  <a:cubicBezTo>
                    <a:pt x="7459" y="7057"/>
                    <a:pt x="7546" y="7089"/>
                    <a:pt x="7593" y="7152"/>
                  </a:cubicBezTo>
                  <a:cubicBezTo>
                    <a:pt x="7719" y="7246"/>
                    <a:pt x="7719" y="7498"/>
                    <a:pt x="7593" y="7624"/>
                  </a:cubicBezTo>
                  <a:lnTo>
                    <a:pt x="7183" y="8034"/>
                  </a:lnTo>
                  <a:lnTo>
                    <a:pt x="7593" y="8475"/>
                  </a:lnTo>
                  <a:cubicBezTo>
                    <a:pt x="7719" y="8601"/>
                    <a:pt x="7719" y="8821"/>
                    <a:pt x="7593" y="8947"/>
                  </a:cubicBezTo>
                  <a:cubicBezTo>
                    <a:pt x="7546" y="9010"/>
                    <a:pt x="7459" y="9042"/>
                    <a:pt x="7369" y="9042"/>
                  </a:cubicBezTo>
                  <a:cubicBezTo>
                    <a:pt x="7278" y="9042"/>
                    <a:pt x="7183" y="9010"/>
                    <a:pt x="7120" y="8947"/>
                  </a:cubicBezTo>
                  <a:lnTo>
                    <a:pt x="6711" y="8506"/>
                  </a:lnTo>
                  <a:lnTo>
                    <a:pt x="6270" y="8947"/>
                  </a:lnTo>
                  <a:cubicBezTo>
                    <a:pt x="6207" y="9010"/>
                    <a:pt x="6120" y="9042"/>
                    <a:pt x="6034" y="9042"/>
                  </a:cubicBezTo>
                  <a:cubicBezTo>
                    <a:pt x="5947" y="9042"/>
                    <a:pt x="5860" y="9010"/>
                    <a:pt x="5797" y="8947"/>
                  </a:cubicBezTo>
                  <a:cubicBezTo>
                    <a:pt x="5671" y="8821"/>
                    <a:pt x="5671" y="8601"/>
                    <a:pt x="5797" y="8475"/>
                  </a:cubicBezTo>
                  <a:lnTo>
                    <a:pt x="6207" y="8034"/>
                  </a:lnTo>
                  <a:lnTo>
                    <a:pt x="5797" y="7624"/>
                  </a:lnTo>
                  <a:cubicBezTo>
                    <a:pt x="5671" y="7498"/>
                    <a:pt x="5671" y="7246"/>
                    <a:pt x="5797" y="7152"/>
                  </a:cubicBezTo>
                  <a:cubicBezTo>
                    <a:pt x="5845" y="7089"/>
                    <a:pt x="5931" y="7057"/>
                    <a:pt x="6022" y="7057"/>
                  </a:cubicBezTo>
                  <a:cubicBezTo>
                    <a:pt x="6112" y="7057"/>
                    <a:pt x="6207" y="7089"/>
                    <a:pt x="6270" y="7152"/>
                  </a:cubicBezTo>
                  <a:lnTo>
                    <a:pt x="6711" y="7561"/>
                  </a:lnTo>
                  <a:lnTo>
                    <a:pt x="7120" y="7152"/>
                  </a:lnTo>
                  <a:cubicBezTo>
                    <a:pt x="7183" y="7089"/>
                    <a:pt x="7278" y="7057"/>
                    <a:pt x="7369" y="7057"/>
                  </a:cubicBezTo>
                  <a:close/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9388"/>
                  </a:lnTo>
                  <a:cubicBezTo>
                    <a:pt x="0" y="9987"/>
                    <a:pt x="473" y="10397"/>
                    <a:pt x="1040" y="10397"/>
                  </a:cubicBezTo>
                  <a:lnTo>
                    <a:pt x="8003" y="10397"/>
                  </a:lnTo>
                  <a:cubicBezTo>
                    <a:pt x="8601" y="10397"/>
                    <a:pt x="9011" y="9924"/>
                    <a:pt x="9011" y="9388"/>
                  </a:cubicBezTo>
                  <a:lnTo>
                    <a:pt x="9011" y="1040"/>
                  </a:lnTo>
                  <a:cubicBezTo>
                    <a:pt x="9105" y="473"/>
                    <a:pt x="8633" y="0"/>
                    <a:pt x="8034" y="0"/>
                  </a:cubicBezTo>
                  <a:lnTo>
                    <a:pt x="7341" y="0"/>
                  </a:lnTo>
                  <a:cubicBezTo>
                    <a:pt x="7341" y="756"/>
                    <a:pt x="6711" y="1386"/>
                    <a:pt x="5955" y="1386"/>
                  </a:cubicBezTo>
                  <a:lnTo>
                    <a:pt x="3119" y="1386"/>
                  </a:lnTo>
                  <a:cubicBezTo>
                    <a:pt x="2363" y="1386"/>
                    <a:pt x="1733" y="756"/>
                    <a:pt x="17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33"/>
            <p:cNvSpPr/>
            <p:nvPr/>
          </p:nvSpPr>
          <p:spPr>
            <a:xfrm>
              <a:off x="6228775" y="3936925"/>
              <a:ext cx="106350" cy="53575"/>
            </a:xfrm>
            <a:custGeom>
              <a:rect b="b" l="l" r="r" t="t"/>
              <a:pathLst>
                <a:path extrusionOk="0" h="2143" w="4254">
                  <a:moveTo>
                    <a:pt x="2143" y="0"/>
                  </a:moveTo>
                  <a:cubicBezTo>
                    <a:pt x="1860" y="0"/>
                    <a:pt x="1576" y="221"/>
                    <a:pt x="1450" y="473"/>
                  </a:cubicBezTo>
                  <a:lnTo>
                    <a:pt x="1387" y="725"/>
                  </a:lnTo>
                  <a:lnTo>
                    <a:pt x="725" y="725"/>
                  </a:lnTo>
                  <a:cubicBezTo>
                    <a:pt x="316" y="725"/>
                    <a:pt x="1" y="1040"/>
                    <a:pt x="1" y="1418"/>
                  </a:cubicBezTo>
                  <a:cubicBezTo>
                    <a:pt x="1" y="1828"/>
                    <a:pt x="316" y="2143"/>
                    <a:pt x="725" y="2143"/>
                  </a:cubicBezTo>
                  <a:lnTo>
                    <a:pt x="3561" y="2143"/>
                  </a:lnTo>
                  <a:cubicBezTo>
                    <a:pt x="3939" y="2143"/>
                    <a:pt x="4254" y="1828"/>
                    <a:pt x="4254" y="1418"/>
                  </a:cubicBezTo>
                  <a:cubicBezTo>
                    <a:pt x="4254" y="1040"/>
                    <a:pt x="3939" y="725"/>
                    <a:pt x="3561" y="725"/>
                  </a:cubicBezTo>
                  <a:lnTo>
                    <a:pt x="2868" y="725"/>
                  </a:lnTo>
                  <a:lnTo>
                    <a:pt x="2805" y="473"/>
                  </a:lnTo>
                  <a:cubicBezTo>
                    <a:pt x="2710" y="221"/>
                    <a:pt x="2458" y="0"/>
                    <a:pt x="21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33"/>
            <p:cNvSpPr/>
            <p:nvPr/>
          </p:nvSpPr>
          <p:spPr>
            <a:xfrm>
              <a:off x="6412300" y="4059000"/>
              <a:ext cx="52000" cy="105575"/>
            </a:xfrm>
            <a:custGeom>
              <a:rect b="b" l="l" r="r" t="t"/>
              <a:pathLst>
                <a:path extrusionOk="0" h="4223" w="2080">
                  <a:moveTo>
                    <a:pt x="0" y="1"/>
                  </a:moveTo>
                  <a:lnTo>
                    <a:pt x="0" y="4222"/>
                  </a:lnTo>
                  <a:lnTo>
                    <a:pt x="32" y="4222"/>
                  </a:lnTo>
                  <a:cubicBezTo>
                    <a:pt x="315" y="4002"/>
                    <a:pt x="662" y="3876"/>
                    <a:pt x="1072" y="3876"/>
                  </a:cubicBezTo>
                  <a:cubicBezTo>
                    <a:pt x="1450" y="3876"/>
                    <a:pt x="1796" y="4002"/>
                    <a:pt x="2080" y="4222"/>
                  </a:cubicBezTo>
                  <a:lnTo>
                    <a:pt x="20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33"/>
            <p:cNvSpPr/>
            <p:nvPr/>
          </p:nvSpPr>
          <p:spPr>
            <a:xfrm>
              <a:off x="6413875" y="4007025"/>
              <a:ext cx="52000" cy="34675"/>
            </a:xfrm>
            <a:custGeom>
              <a:rect b="b" l="l" r="r" t="t"/>
              <a:pathLst>
                <a:path extrusionOk="0" h="1387" w="208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1386"/>
                  </a:lnTo>
                  <a:lnTo>
                    <a:pt x="2080" y="1386"/>
                  </a:lnTo>
                  <a:lnTo>
                    <a:pt x="2080" y="1040"/>
                  </a:lnTo>
                  <a:cubicBezTo>
                    <a:pt x="2048" y="473"/>
                    <a:pt x="1576" y="0"/>
                    <a:pt x="10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33"/>
            <p:cNvSpPr/>
            <p:nvPr/>
          </p:nvSpPr>
          <p:spPr>
            <a:xfrm>
              <a:off x="6417800" y="4173200"/>
              <a:ext cx="43350" cy="43350"/>
            </a:xfrm>
            <a:custGeom>
              <a:rect b="b" l="l" r="r" t="t"/>
              <a:pathLst>
                <a:path extrusionOk="0" h="1734" w="1734">
                  <a:moveTo>
                    <a:pt x="883" y="1"/>
                  </a:moveTo>
                  <a:cubicBezTo>
                    <a:pt x="537" y="1"/>
                    <a:pt x="190" y="221"/>
                    <a:pt x="1" y="442"/>
                  </a:cubicBezTo>
                  <a:lnTo>
                    <a:pt x="568" y="1545"/>
                  </a:lnTo>
                  <a:cubicBezTo>
                    <a:pt x="600" y="1671"/>
                    <a:pt x="757" y="1734"/>
                    <a:pt x="883" y="1734"/>
                  </a:cubicBezTo>
                  <a:cubicBezTo>
                    <a:pt x="978" y="1734"/>
                    <a:pt x="1104" y="1671"/>
                    <a:pt x="1198" y="1545"/>
                  </a:cubicBezTo>
                  <a:lnTo>
                    <a:pt x="1734" y="442"/>
                  </a:lnTo>
                  <a:cubicBezTo>
                    <a:pt x="1545" y="158"/>
                    <a:pt x="1230" y="1"/>
                    <a:pt x="8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9" name="Google Shape;619;p33"/>
          <p:cNvSpPr txBox="1"/>
          <p:nvPr>
            <p:ph idx="4" type="subTitle"/>
          </p:nvPr>
        </p:nvSpPr>
        <p:spPr>
          <a:xfrm>
            <a:off x="4999875" y="1105475"/>
            <a:ext cx="3645600" cy="286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✓ Implemented data visualization for energy analytics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✓ Created comprehensive API documentation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✓ Added error handling and input validation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✓ Implemented user authentication and account creation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✓ Deployed application to production environment</a:t>
            </a:r>
            <a:endParaRPr sz="15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34"/>
          <p:cNvSpPr txBox="1"/>
          <p:nvPr>
            <p:ph idx="1" type="subTitle"/>
          </p:nvPr>
        </p:nvSpPr>
        <p:spPr>
          <a:xfrm>
            <a:off x="728487" y="1931125"/>
            <a:ext cx="3843600" cy="117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u="sng">
                <a:solidFill>
                  <a:schemeClr val="hlink"/>
                </a:solidFill>
                <a:hlinkClick r:id="rId3"/>
              </a:rPr>
              <a:t>Deployed Version</a:t>
            </a:r>
            <a:r>
              <a:rPr i="1" lang="en"/>
              <a:t> </a:t>
            </a:r>
            <a:endParaRPr i="1"/>
          </a:p>
        </p:txBody>
      </p:sp>
      <p:sp>
        <p:nvSpPr>
          <p:cNvPr id="625" name="Google Shape;625;p34"/>
          <p:cNvSpPr txBox="1"/>
          <p:nvPr>
            <p:ph type="ctrTitle"/>
          </p:nvPr>
        </p:nvSpPr>
        <p:spPr>
          <a:xfrm>
            <a:off x="728400" y="767850"/>
            <a:ext cx="5292300" cy="105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LIVE DEMO</a:t>
            </a:r>
            <a:endParaRPr/>
          </a:p>
        </p:txBody>
      </p:sp>
      <p:sp>
        <p:nvSpPr>
          <p:cNvPr id="626" name="Google Shape;626;p34"/>
          <p:cNvSpPr txBox="1"/>
          <p:nvPr/>
        </p:nvSpPr>
        <p:spPr>
          <a:xfrm>
            <a:off x="728400" y="4030238"/>
            <a:ext cx="4379400" cy="49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7150" rotWithShape="0" algn="bl" dir="5400000" dist="19050">
              <a:schemeClr val="accent2"/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27" name="Google Shape;627;p34"/>
          <p:cNvGrpSpPr/>
          <p:nvPr/>
        </p:nvGrpSpPr>
        <p:grpSpPr>
          <a:xfrm>
            <a:off x="5420733" y="2889640"/>
            <a:ext cx="3327527" cy="1198978"/>
            <a:chOff x="2538633" y="1389440"/>
            <a:chExt cx="3327527" cy="1198978"/>
          </a:xfrm>
        </p:grpSpPr>
        <p:sp>
          <p:nvSpPr>
            <p:cNvPr id="628" name="Google Shape;628;p34"/>
            <p:cNvSpPr/>
            <p:nvPr/>
          </p:nvSpPr>
          <p:spPr>
            <a:xfrm>
              <a:off x="2688050" y="1883949"/>
              <a:ext cx="3005137" cy="469963"/>
            </a:xfrm>
            <a:custGeom>
              <a:rect b="b" l="l" r="r" t="t"/>
              <a:pathLst>
                <a:path extrusionOk="0" h="469963" w="3005137">
                  <a:moveTo>
                    <a:pt x="3005138" y="469964"/>
                  </a:moveTo>
                  <a:lnTo>
                    <a:pt x="0" y="469964"/>
                  </a:lnTo>
                  <a:lnTo>
                    <a:pt x="0" y="144494"/>
                  </a:lnTo>
                  <a:lnTo>
                    <a:pt x="209455" y="0"/>
                  </a:lnTo>
                  <a:lnTo>
                    <a:pt x="2609850" y="0"/>
                  </a:lnTo>
                  <a:lnTo>
                    <a:pt x="3005138" y="215932"/>
                  </a:lnTo>
                  <a:lnTo>
                    <a:pt x="3005138" y="4699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9" name="Google Shape;629;p34"/>
            <p:cNvSpPr/>
            <p:nvPr/>
          </p:nvSpPr>
          <p:spPr>
            <a:xfrm>
              <a:off x="2538633" y="1389440"/>
              <a:ext cx="3327527" cy="964567"/>
            </a:xfrm>
            <a:custGeom>
              <a:rect b="b" l="l" r="r" t="t"/>
              <a:pathLst>
                <a:path extrusionOk="0" h="964567" w="3327527">
                  <a:moveTo>
                    <a:pt x="2773078" y="595379"/>
                  </a:moveTo>
                  <a:cubicBezTo>
                    <a:pt x="2955863" y="595379"/>
                    <a:pt x="3104072" y="743588"/>
                    <a:pt x="3104072" y="926373"/>
                  </a:cubicBezTo>
                  <a:cubicBezTo>
                    <a:pt x="3104072" y="939231"/>
                    <a:pt x="3103214" y="951995"/>
                    <a:pt x="3101786" y="964473"/>
                  </a:cubicBezTo>
                  <a:lnTo>
                    <a:pt x="3327528" y="964473"/>
                  </a:lnTo>
                  <a:cubicBezTo>
                    <a:pt x="3327528" y="964473"/>
                    <a:pt x="3321146" y="594141"/>
                    <a:pt x="3130646" y="490413"/>
                  </a:cubicBezTo>
                  <a:cubicBezTo>
                    <a:pt x="2940146" y="386686"/>
                    <a:pt x="2413128" y="335823"/>
                    <a:pt x="2413128" y="335823"/>
                  </a:cubicBezTo>
                  <a:cubicBezTo>
                    <a:pt x="2413128" y="335823"/>
                    <a:pt x="2025746" y="24641"/>
                    <a:pt x="1606646" y="5591"/>
                  </a:cubicBezTo>
                  <a:cubicBezTo>
                    <a:pt x="1187546" y="-13459"/>
                    <a:pt x="755778" y="18259"/>
                    <a:pt x="577946" y="69123"/>
                  </a:cubicBezTo>
                  <a:cubicBezTo>
                    <a:pt x="400114" y="119891"/>
                    <a:pt x="152464" y="227904"/>
                    <a:pt x="76264" y="494604"/>
                  </a:cubicBezTo>
                  <a:cubicBezTo>
                    <a:pt x="76264" y="494604"/>
                    <a:pt x="64" y="507273"/>
                    <a:pt x="64" y="589854"/>
                  </a:cubicBezTo>
                  <a:lnTo>
                    <a:pt x="64" y="862936"/>
                  </a:lnTo>
                  <a:cubicBezTo>
                    <a:pt x="64" y="862936"/>
                    <a:pt x="-6317" y="964568"/>
                    <a:pt x="107983" y="964568"/>
                  </a:cubicBezTo>
                  <a:lnTo>
                    <a:pt x="226950" y="964568"/>
                  </a:lnTo>
                  <a:cubicBezTo>
                    <a:pt x="225521" y="952090"/>
                    <a:pt x="224664" y="939327"/>
                    <a:pt x="224664" y="926468"/>
                  </a:cubicBezTo>
                  <a:cubicBezTo>
                    <a:pt x="224664" y="743683"/>
                    <a:pt x="372873" y="595474"/>
                    <a:pt x="555658" y="595474"/>
                  </a:cubicBezTo>
                  <a:cubicBezTo>
                    <a:pt x="738442" y="595474"/>
                    <a:pt x="886651" y="743683"/>
                    <a:pt x="886651" y="926468"/>
                  </a:cubicBezTo>
                  <a:cubicBezTo>
                    <a:pt x="886651" y="939327"/>
                    <a:pt x="885889" y="952090"/>
                    <a:pt x="884365" y="964568"/>
                  </a:cubicBezTo>
                  <a:lnTo>
                    <a:pt x="2444180" y="964568"/>
                  </a:lnTo>
                  <a:cubicBezTo>
                    <a:pt x="2442751" y="952090"/>
                    <a:pt x="2441894" y="939327"/>
                    <a:pt x="2441894" y="926468"/>
                  </a:cubicBezTo>
                  <a:cubicBezTo>
                    <a:pt x="2441894" y="743683"/>
                    <a:pt x="2590103" y="595474"/>
                    <a:pt x="2772887" y="59547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30" name="Google Shape;630;p34"/>
            <p:cNvGrpSpPr/>
            <p:nvPr/>
          </p:nvGrpSpPr>
          <p:grpSpPr>
            <a:xfrm>
              <a:off x="2806255" y="2019585"/>
              <a:ext cx="2792444" cy="568833"/>
              <a:chOff x="2806255" y="2019585"/>
              <a:chExt cx="2792444" cy="568833"/>
            </a:xfrm>
          </p:grpSpPr>
          <p:grpSp>
            <p:nvGrpSpPr>
              <p:cNvPr id="631" name="Google Shape;631;p34"/>
              <p:cNvGrpSpPr/>
              <p:nvPr/>
            </p:nvGrpSpPr>
            <p:grpSpPr>
              <a:xfrm>
                <a:off x="5029866" y="2019585"/>
                <a:ext cx="568833" cy="568833"/>
                <a:chOff x="5029866" y="2019585"/>
                <a:chExt cx="568833" cy="568833"/>
              </a:xfrm>
            </p:grpSpPr>
            <p:sp>
              <p:nvSpPr>
                <p:cNvPr id="632" name="Google Shape;632;p34"/>
                <p:cNvSpPr/>
                <p:nvPr/>
              </p:nvSpPr>
              <p:spPr>
                <a:xfrm>
                  <a:off x="5029866" y="2019585"/>
                  <a:ext cx="568833" cy="568833"/>
                </a:xfrm>
                <a:custGeom>
                  <a:rect b="b" l="l" r="r" t="t"/>
                  <a:pathLst>
                    <a:path extrusionOk="0" h="568833" w="568833">
                      <a:moveTo>
                        <a:pt x="568833" y="284417"/>
                      </a:moveTo>
                      <a:cubicBezTo>
                        <a:pt x="568833" y="441484"/>
                        <a:pt x="441484" y="568833"/>
                        <a:pt x="284416" y="568833"/>
                      </a:cubicBezTo>
                      <a:cubicBezTo>
                        <a:pt x="127349" y="568833"/>
                        <a:pt x="0" y="441484"/>
                        <a:pt x="0" y="284417"/>
                      </a:cubicBezTo>
                      <a:cubicBezTo>
                        <a:pt x="0" y="127349"/>
                        <a:pt x="127349" y="0"/>
                        <a:pt x="284416" y="0"/>
                      </a:cubicBezTo>
                      <a:cubicBezTo>
                        <a:pt x="441484" y="0"/>
                        <a:pt x="568833" y="127349"/>
                        <a:pt x="568833" y="2844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3" name="Google Shape;633;p34"/>
                <p:cNvSpPr/>
                <p:nvPr/>
              </p:nvSpPr>
              <p:spPr>
                <a:xfrm>
                  <a:off x="5172836" y="2162555"/>
                  <a:ext cx="282892" cy="282892"/>
                </a:xfrm>
                <a:custGeom>
                  <a:rect b="b" l="l" r="r" t="t"/>
                  <a:pathLst>
                    <a:path extrusionOk="0" h="282892" w="282892">
                      <a:moveTo>
                        <a:pt x="282893" y="141446"/>
                      </a:moveTo>
                      <a:cubicBezTo>
                        <a:pt x="282893" y="219551"/>
                        <a:pt x="219551" y="282893"/>
                        <a:pt x="141446" y="282893"/>
                      </a:cubicBezTo>
                      <a:cubicBezTo>
                        <a:pt x="63341" y="282893"/>
                        <a:pt x="0" y="219551"/>
                        <a:pt x="0" y="141446"/>
                      </a:cubicBezTo>
                      <a:cubicBezTo>
                        <a:pt x="0" y="63341"/>
                        <a:pt x="63341" y="0"/>
                        <a:pt x="141446" y="0"/>
                      </a:cubicBezTo>
                      <a:cubicBezTo>
                        <a:pt x="219551" y="0"/>
                        <a:pt x="282893" y="63341"/>
                        <a:pt x="282893" y="1414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34" name="Google Shape;634;p34"/>
              <p:cNvGrpSpPr/>
              <p:nvPr/>
            </p:nvGrpSpPr>
            <p:grpSpPr>
              <a:xfrm>
                <a:off x="2806255" y="2019585"/>
                <a:ext cx="568832" cy="568833"/>
                <a:chOff x="2806255" y="2019585"/>
                <a:chExt cx="568832" cy="568833"/>
              </a:xfrm>
            </p:grpSpPr>
            <p:sp>
              <p:nvSpPr>
                <p:cNvPr id="635" name="Google Shape;635;p34"/>
                <p:cNvSpPr/>
                <p:nvPr/>
              </p:nvSpPr>
              <p:spPr>
                <a:xfrm>
                  <a:off x="2806255" y="2019585"/>
                  <a:ext cx="568832" cy="568833"/>
                </a:xfrm>
                <a:custGeom>
                  <a:rect b="b" l="l" r="r" t="t"/>
                  <a:pathLst>
                    <a:path extrusionOk="0" h="568833" w="568832">
                      <a:moveTo>
                        <a:pt x="568833" y="284417"/>
                      </a:moveTo>
                      <a:cubicBezTo>
                        <a:pt x="568833" y="441484"/>
                        <a:pt x="441484" y="568833"/>
                        <a:pt x="284417" y="568833"/>
                      </a:cubicBezTo>
                      <a:cubicBezTo>
                        <a:pt x="127349" y="568833"/>
                        <a:pt x="0" y="441484"/>
                        <a:pt x="0" y="284417"/>
                      </a:cubicBezTo>
                      <a:cubicBezTo>
                        <a:pt x="0" y="127349"/>
                        <a:pt x="127349" y="0"/>
                        <a:pt x="284417" y="0"/>
                      </a:cubicBezTo>
                      <a:cubicBezTo>
                        <a:pt x="441484" y="0"/>
                        <a:pt x="568833" y="127349"/>
                        <a:pt x="568833" y="2844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6" name="Google Shape;636;p34"/>
                <p:cNvSpPr/>
                <p:nvPr/>
              </p:nvSpPr>
              <p:spPr>
                <a:xfrm>
                  <a:off x="2949225" y="2162555"/>
                  <a:ext cx="282892" cy="282892"/>
                </a:xfrm>
                <a:custGeom>
                  <a:rect b="b" l="l" r="r" t="t"/>
                  <a:pathLst>
                    <a:path extrusionOk="0" h="282892" w="282892">
                      <a:moveTo>
                        <a:pt x="282893" y="141446"/>
                      </a:moveTo>
                      <a:cubicBezTo>
                        <a:pt x="282893" y="219551"/>
                        <a:pt x="219551" y="282893"/>
                        <a:pt x="141446" y="282893"/>
                      </a:cubicBezTo>
                      <a:cubicBezTo>
                        <a:pt x="63341" y="282893"/>
                        <a:pt x="0" y="219551"/>
                        <a:pt x="0" y="141446"/>
                      </a:cubicBezTo>
                      <a:cubicBezTo>
                        <a:pt x="0" y="63341"/>
                        <a:pt x="63341" y="0"/>
                        <a:pt x="141446" y="0"/>
                      </a:cubicBezTo>
                      <a:cubicBezTo>
                        <a:pt x="219551" y="0"/>
                        <a:pt x="282893" y="63341"/>
                        <a:pt x="282893" y="1414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637" name="Google Shape;637;p34"/>
            <p:cNvGrpSpPr/>
            <p:nvPr/>
          </p:nvGrpSpPr>
          <p:grpSpPr>
            <a:xfrm>
              <a:off x="2614993" y="1461135"/>
              <a:ext cx="3143916" cy="892777"/>
              <a:chOff x="2614993" y="1461135"/>
              <a:chExt cx="3143916" cy="892777"/>
            </a:xfrm>
          </p:grpSpPr>
          <p:grpSp>
            <p:nvGrpSpPr>
              <p:cNvPr id="638" name="Google Shape;638;p34"/>
              <p:cNvGrpSpPr/>
              <p:nvPr/>
            </p:nvGrpSpPr>
            <p:grpSpPr>
              <a:xfrm>
                <a:off x="2614993" y="1684367"/>
                <a:ext cx="3143916" cy="280217"/>
                <a:chOff x="2614993" y="1684367"/>
                <a:chExt cx="3143916" cy="280217"/>
              </a:xfrm>
            </p:grpSpPr>
            <p:sp>
              <p:nvSpPr>
                <p:cNvPr id="639" name="Google Shape;639;p34"/>
                <p:cNvSpPr/>
                <p:nvPr/>
              </p:nvSpPr>
              <p:spPr>
                <a:xfrm>
                  <a:off x="2614993" y="1684367"/>
                  <a:ext cx="344519" cy="199582"/>
                </a:xfrm>
                <a:custGeom>
                  <a:rect b="b" l="l" r="r" t="t"/>
                  <a:pathLst>
                    <a:path extrusionOk="0" h="199582" w="344519">
                      <a:moveTo>
                        <a:pt x="0" y="199583"/>
                      </a:moveTo>
                      <a:cubicBezTo>
                        <a:pt x="0" y="199583"/>
                        <a:pt x="344519" y="81092"/>
                        <a:pt x="344519" y="31562"/>
                      </a:cubicBezTo>
                      <a:cubicBezTo>
                        <a:pt x="344519" y="-17968"/>
                        <a:pt x="104965" y="5558"/>
                        <a:pt x="103251" y="5749"/>
                      </a:cubicBezTo>
                      <a:cubicBezTo>
                        <a:pt x="58388" y="58708"/>
                        <a:pt x="22003" y="122525"/>
                        <a:pt x="0" y="19958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0" name="Google Shape;640;p34"/>
                <p:cNvSpPr/>
                <p:nvPr/>
              </p:nvSpPr>
              <p:spPr>
                <a:xfrm>
                  <a:off x="5528263" y="1866699"/>
                  <a:ext cx="230646" cy="97885"/>
                </a:xfrm>
                <a:custGeom>
                  <a:rect b="b" l="l" r="r" t="t"/>
                  <a:pathLst>
                    <a:path extrusionOk="0" h="97885" w="230646">
                      <a:moveTo>
                        <a:pt x="230647" y="96403"/>
                      </a:moveTo>
                      <a:lnTo>
                        <a:pt x="230647" y="96403"/>
                      </a:lnTo>
                      <a:cubicBezTo>
                        <a:pt x="206549" y="61922"/>
                        <a:pt x="177116" y="32680"/>
                        <a:pt x="141017" y="13059"/>
                      </a:cubicBezTo>
                      <a:cubicBezTo>
                        <a:pt x="132825" y="8582"/>
                        <a:pt x="124062" y="4296"/>
                        <a:pt x="114728" y="10"/>
                      </a:cubicBezTo>
                      <a:lnTo>
                        <a:pt x="114728" y="10"/>
                      </a:lnTo>
                      <a:cubicBezTo>
                        <a:pt x="114728" y="10"/>
                        <a:pt x="-9002" y="-1610"/>
                        <a:pt x="523" y="37157"/>
                      </a:cubicBezTo>
                      <a:cubicBezTo>
                        <a:pt x="10048" y="75924"/>
                        <a:pt x="191690" y="104880"/>
                        <a:pt x="230647" y="9640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41" name="Google Shape;641;p34"/>
              <p:cNvGrpSpPr/>
              <p:nvPr/>
            </p:nvGrpSpPr>
            <p:grpSpPr>
              <a:xfrm>
                <a:off x="3228689" y="1461135"/>
                <a:ext cx="1744884" cy="892777"/>
                <a:chOff x="3228689" y="1461135"/>
                <a:chExt cx="1744884" cy="892777"/>
              </a:xfrm>
            </p:grpSpPr>
            <p:sp>
              <p:nvSpPr>
                <p:cNvPr id="642" name="Google Shape;642;p34"/>
                <p:cNvSpPr/>
                <p:nvPr/>
              </p:nvSpPr>
              <p:spPr>
                <a:xfrm>
                  <a:off x="3879723" y="1878486"/>
                  <a:ext cx="185546" cy="50955"/>
                </a:xfrm>
                <a:custGeom>
                  <a:rect b="b" l="l" r="r" t="t"/>
                  <a:pathLst>
                    <a:path extrusionOk="0" h="50955" w="185546">
                      <a:moveTo>
                        <a:pt x="135255" y="49564"/>
                      </a:moveTo>
                      <a:cubicBezTo>
                        <a:pt x="185547" y="49564"/>
                        <a:pt x="185547" y="25465"/>
                        <a:pt x="185547" y="25465"/>
                      </a:cubicBezTo>
                      <a:lnTo>
                        <a:pt x="185547" y="25465"/>
                      </a:lnTo>
                      <a:cubicBezTo>
                        <a:pt x="185547" y="25465"/>
                        <a:pt x="185547" y="1367"/>
                        <a:pt x="135255" y="1367"/>
                      </a:cubicBezTo>
                      <a:cubicBezTo>
                        <a:pt x="84963" y="1367"/>
                        <a:pt x="0" y="-8634"/>
                        <a:pt x="0" y="25465"/>
                      </a:cubicBezTo>
                      <a:lnTo>
                        <a:pt x="0" y="25465"/>
                      </a:lnTo>
                      <a:cubicBezTo>
                        <a:pt x="0" y="59660"/>
                        <a:pt x="84868" y="49564"/>
                        <a:pt x="135255" y="495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643" name="Google Shape;643;p34"/>
                <p:cNvGrpSpPr/>
                <p:nvPr/>
              </p:nvGrpSpPr>
              <p:grpSpPr>
                <a:xfrm>
                  <a:off x="3228689" y="1461135"/>
                  <a:ext cx="1744884" cy="892777"/>
                  <a:chOff x="3228689" y="1461135"/>
                  <a:chExt cx="1744884" cy="892777"/>
                </a:xfrm>
              </p:grpSpPr>
              <p:grpSp>
                <p:nvGrpSpPr>
                  <p:cNvPr id="644" name="Google Shape;644;p34"/>
                  <p:cNvGrpSpPr/>
                  <p:nvPr/>
                </p:nvGrpSpPr>
                <p:grpSpPr>
                  <a:xfrm>
                    <a:off x="3250025" y="1470646"/>
                    <a:ext cx="1690687" cy="883266"/>
                    <a:chOff x="3250025" y="1470646"/>
                    <a:chExt cx="1690687" cy="883266"/>
                  </a:xfrm>
                </p:grpSpPr>
                <p:sp>
                  <p:nvSpPr>
                    <p:cNvPr id="645" name="Google Shape;645;p34"/>
                    <p:cNvSpPr/>
                    <p:nvPr/>
                  </p:nvSpPr>
                  <p:spPr>
                    <a:xfrm>
                      <a:off x="3724153" y="1714880"/>
                      <a:ext cx="116231" cy="639032"/>
                    </a:xfrm>
                    <a:custGeom>
                      <a:rect b="b" l="l" r="r" t="t"/>
                      <a:pathLst>
                        <a:path extrusionOk="0" h="639032" w="116231">
                          <a:moveTo>
                            <a:pt x="97086" y="639032"/>
                          </a:moveTo>
                          <a:cubicBezTo>
                            <a:pt x="96324" y="635222"/>
                            <a:pt x="16314" y="261652"/>
                            <a:pt x="2122" y="158115"/>
                          </a:cubicBezTo>
                          <a:cubicBezTo>
                            <a:pt x="-12832" y="49054"/>
                            <a:pt x="56034" y="2191"/>
                            <a:pt x="59367" y="0"/>
                          </a:cubicBezTo>
                          <a:lnTo>
                            <a:pt x="87847" y="2381"/>
                          </a:lnTo>
                          <a:lnTo>
                            <a:pt x="78703" y="9049"/>
                          </a:lnTo>
                          <a:cubicBezTo>
                            <a:pt x="75846" y="11049"/>
                            <a:pt x="7742" y="58579"/>
                            <a:pt x="21077" y="155543"/>
                          </a:cubicBezTo>
                          <a:cubicBezTo>
                            <a:pt x="35174" y="258413"/>
                            <a:pt x="115374" y="635318"/>
                            <a:pt x="116232" y="639032"/>
                          </a:cubicBezTo>
                          <a:lnTo>
                            <a:pt x="97182" y="639032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646" name="Google Shape;646;p34"/>
                    <p:cNvGrpSpPr/>
                    <p:nvPr/>
                  </p:nvGrpSpPr>
                  <p:grpSpPr>
                    <a:xfrm>
                      <a:off x="3250025" y="1470646"/>
                      <a:ext cx="1690687" cy="314338"/>
                      <a:chOff x="3250025" y="1470646"/>
                      <a:chExt cx="1690687" cy="314338"/>
                    </a:xfrm>
                  </p:grpSpPr>
                  <p:sp>
                    <p:nvSpPr>
                      <p:cNvPr id="647" name="Google Shape;647;p34"/>
                      <p:cNvSpPr/>
                      <p:nvPr/>
                    </p:nvSpPr>
                    <p:spPr>
                      <a:xfrm>
                        <a:off x="3250025" y="1470646"/>
                        <a:ext cx="1690687" cy="314338"/>
                      </a:xfrm>
                      <a:custGeom>
                        <a:rect b="b" l="l" r="r" t="t"/>
                        <a:pathLst>
                          <a:path extrusionOk="0" h="314338" w="1690687">
                            <a:moveTo>
                              <a:pt x="1690687" y="314339"/>
                            </a:moveTo>
                            <a:cubicBezTo>
                              <a:pt x="1690687" y="314339"/>
                              <a:pt x="1285875" y="33923"/>
                              <a:pt x="1000125" y="5348"/>
                            </a:cubicBezTo>
                            <a:cubicBezTo>
                              <a:pt x="714375" y="-23227"/>
                              <a:pt x="0" y="72023"/>
                              <a:pt x="0" y="72023"/>
                            </a:cubicBezTo>
                            <a:cubicBezTo>
                              <a:pt x="0" y="72023"/>
                              <a:pt x="119063" y="181370"/>
                              <a:pt x="314325" y="219565"/>
                            </a:cubicBezTo>
                            <a:cubicBezTo>
                              <a:pt x="509588" y="257760"/>
                              <a:pt x="1690687" y="314339"/>
                              <a:pt x="1690687" y="314339"/>
                            </a:cubicBezTo>
                            <a:close/>
                          </a:path>
                        </a:pathLst>
                      </a:custGeom>
                      <a:solidFill>
                        <a:schemeClr val="lt1"/>
                      </a:solidFill>
                      <a:ln>
                        <a:noFill/>
                      </a:ln>
                    </p:spPr>
                    <p:txBody>
                      <a:bodyPr anchorCtr="0" anchor="ctr" bIns="45700" lIns="91425" spcFirstLastPara="1" rIns="91425" wrap="square" tIns="45700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648" name="Google Shape;648;p34"/>
                      <p:cNvSpPr/>
                      <p:nvPr/>
                    </p:nvSpPr>
                    <p:spPr>
                      <a:xfrm>
                        <a:off x="3724179" y="1488852"/>
                        <a:ext cx="87820" cy="228314"/>
                      </a:xfrm>
                      <a:custGeom>
                        <a:rect b="b" l="l" r="r" t="t"/>
                        <a:pathLst>
                          <a:path extrusionOk="0" h="228314" w="87820">
                            <a:moveTo>
                              <a:pt x="59341" y="225933"/>
                            </a:moveTo>
                            <a:lnTo>
                              <a:pt x="0" y="2477"/>
                            </a:lnTo>
                            <a:lnTo>
                              <a:pt x="29718" y="0"/>
                            </a:lnTo>
                            <a:lnTo>
                              <a:pt x="87821" y="228314"/>
                            </a:lnTo>
                            <a:lnTo>
                              <a:pt x="59341" y="225933"/>
                            </a:ln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anchorCtr="0" anchor="ctr" bIns="45700" lIns="91425" spcFirstLastPara="1" rIns="91425" wrap="square" tIns="45700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sp>
                <p:nvSpPr>
                  <p:cNvPr id="649" name="Google Shape;649;p34"/>
                  <p:cNvSpPr/>
                  <p:nvPr/>
                </p:nvSpPr>
                <p:spPr>
                  <a:xfrm>
                    <a:off x="3228689" y="1461135"/>
                    <a:ext cx="1744884" cy="334994"/>
                  </a:xfrm>
                  <a:custGeom>
                    <a:rect b="b" l="l" r="r" t="t"/>
                    <a:pathLst>
                      <a:path extrusionOk="0" h="334994" w="1744884">
                        <a:moveTo>
                          <a:pt x="1744789" y="334994"/>
                        </a:moveTo>
                        <a:lnTo>
                          <a:pt x="1711547" y="333375"/>
                        </a:lnTo>
                        <a:cubicBezTo>
                          <a:pt x="1663256" y="331089"/>
                          <a:pt x="527495" y="276320"/>
                          <a:pt x="333851" y="238411"/>
                        </a:cubicBezTo>
                        <a:cubicBezTo>
                          <a:pt x="138208" y="200120"/>
                          <a:pt x="19907" y="93059"/>
                          <a:pt x="14954" y="88582"/>
                        </a:cubicBezTo>
                        <a:lnTo>
                          <a:pt x="0" y="74771"/>
                        </a:lnTo>
                        <a:lnTo>
                          <a:pt x="20193" y="72104"/>
                        </a:lnTo>
                        <a:cubicBezTo>
                          <a:pt x="25622" y="71342"/>
                          <a:pt x="564737" y="0"/>
                          <a:pt x="890397" y="0"/>
                        </a:cubicBezTo>
                        <a:cubicBezTo>
                          <a:pt x="942213" y="0"/>
                          <a:pt x="986695" y="1810"/>
                          <a:pt x="1022509" y="5429"/>
                        </a:cubicBezTo>
                        <a:cubicBezTo>
                          <a:pt x="1307402" y="33909"/>
                          <a:pt x="1713452" y="313277"/>
                          <a:pt x="1717548" y="316040"/>
                        </a:cubicBezTo>
                        <a:lnTo>
                          <a:pt x="1744885" y="334994"/>
                        </a:lnTo>
                        <a:close/>
                        <a:moveTo>
                          <a:pt x="44291" y="88202"/>
                        </a:moveTo>
                        <a:cubicBezTo>
                          <a:pt x="83153" y="118396"/>
                          <a:pt x="188214" y="190595"/>
                          <a:pt x="337375" y="219742"/>
                        </a:cubicBezTo>
                        <a:cubicBezTo>
                          <a:pt x="511016" y="253746"/>
                          <a:pt x="1481900" y="302990"/>
                          <a:pt x="1677924" y="312706"/>
                        </a:cubicBezTo>
                        <a:cubicBezTo>
                          <a:pt x="1580960" y="249269"/>
                          <a:pt x="1257014" y="48101"/>
                          <a:pt x="1020413" y="24384"/>
                        </a:cubicBezTo>
                        <a:cubicBezTo>
                          <a:pt x="985266" y="20860"/>
                          <a:pt x="941451" y="19050"/>
                          <a:pt x="890206" y="19050"/>
                        </a:cubicBezTo>
                        <a:cubicBezTo>
                          <a:pt x="603028" y="19050"/>
                          <a:pt x="148495" y="74866"/>
                          <a:pt x="44291" y="8820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  <p:sp>
        <p:nvSpPr>
          <p:cNvPr id="650" name="Google Shape;650;p34"/>
          <p:cNvSpPr/>
          <p:nvPr/>
        </p:nvSpPr>
        <p:spPr>
          <a:xfrm>
            <a:off x="8376147" y="0"/>
            <a:ext cx="767853" cy="767852"/>
          </a:xfrm>
          <a:custGeom>
            <a:rect b="b" l="l" r="r" t="t"/>
            <a:pathLst>
              <a:path extrusionOk="0" h="762136" w="762137">
                <a:moveTo>
                  <a:pt x="0" y="0"/>
                </a:moveTo>
                <a:cubicBezTo>
                  <a:pt x="0" y="420925"/>
                  <a:pt x="341212" y="762137"/>
                  <a:pt x="762137" y="762137"/>
                </a:cubicBezTo>
                <a:lnTo>
                  <a:pt x="76213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51" name="Google Shape;651;p34"/>
          <p:cNvGrpSpPr/>
          <p:nvPr/>
        </p:nvGrpSpPr>
        <p:grpSpPr>
          <a:xfrm rot="5400000">
            <a:off x="7927816" y="4429641"/>
            <a:ext cx="233628" cy="768563"/>
            <a:chOff x="1084686" y="4580395"/>
            <a:chExt cx="146696" cy="482614"/>
          </a:xfrm>
        </p:grpSpPr>
        <p:sp>
          <p:nvSpPr>
            <p:cNvPr id="652" name="Google Shape;652;p34"/>
            <p:cNvSpPr/>
            <p:nvPr/>
          </p:nvSpPr>
          <p:spPr>
            <a:xfrm>
              <a:off x="1084686" y="4580395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73"/>
                    <a:pt x="30173" y="38876"/>
                    <a:pt x="19438" y="38876"/>
                  </a:cubicBezTo>
                  <a:cubicBezTo>
                    <a:pt x="8703" y="38876"/>
                    <a:pt x="0" y="30173"/>
                    <a:pt x="0" y="19438"/>
                  </a:cubicBezTo>
                  <a:cubicBezTo>
                    <a:pt x="0" y="8703"/>
                    <a:pt x="8703" y="0"/>
                    <a:pt x="19438" y="0"/>
                  </a:cubicBezTo>
                  <a:cubicBezTo>
                    <a:pt x="30173" y="0"/>
                    <a:pt x="38876" y="8703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3" name="Google Shape;653;p34"/>
            <p:cNvSpPr/>
            <p:nvPr/>
          </p:nvSpPr>
          <p:spPr>
            <a:xfrm>
              <a:off x="1084686" y="4691318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4" name="Google Shape;654;p34"/>
            <p:cNvSpPr/>
            <p:nvPr/>
          </p:nvSpPr>
          <p:spPr>
            <a:xfrm>
              <a:off x="1084686" y="4802242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73"/>
                    <a:pt x="30173" y="38876"/>
                    <a:pt x="19438" y="38876"/>
                  </a:cubicBezTo>
                  <a:cubicBezTo>
                    <a:pt x="8703" y="38876"/>
                    <a:pt x="0" y="30173"/>
                    <a:pt x="0" y="19438"/>
                  </a:cubicBezTo>
                  <a:cubicBezTo>
                    <a:pt x="0" y="8703"/>
                    <a:pt x="8703" y="0"/>
                    <a:pt x="19438" y="0"/>
                  </a:cubicBezTo>
                  <a:cubicBezTo>
                    <a:pt x="30173" y="0"/>
                    <a:pt x="38876" y="8703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5" name="Google Shape;655;p34"/>
            <p:cNvSpPr/>
            <p:nvPr/>
          </p:nvSpPr>
          <p:spPr>
            <a:xfrm>
              <a:off x="1084686" y="4913211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6" name="Google Shape;656;p34"/>
            <p:cNvSpPr/>
            <p:nvPr/>
          </p:nvSpPr>
          <p:spPr>
            <a:xfrm>
              <a:off x="1192507" y="4580395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Google Shape;657;p34"/>
            <p:cNvSpPr/>
            <p:nvPr/>
          </p:nvSpPr>
          <p:spPr>
            <a:xfrm>
              <a:off x="1192507" y="4691318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8" name="Google Shape;658;p34"/>
            <p:cNvSpPr/>
            <p:nvPr/>
          </p:nvSpPr>
          <p:spPr>
            <a:xfrm>
              <a:off x="1192507" y="4802242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9" name="Google Shape;659;p34"/>
            <p:cNvSpPr/>
            <p:nvPr/>
          </p:nvSpPr>
          <p:spPr>
            <a:xfrm>
              <a:off x="1192507" y="4913211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0" name="Google Shape;660;p34"/>
            <p:cNvSpPr/>
            <p:nvPr/>
          </p:nvSpPr>
          <p:spPr>
            <a:xfrm>
              <a:off x="1084686" y="5024134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73"/>
                    <a:pt x="30173" y="38876"/>
                    <a:pt x="19438" y="38876"/>
                  </a:cubicBezTo>
                  <a:cubicBezTo>
                    <a:pt x="8703" y="38876"/>
                    <a:pt x="0" y="30173"/>
                    <a:pt x="0" y="19438"/>
                  </a:cubicBezTo>
                  <a:cubicBezTo>
                    <a:pt x="0" y="8702"/>
                    <a:pt x="8703" y="0"/>
                    <a:pt x="19438" y="0"/>
                  </a:cubicBezTo>
                  <a:cubicBezTo>
                    <a:pt x="30173" y="0"/>
                    <a:pt x="38876" y="8702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1" name="Google Shape;661;p34"/>
            <p:cNvSpPr/>
            <p:nvPr/>
          </p:nvSpPr>
          <p:spPr>
            <a:xfrm>
              <a:off x="1192507" y="5024134"/>
              <a:ext cx="38875" cy="38875"/>
            </a:xfrm>
            <a:custGeom>
              <a:rect b="b" l="l" r="r" t="t"/>
              <a:pathLst>
                <a:path extrusionOk="0" h="38875" w="38875">
                  <a:moveTo>
                    <a:pt x="38876" y="19438"/>
                  </a:moveTo>
                  <a:cubicBezTo>
                    <a:pt x="38876" y="30161"/>
                    <a:pt x="30161" y="38876"/>
                    <a:pt x="19438" y="38876"/>
                  </a:cubicBezTo>
                  <a:cubicBezTo>
                    <a:pt x="8715" y="38876"/>
                    <a:pt x="0" y="30161"/>
                    <a:pt x="0" y="19438"/>
                  </a:cubicBezTo>
                  <a:cubicBezTo>
                    <a:pt x="0" y="8715"/>
                    <a:pt x="8715" y="0"/>
                    <a:pt x="19438" y="0"/>
                  </a:cubicBezTo>
                  <a:cubicBezTo>
                    <a:pt x="30161" y="0"/>
                    <a:pt x="38876" y="8715"/>
                    <a:pt x="38876" y="1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62" name="Google Shape;662;p34"/>
          <p:cNvSpPr/>
          <p:nvPr/>
        </p:nvSpPr>
        <p:spPr>
          <a:xfrm>
            <a:off x="201563" y="-1264275"/>
            <a:ext cx="1884585" cy="1884585"/>
          </a:xfrm>
          <a:custGeom>
            <a:rect b="b" l="l" r="r" t="t"/>
            <a:pathLst>
              <a:path extrusionOk="0" h="1554297" w="1554297">
                <a:moveTo>
                  <a:pt x="777149" y="1554252"/>
                </a:moveTo>
                <a:cubicBezTo>
                  <a:pt x="348604" y="1554252"/>
                  <a:pt x="0" y="1205648"/>
                  <a:pt x="0" y="777149"/>
                </a:cubicBezTo>
                <a:cubicBezTo>
                  <a:pt x="0" y="348649"/>
                  <a:pt x="348604" y="0"/>
                  <a:pt x="777149" y="0"/>
                </a:cubicBezTo>
                <a:cubicBezTo>
                  <a:pt x="1205694" y="0"/>
                  <a:pt x="1554298" y="348604"/>
                  <a:pt x="1554298" y="777149"/>
                </a:cubicBezTo>
                <a:cubicBezTo>
                  <a:pt x="1554298" y="1205694"/>
                  <a:pt x="1205694" y="1554298"/>
                  <a:pt x="777149" y="1554298"/>
                </a:cubicBezTo>
                <a:close/>
                <a:moveTo>
                  <a:pt x="777149" y="9126"/>
                </a:moveTo>
                <a:cubicBezTo>
                  <a:pt x="353668" y="9126"/>
                  <a:pt x="9126" y="353668"/>
                  <a:pt x="9126" y="777149"/>
                </a:cubicBezTo>
                <a:cubicBezTo>
                  <a:pt x="9126" y="1200629"/>
                  <a:pt x="353668" y="1545172"/>
                  <a:pt x="777149" y="1545172"/>
                </a:cubicBezTo>
                <a:cubicBezTo>
                  <a:pt x="1200629" y="1545172"/>
                  <a:pt x="1545172" y="1200629"/>
                  <a:pt x="1545172" y="777149"/>
                </a:cubicBezTo>
                <a:cubicBezTo>
                  <a:pt x="1545172" y="353668"/>
                  <a:pt x="1200629" y="9126"/>
                  <a:pt x="777149" y="91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utomotive Industry in Social Media by Slidesgo">
  <a:themeElements>
    <a:clrScheme name="Simple Light">
      <a:dk1>
        <a:srgbClr val="412C3B"/>
      </a:dk1>
      <a:lt1>
        <a:srgbClr val="FFFFFF"/>
      </a:lt1>
      <a:dk2>
        <a:srgbClr val="FF9E00"/>
      </a:dk2>
      <a:lt2>
        <a:srgbClr val="FF643D"/>
      </a:lt2>
      <a:accent1>
        <a:srgbClr val="FF3161"/>
      </a:accent1>
      <a:accent2>
        <a:srgbClr val="C2BFF2"/>
      </a:accent2>
      <a:accent3>
        <a:srgbClr val="8283D9"/>
      </a:accent3>
      <a:accent4>
        <a:srgbClr val="4E48AB"/>
      </a:accent4>
      <a:accent5>
        <a:srgbClr val="01A99C"/>
      </a:accent5>
      <a:accent6>
        <a:srgbClr val="4587EF"/>
      </a:accent6>
      <a:hlink>
        <a:srgbClr val="412C3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