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2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82" r:id="rId6"/>
    <p:sldId id="279" r:id="rId7"/>
    <p:sldId id="280" r:id="rId8"/>
    <p:sldId id="272" r:id="rId9"/>
    <p:sldId id="283" r:id="rId10"/>
    <p:sldId id="285" r:id="rId11"/>
    <p:sldId id="278" r:id="rId12"/>
    <p:sldId id="277" r:id="rId13"/>
    <p:sldId id="265" r:id="rId14"/>
    <p:sldId id="284" r:id="rId15"/>
    <p:sldId id="286" r:id="rId16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  <p:embeddedFont>
      <p:font typeface="Roboto" panose="02000000000000000000" pitchFamily="2" charset="0"/>
      <p:regular r:id="rId22"/>
      <p:bold r:id="rId23"/>
      <p:italic r:id="rId24"/>
      <p:boldItalic r:id="rId25"/>
    </p:embeddedFont>
    <p:embeddedFont>
      <p:font typeface="Verdana" panose="020B060403050404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156" d="100"/>
          <a:sy n="156" d="100"/>
        </p:scale>
        <p:origin x="360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F1FD8-3AAC-4317-B7A9-1A2EC1D8D9FD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7F93C7E7-FABD-48FB-9D62-609A06705F1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Project </a:t>
          </a:r>
          <a:r>
            <a:rPr lang="en-US">
              <a:latin typeface="Century Gothic" panose="020B0502020202020204"/>
            </a:rPr>
            <a:t>Refresher</a:t>
          </a:r>
          <a:endParaRPr lang="en-US"/>
        </a:p>
      </dgm:t>
    </dgm:pt>
    <dgm:pt modelId="{4228510D-A953-41DF-AA29-7362ADFBC259}" type="parTrans" cxnId="{A7BF0D93-FC35-4E74-A745-C7EB14FF7B9A}">
      <dgm:prSet/>
      <dgm:spPr/>
      <dgm:t>
        <a:bodyPr/>
        <a:lstStyle/>
        <a:p>
          <a:endParaRPr lang="en-US"/>
        </a:p>
      </dgm:t>
    </dgm:pt>
    <dgm:pt modelId="{F201DF53-5D29-4590-8188-91F38E2F1650}" type="sibTrans" cxnId="{A7BF0D93-FC35-4E74-A745-C7EB14FF7B9A}">
      <dgm:prSet/>
      <dgm:spPr/>
      <dgm:t>
        <a:bodyPr/>
        <a:lstStyle/>
        <a:p>
          <a:endParaRPr lang="en-US"/>
        </a:p>
      </dgm:t>
    </dgm:pt>
    <dgm:pt modelId="{9C51711C-E0B7-4ADB-A092-1389AE07E69F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Custom theme structure</a:t>
          </a:r>
        </a:p>
      </dgm:t>
    </dgm:pt>
    <dgm:pt modelId="{4709034C-30C3-4864-A4D5-7AAB7CD29B90}" type="parTrans" cxnId="{75099D32-265D-4C18-AA00-21BA87E74FFA}">
      <dgm:prSet/>
      <dgm:spPr/>
      <dgm:t>
        <a:bodyPr/>
        <a:lstStyle/>
        <a:p>
          <a:endParaRPr lang="en-US"/>
        </a:p>
      </dgm:t>
    </dgm:pt>
    <dgm:pt modelId="{BE7B8386-E2B9-4F5D-8B38-5DAD3461A932}" type="sibTrans" cxnId="{75099D32-265D-4C18-AA00-21BA87E74FFA}">
      <dgm:prSet/>
      <dgm:spPr/>
      <dgm:t>
        <a:bodyPr/>
        <a:lstStyle/>
        <a:p>
          <a:endParaRPr lang="en-US"/>
        </a:p>
      </dgm:t>
    </dgm:pt>
    <dgm:pt modelId="{D9A4E747-0F05-4F36-A0CB-E29B6750EBB9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How client uses it</a:t>
          </a:r>
        </a:p>
      </dgm:t>
    </dgm:pt>
    <dgm:pt modelId="{6823528B-8CB8-4954-8198-81E7B604238B}" type="parTrans" cxnId="{D2E608C6-5C7B-4F53-B4D6-28FCD30A26E4}">
      <dgm:prSet/>
      <dgm:spPr/>
      <dgm:t>
        <a:bodyPr/>
        <a:lstStyle/>
        <a:p>
          <a:endParaRPr lang="en-US"/>
        </a:p>
      </dgm:t>
    </dgm:pt>
    <dgm:pt modelId="{BDDE24F0-7B04-4211-A108-700259D3C82F}" type="sibTrans" cxnId="{D2E608C6-5C7B-4F53-B4D6-28FCD30A26E4}">
      <dgm:prSet/>
      <dgm:spPr/>
      <dgm:t>
        <a:bodyPr/>
        <a:lstStyle/>
        <a:p>
          <a:endParaRPr lang="en-US"/>
        </a:p>
      </dgm:t>
    </dgm:pt>
    <dgm:pt modelId="{217E2A5E-78AD-4C77-A814-B660F36236E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Future work</a:t>
          </a:r>
        </a:p>
      </dgm:t>
    </dgm:pt>
    <dgm:pt modelId="{A8662108-C7A3-4B41-92D6-E13143CBAB5D}" type="parTrans" cxnId="{4EB7FBE9-BDDC-4167-88FF-CD58D88C1B5C}">
      <dgm:prSet/>
      <dgm:spPr/>
      <dgm:t>
        <a:bodyPr/>
        <a:lstStyle/>
        <a:p>
          <a:endParaRPr lang="en-US"/>
        </a:p>
      </dgm:t>
    </dgm:pt>
    <dgm:pt modelId="{089387DA-C631-4CAE-A671-03A061DFF04F}" type="sibTrans" cxnId="{4EB7FBE9-BDDC-4167-88FF-CD58D88C1B5C}">
      <dgm:prSet/>
      <dgm:spPr/>
      <dgm:t>
        <a:bodyPr/>
        <a:lstStyle/>
        <a:p>
          <a:endParaRPr lang="en-US"/>
        </a:p>
      </dgm:t>
    </dgm:pt>
    <dgm:pt modelId="{B2E5D2E1-E62E-45E6-A1A4-A625464F2FA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Lessons learned</a:t>
          </a:r>
        </a:p>
      </dgm:t>
    </dgm:pt>
    <dgm:pt modelId="{DBDEB7E9-7359-4EEB-A890-6E97D9CE205C}" type="parTrans" cxnId="{167ACBFD-EAEE-43D6-9E3A-A7E83DAF9980}">
      <dgm:prSet/>
      <dgm:spPr/>
      <dgm:t>
        <a:bodyPr/>
        <a:lstStyle/>
        <a:p>
          <a:endParaRPr lang="en-US"/>
        </a:p>
      </dgm:t>
    </dgm:pt>
    <dgm:pt modelId="{4979C954-7B20-4739-8598-7EBA198931C2}" type="sibTrans" cxnId="{167ACBFD-EAEE-43D6-9E3A-A7E83DAF9980}">
      <dgm:prSet/>
      <dgm:spPr/>
      <dgm:t>
        <a:bodyPr/>
        <a:lstStyle/>
        <a:p>
          <a:endParaRPr lang="en-US"/>
        </a:p>
      </dgm:t>
    </dgm:pt>
    <dgm:pt modelId="{1E37D003-E207-435A-AE87-3CAC4664546F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Acknowledgements</a:t>
          </a:r>
          <a:r>
            <a:rPr lang="en-US">
              <a:latin typeface="Century Gothic" panose="020B0502020202020204"/>
            </a:rPr>
            <a:t> </a:t>
          </a:r>
          <a:endParaRPr lang="en-US"/>
        </a:p>
      </dgm:t>
    </dgm:pt>
    <dgm:pt modelId="{CCB7B15F-67A1-436E-8CE0-7522C8998E30}" type="parTrans" cxnId="{3DE40B3B-16D9-4E18-B1DC-3C8B0AB4F12E}">
      <dgm:prSet/>
      <dgm:spPr/>
      <dgm:t>
        <a:bodyPr/>
        <a:lstStyle/>
        <a:p>
          <a:endParaRPr lang="en-US"/>
        </a:p>
      </dgm:t>
    </dgm:pt>
    <dgm:pt modelId="{A9EDDFAA-61F3-4669-8BF0-DCA63A5E453E}" type="sibTrans" cxnId="{3DE40B3B-16D9-4E18-B1DC-3C8B0AB4F12E}">
      <dgm:prSet/>
      <dgm:spPr/>
      <dgm:t>
        <a:bodyPr/>
        <a:lstStyle/>
        <a:p>
          <a:endParaRPr lang="en-US"/>
        </a:p>
      </dgm:t>
    </dgm:pt>
    <dgm:pt modelId="{CB523779-14CE-401F-86F1-A3CF39F0B586}" type="pres">
      <dgm:prSet presAssocID="{11CF1FD8-3AAC-4317-B7A9-1A2EC1D8D9FD}" presName="root" presStyleCnt="0">
        <dgm:presLayoutVars>
          <dgm:dir/>
          <dgm:resizeHandles val="exact"/>
        </dgm:presLayoutVars>
      </dgm:prSet>
      <dgm:spPr/>
    </dgm:pt>
    <dgm:pt modelId="{5C15A6B0-471D-43EA-855C-BE3C01AEA1B8}" type="pres">
      <dgm:prSet presAssocID="{7F93C7E7-FABD-48FB-9D62-609A06705F1E}" presName="compNode" presStyleCnt="0"/>
      <dgm:spPr/>
    </dgm:pt>
    <dgm:pt modelId="{19E66195-EE0F-423F-8D1F-2AEF0A94A60F}" type="pres">
      <dgm:prSet presAssocID="{7F93C7E7-FABD-48FB-9D62-609A06705F1E}" presName="iconBgRect" presStyleLbl="bgShp" presStyleIdx="0" presStyleCnt="6"/>
      <dgm:spPr/>
    </dgm:pt>
    <dgm:pt modelId="{BC2C0821-ED58-4AA1-B598-0566B1CB0C64}" type="pres">
      <dgm:prSet presAssocID="{7F93C7E7-FABD-48FB-9D62-609A06705F1E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A003BD9-1DA1-4DB6-BD3F-4DADC0C78625}" type="pres">
      <dgm:prSet presAssocID="{7F93C7E7-FABD-48FB-9D62-609A06705F1E}" presName="spaceRect" presStyleCnt="0"/>
      <dgm:spPr/>
    </dgm:pt>
    <dgm:pt modelId="{20E10429-A37A-41B8-9D37-D5B0AAF902C3}" type="pres">
      <dgm:prSet presAssocID="{7F93C7E7-FABD-48FB-9D62-609A06705F1E}" presName="textRect" presStyleLbl="revTx" presStyleIdx="0" presStyleCnt="6">
        <dgm:presLayoutVars>
          <dgm:chMax val="1"/>
          <dgm:chPref val="1"/>
        </dgm:presLayoutVars>
      </dgm:prSet>
      <dgm:spPr/>
    </dgm:pt>
    <dgm:pt modelId="{A6E4E948-BB59-4757-8735-A7E199811886}" type="pres">
      <dgm:prSet presAssocID="{F201DF53-5D29-4590-8188-91F38E2F1650}" presName="sibTrans" presStyleCnt="0"/>
      <dgm:spPr/>
    </dgm:pt>
    <dgm:pt modelId="{32F7086E-808C-4F54-8616-D19B0F151025}" type="pres">
      <dgm:prSet presAssocID="{9C51711C-E0B7-4ADB-A092-1389AE07E69F}" presName="compNode" presStyleCnt="0"/>
      <dgm:spPr/>
    </dgm:pt>
    <dgm:pt modelId="{B5A0B6F4-9A24-4D73-A6A0-A09B611C70E0}" type="pres">
      <dgm:prSet presAssocID="{9C51711C-E0B7-4ADB-A092-1389AE07E69F}" presName="iconBgRect" presStyleLbl="bgShp" presStyleIdx="1" presStyleCnt="6"/>
      <dgm:spPr/>
    </dgm:pt>
    <dgm:pt modelId="{E5D583A0-0BCA-4D49-ABE3-C135542016B1}" type="pres">
      <dgm:prSet presAssocID="{9C51711C-E0B7-4ADB-A092-1389AE07E69F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08921A64-EF8F-410C-91D0-D06D385EEA54}" type="pres">
      <dgm:prSet presAssocID="{9C51711C-E0B7-4ADB-A092-1389AE07E69F}" presName="spaceRect" presStyleCnt="0"/>
      <dgm:spPr/>
    </dgm:pt>
    <dgm:pt modelId="{295307C1-1BB8-4A04-AEF1-141D0980C168}" type="pres">
      <dgm:prSet presAssocID="{9C51711C-E0B7-4ADB-A092-1389AE07E69F}" presName="textRect" presStyleLbl="revTx" presStyleIdx="1" presStyleCnt="6">
        <dgm:presLayoutVars>
          <dgm:chMax val="1"/>
          <dgm:chPref val="1"/>
        </dgm:presLayoutVars>
      </dgm:prSet>
      <dgm:spPr/>
    </dgm:pt>
    <dgm:pt modelId="{F4026F1A-4D39-4E1E-BC7E-D30B2836BF92}" type="pres">
      <dgm:prSet presAssocID="{BE7B8386-E2B9-4F5D-8B38-5DAD3461A932}" presName="sibTrans" presStyleCnt="0"/>
      <dgm:spPr/>
    </dgm:pt>
    <dgm:pt modelId="{C39558F2-3051-4F4D-96F5-BF7B2C0CD709}" type="pres">
      <dgm:prSet presAssocID="{D9A4E747-0F05-4F36-A0CB-E29B6750EBB9}" presName="compNode" presStyleCnt="0"/>
      <dgm:spPr/>
    </dgm:pt>
    <dgm:pt modelId="{10FC7E09-9F07-49A4-AB11-AFAD86F47A92}" type="pres">
      <dgm:prSet presAssocID="{D9A4E747-0F05-4F36-A0CB-E29B6750EBB9}" presName="iconBgRect" presStyleLbl="bgShp" presStyleIdx="2" presStyleCnt="6"/>
      <dgm:spPr/>
    </dgm:pt>
    <dgm:pt modelId="{AF6CC3AA-41C9-49AF-9A25-33DB0F8B901E}" type="pres">
      <dgm:prSet presAssocID="{D9A4E747-0F05-4F36-A0CB-E29B6750EBB9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D0A940B4-EA0D-4DAD-977D-E90CF1F5FED5}" type="pres">
      <dgm:prSet presAssocID="{D9A4E747-0F05-4F36-A0CB-E29B6750EBB9}" presName="spaceRect" presStyleCnt="0"/>
      <dgm:spPr/>
    </dgm:pt>
    <dgm:pt modelId="{F76FF9AA-EAFB-43BB-8AF1-5B42DE103892}" type="pres">
      <dgm:prSet presAssocID="{D9A4E747-0F05-4F36-A0CB-E29B6750EBB9}" presName="textRect" presStyleLbl="revTx" presStyleIdx="2" presStyleCnt="6">
        <dgm:presLayoutVars>
          <dgm:chMax val="1"/>
          <dgm:chPref val="1"/>
        </dgm:presLayoutVars>
      </dgm:prSet>
      <dgm:spPr/>
    </dgm:pt>
    <dgm:pt modelId="{CE18605A-48BC-4B09-9AB0-BC671E3E4AB7}" type="pres">
      <dgm:prSet presAssocID="{BDDE24F0-7B04-4211-A108-700259D3C82F}" presName="sibTrans" presStyleCnt="0"/>
      <dgm:spPr/>
    </dgm:pt>
    <dgm:pt modelId="{BF7E81F2-2F37-47E5-99BD-427444C2886B}" type="pres">
      <dgm:prSet presAssocID="{217E2A5E-78AD-4C77-A814-B660F36236EE}" presName="compNode" presStyleCnt="0"/>
      <dgm:spPr/>
    </dgm:pt>
    <dgm:pt modelId="{AA3D6CD0-B3AC-44F7-B9FA-7D1350252B90}" type="pres">
      <dgm:prSet presAssocID="{217E2A5E-78AD-4C77-A814-B660F36236EE}" presName="iconBgRect" presStyleLbl="bgShp" presStyleIdx="3" presStyleCnt="6"/>
      <dgm:spPr/>
    </dgm:pt>
    <dgm:pt modelId="{4FB55082-41AC-4EC9-807D-1DA4F67CE521}" type="pres">
      <dgm:prSet presAssocID="{217E2A5E-78AD-4C77-A814-B660F36236EE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D278C360-73F1-4A42-8820-0F5DAE4952BD}" type="pres">
      <dgm:prSet presAssocID="{217E2A5E-78AD-4C77-A814-B660F36236EE}" presName="spaceRect" presStyleCnt="0"/>
      <dgm:spPr/>
    </dgm:pt>
    <dgm:pt modelId="{AAFF8325-1079-4945-B922-9782D271747A}" type="pres">
      <dgm:prSet presAssocID="{217E2A5E-78AD-4C77-A814-B660F36236EE}" presName="textRect" presStyleLbl="revTx" presStyleIdx="3" presStyleCnt="6">
        <dgm:presLayoutVars>
          <dgm:chMax val="1"/>
          <dgm:chPref val="1"/>
        </dgm:presLayoutVars>
      </dgm:prSet>
      <dgm:spPr/>
    </dgm:pt>
    <dgm:pt modelId="{AD4E7ED9-E521-4582-A814-364F41647ABC}" type="pres">
      <dgm:prSet presAssocID="{089387DA-C631-4CAE-A671-03A061DFF04F}" presName="sibTrans" presStyleCnt="0"/>
      <dgm:spPr/>
    </dgm:pt>
    <dgm:pt modelId="{7DC78C71-E834-4D4E-8116-1D1CE7FE165B}" type="pres">
      <dgm:prSet presAssocID="{B2E5D2E1-E62E-45E6-A1A4-A625464F2FAA}" presName="compNode" presStyleCnt="0"/>
      <dgm:spPr/>
    </dgm:pt>
    <dgm:pt modelId="{2718C8DF-DFC0-41EB-ABD0-B1C4B2F25D1F}" type="pres">
      <dgm:prSet presAssocID="{B2E5D2E1-E62E-45E6-A1A4-A625464F2FAA}" presName="iconBgRect" presStyleLbl="bgShp" presStyleIdx="4" presStyleCnt="6"/>
      <dgm:spPr/>
    </dgm:pt>
    <dgm:pt modelId="{492E0CAA-C919-41B6-9E46-C980965C6A39}" type="pres">
      <dgm:prSet presAssocID="{B2E5D2E1-E62E-45E6-A1A4-A625464F2FAA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A88542F4-6138-4B81-9243-3BFA22EC10EA}" type="pres">
      <dgm:prSet presAssocID="{B2E5D2E1-E62E-45E6-A1A4-A625464F2FAA}" presName="spaceRect" presStyleCnt="0"/>
      <dgm:spPr/>
    </dgm:pt>
    <dgm:pt modelId="{92785903-8909-4CDD-B9C1-2D1987817AA3}" type="pres">
      <dgm:prSet presAssocID="{B2E5D2E1-E62E-45E6-A1A4-A625464F2FAA}" presName="textRect" presStyleLbl="revTx" presStyleIdx="4" presStyleCnt="6">
        <dgm:presLayoutVars>
          <dgm:chMax val="1"/>
          <dgm:chPref val="1"/>
        </dgm:presLayoutVars>
      </dgm:prSet>
      <dgm:spPr/>
    </dgm:pt>
    <dgm:pt modelId="{FCDA6A17-C415-4FAC-B6CC-F0B04F73B05B}" type="pres">
      <dgm:prSet presAssocID="{4979C954-7B20-4739-8598-7EBA198931C2}" presName="sibTrans" presStyleCnt="0"/>
      <dgm:spPr/>
    </dgm:pt>
    <dgm:pt modelId="{8141C6E5-BD4D-4D36-A5E3-F2194E612AF0}" type="pres">
      <dgm:prSet presAssocID="{1E37D003-E207-435A-AE87-3CAC4664546F}" presName="compNode" presStyleCnt="0"/>
      <dgm:spPr/>
    </dgm:pt>
    <dgm:pt modelId="{21A69A03-6814-4620-AE3C-939BA00E0A72}" type="pres">
      <dgm:prSet presAssocID="{1E37D003-E207-435A-AE87-3CAC4664546F}" presName="iconBgRect" presStyleLbl="bgShp" presStyleIdx="5" presStyleCnt="6"/>
      <dgm:spPr/>
    </dgm:pt>
    <dgm:pt modelId="{0272AEFD-C304-4685-BBA7-48ED22DF9424}" type="pres">
      <dgm:prSet presAssocID="{1E37D003-E207-435A-AE87-3CAC4664546F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8008A885-764E-4B72-8B95-766DC9DAB101}" type="pres">
      <dgm:prSet presAssocID="{1E37D003-E207-435A-AE87-3CAC4664546F}" presName="spaceRect" presStyleCnt="0"/>
      <dgm:spPr/>
    </dgm:pt>
    <dgm:pt modelId="{71AC4C4B-6FD0-4A3F-8DA0-D99627E63880}" type="pres">
      <dgm:prSet presAssocID="{1E37D003-E207-435A-AE87-3CAC4664546F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75099D32-265D-4C18-AA00-21BA87E74FFA}" srcId="{11CF1FD8-3AAC-4317-B7A9-1A2EC1D8D9FD}" destId="{9C51711C-E0B7-4ADB-A092-1389AE07E69F}" srcOrd="1" destOrd="0" parTransId="{4709034C-30C3-4864-A4D5-7AAB7CD29B90}" sibTransId="{BE7B8386-E2B9-4F5D-8B38-5DAD3461A932}"/>
    <dgm:cxn modelId="{3DE40B3B-16D9-4E18-B1DC-3C8B0AB4F12E}" srcId="{11CF1FD8-3AAC-4317-B7A9-1A2EC1D8D9FD}" destId="{1E37D003-E207-435A-AE87-3CAC4664546F}" srcOrd="5" destOrd="0" parTransId="{CCB7B15F-67A1-436E-8CE0-7522C8998E30}" sibTransId="{A9EDDFAA-61F3-4669-8BF0-DCA63A5E453E}"/>
    <dgm:cxn modelId="{2AC30144-236F-0848-912F-487700C49F84}" type="presOf" srcId="{7F93C7E7-FABD-48FB-9D62-609A06705F1E}" destId="{20E10429-A37A-41B8-9D37-D5B0AAF902C3}" srcOrd="0" destOrd="0" presId="urn:microsoft.com/office/officeart/2018/5/layout/IconCircleLabelList"/>
    <dgm:cxn modelId="{09C6F84B-4EC0-B242-BD82-F8D2C88EB23B}" type="presOf" srcId="{B2E5D2E1-E62E-45E6-A1A4-A625464F2FAA}" destId="{92785903-8909-4CDD-B9C1-2D1987817AA3}" srcOrd="0" destOrd="0" presId="urn:microsoft.com/office/officeart/2018/5/layout/IconCircleLabelList"/>
    <dgm:cxn modelId="{23FA727B-42B5-2A4A-AF7A-56F167B092ED}" type="presOf" srcId="{1E37D003-E207-435A-AE87-3CAC4664546F}" destId="{71AC4C4B-6FD0-4A3F-8DA0-D99627E63880}" srcOrd="0" destOrd="0" presId="urn:microsoft.com/office/officeart/2018/5/layout/IconCircleLabelList"/>
    <dgm:cxn modelId="{A7BF0D93-FC35-4E74-A745-C7EB14FF7B9A}" srcId="{11CF1FD8-3AAC-4317-B7A9-1A2EC1D8D9FD}" destId="{7F93C7E7-FABD-48FB-9D62-609A06705F1E}" srcOrd="0" destOrd="0" parTransId="{4228510D-A953-41DF-AA29-7362ADFBC259}" sibTransId="{F201DF53-5D29-4590-8188-91F38E2F1650}"/>
    <dgm:cxn modelId="{4725EDA0-E953-804A-A258-5B1DC3DDA293}" type="presOf" srcId="{9C51711C-E0B7-4ADB-A092-1389AE07E69F}" destId="{295307C1-1BB8-4A04-AEF1-141D0980C168}" srcOrd="0" destOrd="0" presId="urn:microsoft.com/office/officeart/2018/5/layout/IconCircleLabelList"/>
    <dgm:cxn modelId="{81C25BB8-30FD-D247-AA7B-A728C0B70A9B}" type="presOf" srcId="{217E2A5E-78AD-4C77-A814-B660F36236EE}" destId="{AAFF8325-1079-4945-B922-9782D271747A}" srcOrd="0" destOrd="0" presId="urn:microsoft.com/office/officeart/2018/5/layout/IconCircleLabelList"/>
    <dgm:cxn modelId="{D2E608C6-5C7B-4F53-B4D6-28FCD30A26E4}" srcId="{11CF1FD8-3AAC-4317-B7A9-1A2EC1D8D9FD}" destId="{D9A4E747-0F05-4F36-A0CB-E29B6750EBB9}" srcOrd="2" destOrd="0" parTransId="{6823528B-8CB8-4954-8198-81E7B604238B}" sibTransId="{BDDE24F0-7B04-4211-A108-700259D3C82F}"/>
    <dgm:cxn modelId="{BAA563CF-357E-C242-A52C-DE79D2C29E8A}" type="presOf" srcId="{D9A4E747-0F05-4F36-A0CB-E29B6750EBB9}" destId="{F76FF9AA-EAFB-43BB-8AF1-5B42DE103892}" srcOrd="0" destOrd="0" presId="urn:microsoft.com/office/officeart/2018/5/layout/IconCircleLabelList"/>
    <dgm:cxn modelId="{4EB7FBE9-BDDC-4167-88FF-CD58D88C1B5C}" srcId="{11CF1FD8-3AAC-4317-B7A9-1A2EC1D8D9FD}" destId="{217E2A5E-78AD-4C77-A814-B660F36236EE}" srcOrd="3" destOrd="0" parTransId="{A8662108-C7A3-4B41-92D6-E13143CBAB5D}" sibTransId="{089387DA-C631-4CAE-A671-03A061DFF04F}"/>
    <dgm:cxn modelId="{F013BEEB-971E-3844-B799-FF577888C0D8}" type="presOf" srcId="{11CF1FD8-3AAC-4317-B7A9-1A2EC1D8D9FD}" destId="{CB523779-14CE-401F-86F1-A3CF39F0B586}" srcOrd="0" destOrd="0" presId="urn:microsoft.com/office/officeart/2018/5/layout/IconCircleLabelList"/>
    <dgm:cxn modelId="{167ACBFD-EAEE-43D6-9E3A-A7E83DAF9980}" srcId="{11CF1FD8-3AAC-4317-B7A9-1A2EC1D8D9FD}" destId="{B2E5D2E1-E62E-45E6-A1A4-A625464F2FAA}" srcOrd="4" destOrd="0" parTransId="{DBDEB7E9-7359-4EEB-A890-6E97D9CE205C}" sibTransId="{4979C954-7B20-4739-8598-7EBA198931C2}"/>
    <dgm:cxn modelId="{D3891AFC-7DC6-CA43-8F15-0B7FE2561817}" type="presParOf" srcId="{CB523779-14CE-401F-86F1-A3CF39F0B586}" destId="{5C15A6B0-471D-43EA-855C-BE3C01AEA1B8}" srcOrd="0" destOrd="0" presId="urn:microsoft.com/office/officeart/2018/5/layout/IconCircleLabelList"/>
    <dgm:cxn modelId="{C9FC27EA-555F-D546-80F4-AB871B18A2EA}" type="presParOf" srcId="{5C15A6B0-471D-43EA-855C-BE3C01AEA1B8}" destId="{19E66195-EE0F-423F-8D1F-2AEF0A94A60F}" srcOrd="0" destOrd="0" presId="urn:microsoft.com/office/officeart/2018/5/layout/IconCircleLabelList"/>
    <dgm:cxn modelId="{29F97B1D-B4D2-1A4B-8173-CFD7DF972AE8}" type="presParOf" srcId="{5C15A6B0-471D-43EA-855C-BE3C01AEA1B8}" destId="{BC2C0821-ED58-4AA1-B598-0566B1CB0C64}" srcOrd="1" destOrd="0" presId="urn:microsoft.com/office/officeart/2018/5/layout/IconCircleLabelList"/>
    <dgm:cxn modelId="{E6C46845-9C23-2C42-9D5B-5CAA89249D6B}" type="presParOf" srcId="{5C15A6B0-471D-43EA-855C-BE3C01AEA1B8}" destId="{BA003BD9-1DA1-4DB6-BD3F-4DADC0C78625}" srcOrd="2" destOrd="0" presId="urn:microsoft.com/office/officeart/2018/5/layout/IconCircleLabelList"/>
    <dgm:cxn modelId="{274658F8-2FCB-6C48-BD2B-39B8EB381EFE}" type="presParOf" srcId="{5C15A6B0-471D-43EA-855C-BE3C01AEA1B8}" destId="{20E10429-A37A-41B8-9D37-D5B0AAF902C3}" srcOrd="3" destOrd="0" presId="urn:microsoft.com/office/officeart/2018/5/layout/IconCircleLabelList"/>
    <dgm:cxn modelId="{D123FF46-7AE4-2446-BF33-FB286CA9BC22}" type="presParOf" srcId="{CB523779-14CE-401F-86F1-A3CF39F0B586}" destId="{A6E4E948-BB59-4757-8735-A7E199811886}" srcOrd="1" destOrd="0" presId="urn:microsoft.com/office/officeart/2018/5/layout/IconCircleLabelList"/>
    <dgm:cxn modelId="{93EB7C7D-07F5-DA4B-9A63-08CBCDB20B9B}" type="presParOf" srcId="{CB523779-14CE-401F-86F1-A3CF39F0B586}" destId="{32F7086E-808C-4F54-8616-D19B0F151025}" srcOrd="2" destOrd="0" presId="urn:microsoft.com/office/officeart/2018/5/layout/IconCircleLabelList"/>
    <dgm:cxn modelId="{0EDAEC79-920F-E044-B121-AF009D5A54D5}" type="presParOf" srcId="{32F7086E-808C-4F54-8616-D19B0F151025}" destId="{B5A0B6F4-9A24-4D73-A6A0-A09B611C70E0}" srcOrd="0" destOrd="0" presId="urn:microsoft.com/office/officeart/2018/5/layout/IconCircleLabelList"/>
    <dgm:cxn modelId="{96A58C78-9CB4-AF4A-9757-C77CC349CBB1}" type="presParOf" srcId="{32F7086E-808C-4F54-8616-D19B0F151025}" destId="{E5D583A0-0BCA-4D49-ABE3-C135542016B1}" srcOrd="1" destOrd="0" presId="urn:microsoft.com/office/officeart/2018/5/layout/IconCircleLabelList"/>
    <dgm:cxn modelId="{2F3C4F95-3882-034F-945F-91A3DE0104EC}" type="presParOf" srcId="{32F7086E-808C-4F54-8616-D19B0F151025}" destId="{08921A64-EF8F-410C-91D0-D06D385EEA54}" srcOrd="2" destOrd="0" presId="urn:microsoft.com/office/officeart/2018/5/layout/IconCircleLabelList"/>
    <dgm:cxn modelId="{27DBF9B9-6E0F-A64D-AB17-78FD92BBB7C2}" type="presParOf" srcId="{32F7086E-808C-4F54-8616-D19B0F151025}" destId="{295307C1-1BB8-4A04-AEF1-141D0980C168}" srcOrd="3" destOrd="0" presId="urn:microsoft.com/office/officeart/2018/5/layout/IconCircleLabelList"/>
    <dgm:cxn modelId="{B8F8619F-F1E6-1940-9D60-45497EABBF03}" type="presParOf" srcId="{CB523779-14CE-401F-86F1-A3CF39F0B586}" destId="{F4026F1A-4D39-4E1E-BC7E-D30B2836BF92}" srcOrd="3" destOrd="0" presId="urn:microsoft.com/office/officeart/2018/5/layout/IconCircleLabelList"/>
    <dgm:cxn modelId="{7D28E029-5FE6-3243-ACD2-CFE7D2C44FBD}" type="presParOf" srcId="{CB523779-14CE-401F-86F1-A3CF39F0B586}" destId="{C39558F2-3051-4F4D-96F5-BF7B2C0CD709}" srcOrd="4" destOrd="0" presId="urn:microsoft.com/office/officeart/2018/5/layout/IconCircleLabelList"/>
    <dgm:cxn modelId="{86E47C74-4651-8A4B-9DBE-89E3FCF07763}" type="presParOf" srcId="{C39558F2-3051-4F4D-96F5-BF7B2C0CD709}" destId="{10FC7E09-9F07-49A4-AB11-AFAD86F47A92}" srcOrd="0" destOrd="0" presId="urn:microsoft.com/office/officeart/2018/5/layout/IconCircleLabelList"/>
    <dgm:cxn modelId="{40D72B9A-1D6C-854A-BE3F-163BF02AA47D}" type="presParOf" srcId="{C39558F2-3051-4F4D-96F5-BF7B2C0CD709}" destId="{AF6CC3AA-41C9-49AF-9A25-33DB0F8B901E}" srcOrd="1" destOrd="0" presId="urn:microsoft.com/office/officeart/2018/5/layout/IconCircleLabelList"/>
    <dgm:cxn modelId="{B9B7B5D9-DBBA-584D-BE82-BE4E9E2EEBAD}" type="presParOf" srcId="{C39558F2-3051-4F4D-96F5-BF7B2C0CD709}" destId="{D0A940B4-EA0D-4DAD-977D-E90CF1F5FED5}" srcOrd="2" destOrd="0" presId="urn:microsoft.com/office/officeart/2018/5/layout/IconCircleLabelList"/>
    <dgm:cxn modelId="{633478E0-8E42-0B4D-9209-5B46482A1A82}" type="presParOf" srcId="{C39558F2-3051-4F4D-96F5-BF7B2C0CD709}" destId="{F76FF9AA-EAFB-43BB-8AF1-5B42DE103892}" srcOrd="3" destOrd="0" presId="urn:microsoft.com/office/officeart/2018/5/layout/IconCircleLabelList"/>
    <dgm:cxn modelId="{6269CA55-2038-AC46-8AE0-ED4BE6E78FBC}" type="presParOf" srcId="{CB523779-14CE-401F-86F1-A3CF39F0B586}" destId="{CE18605A-48BC-4B09-9AB0-BC671E3E4AB7}" srcOrd="5" destOrd="0" presId="urn:microsoft.com/office/officeart/2018/5/layout/IconCircleLabelList"/>
    <dgm:cxn modelId="{98384AAD-B53E-F44E-AF9B-3DA62130D562}" type="presParOf" srcId="{CB523779-14CE-401F-86F1-A3CF39F0B586}" destId="{BF7E81F2-2F37-47E5-99BD-427444C2886B}" srcOrd="6" destOrd="0" presId="urn:microsoft.com/office/officeart/2018/5/layout/IconCircleLabelList"/>
    <dgm:cxn modelId="{F2912B30-243C-E144-B45C-158A0B5DFDDF}" type="presParOf" srcId="{BF7E81F2-2F37-47E5-99BD-427444C2886B}" destId="{AA3D6CD0-B3AC-44F7-B9FA-7D1350252B90}" srcOrd="0" destOrd="0" presId="urn:microsoft.com/office/officeart/2018/5/layout/IconCircleLabelList"/>
    <dgm:cxn modelId="{35573590-563B-AA47-B043-0A8F7C6DBBB4}" type="presParOf" srcId="{BF7E81F2-2F37-47E5-99BD-427444C2886B}" destId="{4FB55082-41AC-4EC9-807D-1DA4F67CE521}" srcOrd="1" destOrd="0" presId="urn:microsoft.com/office/officeart/2018/5/layout/IconCircleLabelList"/>
    <dgm:cxn modelId="{3848733F-7F76-0041-B3C9-85A8B9108E7D}" type="presParOf" srcId="{BF7E81F2-2F37-47E5-99BD-427444C2886B}" destId="{D278C360-73F1-4A42-8820-0F5DAE4952BD}" srcOrd="2" destOrd="0" presId="urn:microsoft.com/office/officeart/2018/5/layout/IconCircleLabelList"/>
    <dgm:cxn modelId="{CAF75E4D-1EAD-AB43-94FE-842F00FE27EF}" type="presParOf" srcId="{BF7E81F2-2F37-47E5-99BD-427444C2886B}" destId="{AAFF8325-1079-4945-B922-9782D271747A}" srcOrd="3" destOrd="0" presId="urn:microsoft.com/office/officeart/2018/5/layout/IconCircleLabelList"/>
    <dgm:cxn modelId="{561CF97E-32AF-644C-993D-5DED6F23F547}" type="presParOf" srcId="{CB523779-14CE-401F-86F1-A3CF39F0B586}" destId="{AD4E7ED9-E521-4582-A814-364F41647ABC}" srcOrd="7" destOrd="0" presId="urn:microsoft.com/office/officeart/2018/5/layout/IconCircleLabelList"/>
    <dgm:cxn modelId="{CAE69478-9DB6-614E-BF66-0A470B50B8DD}" type="presParOf" srcId="{CB523779-14CE-401F-86F1-A3CF39F0B586}" destId="{7DC78C71-E834-4D4E-8116-1D1CE7FE165B}" srcOrd="8" destOrd="0" presId="urn:microsoft.com/office/officeart/2018/5/layout/IconCircleLabelList"/>
    <dgm:cxn modelId="{69EDD18A-BFFF-3B4C-A26E-C5BC6A9235A9}" type="presParOf" srcId="{7DC78C71-E834-4D4E-8116-1D1CE7FE165B}" destId="{2718C8DF-DFC0-41EB-ABD0-B1C4B2F25D1F}" srcOrd="0" destOrd="0" presId="urn:microsoft.com/office/officeart/2018/5/layout/IconCircleLabelList"/>
    <dgm:cxn modelId="{9E2326E2-BB25-6548-95DD-C9C6C62BCCBB}" type="presParOf" srcId="{7DC78C71-E834-4D4E-8116-1D1CE7FE165B}" destId="{492E0CAA-C919-41B6-9E46-C980965C6A39}" srcOrd="1" destOrd="0" presId="urn:microsoft.com/office/officeart/2018/5/layout/IconCircleLabelList"/>
    <dgm:cxn modelId="{87BC443F-C74E-E540-A13E-A6C89D84CA99}" type="presParOf" srcId="{7DC78C71-E834-4D4E-8116-1D1CE7FE165B}" destId="{A88542F4-6138-4B81-9243-3BFA22EC10EA}" srcOrd="2" destOrd="0" presId="urn:microsoft.com/office/officeart/2018/5/layout/IconCircleLabelList"/>
    <dgm:cxn modelId="{13668093-41AB-704B-BF2B-68401C7010DD}" type="presParOf" srcId="{7DC78C71-E834-4D4E-8116-1D1CE7FE165B}" destId="{92785903-8909-4CDD-B9C1-2D1987817AA3}" srcOrd="3" destOrd="0" presId="urn:microsoft.com/office/officeart/2018/5/layout/IconCircleLabelList"/>
    <dgm:cxn modelId="{A2ED9000-6DF1-8C4E-AB7E-EBA626C5529A}" type="presParOf" srcId="{CB523779-14CE-401F-86F1-A3CF39F0B586}" destId="{FCDA6A17-C415-4FAC-B6CC-F0B04F73B05B}" srcOrd="9" destOrd="0" presId="urn:microsoft.com/office/officeart/2018/5/layout/IconCircleLabelList"/>
    <dgm:cxn modelId="{0D860E6C-A6DC-B441-B4A2-F1347C58807D}" type="presParOf" srcId="{CB523779-14CE-401F-86F1-A3CF39F0B586}" destId="{8141C6E5-BD4D-4D36-A5E3-F2194E612AF0}" srcOrd="10" destOrd="0" presId="urn:microsoft.com/office/officeart/2018/5/layout/IconCircleLabelList"/>
    <dgm:cxn modelId="{8EDBE608-4721-914D-8C12-6EF2873E3C96}" type="presParOf" srcId="{8141C6E5-BD4D-4D36-A5E3-F2194E612AF0}" destId="{21A69A03-6814-4620-AE3C-939BA00E0A72}" srcOrd="0" destOrd="0" presId="urn:microsoft.com/office/officeart/2018/5/layout/IconCircleLabelList"/>
    <dgm:cxn modelId="{7A8A6C7C-A5A7-6948-AB85-6C62BD1144B0}" type="presParOf" srcId="{8141C6E5-BD4D-4D36-A5E3-F2194E612AF0}" destId="{0272AEFD-C304-4685-BBA7-48ED22DF9424}" srcOrd="1" destOrd="0" presId="urn:microsoft.com/office/officeart/2018/5/layout/IconCircleLabelList"/>
    <dgm:cxn modelId="{46539BE2-11E2-3541-99D2-DF4ACBE2186D}" type="presParOf" srcId="{8141C6E5-BD4D-4D36-A5E3-F2194E612AF0}" destId="{8008A885-764E-4B72-8B95-766DC9DAB101}" srcOrd="2" destOrd="0" presId="urn:microsoft.com/office/officeart/2018/5/layout/IconCircleLabelList"/>
    <dgm:cxn modelId="{84032B4E-439E-4D45-A2C8-C635497C5A8F}" type="presParOf" srcId="{8141C6E5-BD4D-4D36-A5E3-F2194E612AF0}" destId="{71AC4C4B-6FD0-4A3F-8DA0-D99627E6388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4DACF9-AD5D-4FC0-B6EC-7D25EDA64A72}" type="doc">
      <dgm:prSet loTypeId="urn:microsoft.com/office/officeart/2005/8/layout/vProcess5" loCatId="process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71307FC2-76E7-4D38-BBA3-5FC00B6206C1}">
      <dgm:prSet/>
      <dgm:spPr/>
      <dgm:t>
        <a:bodyPr/>
        <a:lstStyle/>
        <a:p>
          <a:r>
            <a:rPr lang="en-US"/>
            <a:t>Implement Remaining Site Elements</a:t>
          </a:r>
        </a:p>
      </dgm:t>
    </dgm:pt>
    <dgm:pt modelId="{7D83A0D3-AB4A-4A40-B64D-F2D742718817}" type="parTrans" cxnId="{ED73EB72-E96E-43BE-B052-183875F3AB19}">
      <dgm:prSet/>
      <dgm:spPr/>
      <dgm:t>
        <a:bodyPr/>
        <a:lstStyle/>
        <a:p>
          <a:endParaRPr lang="en-US"/>
        </a:p>
      </dgm:t>
    </dgm:pt>
    <dgm:pt modelId="{9E09724E-33F9-4D9E-A67D-89A6C696357E}" type="sibTrans" cxnId="{ED73EB72-E96E-43BE-B052-183875F3AB19}">
      <dgm:prSet/>
      <dgm:spPr/>
      <dgm:t>
        <a:bodyPr/>
        <a:lstStyle/>
        <a:p>
          <a:endParaRPr lang="en-US"/>
        </a:p>
      </dgm:t>
    </dgm:pt>
    <dgm:pt modelId="{B7FF7081-ECA0-4D15-8447-DB23EF3533EB}">
      <dgm:prSet/>
      <dgm:spPr/>
      <dgm:t>
        <a:bodyPr/>
        <a:lstStyle/>
        <a:p>
          <a:r>
            <a:rPr lang="en-US"/>
            <a:t>Search Engine Optimization (SEO)</a:t>
          </a:r>
        </a:p>
      </dgm:t>
    </dgm:pt>
    <dgm:pt modelId="{C026D3F5-7CA9-44D0-81A8-A214550E0409}" type="parTrans" cxnId="{4D5AFEAC-694B-4319-AF11-4F21C8C21AAF}">
      <dgm:prSet/>
      <dgm:spPr/>
      <dgm:t>
        <a:bodyPr/>
        <a:lstStyle/>
        <a:p>
          <a:endParaRPr lang="en-US"/>
        </a:p>
      </dgm:t>
    </dgm:pt>
    <dgm:pt modelId="{2C4F00D1-8FA4-4D45-BC74-751E8BCBA6D0}" type="sibTrans" cxnId="{4D5AFEAC-694B-4319-AF11-4F21C8C21AAF}">
      <dgm:prSet/>
      <dgm:spPr/>
      <dgm:t>
        <a:bodyPr/>
        <a:lstStyle/>
        <a:p>
          <a:endParaRPr lang="en-US"/>
        </a:p>
      </dgm:t>
    </dgm:pt>
    <dgm:pt modelId="{520DDC4A-AE8A-496E-B3FA-75F56996688F}">
      <dgm:prSet/>
      <dgm:spPr/>
      <dgm:t>
        <a:bodyPr/>
        <a:lstStyle/>
        <a:p>
          <a:r>
            <a:rPr lang="en-US"/>
            <a:t>Ensure site maintains accessibility standards (WCAG 2.1 Level AA)</a:t>
          </a:r>
        </a:p>
      </dgm:t>
    </dgm:pt>
    <dgm:pt modelId="{879C9CAF-72C6-4609-AD95-1E7D70FB92B3}" type="parTrans" cxnId="{0B9E7A08-6EC5-D44B-A9BE-EDFA439D3A48}">
      <dgm:prSet/>
      <dgm:spPr/>
      <dgm:t>
        <a:bodyPr/>
        <a:lstStyle/>
        <a:p>
          <a:endParaRPr lang="en-US"/>
        </a:p>
      </dgm:t>
    </dgm:pt>
    <dgm:pt modelId="{CAB8E6DF-96E4-403D-9745-9181A19C7330}" type="sibTrans" cxnId="{0B9E7A08-6EC5-D44B-A9BE-EDFA439D3A48}">
      <dgm:prSet/>
      <dgm:spPr/>
      <dgm:t>
        <a:bodyPr/>
        <a:lstStyle/>
        <a:p>
          <a:endParaRPr lang="en-US"/>
        </a:p>
      </dgm:t>
    </dgm:pt>
    <dgm:pt modelId="{80FE4071-62AB-4B15-BC00-189C6156755C}">
      <dgm:prSet/>
      <dgm:spPr/>
      <dgm:t>
        <a:bodyPr/>
        <a:lstStyle/>
        <a:p>
          <a:r>
            <a:rPr lang="en-US"/>
            <a:t>Implement further revisions as site develops</a:t>
          </a:r>
        </a:p>
      </dgm:t>
    </dgm:pt>
    <dgm:pt modelId="{03AC5986-542C-4F1D-B9B7-D70536C86CE7}" type="parTrans" cxnId="{4AD5425C-05C5-384D-AE32-11F58CE2EC2B}">
      <dgm:prSet/>
      <dgm:spPr/>
      <dgm:t>
        <a:bodyPr/>
        <a:lstStyle/>
        <a:p>
          <a:endParaRPr lang="en-US"/>
        </a:p>
      </dgm:t>
    </dgm:pt>
    <dgm:pt modelId="{C8A75ED0-324E-4464-90E8-8B2C548B871D}" type="sibTrans" cxnId="{4AD5425C-05C5-384D-AE32-11F58CE2EC2B}">
      <dgm:prSet/>
      <dgm:spPr/>
      <dgm:t>
        <a:bodyPr/>
        <a:lstStyle/>
        <a:p>
          <a:endParaRPr lang="en-US"/>
        </a:p>
      </dgm:t>
    </dgm:pt>
    <dgm:pt modelId="{B0CC632F-3F21-4036-B839-B8BFC36BF5D7}" type="pres">
      <dgm:prSet presAssocID="{FE4DACF9-AD5D-4FC0-B6EC-7D25EDA64A72}" presName="outerComposite" presStyleCnt="0">
        <dgm:presLayoutVars>
          <dgm:chMax val="5"/>
          <dgm:dir/>
          <dgm:resizeHandles val="exact"/>
        </dgm:presLayoutVars>
      </dgm:prSet>
      <dgm:spPr/>
    </dgm:pt>
    <dgm:pt modelId="{491EF0C4-6D6E-477F-A39F-7B9B83836532}" type="pres">
      <dgm:prSet presAssocID="{FE4DACF9-AD5D-4FC0-B6EC-7D25EDA64A72}" presName="dummyMaxCanvas" presStyleCnt="0">
        <dgm:presLayoutVars/>
      </dgm:prSet>
      <dgm:spPr/>
    </dgm:pt>
    <dgm:pt modelId="{5112618F-296E-4EE4-BF1E-C5E5DD7D9337}" type="pres">
      <dgm:prSet presAssocID="{FE4DACF9-AD5D-4FC0-B6EC-7D25EDA64A72}" presName="FourNodes_1" presStyleLbl="node1" presStyleIdx="0" presStyleCnt="4">
        <dgm:presLayoutVars>
          <dgm:bulletEnabled val="1"/>
        </dgm:presLayoutVars>
      </dgm:prSet>
      <dgm:spPr/>
    </dgm:pt>
    <dgm:pt modelId="{138E33A6-E67C-4034-8AEE-95A75552FCFD}" type="pres">
      <dgm:prSet presAssocID="{FE4DACF9-AD5D-4FC0-B6EC-7D25EDA64A72}" presName="FourNodes_2" presStyleLbl="node1" presStyleIdx="1" presStyleCnt="4">
        <dgm:presLayoutVars>
          <dgm:bulletEnabled val="1"/>
        </dgm:presLayoutVars>
      </dgm:prSet>
      <dgm:spPr/>
    </dgm:pt>
    <dgm:pt modelId="{F271C495-7A14-4CD9-BAED-19B1ACE44BF4}" type="pres">
      <dgm:prSet presAssocID="{FE4DACF9-AD5D-4FC0-B6EC-7D25EDA64A72}" presName="FourNodes_3" presStyleLbl="node1" presStyleIdx="2" presStyleCnt="4">
        <dgm:presLayoutVars>
          <dgm:bulletEnabled val="1"/>
        </dgm:presLayoutVars>
      </dgm:prSet>
      <dgm:spPr/>
    </dgm:pt>
    <dgm:pt modelId="{67899903-1FD3-46E7-8424-C31CA2573126}" type="pres">
      <dgm:prSet presAssocID="{FE4DACF9-AD5D-4FC0-B6EC-7D25EDA64A72}" presName="FourNodes_4" presStyleLbl="node1" presStyleIdx="3" presStyleCnt="4">
        <dgm:presLayoutVars>
          <dgm:bulletEnabled val="1"/>
        </dgm:presLayoutVars>
      </dgm:prSet>
      <dgm:spPr/>
    </dgm:pt>
    <dgm:pt modelId="{A2863FA5-BA37-44ED-96D4-2390AAA3A430}" type="pres">
      <dgm:prSet presAssocID="{FE4DACF9-AD5D-4FC0-B6EC-7D25EDA64A72}" presName="FourConn_1-2" presStyleLbl="fgAccFollowNode1" presStyleIdx="0" presStyleCnt="3">
        <dgm:presLayoutVars>
          <dgm:bulletEnabled val="1"/>
        </dgm:presLayoutVars>
      </dgm:prSet>
      <dgm:spPr/>
    </dgm:pt>
    <dgm:pt modelId="{8E490EF5-DA71-4937-8D4C-23E259C91994}" type="pres">
      <dgm:prSet presAssocID="{FE4DACF9-AD5D-4FC0-B6EC-7D25EDA64A72}" presName="FourConn_2-3" presStyleLbl="fgAccFollowNode1" presStyleIdx="1" presStyleCnt="3">
        <dgm:presLayoutVars>
          <dgm:bulletEnabled val="1"/>
        </dgm:presLayoutVars>
      </dgm:prSet>
      <dgm:spPr/>
    </dgm:pt>
    <dgm:pt modelId="{52EC027F-E203-4CD8-AEDD-398DD8E86F1F}" type="pres">
      <dgm:prSet presAssocID="{FE4DACF9-AD5D-4FC0-B6EC-7D25EDA64A72}" presName="FourConn_3-4" presStyleLbl="fgAccFollowNode1" presStyleIdx="2" presStyleCnt="3">
        <dgm:presLayoutVars>
          <dgm:bulletEnabled val="1"/>
        </dgm:presLayoutVars>
      </dgm:prSet>
      <dgm:spPr/>
    </dgm:pt>
    <dgm:pt modelId="{6F80CAD8-B168-47EC-9EB4-E3D86D50D963}" type="pres">
      <dgm:prSet presAssocID="{FE4DACF9-AD5D-4FC0-B6EC-7D25EDA64A72}" presName="FourNodes_1_text" presStyleLbl="node1" presStyleIdx="3" presStyleCnt="4">
        <dgm:presLayoutVars>
          <dgm:bulletEnabled val="1"/>
        </dgm:presLayoutVars>
      </dgm:prSet>
      <dgm:spPr/>
    </dgm:pt>
    <dgm:pt modelId="{B7D83459-3D36-4336-8795-6874D1CF8A9D}" type="pres">
      <dgm:prSet presAssocID="{FE4DACF9-AD5D-4FC0-B6EC-7D25EDA64A72}" presName="FourNodes_2_text" presStyleLbl="node1" presStyleIdx="3" presStyleCnt="4">
        <dgm:presLayoutVars>
          <dgm:bulletEnabled val="1"/>
        </dgm:presLayoutVars>
      </dgm:prSet>
      <dgm:spPr/>
    </dgm:pt>
    <dgm:pt modelId="{DDAF6959-84D8-4967-8509-7475F0A05381}" type="pres">
      <dgm:prSet presAssocID="{FE4DACF9-AD5D-4FC0-B6EC-7D25EDA64A72}" presName="FourNodes_3_text" presStyleLbl="node1" presStyleIdx="3" presStyleCnt="4">
        <dgm:presLayoutVars>
          <dgm:bulletEnabled val="1"/>
        </dgm:presLayoutVars>
      </dgm:prSet>
      <dgm:spPr/>
    </dgm:pt>
    <dgm:pt modelId="{441D4806-137B-48B1-9DD6-1EE2189FA0E3}" type="pres">
      <dgm:prSet presAssocID="{FE4DACF9-AD5D-4FC0-B6EC-7D25EDA64A72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0B9E7A08-6EC5-D44B-A9BE-EDFA439D3A48}" srcId="{FE4DACF9-AD5D-4FC0-B6EC-7D25EDA64A72}" destId="{520DDC4A-AE8A-496E-B3FA-75F56996688F}" srcOrd="1" destOrd="0" parTransId="{879C9CAF-72C6-4609-AD95-1E7D70FB92B3}" sibTransId="{CAB8E6DF-96E4-403D-9745-9181A19C7330}"/>
    <dgm:cxn modelId="{E242ED1D-C09B-3043-9026-12A1E9936A27}" type="presOf" srcId="{71307FC2-76E7-4D38-BBA3-5FC00B6206C1}" destId="{5112618F-296E-4EE4-BF1E-C5E5DD7D9337}" srcOrd="0" destOrd="0" presId="urn:microsoft.com/office/officeart/2005/8/layout/vProcess5"/>
    <dgm:cxn modelId="{09831523-69B6-C44B-BD4F-50ADFE177A82}" type="presOf" srcId="{80FE4071-62AB-4B15-BC00-189C6156755C}" destId="{441D4806-137B-48B1-9DD6-1EE2189FA0E3}" srcOrd="1" destOrd="0" presId="urn:microsoft.com/office/officeart/2005/8/layout/vProcess5"/>
    <dgm:cxn modelId="{29C33428-F925-264E-AE12-D1A61D9186F4}" type="presOf" srcId="{FE4DACF9-AD5D-4FC0-B6EC-7D25EDA64A72}" destId="{B0CC632F-3F21-4036-B839-B8BFC36BF5D7}" srcOrd="0" destOrd="0" presId="urn:microsoft.com/office/officeart/2005/8/layout/vProcess5"/>
    <dgm:cxn modelId="{7388D034-3E79-7845-A22D-1282C86910D7}" type="presOf" srcId="{520DDC4A-AE8A-496E-B3FA-75F56996688F}" destId="{138E33A6-E67C-4034-8AEE-95A75552FCFD}" srcOrd="0" destOrd="0" presId="urn:microsoft.com/office/officeart/2005/8/layout/vProcess5"/>
    <dgm:cxn modelId="{4AD5425C-05C5-384D-AE32-11F58CE2EC2B}" srcId="{FE4DACF9-AD5D-4FC0-B6EC-7D25EDA64A72}" destId="{80FE4071-62AB-4B15-BC00-189C6156755C}" srcOrd="3" destOrd="0" parTransId="{03AC5986-542C-4F1D-B9B7-D70536C86CE7}" sibTransId="{C8A75ED0-324E-4464-90E8-8B2C548B871D}"/>
    <dgm:cxn modelId="{DB8F295F-964F-9A4C-AE16-70B30FD768B2}" type="presOf" srcId="{CAB8E6DF-96E4-403D-9745-9181A19C7330}" destId="{8E490EF5-DA71-4937-8D4C-23E259C91994}" srcOrd="0" destOrd="0" presId="urn:microsoft.com/office/officeart/2005/8/layout/vProcess5"/>
    <dgm:cxn modelId="{1420AF60-AF24-6C4C-A8B0-45A624A9B4F8}" type="presOf" srcId="{520DDC4A-AE8A-496E-B3FA-75F56996688F}" destId="{B7D83459-3D36-4336-8795-6874D1CF8A9D}" srcOrd="1" destOrd="0" presId="urn:microsoft.com/office/officeart/2005/8/layout/vProcess5"/>
    <dgm:cxn modelId="{ED73EB72-E96E-43BE-B052-183875F3AB19}" srcId="{FE4DACF9-AD5D-4FC0-B6EC-7D25EDA64A72}" destId="{71307FC2-76E7-4D38-BBA3-5FC00B6206C1}" srcOrd="0" destOrd="0" parTransId="{7D83A0D3-AB4A-4A40-B64D-F2D742718817}" sibTransId="{9E09724E-33F9-4D9E-A67D-89A6C696357E}"/>
    <dgm:cxn modelId="{DB199676-4CFF-9345-89B7-381BA68114DF}" type="presOf" srcId="{2C4F00D1-8FA4-4D45-BC74-751E8BCBA6D0}" destId="{52EC027F-E203-4CD8-AEDD-398DD8E86F1F}" srcOrd="0" destOrd="0" presId="urn:microsoft.com/office/officeart/2005/8/layout/vProcess5"/>
    <dgm:cxn modelId="{07324189-4B09-464D-8556-9D769B2B8E07}" type="presOf" srcId="{B7FF7081-ECA0-4D15-8447-DB23EF3533EB}" destId="{F271C495-7A14-4CD9-BAED-19B1ACE44BF4}" srcOrd="0" destOrd="0" presId="urn:microsoft.com/office/officeart/2005/8/layout/vProcess5"/>
    <dgm:cxn modelId="{D2D8129B-50D1-7840-A664-9264350699EC}" type="presOf" srcId="{71307FC2-76E7-4D38-BBA3-5FC00B6206C1}" destId="{6F80CAD8-B168-47EC-9EB4-E3D86D50D963}" srcOrd="1" destOrd="0" presId="urn:microsoft.com/office/officeart/2005/8/layout/vProcess5"/>
    <dgm:cxn modelId="{700E429F-C82C-0D4D-B19F-3A0132FBFD4E}" type="presOf" srcId="{80FE4071-62AB-4B15-BC00-189C6156755C}" destId="{67899903-1FD3-46E7-8424-C31CA2573126}" srcOrd="0" destOrd="0" presId="urn:microsoft.com/office/officeart/2005/8/layout/vProcess5"/>
    <dgm:cxn modelId="{4D5AFEAC-694B-4319-AF11-4F21C8C21AAF}" srcId="{FE4DACF9-AD5D-4FC0-B6EC-7D25EDA64A72}" destId="{B7FF7081-ECA0-4D15-8447-DB23EF3533EB}" srcOrd="2" destOrd="0" parTransId="{C026D3F5-7CA9-44D0-81A8-A214550E0409}" sibTransId="{2C4F00D1-8FA4-4D45-BC74-751E8BCBA6D0}"/>
    <dgm:cxn modelId="{2169D0C6-FCA1-C647-8404-AFCEA7ACAE83}" type="presOf" srcId="{9E09724E-33F9-4D9E-A67D-89A6C696357E}" destId="{A2863FA5-BA37-44ED-96D4-2390AAA3A430}" srcOrd="0" destOrd="0" presId="urn:microsoft.com/office/officeart/2005/8/layout/vProcess5"/>
    <dgm:cxn modelId="{77D15EE7-54C2-1849-8259-DDECB5A47E77}" type="presOf" srcId="{B7FF7081-ECA0-4D15-8447-DB23EF3533EB}" destId="{DDAF6959-84D8-4967-8509-7475F0A05381}" srcOrd="1" destOrd="0" presId="urn:microsoft.com/office/officeart/2005/8/layout/vProcess5"/>
    <dgm:cxn modelId="{5145BA0C-875E-F04B-8935-48C7A4E06D40}" type="presParOf" srcId="{B0CC632F-3F21-4036-B839-B8BFC36BF5D7}" destId="{491EF0C4-6D6E-477F-A39F-7B9B83836532}" srcOrd="0" destOrd="0" presId="urn:microsoft.com/office/officeart/2005/8/layout/vProcess5"/>
    <dgm:cxn modelId="{B5938F3C-9B44-2948-BEB6-F1447658981E}" type="presParOf" srcId="{B0CC632F-3F21-4036-B839-B8BFC36BF5D7}" destId="{5112618F-296E-4EE4-BF1E-C5E5DD7D9337}" srcOrd="1" destOrd="0" presId="urn:microsoft.com/office/officeart/2005/8/layout/vProcess5"/>
    <dgm:cxn modelId="{8AC5EE0F-A735-C34A-9378-CB902E807038}" type="presParOf" srcId="{B0CC632F-3F21-4036-B839-B8BFC36BF5D7}" destId="{138E33A6-E67C-4034-8AEE-95A75552FCFD}" srcOrd="2" destOrd="0" presId="urn:microsoft.com/office/officeart/2005/8/layout/vProcess5"/>
    <dgm:cxn modelId="{04D5AA10-42C2-7946-9189-796500638F81}" type="presParOf" srcId="{B0CC632F-3F21-4036-B839-B8BFC36BF5D7}" destId="{F271C495-7A14-4CD9-BAED-19B1ACE44BF4}" srcOrd="3" destOrd="0" presId="urn:microsoft.com/office/officeart/2005/8/layout/vProcess5"/>
    <dgm:cxn modelId="{A812BE5E-6978-E341-8CE4-46DC82F2CF24}" type="presParOf" srcId="{B0CC632F-3F21-4036-B839-B8BFC36BF5D7}" destId="{67899903-1FD3-46E7-8424-C31CA2573126}" srcOrd="4" destOrd="0" presId="urn:microsoft.com/office/officeart/2005/8/layout/vProcess5"/>
    <dgm:cxn modelId="{C3F6C357-12FE-4C4A-B017-ED3660DDA97E}" type="presParOf" srcId="{B0CC632F-3F21-4036-B839-B8BFC36BF5D7}" destId="{A2863FA5-BA37-44ED-96D4-2390AAA3A430}" srcOrd="5" destOrd="0" presId="urn:microsoft.com/office/officeart/2005/8/layout/vProcess5"/>
    <dgm:cxn modelId="{78E3D704-A1D9-DE47-9623-4F852500816E}" type="presParOf" srcId="{B0CC632F-3F21-4036-B839-B8BFC36BF5D7}" destId="{8E490EF5-DA71-4937-8D4C-23E259C91994}" srcOrd="6" destOrd="0" presId="urn:microsoft.com/office/officeart/2005/8/layout/vProcess5"/>
    <dgm:cxn modelId="{2DEFE077-F43F-5842-9AF4-F5FFFECA9C37}" type="presParOf" srcId="{B0CC632F-3F21-4036-B839-B8BFC36BF5D7}" destId="{52EC027F-E203-4CD8-AEDD-398DD8E86F1F}" srcOrd="7" destOrd="0" presId="urn:microsoft.com/office/officeart/2005/8/layout/vProcess5"/>
    <dgm:cxn modelId="{953659FD-E9BD-D34E-84AC-6CFC37BF1F99}" type="presParOf" srcId="{B0CC632F-3F21-4036-B839-B8BFC36BF5D7}" destId="{6F80CAD8-B168-47EC-9EB4-E3D86D50D963}" srcOrd="8" destOrd="0" presId="urn:microsoft.com/office/officeart/2005/8/layout/vProcess5"/>
    <dgm:cxn modelId="{6C444D53-9B3B-944A-A9AC-828E58B7F433}" type="presParOf" srcId="{B0CC632F-3F21-4036-B839-B8BFC36BF5D7}" destId="{B7D83459-3D36-4336-8795-6874D1CF8A9D}" srcOrd="9" destOrd="0" presId="urn:microsoft.com/office/officeart/2005/8/layout/vProcess5"/>
    <dgm:cxn modelId="{E113F80C-D354-664C-B9EF-F1ACD6C83ED7}" type="presParOf" srcId="{B0CC632F-3F21-4036-B839-B8BFC36BF5D7}" destId="{DDAF6959-84D8-4967-8509-7475F0A05381}" srcOrd="10" destOrd="0" presId="urn:microsoft.com/office/officeart/2005/8/layout/vProcess5"/>
    <dgm:cxn modelId="{4B80A26F-1C55-2948-8C58-E9F80934E614}" type="presParOf" srcId="{B0CC632F-3F21-4036-B839-B8BFC36BF5D7}" destId="{441D4806-137B-48B1-9DD6-1EE2189FA0E3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9A2378-B63B-41E1-A983-6A3D8B2B993F}" type="doc">
      <dgm:prSet loTypeId="urn:microsoft.com/office/officeart/2018/2/layout/IconVerticalSolidList" loCatId="icon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35CCE88-EA98-42D2-8C4B-B9AFAC5F5A5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Time Management and Efficient Scheduling</a:t>
          </a:r>
        </a:p>
      </dgm:t>
    </dgm:pt>
    <dgm:pt modelId="{1E6FA381-59C5-4354-ADE6-27E50B88EF9D}" type="parTrans" cxnId="{56B916D9-9998-4C1E-96CC-35905F1C9200}">
      <dgm:prSet/>
      <dgm:spPr/>
      <dgm:t>
        <a:bodyPr/>
        <a:lstStyle/>
        <a:p>
          <a:endParaRPr lang="en-US"/>
        </a:p>
      </dgm:t>
    </dgm:pt>
    <dgm:pt modelId="{B8CC7ED6-06BA-4909-9399-65B5F4DAB8B6}" type="sibTrans" cxnId="{56B916D9-9998-4C1E-96CC-35905F1C9200}">
      <dgm:prSet/>
      <dgm:spPr/>
      <dgm:t>
        <a:bodyPr/>
        <a:lstStyle/>
        <a:p>
          <a:endParaRPr lang="en-US"/>
        </a:p>
      </dgm:t>
    </dgm:pt>
    <dgm:pt modelId="{6B5A55B6-A364-4157-AF3C-A7E6A8389C7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Team Communication</a:t>
          </a:r>
        </a:p>
      </dgm:t>
    </dgm:pt>
    <dgm:pt modelId="{B831045C-795D-4451-B93A-731147BB63E9}" type="parTrans" cxnId="{BF9E9569-BDA2-485F-A655-5CA973CF56F1}">
      <dgm:prSet/>
      <dgm:spPr/>
      <dgm:t>
        <a:bodyPr/>
        <a:lstStyle/>
        <a:p>
          <a:endParaRPr lang="en-US"/>
        </a:p>
      </dgm:t>
    </dgm:pt>
    <dgm:pt modelId="{B8858945-83B4-4ABE-826D-C4E2AF12C9B6}" type="sibTrans" cxnId="{BF9E9569-BDA2-485F-A655-5CA973CF56F1}">
      <dgm:prSet/>
      <dgm:spPr/>
      <dgm:t>
        <a:bodyPr/>
        <a:lstStyle/>
        <a:p>
          <a:endParaRPr lang="en-US"/>
        </a:p>
      </dgm:t>
    </dgm:pt>
    <dgm:pt modelId="{7E4CE644-C37A-4EF3-A385-84BD1914F23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Design Process (Design, Revisions, Approval)</a:t>
          </a:r>
        </a:p>
      </dgm:t>
    </dgm:pt>
    <dgm:pt modelId="{7FFDC047-E348-4312-8DC3-24EAD3F2776B}" type="parTrans" cxnId="{4ACD9379-205D-4020-B34B-D7B97818D821}">
      <dgm:prSet/>
      <dgm:spPr/>
      <dgm:t>
        <a:bodyPr/>
        <a:lstStyle/>
        <a:p>
          <a:endParaRPr lang="en-US"/>
        </a:p>
      </dgm:t>
    </dgm:pt>
    <dgm:pt modelId="{5217D228-DAE0-415B-9467-C5781DC61C29}" type="sibTrans" cxnId="{4ACD9379-205D-4020-B34B-D7B97818D821}">
      <dgm:prSet/>
      <dgm:spPr/>
      <dgm:t>
        <a:bodyPr/>
        <a:lstStyle/>
        <a:p>
          <a:endParaRPr lang="en-US"/>
        </a:p>
      </dgm:t>
    </dgm:pt>
    <dgm:pt modelId="{B22E35E5-E703-4D13-9D67-4CE924F51CBB}" type="pres">
      <dgm:prSet presAssocID="{379A2378-B63B-41E1-A983-6A3D8B2B993F}" presName="root" presStyleCnt="0">
        <dgm:presLayoutVars>
          <dgm:dir/>
          <dgm:resizeHandles val="exact"/>
        </dgm:presLayoutVars>
      </dgm:prSet>
      <dgm:spPr/>
    </dgm:pt>
    <dgm:pt modelId="{596F21C6-FDA3-4B05-8DA1-993B52933C62}" type="pres">
      <dgm:prSet presAssocID="{F35CCE88-EA98-42D2-8C4B-B9AFAC5F5A59}" presName="compNode" presStyleCnt="0"/>
      <dgm:spPr/>
    </dgm:pt>
    <dgm:pt modelId="{0B3E7DA9-A42A-4C25-8994-45F540909C95}" type="pres">
      <dgm:prSet presAssocID="{F35CCE88-EA98-42D2-8C4B-B9AFAC5F5A59}" presName="bgRect" presStyleLbl="bgShp" presStyleIdx="0" presStyleCnt="3"/>
      <dgm:spPr>
        <a:solidFill>
          <a:schemeClr val="accent1">
            <a:lumMod val="75000"/>
          </a:schemeClr>
        </a:solidFill>
      </dgm:spPr>
    </dgm:pt>
    <dgm:pt modelId="{1CCAC300-4DBC-427C-894D-D2144C2FAC33}" type="pres">
      <dgm:prSet presAssocID="{F35CCE88-EA98-42D2-8C4B-B9AFAC5F5A5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EEC3BF5E-128A-43C9-AB9D-33DE59929C5F}" type="pres">
      <dgm:prSet presAssocID="{F35CCE88-EA98-42D2-8C4B-B9AFAC5F5A59}" presName="spaceRect" presStyleCnt="0"/>
      <dgm:spPr/>
    </dgm:pt>
    <dgm:pt modelId="{341AA19D-217D-4632-B0E8-490FE05E4E12}" type="pres">
      <dgm:prSet presAssocID="{F35CCE88-EA98-42D2-8C4B-B9AFAC5F5A59}" presName="parTx" presStyleLbl="revTx" presStyleIdx="0" presStyleCnt="3">
        <dgm:presLayoutVars>
          <dgm:chMax val="0"/>
          <dgm:chPref val="0"/>
        </dgm:presLayoutVars>
      </dgm:prSet>
      <dgm:spPr/>
    </dgm:pt>
    <dgm:pt modelId="{9B46A56B-E0E4-4D69-ABEA-5C1AA2EB13C2}" type="pres">
      <dgm:prSet presAssocID="{B8CC7ED6-06BA-4909-9399-65B5F4DAB8B6}" presName="sibTrans" presStyleCnt="0"/>
      <dgm:spPr/>
    </dgm:pt>
    <dgm:pt modelId="{18BBC139-4303-4C79-AECF-89E93018EF1F}" type="pres">
      <dgm:prSet presAssocID="{6B5A55B6-A364-4157-AF3C-A7E6A8389C74}" presName="compNode" presStyleCnt="0"/>
      <dgm:spPr/>
    </dgm:pt>
    <dgm:pt modelId="{F6E86FAD-201E-4B66-82EF-BEC10B4C89CD}" type="pres">
      <dgm:prSet presAssocID="{6B5A55B6-A364-4157-AF3C-A7E6A8389C74}" presName="bgRect" presStyleLbl="bgShp" presStyleIdx="1" presStyleCnt="3"/>
      <dgm:spPr>
        <a:solidFill>
          <a:schemeClr val="accent1">
            <a:lumMod val="75000"/>
          </a:schemeClr>
        </a:solidFill>
      </dgm:spPr>
    </dgm:pt>
    <dgm:pt modelId="{A3553B07-A951-4698-9970-01FF253CE550}" type="pres">
      <dgm:prSet presAssocID="{6B5A55B6-A364-4157-AF3C-A7E6A8389C7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BAF2A0C4-FDD4-45C3-9320-E411538BDB18}" type="pres">
      <dgm:prSet presAssocID="{6B5A55B6-A364-4157-AF3C-A7E6A8389C74}" presName="spaceRect" presStyleCnt="0"/>
      <dgm:spPr/>
    </dgm:pt>
    <dgm:pt modelId="{4F5C3897-8C2C-4953-B600-ABF00F1265CF}" type="pres">
      <dgm:prSet presAssocID="{6B5A55B6-A364-4157-AF3C-A7E6A8389C74}" presName="parTx" presStyleLbl="revTx" presStyleIdx="1" presStyleCnt="3">
        <dgm:presLayoutVars>
          <dgm:chMax val="0"/>
          <dgm:chPref val="0"/>
        </dgm:presLayoutVars>
      </dgm:prSet>
      <dgm:spPr/>
    </dgm:pt>
    <dgm:pt modelId="{4EE0622D-5261-4ACB-A51F-A2FE8B63ACF2}" type="pres">
      <dgm:prSet presAssocID="{B8858945-83B4-4ABE-826D-C4E2AF12C9B6}" presName="sibTrans" presStyleCnt="0"/>
      <dgm:spPr/>
    </dgm:pt>
    <dgm:pt modelId="{94F738FD-0742-4B0E-9E0E-D202B23D16BF}" type="pres">
      <dgm:prSet presAssocID="{7E4CE644-C37A-4EF3-A385-84BD1914F239}" presName="compNode" presStyleCnt="0"/>
      <dgm:spPr/>
    </dgm:pt>
    <dgm:pt modelId="{12273CDC-080A-49B2-8ACE-4C90345FD943}" type="pres">
      <dgm:prSet presAssocID="{7E4CE644-C37A-4EF3-A385-84BD1914F239}" presName="bgRect" presStyleLbl="bgShp" presStyleIdx="2" presStyleCnt="3"/>
      <dgm:spPr>
        <a:solidFill>
          <a:schemeClr val="accent1">
            <a:lumMod val="75000"/>
          </a:schemeClr>
        </a:solidFill>
      </dgm:spPr>
    </dgm:pt>
    <dgm:pt modelId="{F4A5A7DE-1332-4F77-950A-361EED3DECD5}" type="pres">
      <dgm:prSet presAssocID="{7E4CE644-C37A-4EF3-A385-84BD1914F23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3F748D32-2601-42B6-9A7A-D32204CBAB71}" type="pres">
      <dgm:prSet presAssocID="{7E4CE644-C37A-4EF3-A385-84BD1914F239}" presName="spaceRect" presStyleCnt="0"/>
      <dgm:spPr/>
    </dgm:pt>
    <dgm:pt modelId="{A1399883-3EC7-47AD-A406-E709A4FC70D8}" type="pres">
      <dgm:prSet presAssocID="{7E4CE644-C37A-4EF3-A385-84BD1914F23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273F63B-D458-471F-8DCA-F3F1321DE4CC}" type="presOf" srcId="{7E4CE644-C37A-4EF3-A385-84BD1914F239}" destId="{A1399883-3EC7-47AD-A406-E709A4FC70D8}" srcOrd="0" destOrd="0" presId="urn:microsoft.com/office/officeart/2018/2/layout/IconVerticalSolidList"/>
    <dgm:cxn modelId="{0FA58751-E865-4A67-A967-BC15B9CA7A41}" type="presOf" srcId="{F35CCE88-EA98-42D2-8C4B-B9AFAC5F5A59}" destId="{341AA19D-217D-4632-B0E8-490FE05E4E12}" srcOrd="0" destOrd="0" presId="urn:microsoft.com/office/officeart/2018/2/layout/IconVerticalSolidList"/>
    <dgm:cxn modelId="{BF9E9569-BDA2-485F-A655-5CA973CF56F1}" srcId="{379A2378-B63B-41E1-A983-6A3D8B2B993F}" destId="{6B5A55B6-A364-4157-AF3C-A7E6A8389C74}" srcOrd="1" destOrd="0" parTransId="{B831045C-795D-4451-B93A-731147BB63E9}" sibTransId="{B8858945-83B4-4ABE-826D-C4E2AF12C9B6}"/>
    <dgm:cxn modelId="{4ACD9379-205D-4020-B34B-D7B97818D821}" srcId="{379A2378-B63B-41E1-A983-6A3D8B2B993F}" destId="{7E4CE644-C37A-4EF3-A385-84BD1914F239}" srcOrd="2" destOrd="0" parTransId="{7FFDC047-E348-4312-8DC3-24EAD3F2776B}" sibTransId="{5217D228-DAE0-415B-9467-C5781DC61C29}"/>
    <dgm:cxn modelId="{5F3E0390-0B7C-4A33-959B-747E82F2D653}" type="presOf" srcId="{379A2378-B63B-41E1-A983-6A3D8B2B993F}" destId="{B22E35E5-E703-4D13-9D67-4CE924F51CBB}" srcOrd="0" destOrd="0" presId="urn:microsoft.com/office/officeart/2018/2/layout/IconVerticalSolidList"/>
    <dgm:cxn modelId="{65AFBFD7-9B65-4F95-830C-881EAEEE4EA2}" type="presOf" srcId="{6B5A55B6-A364-4157-AF3C-A7E6A8389C74}" destId="{4F5C3897-8C2C-4953-B600-ABF00F1265CF}" srcOrd="0" destOrd="0" presId="urn:microsoft.com/office/officeart/2018/2/layout/IconVerticalSolidList"/>
    <dgm:cxn modelId="{56B916D9-9998-4C1E-96CC-35905F1C9200}" srcId="{379A2378-B63B-41E1-A983-6A3D8B2B993F}" destId="{F35CCE88-EA98-42D2-8C4B-B9AFAC5F5A59}" srcOrd="0" destOrd="0" parTransId="{1E6FA381-59C5-4354-ADE6-27E50B88EF9D}" sibTransId="{B8CC7ED6-06BA-4909-9399-65B5F4DAB8B6}"/>
    <dgm:cxn modelId="{E5A7FB3B-3D7C-4445-91A6-E75F2A80952E}" type="presParOf" srcId="{B22E35E5-E703-4D13-9D67-4CE924F51CBB}" destId="{596F21C6-FDA3-4B05-8DA1-993B52933C62}" srcOrd="0" destOrd="0" presId="urn:microsoft.com/office/officeart/2018/2/layout/IconVerticalSolidList"/>
    <dgm:cxn modelId="{1DBED8FD-4841-48A5-99E3-9445F9DD8223}" type="presParOf" srcId="{596F21C6-FDA3-4B05-8DA1-993B52933C62}" destId="{0B3E7DA9-A42A-4C25-8994-45F540909C95}" srcOrd="0" destOrd="0" presId="urn:microsoft.com/office/officeart/2018/2/layout/IconVerticalSolidList"/>
    <dgm:cxn modelId="{DB0D01B1-B944-466B-A964-A3CF9963C687}" type="presParOf" srcId="{596F21C6-FDA3-4B05-8DA1-993B52933C62}" destId="{1CCAC300-4DBC-427C-894D-D2144C2FAC33}" srcOrd="1" destOrd="0" presId="urn:microsoft.com/office/officeart/2018/2/layout/IconVerticalSolidList"/>
    <dgm:cxn modelId="{0979C4B1-9CAE-4A85-9B31-BE61316B80DA}" type="presParOf" srcId="{596F21C6-FDA3-4B05-8DA1-993B52933C62}" destId="{EEC3BF5E-128A-43C9-AB9D-33DE59929C5F}" srcOrd="2" destOrd="0" presId="urn:microsoft.com/office/officeart/2018/2/layout/IconVerticalSolidList"/>
    <dgm:cxn modelId="{A3C05227-42F3-43D7-9B24-481FBA6F24F9}" type="presParOf" srcId="{596F21C6-FDA3-4B05-8DA1-993B52933C62}" destId="{341AA19D-217D-4632-B0E8-490FE05E4E12}" srcOrd="3" destOrd="0" presId="urn:microsoft.com/office/officeart/2018/2/layout/IconVerticalSolidList"/>
    <dgm:cxn modelId="{72CE89E6-9015-46C1-8078-8D3C1D587AC8}" type="presParOf" srcId="{B22E35E5-E703-4D13-9D67-4CE924F51CBB}" destId="{9B46A56B-E0E4-4D69-ABEA-5C1AA2EB13C2}" srcOrd="1" destOrd="0" presId="urn:microsoft.com/office/officeart/2018/2/layout/IconVerticalSolidList"/>
    <dgm:cxn modelId="{44708495-EAA1-4B76-BDC3-5F0D2761ECE0}" type="presParOf" srcId="{B22E35E5-E703-4D13-9D67-4CE924F51CBB}" destId="{18BBC139-4303-4C79-AECF-89E93018EF1F}" srcOrd="2" destOrd="0" presId="urn:microsoft.com/office/officeart/2018/2/layout/IconVerticalSolidList"/>
    <dgm:cxn modelId="{409F253D-5904-4394-BC52-EAFB95C11569}" type="presParOf" srcId="{18BBC139-4303-4C79-AECF-89E93018EF1F}" destId="{F6E86FAD-201E-4B66-82EF-BEC10B4C89CD}" srcOrd="0" destOrd="0" presId="urn:microsoft.com/office/officeart/2018/2/layout/IconVerticalSolidList"/>
    <dgm:cxn modelId="{8FEBA495-03CB-4580-AC27-FC4B96928EE0}" type="presParOf" srcId="{18BBC139-4303-4C79-AECF-89E93018EF1F}" destId="{A3553B07-A951-4698-9970-01FF253CE550}" srcOrd="1" destOrd="0" presId="urn:microsoft.com/office/officeart/2018/2/layout/IconVerticalSolidList"/>
    <dgm:cxn modelId="{2B787213-F453-4BAE-B77C-D7A2E4C949F2}" type="presParOf" srcId="{18BBC139-4303-4C79-AECF-89E93018EF1F}" destId="{BAF2A0C4-FDD4-45C3-9320-E411538BDB18}" srcOrd="2" destOrd="0" presId="urn:microsoft.com/office/officeart/2018/2/layout/IconVerticalSolidList"/>
    <dgm:cxn modelId="{592DCC98-29F3-4F6C-8162-B61B8171CED7}" type="presParOf" srcId="{18BBC139-4303-4C79-AECF-89E93018EF1F}" destId="{4F5C3897-8C2C-4953-B600-ABF00F1265CF}" srcOrd="3" destOrd="0" presId="urn:microsoft.com/office/officeart/2018/2/layout/IconVerticalSolidList"/>
    <dgm:cxn modelId="{74F30F7E-BC40-4436-BB7E-40EA12D2F952}" type="presParOf" srcId="{B22E35E5-E703-4D13-9D67-4CE924F51CBB}" destId="{4EE0622D-5261-4ACB-A51F-A2FE8B63ACF2}" srcOrd="3" destOrd="0" presId="urn:microsoft.com/office/officeart/2018/2/layout/IconVerticalSolidList"/>
    <dgm:cxn modelId="{3FD60D91-C5EC-4AE9-8AFC-37FC650057E8}" type="presParOf" srcId="{B22E35E5-E703-4D13-9D67-4CE924F51CBB}" destId="{94F738FD-0742-4B0E-9E0E-D202B23D16BF}" srcOrd="4" destOrd="0" presId="urn:microsoft.com/office/officeart/2018/2/layout/IconVerticalSolidList"/>
    <dgm:cxn modelId="{FF9F4485-F463-4443-8D99-1836E82D681D}" type="presParOf" srcId="{94F738FD-0742-4B0E-9E0E-D202B23D16BF}" destId="{12273CDC-080A-49B2-8ACE-4C90345FD943}" srcOrd="0" destOrd="0" presId="urn:microsoft.com/office/officeart/2018/2/layout/IconVerticalSolidList"/>
    <dgm:cxn modelId="{5C833F60-35E6-49CE-A5CE-C23A9546EB08}" type="presParOf" srcId="{94F738FD-0742-4B0E-9E0E-D202B23D16BF}" destId="{F4A5A7DE-1332-4F77-950A-361EED3DECD5}" srcOrd="1" destOrd="0" presId="urn:microsoft.com/office/officeart/2018/2/layout/IconVerticalSolidList"/>
    <dgm:cxn modelId="{EC6F7F10-DFDA-4D09-8589-8796492B4E1C}" type="presParOf" srcId="{94F738FD-0742-4B0E-9E0E-D202B23D16BF}" destId="{3F748D32-2601-42B6-9A7A-D32204CBAB71}" srcOrd="2" destOrd="0" presId="urn:microsoft.com/office/officeart/2018/2/layout/IconVerticalSolidList"/>
    <dgm:cxn modelId="{636B68C9-F685-431F-B5B8-F97C1457D501}" type="presParOf" srcId="{94F738FD-0742-4B0E-9E0E-D202B23D16BF}" destId="{A1399883-3EC7-47AD-A406-E709A4FC70D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E66195-EE0F-423F-8D1F-2AEF0A94A60F}">
      <dsp:nvSpPr>
        <dsp:cNvPr id="0" name=""/>
        <dsp:cNvSpPr/>
      </dsp:nvSpPr>
      <dsp:spPr>
        <a:xfrm>
          <a:off x="223086" y="399319"/>
          <a:ext cx="681960" cy="6819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2C0821-ED58-4AA1-B598-0566B1CB0C64}">
      <dsp:nvSpPr>
        <dsp:cNvPr id="0" name=""/>
        <dsp:cNvSpPr/>
      </dsp:nvSpPr>
      <dsp:spPr>
        <a:xfrm>
          <a:off x="368422" y="544655"/>
          <a:ext cx="391289" cy="39128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E10429-A37A-41B8-9D37-D5B0AAF902C3}">
      <dsp:nvSpPr>
        <dsp:cNvPr id="0" name=""/>
        <dsp:cNvSpPr/>
      </dsp:nvSpPr>
      <dsp:spPr>
        <a:xfrm>
          <a:off x="5082" y="1293694"/>
          <a:ext cx="1117968" cy="447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Project </a:t>
          </a:r>
          <a:r>
            <a:rPr lang="en-US" sz="1100" kern="1200">
              <a:latin typeface="Century Gothic" panose="020B0502020202020204"/>
            </a:rPr>
            <a:t>Refresher</a:t>
          </a:r>
          <a:endParaRPr lang="en-US" sz="1100" kern="1200"/>
        </a:p>
      </dsp:txBody>
      <dsp:txXfrm>
        <a:off x="5082" y="1293694"/>
        <a:ext cx="1117968" cy="447187"/>
      </dsp:txXfrm>
    </dsp:sp>
    <dsp:sp modelId="{B5A0B6F4-9A24-4D73-A6A0-A09B611C70E0}">
      <dsp:nvSpPr>
        <dsp:cNvPr id="0" name=""/>
        <dsp:cNvSpPr/>
      </dsp:nvSpPr>
      <dsp:spPr>
        <a:xfrm>
          <a:off x="1536699" y="399319"/>
          <a:ext cx="681960" cy="6819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583A0-0BCA-4D49-ABE3-C135542016B1}">
      <dsp:nvSpPr>
        <dsp:cNvPr id="0" name=""/>
        <dsp:cNvSpPr/>
      </dsp:nvSpPr>
      <dsp:spPr>
        <a:xfrm>
          <a:off x="1682035" y="544655"/>
          <a:ext cx="391289" cy="39128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5307C1-1BB8-4A04-AEF1-141D0980C168}">
      <dsp:nvSpPr>
        <dsp:cNvPr id="0" name=""/>
        <dsp:cNvSpPr/>
      </dsp:nvSpPr>
      <dsp:spPr>
        <a:xfrm>
          <a:off x="1318695" y="1293694"/>
          <a:ext cx="1117968" cy="447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Custom theme structure</a:t>
          </a:r>
        </a:p>
      </dsp:txBody>
      <dsp:txXfrm>
        <a:off x="1318695" y="1293694"/>
        <a:ext cx="1117968" cy="447187"/>
      </dsp:txXfrm>
    </dsp:sp>
    <dsp:sp modelId="{10FC7E09-9F07-49A4-AB11-AFAD86F47A92}">
      <dsp:nvSpPr>
        <dsp:cNvPr id="0" name=""/>
        <dsp:cNvSpPr/>
      </dsp:nvSpPr>
      <dsp:spPr>
        <a:xfrm>
          <a:off x="2850312" y="399319"/>
          <a:ext cx="681960" cy="68196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6CC3AA-41C9-49AF-9A25-33DB0F8B901E}">
      <dsp:nvSpPr>
        <dsp:cNvPr id="0" name=""/>
        <dsp:cNvSpPr/>
      </dsp:nvSpPr>
      <dsp:spPr>
        <a:xfrm>
          <a:off x="2995648" y="544655"/>
          <a:ext cx="391289" cy="39128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FF9AA-EAFB-43BB-8AF1-5B42DE103892}">
      <dsp:nvSpPr>
        <dsp:cNvPr id="0" name=""/>
        <dsp:cNvSpPr/>
      </dsp:nvSpPr>
      <dsp:spPr>
        <a:xfrm>
          <a:off x="2632308" y="1293694"/>
          <a:ext cx="1117968" cy="447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How client uses it</a:t>
          </a:r>
        </a:p>
      </dsp:txBody>
      <dsp:txXfrm>
        <a:off x="2632308" y="1293694"/>
        <a:ext cx="1117968" cy="447187"/>
      </dsp:txXfrm>
    </dsp:sp>
    <dsp:sp modelId="{AA3D6CD0-B3AC-44F7-B9FA-7D1350252B90}">
      <dsp:nvSpPr>
        <dsp:cNvPr id="0" name=""/>
        <dsp:cNvSpPr/>
      </dsp:nvSpPr>
      <dsp:spPr>
        <a:xfrm>
          <a:off x="4163926" y="399319"/>
          <a:ext cx="681960" cy="68196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B55082-41AC-4EC9-807D-1DA4F67CE521}">
      <dsp:nvSpPr>
        <dsp:cNvPr id="0" name=""/>
        <dsp:cNvSpPr/>
      </dsp:nvSpPr>
      <dsp:spPr>
        <a:xfrm>
          <a:off x="4309262" y="544655"/>
          <a:ext cx="391289" cy="39128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F8325-1079-4945-B922-9782D271747A}">
      <dsp:nvSpPr>
        <dsp:cNvPr id="0" name=""/>
        <dsp:cNvSpPr/>
      </dsp:nvSpPr>
      <dsp:spPr>
        <a:xfrm>
          <a:off x="3945922" y="1293694"/>
          <a:ext cx="1117968" cy="447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Future work</a:t>
          </a:r>
        </a:p>
      </dsp:txBody>
      <dsp:txXfrm>
        <a:off x="3945922" y="1293694"/>
        <a:ext cx="1117968" cy="447187"/>
      </dsp:txXfrm>
    </dsp:sp>
    <dsp:sp modelId="{2718C8DF-DFC0-41EB-ABD0-B1C4B2F25D1F}">
      <dsp:nvSpPr>
        <dsp:cNvPr id="0" name=""/>
        <dsp:cNvSpPr/>
      </dsp:nvSpPr>
      <dsp:spPr>
        <a:xfrm>
          <a:off x="5477539" y="399319"/>
          <a:ext cx="681960" cy="68196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2E0CAA-C919-41B6-9E46-C980965C6A39}">
      <dsp:nvSpPr>
        <dsp:cNvPr id="0" name=""/>
        <dsp:cNvSpPr/>
      </dsp:nvSpPr>
      <dsp:spPr>
        <a:xfrm>
          <a:off x="5622875" y="544655"/>
          <a:ext cx="391289" cy="39128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785903-8909-4CDD-B9C1-2D1987817AA3}">
      <dsp:nvSpPr>
        <dsp:cNvPr id="0" name=""/>
        <dsp:cNvSpPr/>
      </dsp:nvSpPr>
      <dsp:spPr>
        <a:xfrm>
          <a:off x="5259535" y="1293694"/>
          <a:ext cx="1117968" cy="447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Lessons learned</a:t>
          </a:r>
        </a:p>
      </dsp:txBody>
      <dsp:txXfrm>
        <a:off x="5259535" y="1293694"/>
        <a:ext cx="1117968" cy="447187"/>
      </dsp:txXfrm>
    </dsp:sp>
    <dsp:sp modelId="{21A69A03-6814-4620-AE3C-939BA00E0A72}">
      <dsp:nvSpPr>
        <dsp:cNvPr id="0" name=""/>
        <dsp:cNvSpPr/>
      </dsp:nvSpPr>
      <dsp:spPr>
        <a:xfrm>
          <a:off x="6791152" y="399319"/>
          <a:ext cx="681960" cy="6819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72AEFD-C304-4685-BBA7-48ED22DF9424}">
      <dsp:nvSpPr>
        <dsp:cNvPr id="0" name=""/>
        <dsp:cNvSpPr/>
      </dsp:nvSpPr>
      <dsp:spPr>
        <a:xfrm>
          <a:off x="6936488" y="544655"/>
          <a:ext cx="391289" cy="391289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AC4C4B-6FD0-4A3F-8DA0-D99627E63880}">
      <dsp:nvSpPr>
        <dsp:cNvPr id="0" name=""/>
        <dsp:cNvSpPr/>
      </dsp:nvSpPr>
      <dsp:spPr>
        <a:xfrm>
          <a:off x="6573148" y="1293694"/>
          <a:ext cx="1117968" cy="447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Acknowledgements</a:t>
          </a:r>
          <a:r>
            <a:rPr lang="en-US" sz="1100" kern="1200">
              <a:latin typeface="Century Gothic" panose="020B0502020202020204"/>
            </a:rPr>
            <a:t> </a:t>
          </a:r>
          <a:endParaRPr lang="en-US" sz="1100" kern="1200"/>
        </a:p>
      </dsp:txBody>
      <dsp:txXfrm>
        <a:off x="6573148" y="1293694"/>
        <a:ext cx="1117968" cy="4471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12618F-296E-4EE4-BF1E-C5E5DD7D9337}">
      <dsp:nvSpPr>
        <dsp:cNvPr id="0" name=""/>
        <dsp:cNvSpPr/>
      </dsp:nvSpPr>
      <dsp:spPr>
        <a:xfrm>
          <a:off x="0" y="0"/>
          <a:ext cx="5943600" cy="5589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Implement Remaining Site Elements</a:t>
          </a:r>
        </a:p>
      </dsp:txBody>
      <dsp:txXfrm>
        <a:off x="16370" y="16370"/>
        <a:ext cx="5293245" cy="526186"/>
      </dsp:txXfrm>
    </dsp:sp>
    <dsp:sp modelId="{138E33A6-E67C-4034-8AEE-95A75552FCFD}">
      <dsp:nvSpPr>
        <dsp:cNvPr id="0" name=""/>
        <dsp:cNvSpPr/>
      </dsp:nvSpPr>
      <dsp:spPr>
        <a:xfrm>
          <a:off x="497776" y="660550"/>
          <a:ext cx="5943600" cy="5589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Ensure site maintains accessibility standards (WCAG 2.1 Level AA)</a:t>
          </a:r>
        </a:p>
      </dsp:txBody>
      <dsp:txXfrm>
        <a:off x="514146" y="676920"/>
        <a:ext cx="5049780" cy="526186"/>
      </dsp:txXfrm>
    </dsp:sp>
    <dsp:sp modelId="{F271C495-7A14-4CD9-BAED-19B1ACE44BF4}">
      <dsp:nvSpPr>
        <dsp:cNvPr id="0" name=""/>
        <dsp:cNvSpPr/>
      </dsp:nvSpPr>
      <dsp:spPr>
        <a:xfrm>
          <a:off x="988123" y="1321100"/>
          <a:ext cx="5943600" cy="5589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Search Engine Optimization (SEO)</a:t>
          </a:r>
        </a:p>
      </dsp:txBody>
      <dsp:txXfrm>
        <a:off x="1004493" y="1337470"/>
        <a:ext cx="5057210" cy="526186"/>
      </dsp:txXfrm>
    </dsp:sp>
    <dsp:sp modelId="{67899903-1FD3-46E7-8424-C31CA2573126}">
      <dsp:nvSpPr>
        <dsp:cNvPr id="0" name=""/>
        <dsp:cNvSpPr/>
      </dsp:nvSpPr>
      <dsp:spPr>
        <a:xfrm>
          <a:off x="1485899" y="1981650"/>
          <a:ext cx="5943600" cy="55892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Implement further revisions as site develops</a:t>
          </a:r>
        </a:p>
      </dsp:txBody>
      <dsp:txXfrm>
        <a:off x="1502269" y="1998020"/>
        <a:ext cx="5049780" cy="526186"/>
      </dsp:txXfrm>
    </dsp:sp>
    <dsp:sp modelId="{A2863FA5-BA37-44ED-96D4-2390AAA3A430}">
      <dsp:nvSpPr>
        <dsp:cNvPr id="0" name=""/>
        <dsp:cNvSpPr/>
      </dsp:nvSpPr>
      <dsp:spPr>
        <a:xfrm>
          <a:off x="5580297" y="428087"/>
          <a:ext cx="363302" cy="36330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5662040" y="428087"/>
        <a:ext cx="199816" cy="273385"/>
      </dsp:txXfrm>
    </dsp:sp>
    <dsp:sp modelId="{8E490EF5-DA71-4937-8D4C-23E259C91994}">
      <dsp:nvSpPr>
        <dsp:cNvPr id="0" name=""/>
        <dsp:cNvSpPr/>
      </dsp:nvSpPr>
      <dsp:spPr>
        <a:xfrm>
          <a:off x="6078073" y="1088637"/>
          <a:ext cx="363302" cy="36330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-2000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6159816" y="1088637"/>
        <a:ext cx="199816" cy="273385"/>
      </dsp:txXfrm>
    </dsp:sp>
    <dsp:sp modelId="{52EC027F-E203-4CD8-AEDD-398DD8E86F1F}">
      <dsp:nvSpPr>
        <dsp:cNvPr id="0" name=""/>
        <dsp:cNvSpPr/>
      </dsp:nvSpPr>
      <dsp:spPr>
        <a:xfrm>
          <a:off x="6568420" y="1749187"/>
          <a:ext cx="363302" cy="36330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-4000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6650163" y="1749187"/>
        <a:ext cx="199816" cy="2733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3E7DA9-A42A-4C25-8994-45F540909C95}">
      <dsp:nvSpPr>
        <dsp:cNvPr id="0" name=""/>
        <dsp:cNvSpPr/>
      </dsp:nvSpPr>
      <dsp:spPr>
        <a:xfrm>
          <a:off x="0" y="310"/>
          <a:ext cx="7429500" cy="725701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innerShdw blurRad="50800" dist="25400" dir="13500000">
            <a:srgbClr val="000000">
              <a:alpha val="55000"/>
            </a:srgbClr>
          </a:inn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CAC300-4DBC-427C-894D-D2144C2FAC33}">
      <dsp:nvSpPr>
        <dsp:cNvPr id="0" name=""/>
        <dsp:cNvSpPr/>
      </dsp:nvSpPr>
      <dsp:spPr>
        <a:xfrm>
          <a:off x="219524" y="163593"/>
          <a:ext cx="399136" cy="3991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innerShdw blurRad="50800" dist="25400" dir="13500000">
            <a:srgbClr val="000000">
              <a:alpha val="5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1AA19D-217D-4632-B0E8-490FE05E4E12}">
      <dsp:nvSpPr>
        <dsp:cNvPr id="0" name=""/>
        <dsp:cNvSpPr/>
      </dsp:nvSpPr>
      <dsp:spPr>
        <a:xfrm>
          <a:off x="838185" y="310"/>
          <a:ext cx="6591314" cy="725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803" tIns="76803" rIns="76803" bIns="76803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Time Management and Efficient Scheduling</a:t>
          </a:r>
        </a:p>
      </dsp:txBody>
      <dsp:txXfrm>
        <a:off x="838185" y="310"/>
        <a:ext cx="6591314" cy="725701"/>
      </dsp:txXfrm>
    </dsp:sp>
    <dsp:sp modelId="{F6E86FAD-201E-4B66-82EF-BEC10B4C89CD}">
      <dsp:nvSpPr>
        <dsp:cNvPr id="0" name=""/>
        <dsp:cNvSpPr/>
      </dsp:nvSpPr>
      <dsp:spPr>
        <a:xfrm>
          <a:off x="0" y="907437"/>
          <a:ext cx="7429500" cy="725701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innerShdw blurRad="50800" dist="25400" dir="13500000">
            <a:srgbClr val="000000">
              <a:alpha val="55000"/>
            </a:srgbClr>
          </a:inn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3553B07-A951-4698-9970-01FF253CE550}">
      <dsp:nvSpPr>
        <dsp:cNvPr id="0" name=""/>
        <dsp:cNvSpPr/>
      </dsp:nvSpPr>
      <dsp:spPr>
        <a:xfrm>
          <a:off x="219524" y="1070720"/>
          <a:ext cx="399136" cy="39913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innerShdw blurRad="50800" dist="25400" dir="13500000">
            <a:srgbClr val="000000">
              <a:alpha val="5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5C3897-8C2C-4953-B600-ABF00F1265CF}">
      <dsp:nvSpPr>
        <dsp:cNvPr id="0" name=""/>
        <dsp:cNvSpPr/>
      </dsp:nvSpPr>
      <dsp:spPr>
        <a:xfrm>
          <a:off x="838185" y="907437"/>
          <a:ext cx="6591314" cy="725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803" tIns="76803" rIns="76803" bIns="76803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Team Communication</a:t>
          </a:r>
        </a:p>
      </dsp:txBody>
      <dsp:txXfrm>
        <a:off x="838185" y="907437"/>
        <a:ext cx="6591314" cy="725701"/>
      </dsp:txXfrm>
    </dsp:sp>
    <dsp:sp modelId="{12273CDC-080A-49B2-8ACE-4C90345FD943}">
      <dsp:nvSpPr>
        <dsp:cNvPr id="0" name=""/>
        <dsp:cNvSpPr/>
      </dsp:nvSpPr>
      <dsp:spPr>
        <a:xfrm>
          <a:off x="0" y="1814564"/>
          <a:ext cx="7429500" cy="725701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innerShdw blurRad="50800" dist="25400" dir="13500000">
            <a:srgbClr val="000000">
              <a:alpha val="55000"/>
            </a:srgbClr>
          </a:inn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4A5A7DE-1332-4F77-950A-361EED3DECD5}">
      <dsp:nvSpPr>
        <dsp:cNvPr id="0" name=""/>
        <dsp:cNvSpPr/>
      </dsp:nvSpPr>
      <dsp:spPr>
        <a:xfrm>
          <a:off x="219524" y="1977847"/>
          <a:ext cx="399136" cy="39913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innerShdw blurRad="50800" dist="25400" dir="13500000">
            <a:srgbClr val="000000">
              <a:alpha val="5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399883-3EC7-47AD-A406-E709A4FC70D8}">
      <dsp:nvSpPr>
        <dsp:cNvPr id="0" name=""/>
        <dsp:cNvSpPr/>
      </dsp:nvSpPr>
      <dsp:spPr>
        <a:xfrm>
          <a:off x="838185" y="1814564"/>
          <a:ext cx="6591314" cy="725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803" tIns="76803" rIns="76803" bIns="76803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Design Process (Design, Revisions, Approval)</a:t>
          </a:r>
        </a:p>
      </dsp:txBody>
      <dsp:txXfrm>
        <a:off x="838185" y="1814564"/>
        <a:ext cx="6591314" cy="725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f0daecbfb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f0daecbfb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edc54f9894_3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edc54f9894_3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edc54f9894_3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edc54f9894_3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dc54f9894_3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edc54f9894_3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edc54f9894_3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edc54f9894_3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9269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edc54f9894_3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edc54f9894_3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457201"/>
            <a:ext cx="6507167" cy="2400300"/>
          </a:xfrm>
        </p:spPr>
        <p:txBody>
          <a:bodyPr anchor="b">
            <a:normAutofit/>
          </a:bodyPr>
          <a:lstStyle>
            <a:lvl1pPr algn="ctr">
              <a:defRPr sz="36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2914650"/>
            <a:ext cx="6507167" cy="1428750"/>
          </a:xfrm>
        </p:spPr>
        <p:txBody>
          <a:bodyPr anchor="t">
            <a:normAutofit/>
          </a:bodyPr>
          <a:lstStyle>
            <a:lvl1pPr marL="0" indent="0" algn="ctr">
              <a:buNone/>
              <a:defRPr sz="1575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051499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3549649"/>
            <a:ext cx="7429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84709" y="699084"/>
            <a:ext cx="6169458" cy="2373732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60" y="3974702"/>
            <a:ext cx="7429500" cy="370284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735239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457201"/>
            <a:ext cx="7429499" cy="2343149"/>
          </a:xfrm>
        </p:spPr>
        <p:txBody>
          <a:bodyPr anchor="ctr">
            <a:normAutofit/>
          </a:bodyPr>
          <a:lstStyle>
            <a:lvl1pPr algn="l">
              <a:defRPr sz="2400" b="0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257550"/>
            <a:ext cx="7429500" cy="108585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622007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27459" y="590118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28359" y="205740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457201"/>
            <a:ext cx="6972299" cy="2057399"/>
          </a:xfrm>
        </p:spPr>
        <p:txBody>
          <a:bodyPr anchor="ctr">
            <a:normAutofit/>
          </a:bodyPr>
          <a:lstStyle>
            <a:lvl1pPr algn="l">
              <a:defRPr sz="24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09" y="2514600"/>
            <a:ext cx="6629402" cy="28575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257550"/>
            <a:ext cx="7429500" cy="108585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848923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2481436"/>
            <a:ext cx="7429500" cy="1101600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583036"/>
            <a:ext cx="7429501" cy="6453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708208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27459" y="590118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28359" y="205740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457201"/>
            <a:ext cx="6972299" cy="2057399"/>
          </a:xfrm>
        </p:spPr>
        <p:txBody>
          <a:bodyPr anchor="ctr">
            <a:normAutofit/>
          </a:bodyPr>
          <a:lstStyle>
            <a:lvl1pPr algn="l">
              <a:defRPr sz="24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56059" y="2914650"/>
            <a:ext cx="7429500" cy="6667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581400"/>
            <a:ext cx="7429500" cy="7620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48257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457201"/>
            <a:ext cx="7429499" cy="20573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56059" y="2628900"/>
            <a:ext cx="7429500" cy="6286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1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257550"/>
            <a:ext cx="7429500" cy="10858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620690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56060" y="457200"/>
            <a:ext cx="7429499" cy="1428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71327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673" y="457200"/>
            <a:ext cx="1657886" cy="38862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9" y="457200"/>
            <a:ext cx="5657850" cy="38862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903515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00365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40488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3260" y="2481436"/>
            <a:ext cx="6515100" cy="1101600"/>
          </a:xfrm>
        </p:spPr>
        <p:txBody>
          <a:bodyPr anchor="b"/>
          <a:lstStyle>
            <a:lvl1pPr algn="r">
              <a:defRPr sz="3000" b="0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3259" y="3583036"/>
            <a:ext cx="6515101" cy="645300"/>
          </a:xfrm>
        </p:spPr>
        <p:txBody>
          <a:bodyPr anchor="t">
            <a:normAutofit/>
          </a:bodyPr>
          <a:lstStyle>
            <a:lvl1pPr marL="0" indent="0" algn="r">
              <a:buNone/>
              <a:defRPr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239052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9" y="2000250"/>
            <a:ext cx="3657600" cy="234315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7959" y="2000250"/>
            <a:ext cx="3657600" cy="234315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888991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1961" y="1993900"/>
            <a:ext cx="3441698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9" y="2432447"/>
            <a:ext cx="3657600" cy="191095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32350" y="2000250"/>
            <a:ext cx="3453210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7959" y="2432447"/>
            <a:ext cx="3657601" cy="191095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858425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052042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944021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1200150"/>
            <a:ext cx="2661841" cy="102870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7859" y="457201"/>
            <a:ext cx="4457701" cy="3886200"/>
          </a:xfrm>
        </p:spPr>
        <p:txBody>
          <a:bodyPr anchor="ctr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28850"/>
            <a:ext cx="2661841" cy="13716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281831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1200150"/>
            <a:ext cx="4000501" cy="1028700"/>
          </a:xfrm>
        </p:spPr>
        <p:txBody>
          <a:bodyPr anchor="b">
            <a:normAutofit/>
          </a:bodyPr>
          <a:lstStyle>
            <a:lvl1pPr algn="l">
              <a:defRPr sz="21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75300" y="-13716"/>
            <a:ext cx="2457449" cy="517779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28850"/>
            <a:ext cx="4000501" cy="1371600"/>
          </a:xfrm>
        </p:spPr>
        <p:txBody>
          <a:bodyPr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9409" y="4412457"/>
            <a:ext cx="685800" cy="273844"/>
          </a:xfrm>
        </p:spPr>
        <p:txBody>
          <a:bodyPr/>
          <a:lstStyle/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56059" y="4412457"/>
            <a:ext cx="382905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56960" y="4412457"/>
            <a:ext cx="2419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377107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457200"/>
            <a:ext cx="7429499" cy="1428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000250"/>
            <a:ext cx="7429499" cy="23431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8209" y="4412457"/>
            <a:ext cx="12001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A86909D-12F7-174F-AFB5-208CEBC21F2B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4412457"/>
            <a:ext cx="56578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10" y="4412457"/>
            <a:ext cx="4133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073893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24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5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35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05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05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ceiling, blue&#10;&#10;Description automatically generated">
            <a:extLst>
              <a:ext uri="{FF2B5EF4-FFF2-40B4-BE49-F238E27FC236}">
                <a16:creationId xmlns:a16="http://schemas.microsoft.com/office/drawing/2014/main" id="{12D4B416-E106-E04C-929A-C9FB0C3501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bg1">
                <a:tint val="45000"/>
                <a:satMod val="400000"/>
              </a:schemeClr>
            </a:duotone>
            <a:alphaModFix amt="25000"/>
          </a:blip>
          <a:srcRect b="15731"/>
          <a:stretch/>
        </p:blipFill>
        <p:spPr>
          <a:xfrm>
            <a:off x="20" y="10"/>
            <a:ext cx="9143980" cy="5143490"/>
          </a:xfrm>
          <a:prstGeom prst="rect">
            <a:avLst/>
          </a:prstGeom>
        </p:spPr>
      </p:pic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1313259" y="457200"/>
            <a:ext cx="6507166" cy="2400300"/>
          </a:xfrm>
          <a:prstGeom prst="rect">
            <a:avLst/>
          </a:prstGeom>
        </p:spPr>
        <p:txBody>
          <a:bodyPr spcFirstLastPara="1" lIns="91425" tIns="91425" rIns="91425" bIns="91425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dirty="0">
                <a:latin typeface="Verdana"/>
                <a:ea typeface="Verdana"/>
                <a:cs typeface="Verdana"/>
                <a:sym typeface="Verdana"/>
              </a:rPr>
              <a:t>U.S. Cyber Range Website</a:t>
            </a:r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4294967295"/>
          </p:nvPr>
        </p:nvSpPr>
        <p:spPr>
          <a:xfrm>
            <a:off x="952066" y="4148928"/>
            <a:ext cx="7384017" cy="1428750"/>
          </a:xfrm>
          <a:prstGeom prst="rect">
            <a:avLst/>
          </a:prstGeom>
        </p:spPr>
        <p:txBody>
          <a:bodyPr spcFirstLastPara="1" lIns="91425" tIns="91425" rIns="91425" bIns="91425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/>
              <a:t>Trenton Deel, Aiden England, Matthew Rogers, Vikramaditya Pratha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A3C3B-749F-8D44-850C-563731CC685B}"/>
              </a:ext>
            </a:extLst>
          </p:cNvPr>
          <p:cNvSpPr txBox="1"/>
          <p:nvPr/>
        </p:nvSpPr>
        <p:spPr>
          <a:xfrm>
            <a:off x="680642" y="2717767"/>
            <a:ext cx="7772400" cy="143116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endParaRPr lang="en-US" sz="1500" dirty="0"/>
          </a:p>
          <a:p>
            <a:pPr lvl="0" algn="ctr">
              <a:lnSpc>
                <a:spcPct val="90000"/>
              </a:lnSpc>
            </a:pPr>
            <a:r>
              <a:rPr lang="en-US" sz="1500" dirty="0"/>
              <a:t>CS 4624 -  Multimedia, Hypertext, and Information Access</a:t>
            </a:r>
          </a:p>
          <a:p>
            <a:pPr lvl="0" algn="ctr">
              <a:lnSpc>
                <a:spcPct val="90000"/>
              </a:lnSpc>
            </a:pPr>
            <a:r>
              <a:rPr lang="en-US" sz="1500" dirty="0"/>
              <a:t>Dr. Edward Fox</a:t>
            </a:r>
          </a:p>
          <a:p>
            <a:pPr lvl="0" algn="ctr"/>
            <a:r>
              <a:rPr lang="en-US" sz="1500" dirty="0"/>
              <a:t>Virginia Tech, Blacksburg VA 24061</a:t>
            </a:r>
          </a:p>
          <a:p>
            <a:pPr algn="ctr"/>
            <a:r>
              <a:rPr lang="en-US" sz="1500" dirty="0"/>
              <a:t> December 14, 2021</a:t>
            </a:r>
          </a:p>
          <a:p>
            <a:endParaRPr lang="en-US" sz="15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20D82988-9DBF-484E-81B4-4D3A19238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57" y="122741"/>
            <a:ext cx="9138812" cy="488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226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>
            <a:spLocks noGrp="1"/>
          </p:cNvSpPr>
          <p:nvPr>
            <p:ph type="title"/>
          </p:nvPr>
        </p:nvSpPr>
        <p:spPr>
          <a:xfrm>
            <a:off x="856059" y="457200"/>
            <a:ext cx="7429499" cy="1101436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Bef>
                <a:spcPct val="0"/>
              </a:spcBef>
              <a:spcAft>
                <a:spcPts val="0"/>
              </a:spcAft>
            </a:pPr>
            <a:r>
              <a:rPr lang="en-US"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Future Work</a:t>
            </a:r>
          </a:p>
        </p:txBody>
      </p:sp>
      <p:sp>
        <p:nvSpPr>
          <p:cNvPr id="130" name="Google Shape;130;p19"/>
          <p:cNvSpPr txBox="1"/>
          <p:nvPr/>
        </p:nvSpPr>
        <p:spPr>
          <a:xfrm>
            <a:off x="346617" y="2097493"/>
            <a:ext cx="12276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>
              <a:latin typeface="Roboto"/>
              <a:ea typeface="Roboto"/>
              <a:cs typeface="Roboto"/>
            </a:endParaRPr>
          </a:p>
        </p:txBody>
      </p:sp>
      <p:graphicFrame>
        <p:nvGraphicFramePr>
          <p:cNvPr id="133" name="TextBox 4">
            <a:extLst>
              <a:ext uri="{FF2B5EF4-FFF2-40B4-BE49-F238E27FC236}">
                <a16:creationId xmlns:a16="http://schemas.microsoft.com/office/drawing/2014/main" id="{D45DDFE1-0BE6-4A5A-B642-4AE57E6D2A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1938176"/>
              </p:ext>
            </p:extLst>
          </p:nvPr>
        </p:nvGraphicFramePr>
        <p:xfrm>
          <a:off x="856059" y="1714500"/>
          <a:ext cx="7429500" cy="2540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159984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22C27-8C70-4999-8D5C-9632B5A0C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059" y="457200"/>
            <a:ext cx="7429499" cy="11014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ct val="0"/>
              </a:spcBef>
            </a:pPr>
            <a:r>
              <a:rPr lang="en-US"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Lessons Learned</a:t>
            </a:r>
          </a:p>
        </p:txBody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68166C36-0C78-4505-88B1-7D045EEB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8833019"/>
              </p:ext>
            </p:extLst>
          </p:nvPr>
        </p:nvGraphicFramePr>
        <p:xfrm>
          <a:off x="856059" y="1714500"/>
          <a:ext cx="7429500" cy="2540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847466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Acknowledgements</a:t>
            </a:r>
          </a:p>
        </p:txBody>
      </p:sp>
      <p:sp>
        <p:nvSpPr>
          <p:cNvPr id="151" name="Google Shape;151;p22"/>
          <p:cNvSpPr txBox="1">
            <a:spLocks noGrp="1"/>
          </p:cNvSpPr>
          <p:nvPr>
            <p:ph type="body" idx="1"/>
          </p:nvPr>
        </p:nvSpPr>
        <p:spPr>
          <a:xfrm>
            <a:off x="5343083" y="3921171"/>
            <a:ext cx="3338256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>
                <a:solidFill>
                  <a:schemeClr val="lt1"/>
                </a:solidFill>
              </a:rPr>
              <a:t>Dr. Fox – Professor</a:t>
            </a:r>
          </a:p>
        </p:txBody>
      </p:sp>
      <p:pic>
        <p:nvPicPr>
          <p:cNvPr id="3" name="Picture 2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A847EEDF-9924-F947-9912-ED1A2EB9B6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149" y="1165914"/>
            <a:ext cx="3476190" cy="2607143"/>
          </a:xfrm>
          <a:prstGeom prst="rect">
            <a:avLst/>
          </a:prstGeom>
        </p:spPr>
      </p:pic>
      <p:pic>
        <p:nvPicPr>
          <p:cNvPr id="5" name="Picture 4" descr="A person sitting on a couch&#10;&#10;Description automatically generated with low confidence">
            <a:extLst>
              <a:ext uri="{FF2B5EF4-FFF2-40B4-BE49-F238E27FC236}">
                <a16:creationId xmlns:a16="http://schemas.microsoft.com/office/drawing/2014/main" id="{344BC23B-DFC5-3543-93A9-ED24D8C20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2681" y="1017800"/>
            <a:ext cx="1939362" cy="29033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BDB62A-8F4D-394D-B171-9DD699B02252}"/>
              </a:ext>
            </a:extLst>
          </p:cNvPr>
          <p:cNvSpPr txBox="1"/>
          <p:nvPr/>
        </p:nvSpPr>
        <p:spPr>
          <a:xfrm>
            <a:off x="311700" y="4036528"/>
            <a:ext cx="444516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lt1"/>
                </a:solidFill>
              </a:rPr>
              <a:t>Jeff Joiner – Leader of Four Design Team</a:t>
            </a:r>
          </a:p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D50DB-6459-784F-8178-1BD36F655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6F2EF2-6BFA-0543-974C-CCC3731379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>
                <a:effectLst/>
              </a:rPr>
              <a:t>U.S. Cyber Range of Virginia Tech. </a:t>
            </a:r>
            <a:r>
              <a:rPr lang="en-US">
                <a:effectLst/>
              </a:rPr>
              <a:t>(2019)</a:t>
            </a:r>
            <a:r>
              <a:rPr lang="en-US" i="1">
                <a:effectLst/>
              </a:rPr>
              <a:t> About the U.S. Cyber Range</a:t>
            </a:r>
            <a:r>
              <a:rPr lang="en-US">
                <a:effectLst/>
              </a:rPr>
              <a:t>. uscyberrange.org. Retrieved November 11, 2021, from https://www.uscyberrange.org/about. </a:t>
            </a:r>
          </a:p>
          <a:p>
            <a:endParaRPr lang="en-US">
              <a:effectLst/>
            </a:endParaRPr>
          </a:p>
          <a:p>
            <a:pPr>
              <a:buClr>
                <a:srgbClr val="FFFFFF"/>
              </a:buClr>
            </a:pPr>
            <a:r>
              <a:rPr lang="en-US">
                <a:effectLst/>
                <a:ea typeface="+mn-lt"/>
                <a:cs typeface="+mn-lt"/>
              </a:rPr>
              <a:t>“Apache Friends,” </a:t>
            </a:r>
            <a:r>
              <a:rPr lang="en-US" i="1">
                <a:effectLst/>
                <a:ea typeface="+mn-lt"/>
                <a:cs typeface="+mn-lt"/>
              </a:rPr>
              <a:t>Apache Friends RSS</a:t>
            </a:r>
            <a:r>
              <a:rPr lang="en-US">
                <a:effectLst/>
                <a:ea typeface="+mn-lt"/>
                <a:cs typeface="+mn-lt"/>
              </a:rPr>
              <a:t>, 2021. [Online]. Available: https://www.apachefriends.org/index.html. [Accessed: 30-Nov-2021]. </a:t>
            </a:r>
            <a:endParaRPr lang="en-US">
              <a:effectLst/>
            </a:endParaRPr>
          </a:p>
          <a:p>
            <a:pPr>
              <a:buClr>
                <a:srgbClr val="FFFFFF"/>
              </a:buClr>
            </a:pPr>
            <a:endParaRPr lang="en-US">
              <a:effectLst/>
            </a:endParaRPr>
          </a:p>
          <a:p>
            <a:r>
              <a:rPr lang="en-US" i="1">
                <a:effectLst/>
              </a:rPr>
              <a:t>WordPress.org</a:t>
            </a:r>
            <a:r>
              <a:rPr lang="en-US">
                <a:effectLst/>
              </a:rPr>
              <a:t>. Main Page " WordPress Codex. (n.d.). Retrieved December 1, 2021, from https://codex.wordpress.org/Main_Page.</a:t>
            </a:r>
          </a:p>
          <a:p>
            <a:pPr>
              <a:buClr>
                <a:srgbClr val="FFFFFF"/>
              </a:buClr>
            </a:pPr>
            <a:endParaRPr lang="en-US">
              <a:ea typeface="+mn-lt"/>
              <a:cs typeface="+mn-lt"/>
            </a:endParaRPr>
          </a:p>
          <a:p>
            <a:pPr>
              <a:buClr>
                <a:srgbClr val="FFFFFF"/>
              </a:buClr>
            </a:pPr>
            <a:r>
              <a:rPr lang="en-US">
                <a:ea typeface="+mn-lt"/>
                <a:cs typeface="+mn-lt"/>
              </a:rPr>
              <a:t>M. Achour, Betz, et al. “PHP Manual,” </a:t>
            </a:r>
            <a:r>
              <a:rPr lang="en-US" i="1">
                <a:ea typeface="+mn-lt"/>
                <a:cs typeface="+mn-lt"/>
              </a:rPr>
              <a:t>php</a:t>
            </a:r>
            <a:r>
              <a:rPr lang="en-US">
                <a:ea typeface="+mn-lt"/>
                <a:cs typeface="+mn-lt"/>
              </a:rPr>
              <a:t>, 30-Nov-2021. [Online]. Available: https://www.php.net/manual/en/index.php. [Accessed: 30-Nov-2021]. </a:t>
            </a:r>
            <a:endParaRPr lang="en-US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  <a:p>
            <a:pPr marL="114300" indent="0">
              <a:buNone/>
            </a:pPr>
            <a:br>
              <a:rPr lang="en-US"/>
            </a:br>
            <a:endParaRPr lang="en-US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5986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D62164E-4528-40DB-BC26-D6DDE216A0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63D4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F30007FA-C6A2-43A0-8045-7016AEF817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3992171"/>
          </a:xfrm>
          <a:custGeom>
            <a:avLst/>
            <a:gdLst>
              <a:gd name="connsiteX0" fmla="*/ 0 w 12192000"/>
              <a:gd name="connsiteY0" fmla="*/ 0 h 5322895"/>
              <a:gd name="connsiteX1" fmla="*/ 12192000 w 12192000"/>
              <a:gd name="connsiteY1" fmla="*/ 0 h 5322895"/>
              <a:gd name="connsiteX2" fmla="*/ 12192000 w 12192000"/>
              <a:gd name="connsiteY2" fmla="*/ 213719 h 5322895"/>
              <a:gd name="connsiteX3" fmla="*/ 12192000 w 12192000"/>
              <a:gd name="connsiteY3" fmla="*/ 471948 h 5322895"/>
              <a:gd name="connsiteX4" fmla="*/ 12192000 w 12192000"/>
              <a:gd name="connsiteY4" fmla="*/ 3571886 h 5322895"/>
              <a:gd name="connsiteX5" fmla="*/ 12192000 w 12192000"/>
              <a:gd name="connsiteY5" fmla="*/ 3753332 h 5322895"/>
              <a:gd name="connsiteX6" fmla="*/ 12192000 w 12192000"/>
              <a:gd name="connsiteY6" fmla="*/ 4806077 h 5322895"/>
              <a:gd name="connsiteX7" fmla="*/ 11957522 w 12192000"/>
              <a:gd name="connsiteY7" fmla="*/ 4849979 h 5322895"/>
              <a:gd name="connsiteX8" fmla="*/ 11679973 w 12192000"/>
              <a:gd name="connsiteY8" fmla="*/ 4899723 h 5322895"/>
              <a:gd name="connsiteX9" fmla="*/ 11401197 w 12192000"/>
              <a:gd name="connsiteY9" fmla="*/ 4948416 h 5322895"/>
              <a:gd name="connsiteX10" fmla="*/ 11121192 w 12192000"/>
              <a:gd name="connsiteY10" fmla="*/ 4990102 h 5322895"/>
              <a:gd name="connsiteX11" fmla="*/ 10842416 w 12192000"/>
              <a:gd name="connsiteY11" fmla="*/ 5032139 h 5322895"/>
              <a:gd name="connsiteX12" fmla="*/ 10562411 w 12192000"/>
              <a:gd name="connsiteY12" fmla="*/ 5071374 h 5322895"/>
              <a:gd name="connsiteX13" fmla="*/ 10286091 w 12192000"/>
              <a:gd name="connsiteY13" fmla="*/ 5105003 h 5322895"/>
              <a:gd name="connsiteX14" fmla="*/ 10006086 w 12192000"/>
              <a:gd name="connsiteY14" fmla="*/ 5136881 h 5322895"/>
              <a:gd name="connsiteX15" fmla="*/ 9727310 w 12192000"/>
              <a:gd name="connsiteY15" fmla="*/ 5165957 h 5322895"/>
              <a:gd name="connsiteX16" fmla="*/ 9453445 w 12192000"/>
              <a:gd name="connsiteY16" fmla="*/ 5191179 h 5322895"/>
              <a:gd name="connsiteX17" fmla="*/ 9175897 w 12192000"/>
              <a:gd name="connsiteY17" fmla="*/ 5216401 h 5322895"/>
              <a:gd name="connsiteX18" fmla="*/ 8902033 w 12192000"/>
              <a:gd name="connsiteY18" fmla="*/ 5237420 h 5322895"/>
              <a:gd name="connsiteX19" fmla="*/ 8628169 w 12192000"/>
              <a:gd name="connsiteY19" fmla="*/ 5253884 h 5322895"/>
              <a:gd name="connsiteX20" fmla="*/ 8355533 w 12192000"/>
              <a:gd name="connsiteY20" fmla="*/ 5271050 h 5322895"/>
              <a:gd name="connsiteX21" fmla="*/ 8085353 w 12192000"/>
              <a:gd name="connsiteY21" fmla="*/ 5285412 h 5322895"/>
              <a:gd name="connsiteX22" fmla="*/ 7817629 w 12192000"/>
              <a:gd name="connsiteY22" fmla="*/ 5295571 h 5322895"/>
              <a:gd name="connsiteX23" fmla="*/ 7549905 w 12192000"/>
              <a:gd name="connsiteY23" fmla="*/ 5304329 h 5322895"/>
              <a:gd name="connsiteX24" fmla="*/ 7284638 w 12192000"/>
              <a:gd name="connsiteY24" fmla="*/ 5312736 h 5322895"/>
              <a:gd name="connsiteX25" fmla="*/ 7023055 w 12192000"/>
              <a:gd name="connsiteY25" fmla="*/ 5316590 h 5322895"/>
              <a:gd name="connsiteX26" fmla="*/ 6761472 w 12192000"/>
              <a:gd name="connsiteY26" fmla="*/ 5320793 h 5322895"/>
              <a:gd name="connsiteX27" fmla="*/ 6503573 w 12192000"/>
              <a:gd name="connsiteY27" fmla="*/ 5322895 h 5322895"/>
              <a:gd name="connsiteX28" fmla="*/ 6248130 w 12192000"/>
              <a:gd name="connsiteY28" fmla="*/ 5320793 h 5322895"/>
              <a:gd name="connsiteX29" fmla="*/ 5995144 w 12192000"/>
              <a:gd name="connsiteY29" fmla="*/ 5320793 h 5322895"/>
              <a:gd name="connsiteX30" fmla="*/ 5744613 w 12192000"/>
              <a:gd name="connsiteY30" fmla="*/ 5316590 h 5322895"/>
              <a:gd name="connsiteX31" fmla="*/ 5498995 w 12192000"/>
              <a:gd name="connsiteY31" fmla="*/ 5310284 h 5322895"/>
              <a:gd name="connsiteX32" fmla="*/ 5255834 w 12192000"/>
              <a:gd name="connsiteY32" fmla="*/ 5304329 h 5322895"/>
              <a:gd name="connsiteX33" fmla="*/ 5017584 w 12192000"/>
              <a:gd name="connsiteY33" fmla="*/ 5297673 h 5322895"/>
              <a:gd name="connsiteX34" fmla="*/ 4780562 w 12192000"/>
              <a:gd name="connsiteY34" fmla="*/ 5287514 h 5322895"/>
              <a:gd name="connsiteX35" fmla="*/ 4547227 w 12192000"/>
              <a:gd name="connsiteY35" fmla="*/ 5276654 h 5322895"/>
              <a:gd name="connsiteX36" fmla="*/ 4318800 w 12192000"/>
              <a:gd name="connsiteY36" fmla="*/ 5266846 h 5322895"/>
              <a:gd name="connsiteX37" fmla="*/ 3873004 w 12192000"/>
              <a:gd name="connsiteY37" fmla="*/ 5239171 h 5322895"/>
              <a:gd name="connsiteX38" fmla="*/ 3445628 w 12192000"/>
              <a:gd name="connsiteY38" fmla="*/ 5209746 h 5322895"/>
              <a:gd name="connsiteX39" fmla="*/ 3035446 w 12192000"/>
              <a:gd name="connsiteY39" fmla="*/ 5178918 h 5322895"/>
              <a:gd name="connsiteX40" fmla="*/ 2647370 w 12192000"/>
              <a:gd name="connsiteY40" fmla="*/ 5144939 h 5322895"/>
              <a:gd name="connsiteX41" fmla="*/ 2276487 w 12192000"/>
              <a:gd name="connsiteY41" fmla="*/ 5109557 h 5322895"/>
              <a:gd name="connsiteX42" fmla="*/ 1932621 w 12192000"/>
              <a:gd name="connsiteY42" fmla="*/ 5071374 h 5322895"/>
              <a:gd name="connsiteX43" fmla="*/ 1609634 w 12192000"/>
              <a:gd name="connsiteY43" fmla="*/ 5033891 h 5322895"/>
              <a:gd name="connsiteX44" fmla="*/ 1312435 w 12192000"/>
              <a:gd name="connsiteY44" fmla="*/ 4996408 h 5322895"/>
              <a:gd name="connsiteX45" fmla="*/ 1039799 w 12192000"/>
              <a:gd name="connsiteY45" fmla="*/ 4961027 h 5322895"/>
              <a:gd name="connsiteX46" fmla="*/ 797865 w 12192000"/>
              <a:gd name="connsiteY46" fmla="*/ 4927397 h 5322895"/>
              <a:gd name="connsiteX47" fmla="*/ 579265 w 12192000"/>
              <a:gd name="connsiteY47" fmla="*/ 4895519 h 5322895"/>
              <a:gd name="connsiteX48" fmla="*/ 395052 w 12192000"/>
              <a:gd name="connsiteY48" fmla="*/ 4868896 h 5322895"/>
              <a:gd name="connsiteX49" fmla="*/ 240312 w 12192000"/>
              <a:gd name="connsiteY49" fmla="*/ 4843673 h 5322895"/>
              <a:gd name="connsiteX50" fmla="*/ 27853 w 12192000"/>
              <a:gd name="connsiteY50" fmla="*/ 4807592 h 5322895"/>
              <a:gd name="connsiteX51" fmla="*/ 0 w 12192000"/>
              <a:gd name="connsiteY51" fmla="*/ 4802879 h 5322895"/>
              <a:gd name="connsiteX52" fmla="*/ 0 w 12192000"/>
              <a:gd name="connsiteY52" fmla="*/ 3753332 h 5322895"/>
              <a:gd name="connsiteX53" fmla="*/ 0 w 12192000"/>
              <a:gd name="connsiteY53" fmla="*/ 3571886 h 5322895"/>
              <a:gd name="connsiteX54" fmla="*/ 0 w 12192000"/>
              <a:gd name="connsiteY54" fmla="*/ 471948 h 5322895"/>
              <a:gd name="connsiteX55" fmla="*/ 0 w 12192000"/>
              <a:gd name="connsiteY55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000" h="5322895">
                <a:moveTo>
                  <a:pt x="0" y="0"/>
                </a:moveTo>
                <a:lnTo>
                  <a:pt x="12192000" y="0"/>
                </a:lnTo>
                <a:lnTo>
                  <a:pt x="12192000" y="213719"/>
                </a:lnTo>
                <a:lnTo>
                  <a:pt x="12192000" y="471948"/>
                </a:lnTo>
                <a:lnTo>
                  <a:pt x="12192000" y="3571886"/>
                </a:lnTo>
                <a:lnTo>
                  <a:pt x="12192000" y="3753332"/>
                </a:lnTo>
                <a:lnTo>
                  <a:pt x="12192000" y="4806077"/>
                </a:lnTo>
                <a:lnTo>
                  <a:pt x="11957522" y="4849979"/>
                </a:lnTo>
                <a:lnTo>
                  <a:pt x="11679973" y="4899723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0562" y="5287514"/>
                </a:lnTo>
                <a:lnTo>
                  <a:pt x="4547227" y="5276654"/>
                </a:lnTo>
                <a:lnTo>
                  <a:pt x="4318800" y="5266846"/>
                </a:lnTo>
                <a:lnTo>
                  <a:pt x="3873004" y="5239171"/>
                </a:lnTo>
                <a:lnTo>
                  <a:pt x="3445628" y="5209746"/>
                </a:lnTo>
                <a:lnTo>
                  <a:pt x="3035446" y="5178918"/>
                </a:lnTo>
                <a:lnTo>
                  <a:pt x="2647370" y="5144939"/>
                </a:lnTo>
                <a:lnTo>
                  <a:pt x="2276487" y="5109557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  <a:ln w="44450">
            <a:gradFill>
              <a:gsLst>
                <a:gs pos="0">
                  <a:schemeClr val="bg2">
                    <a:alpha val="65000"/>
                  </a:schemeClr>
                </a:gs>
                <a:gs pos="98000">
                  <a:schemeClr val="bg2">
                    <a:lumMod val="75000"/>
                    <a:alpha val="55000"/>
                  </a:schemeClr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999B2D-98C8-4041-BE84-0EEB5BDC8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259" y="649480"/>
            <a:ext cx="6507166" cy="27328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457200">
              <a:spcBef>
                <a:spcPct val="0"/>
              </a:spcBef>
            </a:pPr>
            <a:r>
              <a:rPr lang="en-US" sz="50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8161974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ectangle 108">
            <a:extLst>
              <a:ext uri="{FF2B5EF4-FFF2-40B4-BE49-F238E27FC236}">
                <a16:creationId xmlns:a16="http://schemas.microsoft.com/office/drawing/2014/main" id="{C9B44886-047B-4C3D-B24D-40372BAF6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9144000" cy="328030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11" name="Rectangle 110">
            <a:extLst>
              <a:ext uri="{FF2B5EF4-FFF2-40B4-BE49-F238E27FC236}">
                <a16:creationId xmlns:a16="http://schemas.microsoft.com/office/drawing/2014/main" id="{C69F3D2E-2D8E-4CC9-A453-44EB58CF1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2" y="3346703"/>
            <a:ext cx="9144000" cy="1796796"/>
          </a:xfrm>
          <a:prstGeom prst="rect">
            <a:avLst/>
          </a:prstGeom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856059" y="3530726"/>
            <a:ext cx="7429499" cy="815332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Autofit/>
          </a:bodyPr>
          <a:lstStyle/>
          <a:p>
            <a:pPr marL="0" lvl="0" indent="0" algn="ctr" defTabSz="457200">
              <a:spcBef>
                <a:spcPct val="0"/>
              </a:spcBef>
              <a:spcAft>
                <a:spcPts val="0"/>
              </a:spcAft>
              <a:buSzPts val="990"/>
            </a:pPr>
            <a:r>
              <a:rPr lang="en-US" sz="48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Outline</a:t>
            </a:r>
            <a:endParaRPr lang="en-US" sz="4800">
              <a:ea typeface="+mj-ea"/>
              <a:cs typeface="+mj-cs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56319A8F-DEC0-498D-AD34-743F1F8741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6" y="3280305"/>
            <a:ext cx="9141714" cy="0"/>
          </a:xfrm>
          <a:prstGeom prst="line">
            <a:avLst/>
          </a:prstGeom>
          <a:solidFill>
            <a:srgbClr val="FFFFFF"/>
          </a:solidFill>
          <a:ln w="38100" cap="flat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5" name="Rectangle 114">
            <a:extLst>
              <a:ext uri="{FF2B5EF4-FFF2-40B4-BE49-F238E27FC236}">
                <a16:creationId xmlns:a16="http://schemas.microsoft.com/office/drawing/2014/main" id="{7D96F023-07C3-410F-8214-C77FAA8E7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2" y="2930500"/>
            <a:ext cx="9144000" cy="349805"/>
          </a:xfrm>
          <a:prstGeom prst="rect">
            <a:avLst/>
          </a:prstGeom>
          <a:gradFill>
            <a:gsLst>
              <a:gs pos="0">
                <a:srgbClr val="363D46"/>
              </a:gs>
              <a:gs pos="100000">
                <a:srgbClr val="363D46">
                  <a:lumMod val="75000"/>
                </a:srgb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98" name="Google Shape;94;p14">
            <a:extLst>
              <a:ext uri="{FF2B5EF4-FFF2-40B4-BE49-F238E27FC236}">
                <a16:creationId xmlns:a16="http://schemas.microsoft.com/office/drawing/2014/main" id="{7A00661C-A66B-4C46-8C69-8F982E9CFB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0896417"/>
              </p:ext>
            </p:extLst>
          </p:nvPr>
        </p:nvGraphicFramePr>
        <p:xfrm>
          <a:off x="723900" y="723900"/>
          <a:ext cx="7696200" cy="2140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title"/>
          </p:nvPr>
        </p:nvSpPr>
        <p:spPr>
          <a:xfrm>
            <a:off x="4572000" y="457199"/>
            <a:ext cx="4076820" cy="1507331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algn="ctr" defTabSz="457200">
              <a:spcBef>
                <a:spcPct val="0"/>
              </a:spcBef>
              <a:spcAft>
                <a:spcPts val="0"/>
              </a:spcAft>
            </a:pPr>
            <a:r>
              <a:rPr lang="en-US" sz="3200"/>
              <a:t>Project Refresher</a:t>
            </a:r>
          </a:p>
        </p:txBody>
      </p:sp>
      <p:pic>
        <p:nvPicPr>
          <p:cNvPr id="2" name="Picture 2" descr="Logo&#10;&#10;Description automatically generated">
            <a:extLst>
              <a:ext uri="{FF2B5EF4-FFF2-40B4-BE49-F238E27FC236}">
                <a16:creationId xmlns:a16="http://schemas.microsoft.com/office/drawing/2014/main" id="{4482B042-EB06-4A32-ABBB-6D039CA99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391" y="1191963"/>
            <a:ext cx="3321023" cy="1018647"/>
          </a:xfrm>
          <a:custGeom>
            <a:avLst/>
            <a:gdLst/>
            <a:ahLst/>
            <a:cxnLst/>
            <a:rect l="l" t="t" r="r" b="b"/>
            <a:pathLst>
              <a:path w="3416888" h="2057399">
                <a:moveTo>
                  <a:pt x="120172" y="0"/>
                </a:moveTo>
                <a:lnTo>
                  <a:pt x="3296716" y="0"/>
                </a:lnTo>
                <a:cubicBezTo>
                  <a:pt x="3363085" y="0"/>
                  <a:pt x="3416888" y="53803"/>
                  <a:pt x="3416888" y="120172"/>
                </a:cubicBezTo>
                <a:lnTo>
                  <a:pt x="3416888" y="2057399"/>
                </a:lnTo>
                <a:lnTo>
                  <a:pt x="0" y="2057399"/>
                </a:lnTo>
                <a:lnTo>
                  <a:pt x="0" y="120172"/>
                </a:lnTo>
                <a:cubicBezTo>
                  <a:pt x="0" y="53803"/>
                  <a:pt x="53803" y="0"/>
                  <a:pt x="120172" y="0"/>
                </a:cubicBezTo>
                <a:close/>
              </a:path>
            </a:pathLst>
          </a:custGeom>
          <a:ln w="28575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5"/>
          <a:srcRect l="12119" r="3" b="3"/>
          <a:stretch/>
        </p:blipFill>
        <p:spPr>
          <a:xfrm>
            <a:off x="657392" y="2210610"/>
            <a:ext cx="3321022" cy="2257961"/>
          </a:xfrm>
          <a:custGeom>
            <a:avLst/>
            <a:gdLst/>
            <a:ahLst/>
            <a:cxnLst/>
            <a:rect l="l" t="t" r="r" b="b"/>
            <a:pathLst>
              <a:path w="3416888" h="3240120">
                <a:moveTo>
                  <a:pt x="0" y="0"/>
                </a:moveTo>
                <a:lnTo>
                  <a:pt x="3416888" y="0"/>
                </a:lnTo>
                <a:lnTo>
                  <a:pt x="3416888" y="3119948"/>
                </a:lnTo>
                <a:cubicBezTo>
                  <a:pt x="3416888" y="3186317"/>
                  <a:pt x="3363085" y="3240120"/>
                  <a:pt x="3296716" y="3240120"/>
                </a:cubicBezTo>
                <a:lnTo>
                  <a:pt x="120172" y="3240120"/>
                </a:lnTo>
                <a:cubicBezTo>
                  <a:pt x="53803" y="3240120"/>
                  <a:pt x="0" y="3186317"/>
                  <a:pt x="0" y="3119948"/>
                </a:cubicBezTo>
                <a:close/>
              </a:path>
            </a:pathLst>
          </a:custGeom>
          <a:noFill/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102" name="Google Shape;102;p15"/>
          <p:cNvSpPr txBox="1">
            <a:spLocks noGrp="1"/>
          </p:cNvSpPr>
          <p:nvPr>
            <p:ph type="body" idx="1"/>
          </p:nvPr>
        </p:nvSpPr>
        <p:spPr>
          <a:xfrm>
            <a:off x="4572000" y="2080818"/>
            <a:ext cx="4076820" cy="2466334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SzPct val="100000"/>
              <a:buFont typeface="Arial"/>
              <a:buChar char="•"/>
            </a:pPr>
            <a:r>
              <a:rPr lang="en-US"/>
              <a:t>U.S. Cyber Range website redesign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SzPct val="100000"/>
              <a:buFont typeface="Arial"/>
              <a:buChar char="•"/>
            </a:pPr>
            <a:r>
              <a:rPr lang="en-US"/>
              <a:t>Collaboration with FourDesign team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SzPct val="100000"/>
              <a:buFont typeface="Arial"/>
              <a:buChar char="•"/>
            </a:pPr>
            <a:r>
              <a:rPr lang="en-US"/>
              <a:t>Site will be client Maintainable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SzPct val="100000"/>
              <a:buFont typeface="Arial"/>
              <a:buChar char="•"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>
            <a:spLocks noGrp="1"/>
          </p:cNvSpPr>
          <p:nvPr>
            <p:ph type="title"/>
          </p:nvPr>
        </p:nvSpPr>
        <p:spPr>
          <a:xfrm>
            <a:off x="3227732" y="457200"/>
            <a:ext cx="5057825" cy="1428750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Bef>
                <a:spcPct val="0"/>
              </a:spcBef>
              <a:spcAft>
                <a:spcPts val="0"/>
              </a:spcAft>
            </a:pPr>
            <a:r>
              <a:rPr lang="en-US" sz="3200"/>
              <a:t>Custom theme</a:t>
            </a: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1BDDDD7C-C1E0-0D4C-A884-51C7706845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4275" b="2"/>
          <a:stretch/>
        </p:blipFill>
        <p:spPr>
          <a:xfrm>
            <a:off x="193192" y="10"/>
            <a:ext cx="2609642" cy="5143490"/>
          </a:xfrm>
          <a:prstGeom prst="rect">
            <a:avLst/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B98B31-26D8-7B44-8059-68695874FAC6}"/>
              </a:ext>
            </a:extLst>
          </p:cNvPr>
          <p:cNvSpPr txBox="1"/>
          <p:nvPr/>
        </p:nvSpPr>
        <p:spPr>
          <a:xfrm>
            <a:off x="3227732" y="2000249"/>
            <a:ext cx="5285133" cy="2561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Main deliverable to client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Consists of</a:t>
            </a:r>
          </a:p>
          <a:p>
            <a:pPr marL="742950" lvl="1" indent="-28575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Wordpress overhead</a:t>
            </a:r>
          </a:p>
          <a:p>
            <a:pPr marL="742950" lvl="1" indent="-28575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Page templates</a:t>
            </a:r>
          </a:p>
          <a:p>
            <a:pPr marL="742950" lvl="1" indent="-28575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Widgets</a:t>
            </a:r>
          </a:p>
          <a:p>
            <a:pPr marL="742950" lvl="1" indent="-28575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Accompaning  css/js files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BE31E-41C8-B447-8348-A7ED29A7A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1132" y="132912"/>
            <a:ext cx="3920058" cy="607800"/>
          </a:xfrm>
        </p:spPr>
        <p:txBody>
          <a:bodyPr/>
          <a:lstStyle/>
          <a:p>
            <a:r>
              <a:rPr lang="en-US"/>
              <a:t>Widgets/Widget Areas</a:t>
            </a: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3B55B336-8A89-124F-B954-D3315921E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99" y="903765"/>
            <a:ext cx="3452225" cy="1258533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D2307BB-48FF-764C-A5B0-534C6E736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5069" y="770855"/>
            <a:ext cx="5419632" cy="423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096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82A43-B113-C843-BBDD-484CE1EBF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Sample use case</a:t>
            </a:r>
          </a:p>
        </p:txBody>
      </p:sp>
      <p:pic>
        <p:nvPicPr>
          <p:cNvPr id="4" name="Screen Recording 2021-12-01 at 2.56.24 PM.mov" descr="Screen Recording 2021-12-01 at 2.56.24 PM.mov">
            <a:hlinkClick r:id="" action="ppaction://media"/>
            <a:extLst>
              <a:ext uri="{FF2B5EF4-FFF2-40B4-BE49-F238E27FC236}">
                <a16:creationId xmlns:a16="http://schemas.microsoft.com/office/drawing/2014/main" id="{DF218924-A500-5C43-AF38-1C746211A6D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2454" y="951536"/>
            <a:ext cx="7065788" cy="404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2232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6B866-CD77-FD4A-84E7-F693BB4C3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further customization options</a:t>
            </a: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AC5DBD9-18FF-2147-BCC7-3D6CF8FF7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590" y="2455472"/>
            <a:ext cx="2133600" cy="469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2E08CC-6208-CD49-954B-7925CDD0BFB2}"/>
              </a:ext>
            </a:extLst>
          </p:cNvPr>
          <p:cNvSpPr txBox="1"/>
          <p:nvPr/>
        </p:nvSpPr>
        <p:spPr>
          <a:xfrm>
            <a:off x="497511" y="1124646"/>
            <a:ext cx="3205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 of the custom widgets created shown on the WordPress dashboard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4D6EA4-BCEF-7448-B665-8837745DF3E8}"/>
              </a:ext>
            </a:extLst>
          </p:cNvPr>
          <p:cNvSpPr txBox="1"/>
          <p:nvPr/>
        </p:nvSpPr>
        <p:spPr>
          <a:xfrm>
            <a:off x="4572000" y="1017800"/>
            <a:ext cx="3200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snippet, from the WordPress dashboard, of using the services template that we created.</a:t>
            </a:r>
          </a:p>
        </p:txBody>
      </p:sp>
      <p:pic>
        <p:nvPicPr>
          <p:cNvPr id="13" name="Picture 1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39C7E5D-2B6A-9F4E-BDBE-B968F1FC0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99" y="2154821"/>
            <a:ext cx="2565987" cy="211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3396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D9381-1607-534E-8352-DED22B47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Independent Development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33643B-C139-2545-92F0-AB37D0599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110" y="902250"/>
            <a:ext cx="8520600" cy="841061"/>
          </a:xfrm>
          <a:prstGeom prst="roundRect">
            <a:avLst/>
          </a:prstGeom>
          <a:noFill/>
        </p:spPr>
        <p:txBody>
          <a:bodyPr>
            <a:normAutofit fontScale="92500" lnSpcReduction="10000"/>
          </a:bodyPr>
          <a:lstStyle/>
          <a:p>
            <a:r>
              <a:rPr lang="en-US"/>
              <a:t>Client unable to provide hosting environment in timeframe - couldn’t get an environment for us in a timely manner </a:t>
            </a:r>
          </a:p>
          <a:p>
            <a:pPr>
              <a:buClr>
                <a:srgbClr val="FFFFFF"/>
              </a:buClr>
            </a:pPr>
            <a:r>
              <a:rPr lang="en-US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Running an instance of WordPress through XAMPP running </a:t>
            </a:r>
            <a:r>
              <a:rPr lang="en-US" err="1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mySQL</a:t>
            </a:r>
            <a:r>
              <a:rPr lang="en-US">
                <a:effectLst>
                  <a:glow rad="38100">
                    <a:prstClr val="black">
                      <a:lumMod val="50000"/>
                      <a:lumOff val="50000"/>
                      <a:alpha val="20000"/>
                    </a:prst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 and Apache concurrently</a:t>
            </a:r>
          </a:p>
        </p:txBody>
      </p:sp>
      <p:pic>
        <p:nvPicPr>
          <p:cNvPr id="14" name="Picture 14" descr="Logo&#10;&#10;Description automatically generated">
            <a:extLst>
              <a:ext uri="{FF2B5EF4-FFF2-40B4-BE49-F238E27FC236}">
                <a16:creationId xmlns:a16="http://schemas.microsoft.com/office/drawing/2014/main" id="{595BE557-5B59-4BAF-97AC-5FF3A008C3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973"/>
          <a:stretch/>
        </p:blipFill>
        <p:spPr>
          <a:xfrm>
            <a:off x="1913516" y="2913936"/>
            <a:ext cx="955431" cy="953780"/>
          </a:xfrm>
          <a:prstGeom prst="rect">
            <a:avLst/>
          </a:prstGeom>
        </p:spPr>
      </p:pic>
      <p:pic>
        <p:nvPicPr>
          <p:cNvPr id="15" name="Picture 15" descr="Logo&#10;&#10;Description automatically generated">
            <a:extLst>
              <a:ext uri="{FF2B5EF4-FFF2-40B4-BE49-F238E27FC236}">
                <a16:creationId xmlns:a16="http://schemas.microsoft.com/office/drawing/2014/main" id="{855ADAC1-5D43-471A-A76A-670F6558D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5852" y="1551110"/>
            <a:ext cx="2109422" cy="1403839"/>
          </a:xfrm>
          <a:prstGeom prst="rect">
            <a:avLst/>
          </a:prstGeom>
        </p:spPr>
      </p:pic>
      <p:pic>
        <p:nvPicPr>
          <p:cNvPr id="16" name="Picture 16" descr="A picture containing text, aircraft&#10;&#10;Description automatically generated">
            <a:extLst>
              <a:ext uri="{FF2B5EF4-FFF2-40B4-BE49-F238E27FC236}">
                <a16:creationId xmlns:a16="http://schemas.microsoft.com/office/drawing/2014/main" id="{41338C1A-E128-446B-AB83-4FAAF44FD2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5377" y="3280263"/>
            <a:ext cx="863748" cy="1513743"/>
          </a:xfrm>
          <a:prstGeom prst="rect">
            <a:avLst/>
          </a:prstGeom>
        </p:spPr>
      </p:pic>
      <p:pic>
        <p:nvPicPr>
          <p:cNvPr id="17" name="Picture 17" descr="Logo, icon&#10;&#10;Description automatically generated">
            <a:extLst>
              <a:ext uri="{FF2B5EF4-FFF2-40B4-BE49-F238E27FC236}">
                <a16:creationId xmlns:a16="http://schemas.microsoft.com/office/drawing/2014/main" id="{9540C5F2-EA6B-4366-99D3-323CB44260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2063" y="2753458"/>
            <a:ext cx="1112961" cy="1120288"/>
          </a:xfrm>
          <a:prstGeom prst="rect">
            <a:avLst/>
          </a:prstGeom>
        </p:spPr>
      </p:pic>
      <p:sp>
        <p:nvSpPr>
          <p:cNvPr id="23" name="Arrow: Bent 22">
            <a:extLst>
              <a:ext uri="{FF2B5EF4-FFF2-40B4-BE49-F238E27FC236}">
                <a16:creationId xmlns:a16="http://schemas.microsoft.com/office/drawing/2014/main" id="{4A16BE67-CFF6-4AC0-8EED-778FE08FF98E}"/>
              </a:ext>
            </a:extLst>
          </p:cNvPr>
          <p:cNvSpPr/>
          <p:nvPr/>
        </p:nvSpPr>
        <p:spPr>
          <a:xfrm>
            <a:off x="2245438" y="2276621"/>
            <a:ext cx="1348152" cy="564173"/>
          </a:xfrm>
          <a:prstGeom prst="bentArrow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Arrow: Bent 23">
            <a:extLst>
              <a:ext uri="{FF2B5EF4-FFF2-40B4-BE49-F238E27FC236}">
                <a16:creationId xmlns:a16="http://schemas.microsoft.com/office/drawing/2014/main" id="{82553DD8-89EA-4914-B153-82960485BADA}"/>
              </a:ext>
            </a:extLst>
          </p:cNvPr>
          <p:cNvSpPr/>
          <p:nvPr/>
        </p:nvSpPr>
        <p:spPr>
          <a:xfrm flipV="1">
            <a:off x="2223457" y="3903196"/>
            <a:ext cx="1868363" cy="663088"/>
          </a:xfrm>
          <a:prstGeom prst="bentArrow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Arrow: Bent 24">
            <a:extLst>
              <a:ext uri="{FF2B5EF4-FFF2-40B4-BE49-F238E27FC236}">
                <a16:creationId xmlns:a16="http://schemas.microsoft.com/office/drawing/2014/main" id="{B12A0B78-BCFE-4143-8265-941809E961DA}"/>
              </a:ext>
            </a:extLst>
          </p:cNvPr>
          <p:cNvSpPr/>
          <p:nvPr/>
        </p:nvSpPr>
        <p:spPr>
          <a:xfrm rot="5400000">
            <a:off x="6013309" y="1717942"/>
            <a:ext cx="476249" cy="1403105"/>
          </a:xfrm>
          <a:prstGeom prst="bentArrow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Arrow: Bent 25">
            <a:extLst>
              <a:ext uri="{FF2B5EF4-FFF2-40B4-BE49-F238E27FC236}">
                <a16:creationId xmlns:a16="http://schemas.microsoft.com/office/drawing/2014/main" id="{D118F1F4-514F-4E0D-A748-3F12E421094B}"/>
              </a:ext>
            </a:extLst>
          </p:cNvPr>
          <p:cNvSpPr/>
          <p:nvPr/>
        </p:nvSpPr>
        <p:spPr>
          <a:xfrm rot="16200000" flipV="1">
            <a:off x="5714736" y="3273080"/>
            <a:ext cx="476249" cy="2007577"/>
          </a:xfrm>
          <a:prstGeom prst="bentArrow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844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87A7D-7AF1-45FD-8C33-72A00FC4A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394" y="457200"/>
            <a:ext cx="2732755" cy="142875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ct val="0"/>
              </a:spcBef>
            </a:pPr>
            <a:r>
              <a:rPr lang="en-US" sz="2100"/>
              <a:t>Xampp Dashboard</a:t>
            </a: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A2FC3F81-E204-4EF4-A2A6-5094419725B1}"/>
              </a:ext>
            </a:extLst>
          </p:cNvPr>
          <p:cNvSpPr txBox="1"/>
          <p:nvPr/>
        </p:nvSpPr>
        <p:spPr>
          <a:xfrm>
            <a:off x="482394" y="2000249"/>
            <a:ext cx="2732755" cy="2412207"/>
          </a:xfrm>
          <a:prstGeom prst="rect">
            <a:avLst/>
          </a:prstGeom>
        </p:spPr>
        <p:txBody>
          <a:bodyPr rot="0" spcFirstLastPara="0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4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</a:rPr>
              <a:t>XAMPP is an Apache distribution that includes PHP, PERL, and mySQL for ease of development workspace setup and management</a:t>
            </a:r>
          </a:p>
        </p:txBody>
      </p:sp>
      <p:pic>
        <p:nvPicPr>
          <p:cNvPr id="4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121D449-990A-4423-BD96-94E7A0E06D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001" b="2"/>
          <a:stretch/>
        </p:blipFill>
        <p:spPr>
          <a:xfrm>
            <a:off x="3473245" y="483829"/>
            <a:ext cx="5187475" cy="3935810"/>
          </a:xfrm>
          <a:prstGeom prst="roundRect">
            <a:avLst>
              <a:gd name="adj" fmla="val 3517"/>
            </a:avLst>
          </a:prstGeom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3377811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{8DBFB410-D074-804E-88C7-C7ADABBD1FAE}tf10001063</Template>
  <TotalTime>931</TotalTime>
  <Words>406</Words>
  <Application>Microsoft Macintosh PowerPoint</Application>
  <PresentationFormat>On-screen Show (16:9)</PresentationFormat>
  <Paragraphs>57</Paragraphs>
  <Slides>15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Verdana</vt:lpstr>
      <vt:lpstr>Century Gothic</vt:lpstr>
      <vt:lpstr>Roboto</vt:lpstr>
      <vt:lpstr>Mesh</vt:lpstr>
      <vt:lpstr>U.S. Cyber Range Website</vt:lpstr>
      <vt:lpstr>Outline</vt:lpstr>
      <vt:lpstr>Project Refresher</vt:lpstr>
      <vt:lpstr>Custom theme</vt:lpstr>
      <vt:lpstr>Widgets/Widget Areas</vt:lpstr>
      <vt:lpstr>Sample use case</vt:lpstr>
      <vt:lpstr>further customization options</vt:lpstr>
      <vt:lpstr>Independent Development</vt:lpstr>
      <vt:lpstr>Xampp Dashboard</vt:lpstr>
      <vt:lpstr>PowerPoint Presentation</vt:lpstr>
      <vt:lpstr>Future Work</vt:lpstr>
      <vt:lpstr>Lessons Learned</vt:lpstr>
      <vt:lpstr>Acknowledgements</vt:lpstr>
      <vt:lpstr>References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U.S. Cyber Range Website</dc:title>
  <cp:lastModifiedBy>Matthew Rogers</cp:lastModifiedBy>
  <cp:revision>7</cp:revision>
  <dcterms:modified xsi:type="dcterms:W3CDTF">2021-12-15T03:00:26Z</dcterms:modified>
</cp:coreProperties>
</file>