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57" r:id="rId3"/>
    <p:sldId id="262" r:id="rId4"/>
    <p:sldId id="258" r:id="rId5"/>
    <p:sldId id="259" r:id="rId6"/>
    <p:sldId id="263" r:id="rId7"/>
    <p:sldId id="260" r:id="rId8"/>
    <p:sldId id="261" r:id="rId9"/>
    <p:sldId id="264" r:id="rId10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236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327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852474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04765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50672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20062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32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50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30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36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72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486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51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00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380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65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6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4558" y="2404531"/>
            <a:ext cx="8994678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Virginia Cooperative Extension – Mecklenburg County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4-H Youth Development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34" y="5297302"/>
            <a:ext cx="3359802" cy="13162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6" y="483509"/>
            <a:ext cx="1505528" cy="156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18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VCE - Local Program </a:t>
            </a:r>
            <a:r>
              <a:rPr lang="en-US" dirty="0"/>
              <a:t>A</a:t>
            </a:r>
            <a:r>
              <a:rPr lang="en-US" dirty="0" smtClean="0"/>
              <a:t>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4808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Agriculture and Natural Resources – Taylor Clarke</a:t>
            </a:r>
          </a:p>
          <a:p>
            <a:r>
              <a:rPr lang="en-US" sz="2400" dirty="0" smtClean="0"/>
              <a:t>Family and Consumer Sciences – Amy Hawkins</a:t>
            </a:r>
          </a:p>
          <a:p>
            <a:r>
              <a:rPr lang="en-US" sz="2400" dirty="0"/>
              <a:t>SNAP-Ed/Family Nutrition Program – Nancy Jimmerson</a:t>
            </a:r>
          </a:p>
          <a:p>
            <a:r>
              <a:rPr lang="en-US" sz="2400" dirty="0" smtClean="0"/>
              <a:t>4-H Youth Development – Jennifer Bowen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1" y="4128654"/>
            <a:ext cx="4006529" cy="22536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698" y="3839549"/>
            <a:ext cx="4522739" cy="254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8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In-school 4-H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69462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Science Enrichment</a:t>
            </a:r>
          </a:p>
          <a:p>
            <a:pPr lvl="1"/>
            <a:r>
              <a:rPr lang="en-US" sz="2400" dirty="0" smtClean="0"/>
              <a:t>45 minutes/monthly</a:t>
            </a:r>
          </a:p>
          <a:p>
            <a:pPr lvl="1"/>
            <a:r>
              <a:rPr lang="en-US" sz="2400" dirty="0" smtClean="0"/>
              <a:t>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grades at Clarksville, Chase City, and LaCrosse Elementary Schools</a:t>
            </a:r>
          </a:p>
          <a:p>
            <a:r>
              <a:rPr lang="en-US" sz="2400" dirty="0" smtClean="0"/>
              <a:t>21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Century Grant After-School Programs</a:t>
            </a:r>
          </a:p>
          <a:p>
            <a:r>
              <a:rPr lang="en-US" sz="2400" dirty="0" smtClean="0"/>
              <a:t>Kids’ Marketplace</a:t>
            </a:r>
          </a:p>
          <a:p>
            <a:r>
              <a:rPr lang="en-US" sz="2400" dirty="0" smtClean="0"/>
              <a:t>Reality </a:t>
            </a:r>
            <a:r>
              <a:rPr lang="en-US" sz="2400" dirty="0" smtClean="0"/>
              <a:t>Store</a:t>
            </a: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4656" y="4981899"/>
            <a:ext cx="2382982" cy="15851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1985" y="3661068"/>
            <a:ext cx="2717502" cy="264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96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286230" cy="1320800"/>
          </a:xfrm>
        </p:spPr>
        <p:txBody>
          <a:bodyPr>
            <a:normAutofit/>
          </a:bodyPr>
          <a:lstStyle/>
          <a:p>
            <a:r>
              <a:rPr lang="en-US" dirty="0" smtClean="0"/>
              <a:t>Volunteer-Led 4-H Clubs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66409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Mecklenburg 4-H Livestock Club</a:t>
            </a:r>
          </a:p>
          <a:p>
            <a:pPr lvl="1"/>
            <a:r>
              <a:rPr lang="en-US" sz="2400" dirty="0" smtClean="0"/>
              <a:t>Mecklenburg 4-H Fur and Feathers Club</a:t>
            </a:r>
          </a:p>
          <a:p>
            <a:pPr lvl="1"/>
            <a:r>
              <a:rPr lang="en-US" sz="2400" dirty="0" smtClean="0"/>
              <a:t>Sewing </a:t>
            </a:r>
            <a:r>
              <a:rPr lang="en-US" sz="2400" dirty="0" smtClean="0"/>
              <a:t>Club</a:t>
            </a:r>
          </a:p>
          <a:p>
            <a:pPr lvl="1"/>
            <a:r>
              <a:rPr lang="en-US" sz="2400" dirty="0" smtClean="0"/>
              <a:t>Freeland 4-H Shooting Education Club</a:t>
            </a:r>
            <a:endParaRPr lang="en-US" sz="24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7528" y="1690255"/>
            <a:ext cx="3532948" cy="2646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1673" y="3633155"/>
            <a:ext cx="1599791" cy="29087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9865" y="3960334"/>
            <a:ext cx="3508791" cy="197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Workshops and Special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77098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4-H Food Challenge Program</a:t>
            </a:r>
          </a:p>
          <a:p>
            <a:r>
              <a:rPr lang="en-US" sz="2400" dirty="0" smtClean="0"/>
              <a:t>Teen Leadership Programs</a:t>
            </a:r>
          </a:p>
          <a:p>
            <a:pPr lvl="1"/>
            <a:r>
              <a:rPr lang="en-US" sz="2400" dirty="0" smtClean="0"/>
              <a:t>Leadership Retreat (</a:t>
            </a:r>
            <a:r>
              <a:rPr lang="en-US" sz="2400" i="1" dirty="0" smtClean="0"/>
              <a:t>Youth Engaged in Learning about Leadership – NY 4-H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Junior 4-H Camp Teen Leader Recruitment and Training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548" y="4124096"/>
            <a:ext cx="2716592" cy="2101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2234" y="4124096"/>
            <a:ext cx="2861128" cy="210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59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4-H Summer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2596"/>
            <a:ext cx="8596668" cy="3880773"/>
          </a:xfrm>
        </p:spPr>
        <p:txBody>
          <a:bodyPr/>
          <a:lstStyle/>
          <a:p>
            <a:pPr lvl="1"/>
            <a:r>
              <a:rPr lang="en-US" sz="2400" dirty="0" smtClean="0"/>
              <a:t>Junior </a:t>
            </a:r>
            <a:r>
              <a:rPr lang="en-US" sz="2400" dirty="0"/>
              <a:t>4-H Camp</a:t>
            </a:r>
          </a:p>
          <a:p>
            <a:pPr lvl="1"/>
            <a:r>
              <a:rPr lang="en-US" sz="2400" dirty="0"/>
              <a:t>Camp Loud and Clear (Partnership with Longwood)</a:t>
            </a:r>
          </a:p>
          <a:p>
            <a:pPr lvl="1"/>
            <a:r>
              <a:rPr lang="en-US" sz="2400" dirty="0"/>
              <a:t>Summer program in Boydton community garden</a:t>
            </a:r>
          </a:p>
          <a:p>
            <a:pPr lvl="1"/>
            <a:r>
              <a:rPr lang="en-US" sz="2400" dirty="0"/>
              <a:t>St. John Baptist Church Summer </a:t>
            </a:r>
            <a:r>
              <a:rPr lang="en-US" sz="2400" dirty="0" smtClean="0"/>
              <a:t>Program</a:t>
            </a:r>
            <a:endParaRPr lang="en-US" sz="2400" dirty="0"/>
          </a:p>
          <a:p>
            <a:pPr lvl="1"/>
            <a:r>
              <a:rPr lang="en-US" sz="2400" dirty="0"/>
              <a:t>Cloverbud Super Science Club – partnership with library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553" y="1067723"/>
            <a:ext cx="2966720" cy="22250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55" y="4181764"/>
            <a:ext cx="2447636" cy="18357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269" y="4181764"/>
            <a:ext cx="2431894" cy="18239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34974" y="4488653"/>
            <a:ext cx="2503157" cy="187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46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0989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Innovative Leadership Academy – 2017 – 2018 school </a:t>
            </a:r>
            <a:r>
              <a:rPr lang="en-US" sz="2400" dirty="0" smtClean="0"/>
              <a:t>year</a:t>
            </a:r>
          </a:p>
          <a:p>
            <a:r>
              <a:rPr lang="en-US" sz="2400" dirty="0" smtClean="0"/>
              <a:t>SHEEP Program at SHUMC</a:t>
            </a:r>
          </a:p>
          <a:p>
            <a:r>
              <a:rPr lang="en-US" sz="2400" dirty="0" smtClean="0"/>
              <a:t>4-H at First Christian School and South Hill Elementary</a:t>
            </a:r>
          </a:p>
          <a:p>
            <a:r>
              <a:rPr lang="en-US" sz="2400" dirty="0" smtClean="0"/>
              <a:t>SPIN Clubs – Volunteers Needed!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58323" y="3924042"/>
            <a:ext cx="2631593" cy="1973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17572" y="3570256"/>
            <a:ext cx="3035920" cy="227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34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4-H Program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8625"/>
            <a:ext cx="8596668" cy="3880773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2200" dirty="0" smtClean="0"/>
              <a:t>Volunteers</a:t>
            </a:r>
          </a:p>
          <a:p>
            <a:pPr lvl="2"/>
            <a:r>
              <a:rPr lang="en-US" sz="2000" dirty="0"/>
              <a:t>Short Term</a:t>
            </a:r>
          </a:p>
          <a:p>
            <a:pPr lvl="2"/>
            <a:r>
              <a:rPr lang="en-US" sz="2000" dirty="0"/>
              <a:t>Long Term</a:t>
            </a:r>
          </a:p>
          <a:p>
            <a:pPr lvl="2"/>
            <a:r>
              <a:rPr lang="en-US" sz="2000" dirty="0"/>
              <a:t>One </a:t>
            </a:r>
            <a:r>
              <a:rPr lang="en-US" sz="2000" dirty="0" smtClean="0"/>
              <a:t>Time/Occasional</a:t>
            </a:r>
          </a:p>
          <a:p>
            <a:pPr lvl="2"/>
            <a:r>
              <a:rPr lang="en-US" sz="2000" dirty="0" smtClean="0"/>
              <a:t>Cloverbud </a:t>
            </a:r>
            <a:r>
              <a:rPr lang="en-US" sz="2000" dirty="0"/>
              <a:t>Club </a:t>
            </a:r>
          </a:p>
          <a:p>
            <a:pPr lvl="2"/>
            <a:r>
              <a:rPr lang="en-US" sz="2000" dirty="0"/>
              <a:t>4-H SPIN </a:t>
            </a:r>
            <a:r>
              <a:rPr lang="en-US" sz="2000" dirty="0" smtClean="0"/>
              <a:t>Programs</a:t>
            </a:r>
          </a:p>
          <a:p>
            <a:pPr marL="914400" lvl="2" indent="0">
              <a:buNone/>
            </a:pPr>
            <a:endParaRPr lang="en-US" sz="2200" dirty="0" smtClean="0"/>
          </a:p>
          <a:p>
            <a:pPr lvl="1"/>
            <a:r>
              <a:rPr lang="en-US" sz="2200" dirty="0" smtClean="0"/>
              <a:t>Funding</a:t>
            </a:r>
          </a:p>
          <a:p>
            <a:pPr lvl="2"/>
            <a:r>
              <a:rPr lang="en-US" sz="2000" dirty="0" smtClean="0"/>
              <a:t>Participant Scholarships</a:t>
            </a:r>
          </a:p>
          <a:p>
            <a:pPr lvl="2"/>
            <a:r>
              <a:rPr lang="en-US" sz="2000" dirty="0" smtClean="0"/>
              <a:t>Funding for specific programs</a:t>
            </a:r>
          </a:p>
          <a:p>
            <a:pPr lvl="2"/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631" y="4345091"/>
            <a:ext cx="3461616" cy="22386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09" y="1579325"/>
            <a:ext cx="3200265" cy="24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6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Up With VCE – Mecklenburg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438" y="3518621"/>
            <a:ext cx="3339379" cy="333937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Like us on Facebook!</a:t>
            </a:r>
          </a:p>
          <a:p>
            <a:pPr marL="0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2800" dirty="0" smtClean="0"/>
              <a:t>Virginia Cooperative Extension – Mecklenburg County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90829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Virginia Cooperative Extension – Mecklenburg County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VCE - Local Program Areas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In-school 4-H programs&amp;quot;&quot;/&gt;&lt;property id=&quot;20307&quot; value=&quot;262&quot;/&gt;&lt;/object&gt;&lt;object type=&quot;3&quot; unique_id=&quot;10007&quot;&gt;&lt;property id=&quot;20148&quot; value=&quot;5&quot;/&gt;&lt;property id=&quot;20300&quot; value=&quot;Slide 4 - &amp;quot;Volunteer-Led 4-H Clubs&amp;quot;&quot;/&gt;&lt;property id=&quot;20307&quot; value=&quot;258&quot;/&gt;&lt;/object&gt;&lt;object type=&quot;3&quot; unique_id=&quot;10008&quot;&gt;&lt;property id=&quot;20148&quot; value=&quot;5&quot;/&gt;&lt;property id=&quot;20300&quot; value=&quot;Slide 5 - &amp;quot;Workshops and Special Programs&amp;quot;&quot;/&gt;&lt;property id=&quot;20307&quot; value=&quot;259&quot;/&gt;&lt;/object&gt;&lt;object type=&quot;3&quot; unique_id=&quot;10009&quot;&gt;&lt;property id=&quot;20148&quot; value=&quot;5&quot;/&gt;&lt;property id=&quot;20300&quot; value=&quot;Slide 7 - &amp;quot;Planned Programs&amp;quot;&quot;/&gt;&lt;property id=&quot;20307&quot; value=&quot;260&quot;/&gt;&lt;/object&gt;&lt;object type=&quot;3&quot; unique_id=&quot;10010&quot;&gt;&lt;property id=&quot;20148&quot; value=&quot;5&quot;/&gt;&lt;property id=&quot;20300&quot; value=&quot;Slide 8 - &amp;quot;Local 4-H Program Needs&amp;quot;&quot;/&gt;&lt;property id=&quot;20307&quot; value=&quot;261&quot;/&gt;&lt;/object&gt;&lt;object type=&quot;3&quot; unique_id=&quot;10074&quot;&gt;&lt;property id=&quot;20148&quot; value=&quot;5&quot;/&gt;&lt;property id=&quot;20300&quot; value=&quot;Slide 6 - &amp;quot;4-H Summer Programs&amp;quot;&quot;/&gt;&lt;property id=&quot;20307&quot; value=&quot;263&quot;/&gt;&lt;/object&gt;&lt;object type=&quot;3&quot; unique_id=&quot;10315&quot;&gt;&lt;property id=&quot;20148&quot; value=&quot;5&quot;/&gt;&lt;property id=&quot;20300&quot; value=&quot;Slide 9 - &amp;quot;Keep Up With VCE – Mecklenburg&amp;amp;#x09;&amp;quot;&quot;/&gt;&lt;property id=&quot;20307&quot; value=&quot;26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6117</TotalTime>
  <Words>229</Words>
  <Application>Microsoft Office PowerPoint</Application>
  <PresentationFormat>Widescreen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Virginia Cooperative Extension – Mecklenburg County</vt:lpstr>
      <vt:lpstr>VCE - Local Program Areas</vt:lpstr>
      <vt:lpstr>In-school 4-H programs</vt:lpstr>
      <vt:lpstr>Volunteer-Led 4-H Clubs</vt:lpstr>
      <vt:lpstr>Workshops and Special Programs</vt:lpstr>
      <vt:lpstr>4-H Summer Programs</vt:lpstr>
      <vt:lpstr>Planned Programs</vt:lpstr>
      <vt:lpstr>Local 4-H Program Needs</vt:lpstr>
      <vt:lpstr>Keep Up With VCE – Mecklenburg </vt:lpstr>
    </vt:vector>
  </TitlesOfParts>
  <Company>College of Ag and Life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Virginia Cooperative Extension – Mecklenburg County</dc:title>
  <dc:creator>Bowen, Jennifer</dc:creator>
  <cp:lastModifiedBy>Bowen, Jennifer</cp:lastModifiedBy>
  <cp:revision>41</cp:revision>
  <dcterms:created xsi:type="dcterms:W3CDTF">2017-02-07T00:51:25Z</dcterms:created>
  <dcterms:modified xsi:type="dcterms:W3CDTF">2017-07-24T19:20:29Z</dcterms:modified>
</cp:coreProperties>
</file>