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embeddedFontLst>
    <p:embeddedFont>
      <p:font typeface="Economica" panose="020B0604020202020204" charset="0"/>
      <p:regular r:id="rId12"/>
      <p:bold r:id="rId13"/>
      <p:italic r:id="rId14"/>
      <p:boldItalic r:id="rId15"/>
    </p:embeddedFont>
    <p:embeddedFont>
      <p:font typeface="Open Sans" panose="020B0604020202020204" charset="0"/>
      <p:regular r:id="rId16"/>
      <p:bold r:id="rId17"/>
      <p:italic r:id="rId18"/>
      <p:bold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63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0681075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72246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13903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581441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835596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897668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27663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734789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169163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0480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buFont typeface="Open Sans"/>
            </a:pPr>
            <a:r>
              <a:rPr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Elastic (over-scrolling) shows the hidden navigation when the bottom of the screen is reached</a:t>
            </a:r>
          </a:p>
          <a:p>
            <a:pPr marL="914400" lvl="1" indent="-30480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buFont typeface="Open Sans"/>
            </a:pPr>
            <a:r>
              <a:rPr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Declared acceptable by client</a:t>
            </a:r>
          </a:p>
          <a:p>
            <a:pPr marL="457200" lvl="0" indent="-3048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buFont typeface="Open Sans"/>
            </a:pPr>
            <a:r>
              <a:rPr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Attending a video conference plugin and others used by desktop is not supported via mobile browsers.</a:t>
            </a:r>
          </a:p>
          <a:p>
            <a:pPr marL="914400" lvl="1" indent="-3048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Open Sans"/>
            </a:pPr>
            <a:r>
              <a:rPr lang="en" sz="1200">
                <a:solidFill>
                  <a:schemeClr val="dk1"/>
                </a:solidFill>
                <a:highlight>
                  <a:srgbClr val="FFFFFF"/>
                </a:highlight>
                <a:latin typeface="Open Sans"/>
                <a:ea typeface="Open Sans"/>
                <a:cs typeface="Open Sans"/>
                <a:sym typeface="Open Sans"/>
              </a:rPr>
              <a:t>Incompatible plugins need to be changed for mobile devices</a:t>
            </a:r>
          </a:p>
          <a:p>
            <a:pPr marL="914400" lvl="1" indent="-30480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buFont typeface="Open Sans"/>
            </a:pPr>
            <a:r>
              <a:rPr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Out of scope of project</a:t>
            </a:r>
          </a:p>
        </p:txBody>
      </p:sp>
    </p:spTree>
    <p:extLst>
      <p:ext uri="{BB962C8B-B14F-4D97-AF65-F5344CB8AC3E}">
        <p14:creationId xmlns:p14="http://schemas.microsoft.com/office/powerpoint/2010/main" val="3336790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2744012" y="756700"/>
            <a:ext cx="1081625" cy="1124950"/>
          </a:xfrm>
          <a:custGeom>
            <a:avLst/>
            <a:gdLst/>
            <a:ahLst/>
            <a:cxnLst/>
            <a:rect l="0" t="0" r="0" b="0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1" name="Shape 11"/>
          <p:cNvSpPr/>
          <p:nvPr/>
        </p:nvSpPr>
        <p:spPr>
          <a:xfrm rot="10800000">
            <a:off x="5318350" y="3266725"/>
            <a:ext cx="1081625" cy="1124950"/>
          </a:xfrm>
          <a:custGeom>
            <a:avLst/>
            <a:gdLst/>
            <a:ahLst/>
            <a:cxnLst/>
            <a:rect l="0" t="0" r="0" b="0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3044700" y="1444255"/>
            <a:ext cx="3054600" cy="15371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311700" y="957125"/>
            <a:ext cx="8520600" cy="2128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311700" y="3162000"/>
            <a:ext cx="8520600" cy="1071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 flipH="1">
            <a:off x="7595937" y="460225"/>
            <a:ext cx="1081625" cy="1124950"/>
          </a:xfrm>
          <a:custGeom>
            <a:avLst/>
            <a:gdLst/>
            <a:ahLst/>
            <a:cxnLst/>
            <a:rect l="0" t="0" r="0" b="0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7" name="Shape 17"/>
          <p:cNvSpPr/>
          <p:nvPr/>
        </p:nvSpPr>
        <p:spPr>
          <a:xfrm rot="10800000" flipH="1">
            <a:off x="466425" y="3558325"/>
            <a:ext cx="1081625" cy="1124950"/>
          </a:xfrm>
          <a:custGeom>
            <a:avLst/>
            <a:gdLst/>
            <a:ahLst/>
            <a:cxnLst/>
            <a:rect l="0" t="0" r="0" b="0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2"/>
          </p:nvPr>
        </p:nvSpPr>
        <p:spPr>
          <a:xfrm>
            <a:off x="4832400" y="1225225"/>
            <a:ext cx="3999900" cy="3354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3000"/>
            </a:lvl1pPr>
            <a:lvl2pPr lvl="1">
              <a:spcBef>
                <a:spcPts val="0"/>
              </a:spcBef>
              <a:buSzPct val="100000"/>
              <a:defRPr sz="3000"/>
            </a:lvl2pPr>
            <a:lvl3pPr lvl="2">
              <a:spcBef>
                <a:spcPts val="0"/>
              </a:spcBef>
              <a:buSzPct val="100000"/>
              <a:defRPr sz="3000"/>
            </a:lvl3pPr>
            <a:lvl4pPr lvl="3">
              <a:spcBef>
                <a:spcPts val="0"/>
              </a:spcBef>
              <a:buSzPct val="100000"/>
              <a:defRPr sz="3000"/>
            </a:lvl4pPr>
            <a:lvl5pPr lvl="4">
              <a:spcBef>
                <a:spcPts val="0"/>
              </a:spcBef>
              <a:buSzPct val="100000"/>
              <a:defRPr sz="3000"/>
            </a:lvl5pPr>
            <a:lvl6pPr lvl="5">
              <a:spcBef>
                <a:spcPts val="0"/>
              </a:spcBef>
              <a:buSzPct val="100000"/>
              <a:defRPr sz="3000"/>
            </a:lvl6pPr>
            <a:lvl7pPr lvl="6">
              <a:spcBef>
                <a:spcPts val="0"/>
              </a:spcBef>
              <a:buSzPct val="100000"/>
              <a:defRPr sz="3000"/>
            </a:lvl7pPr>
            <a:lvl8pPr lvl="7">
              <a:spcBef>
                <a:spcPts val="0"/>
              </a:spcBef>
              <a:buSzPct val="100000"/>
              <a:defRPr sz="3000"/>
            </a:lvl8pPr>
            <a:lvl9pPr lvl="8">
              <a:spcBef>
                <a:spcPts val="0"/>
              </a:spcBef>
              <a:buSzPct val="100000"/>
              <a:defRPr sz="30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311700" y="1399399"/>
            <a:ext cx="2808000" cy="2784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43" name="Shape 43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ubTitle" idx="1"/>
          </p:nvPr>
        </p:nvSpPr>
        <p:spPr>
          <a:xfrm>
            <a:off x="265500" y="2769000"/>
            <a:ext cx="4045200" cy="1574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319500" y="4218925"/>
            <a:ext cx="5998800" cy="598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buFont typeface="Open Sans"/>
              <a:def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‹#›</a:t>
            </a:fld>
            <a:endParaRPr lang="en" sz="100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ctrTitle"/>
          </p:nvPr>
        </p:nvSpPr>
        <p:spPr>
          <a:xfrm>
            <a:off x="3044700" y="1005530"/>
            <a:ext cx="3054600" cy="15371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SIMobile</a:t>
            </a:r>
          </a:p>
        </p:txBody>
      </p:sp>
      <p:sp>
        <p:nvSpPr>
          <p:cNvPr id="63" name="Shape 63"/>
          <p:cNvSpPr txBox="1">
            <a:spLocks noGrp="1"/>
          </p:cNvSpPr>
          <p:nvPr>
            <p:ph type="subTitle" idx="1"/>
          </p:nvPr>
        </p:nvSpPr>
        <p:spPr>
          <a:xfrm>
            <a:off x="2777900" y="2770225"/>
            <a:ext cx="3595500" cy="701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/>
              <a:t>Amy Vogrig-Emily Croeber-Tyler Collins</a:t>
            </a:r>
          </a:p>
          <a:p>
            <a:pPr lvl="0">
              <a:spcBef>
                <a:spcPts val="0"/>
              </a:spcBef>
              <a:buNone/>
            </a:pPr>
            <a:r>
              <a:rPr lang="en" sz="1800"/>
              <a:t>CS 4624: May 2016</a:t>
            </a:r>
          </a:p>
          <a:p>
            <a:pPr lvl="0">
              <a:spcBef>
                <a:spcPts val="0"/>
              </a:spcBef>
              <a:buNone/>
            </a:pPr>
            <a:r>
              <a:rPr lang="en" sz="1800"/>
              <a:t>Virginia Tech: Blacksburg, VA 24061</a:t>
            </a:r>
          </a:p>
          <a:p>
            <a:pPr lvl="0">
              <a:spcBef>
                <a:spcPts val="0"/>
              </a:spcBef>
              <a:buNone/>
            </a:pPr>
            <a:r>
              <a:rPr lang="en" sz="1800"/>
              <a:t>Client: John Crawford</a:t>
            </a:r>
          </a:p>
          <a:p>
            <a:pPr lvl="0">
              <a:spcBef>
                <a:spcPts val="0"/>
              </a:spcBef>
              <a:buNone/>
            </a:pPr>
            <a:r>
              <a:rPr lang="en" sz="1050">
                <a:solidFill>
                  <a:srgbClr val="333333"/>
                </a:solidFill>
                <a:highlight>
                  <a:srgbClr val="FFFFFF"/>
                </a:highlight>
              </a:rPr>
              <a:t>NIH Grant 1R01DA039456-01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Project</a:t>
            </a:r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 rt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dirty="0"/>
              <a:t>Social Interactome (SI) is an anonymous, social media support system for recovering addicts.</a:t>
            </a:r>
          </a:p>
          <a:p>
            <a:pPr marL="285750" lvl="0" indent="-285750" rtl="0">
              <a:spcBef>
                <a:spcPts val="0"/>
              </a:spcBef>
              <a:buFont typeface="Arial" panose="020B0604020202020204" pitchFamily="34" charset="0"/>
              <a:buChar char="•"/>
            </a:pPr>
            <a:endParaRPr dirty="0"/>
          </a:p>
          <a:p>
            <a:pPr marL="514350" lvl="0" indent="-285750" rt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dirty="0"/>
              <a:t>Turn SI’s desktop version into a mobile version</a:t>
            </a:r>
          </a:p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endParaRPr b="1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Responsive Web Design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 rt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dirty="0"/>
              <a:t>Most changes are through CSS</a:t>
            </a:r>
          </a:p>
          <a:p>
            <a:pPr marL="971550" lvl="1" indent="-285750" rt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dirty="0"/>
              <a:t>Change design based on screen size</a:t>
            </a:r>
          </a:p>
          <a:p>
            <a:pPr marL="971550" lvl="1" indent="-285750" rt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dirty="0"/>
              <a:t>Change formatting</a:t>
            </a:r>
          </a:p>
          <a:p>
            <a:pPr marL="9715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dirty="0"/>
              <a:t>Declare what is visible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Current Desktop Version</a:t>
            </a:r>
          </a:p>
        </p:txBody>
      </p:sp>
      <p:pic>
        <p:nvPicPr>
          <p:cNvPr id="81" name="Shape 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7625" y="1147222"/>
            <a:ext cx="7048751" cy="3487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3600"/>
              <a:t>Navigation</a:t>
            </a:r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1891800" cy="3354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17500" rtl="0"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" sz="1400" dirty="0"/>
              <a:t>Use of a “hamburger,” push-drawer menu</a:t>
            </a:r>
          </a:p>
          <a:p>
            <a:pPr marL="457200" lvl="0" indent="-317500" rtl="0"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" sz="1400" dirty="0"/>
              <a:t>Allows for hidden navigation</a:t>
            </a:r>
          </a:p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endParaRPr sz="1400" dirty="0"/>
          </a:p>
        </p:txBody>
      </p:sp>
      <p:pic>
        <p:nvPicPr>
          <p:cNvPr id="88" name="Shape 8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03500" y="1147225"/>
            <a:ext cx="2138874" cy="3803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Shape 8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17262" y="1147237"/>
            <a:ext cx="2138874" cy="3803974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Shape 90"/>
          <p:cNvSpPr/>
          <p:nvPr/>
        </p:nvSpPr>
        <p:spPr>
          <a:xfrm>
            <a:off x="2203437" y="1147212"/>
            <a:ext cx="2139000" cy="3804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1" name="Shape 91"/>
          <p:cNvSpPr/>
          <p:nvPr/>
        </p:nvSpPr>
        <p:spPr>
          <a:xfrm>
            <a:off x="4617187" y="1147225"/>
            <a:ext cx="2139000" cy="3804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2" name="Shape 92"/>
          <p:cNvSpPr/>
          <p:nvPr/>
        </p:nvSpPr>
        <p:spPr>
          <a:xfrm rot="-857230">
            <a:off x="1980373" y="1569374"/>
            <a:ext cx="249207" cy="127550"/>
          </a:xfrm>
          <a:prstGeom prst="rightArrow">
            <a:avLst>
              <a:gd name="adj1" fmla="val 50000"/>
              <a:gd name="adj2" fmla="val 57470"/>
            </a:avLst>
          </a:prstGeom>
          <a:solidFill>
            <a:srgbClr val="FF00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999925" y="1372225"/>
            <a:ext cx="1891800" cy="3354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17500" rtl="0"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" sz="1400" dirty="0"/>
              <a:t>“Hamburger” push-drawer menu enlarged to show all navigation content</a:t>
            </a:r>
          </a:p>
        </p:txBody>
      </p:sp>
      <p:sp>
        <p:nvSpPr>
          <p:cNvPr id="94" name="Shape 94"/>
          <p:cNvSpPr/>
          <p:nvPr/>
        </p:nvSpPr>
        <p:spPr>
          <a:xfrm>
            <a:off x="5785600" y="2379125"/>
            <a:ext cx="1737000" cy="1149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Formatting</a:t>
            </a:r>
          </a:p>
        </p:txBody>
      </p:sp>
      <p:pic>
        <p:nvPicPr>
          <p:cNvPr id="100" name="Shape 1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4275" y="1250950"/>
            <a:ext cx="2073649" cy="349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Shape 10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06525" y="1250949"/>
            <a:ext cx="1964873" cy="3494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Shape 102"/>
          <p:cNvSpPr/>
          <p:nvPr/>
        </p:nvSpPr>
        <p:spPr>
          <a:xfrm>
            <a:off x="5102950" y="1243625"/>
            <a:ext cx="1946700" cy="34944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3" name="Shape 103"/>
          <p:cNvSpPr/>
          <p:nvPr/>
        </p:nvSpPr>
        <p:spPr>
          <a:xfrm>
            <a:off x="3926900" y="2710300"/>
            <a:ext cx="1027200" cy="56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Reformatting Home Page</a:t>
            </a:r>
          </a:p>
        </p:txBody>
      </p:sp>
      <p:pic>
        <p:nvPicPr>
          <p:cNvPr id="109" name="Shape 1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27225" y="1147224"/>
            <a:ext cx="2143893" cy="3825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Shape 1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54949" y="1148730"/>
            <a:ext cx="2143899" cy="3812943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Shape 111"/>
          <p:cNvSpPr/>
          <p:nvPr/>
        </p:nvSpPr>
        <p:spPr>
          <a:xfrm>
            <a:off x="5359775" y="1149000"/>
            <a:ext cx="2143800" cy="38256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2" name="Shape 112"/>
          <p:cNvSpPr/>
          <p:nvPr/>
        </p:nvSpPr>
        <p:spPr>
          <a:xfrm>
            <a:off x="4101850" y="2717050"/>
            <a:ext cx="1027200" cy="56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Other CSS Changes</a:t>
            </a:r>
          </a:p>
        </p:txBody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 rt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dirty="0"/>
              <a:t>Formatted text to match</a:t>
            </a:r>
          </a:p>
          <a:p>
            <a:pPr marL="514350" lvl="0" indent="-285750" rt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dirty="0"/>
              <a:t>Centered the headings</a:t>
            </a:r>
          </a:p>
          <a:p>
            <a:pPr marL="514350" lvl="0" indent="-285750" rt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dirty="0"/>
              <a:t>Eliminated unnecessary navigation content and information</a:t>
            </a:r>
          </a:p>
          <a:p>
            <a:pPr marL="5143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dirty="0"/>
              <a:t>Enlarged font sizes to be more readable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Shape 1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78125" y="1147224"/>
            <a:ext cx="2136774" cy="3800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Shape 1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29474" y="1147225"/>
            <a:ext cx="2136774" cy="3800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Shape 125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Remaining Known Issues</a:t>
            </a:r>
          </a:p>
        </p:txBody>
      </p:sp>
      <p:sp>
        <p:nvSpPr>
          <p:cNvPr id="126" name="Shape 126"/>
          <p:cNvSpPr/>
          <p:nvPr/>
        </p:nvSpPr>
        <p:spPr>
          <a:xfrm>
            <a:off x="1121975" y="1149000"/>
            <a:ext cx="2136900" cy="38007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607D8B"/>
      </a:accent3>
      <a:accent4>
        <a:srgbClr val="78909C"/>
      </a:accent4>
      <a:accent5>
        <a:srgbClr val="57BB8A"/>
      </a:accent5>
      <a:accent6>
        <a:srgbClr val="DCE755"/>
      </a:accent6>
      <a:hlink>
        <a:srgbClr val="57BB8A"/>
      </a:hlink>
      <a:folHlink>
        <a:srgbClr val="57BB8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178</Words>
  <Application>Microsoft Office PowerPoint</Application>
  <PresentationFormat>On-screen Show (16:9)</PresentationFormat>
  <Paragraphs>33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Economica</vt:lpstr>
      <vt:lpstr>Open Sans</vt:lpstr>
      <vt:lpstr>luxe</vt:lpstr>
      <vt:lpstr>SIMobile</vt:lpstr>
      <vt:lpstr>Project</vt:lpstr>
      <vt:lpstr>Responsive Web Design</vt:lpstr>
      <vt:lpstr>Current Desktop Version</vt:lpstr>
      <vt:lpstr>Navigation</vt:lpstr>
      <vt:lpstr>Formatting</vt:lpstr>
      <vt:lpstr>Reformatting Home Page</vt:lpstr>
      <vt:lpstr>Other CSS Changes</vt:lpstr>
      <vt:lpstr>Remaining Known Issues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SIMobile</dc:title>
  <dc:creator>Emily Croeber</dc:creator>
  <cp:lastModifiedBy>Emily Croeber</cp:lastModifiedBy>
  <cp:revision>1</cp:revision>
  <dcterms:modified xsi:type="dcterms:W3CDTF">2016-05-02T21:50:20Z</dcterms:modified>
</cp:coreProperties>
</file>