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3"/>
  </p:sldMasterIdLst>
  <p:notesMasterIdLst>
    <p:notesMasterId r:id="rId4"/>
  </p:notesMasterIdLst>
  <p:sldIdLst>
    <p:sldId id="256" r:id="rId5"/>
  </p:sldIdLst>
  <p:sldSz cy="21945600" cx="32918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6" roundtripDataSignature="AMtx7mgveNVe6f78iJHMHHssgDiRV7T0f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857250" y="685800"/>
            <a:ext cx="5143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2468880" y="3591562"/>
            <a:ext cx="27980641" cy="764032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19200"/>
              <a:buFont typeface="Calibri"/>
              <a:buNone/>
              <a:defRPr sz="19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4114800" y="11526522"/>
            <a:ext cx="24688800" cy="5298438"/>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3200"/>
              </a:spcBef>
              <a:spcAft>
                <a:spcPts val="0"/>
              </a:spcAft>
              <a:buClr>
                <a:schemeClr val="dk1"/>
              </a:buClr>
              <a:buSzPts val="7680"/>
              <a:buNone/>
              <a:defRPr sz="7680"/>
            </a:lvl1pPr>
            <a:lvl2pPr lvl="1" algn="ctr">
              <a:lnSpc>
                <a:spcPct val="90000"/>
              </a:lnSpc>
              <a:spcBef>
                <a:spcPts val="1600"/>
              </a:spcBef>
              <a:spcAft>
                <a:spcPts val="0"/>
              </a:spcAft>
              <a:buClr>
                <a:schemeClr val="dk1"/>
              </a:buClr>
              <a:buSzPts val="6400"/>
              <a:buNone/>
              <a:defRPr sz="6400"/>
            </a:lvl2pPr>
            <a:lvl3pPr lvl="2" algn="ctr">
              <a:lnSpc>
                <a:spcPct val="90000"/>
              </a:lnSpc>
              <a:spcBef>
                <a:spcPts val="1600"/>
              </a:spcBef>
              <a:spcAft>
                <a:spcPts val="0"/>
              </a:spcAft>
              <a:buClr>
                <a:schemeClr val="dk1"/>
              </a:buClr>
              <a:buSzPts val="5760"/>
              <a:buNone/>
              <a:defRPr sz="5760"/>
            </a:lvl3pPr>
            <a:lvl4pPr lvl="3" algn="ctr">
              <a:lnSpc>
                <a:spcPct val="90000"/>
              </a:lnSpc>
              <a:spcBef>
                <a:spcPts val="1600"/>
              </a:spcBef>
              <a:spcAft>
                <a:spcPts val="0"/>
              </a:spcAft>
              <a:buClr>
                <a:schemeClr val="dk1"/>
              </a:buClr>
              <a:buSzPts val="5120"/>
              <a:buNone/>
              <a:defRPr sz="5120"/>
            </a:lvl4pPr>
            <a:lvl5pPr lvl="4" algn="ctr">
              <a:lnSpc>
                <a:spcPct val="90000"/>
              </a:lnSpc>
              <a:spcBef>
                <a:spcPts val="1600"/>
              </a:spcBef>
              <a:spcAft>
                <a:spcPts val="0"/>
              </a:spcAft>
              <a:buClr>
                <a:schemeClr val="dk1"/>
              </a:buClr>
              <a:buSzPts val="5120"/>
              <a:buNone/>
              <a:defRPr sz="5120"/>
            </a:lvl5pPr>
            <a:lvl6pPr lvl="5" algn="ctr">
              <a:lnSpc>
                <a:spcPct val="90000"/>
              </a:lnSpc>
              <a:spcBef>
                <a:spcPts val="1600"/>
              </a:spcBef>
              <a:spcAft>
                <a:spcPts val="0"/>
              </a:spcAft>
              <a:buClr>
                <a:schemeClr val="dk1"/>
              </a:buClr>
              <a:buSzPts val="5120"/>
              <a:buNone/>
              <a:defRPr sz="5120"/>
            </a:lvl6pPr>
            <a:lvl7pPr lvl="6" algn="ctr">
              <a:lnSpc>
                <a:spcPct val="90000"/>
              </a:lnSpc>
              <a:spcBef>
                <a:spcPts val="1600"/>
              </a:spcBef>
              <a:spcAft>
                <a:spcPts val="0"/>
              </a:spcAft>
              <a:buClr>
                <a:schemeClr val="dk1"/>
              </a:buClr>
              <a:buSzPts val="5120"/>
              <a:buNone/>
              <a:defRPr sz="5120"/>
            </a:lvl7pPr>
            <a:lvl8pPr lvl="7" algn="ctr">
              <a:lnSpc>
                <a:spcPct val="90000"/>
              </a:lnSpc>
              <a:spcBef>
                <a:spcPts val="1600"/>
              </a:spcBef>
              <a:spcAft>
                <a:spcPts val="0"/>
              </a:spcAft>
              <a:buClr>
                <a:schemeClr val="dk1"/>
              </a:buClr>
              <a:buSzPts val="5120"/>
              <a:buNone/>
              <a:defRPr sz="5120"/>
            </a:lvl8pPr>
            <a:lvl9pPr lvl="8" algn="ctr">
              <a:lnSpc>
                <a:spcPct val="90000"/>
              </a:lnSpc>
              <a:spcBef>
                <a:spcPts val="1600"/>
              </a:spcBef>
              <a:spcAft>
                <a:spcPts val="0"/>
              </a:spcAft>
              <a:buClr>
                <a:schemeClr val="dk1"/>
              </a:buClr>
              <a:buSzPts val="5120"/>
              <a:buNone/>
              <a:defRPr sz="5120"/>
            </a:lvl9pPr>
          </a:lstStyle>
          <a:p/>
        </p:txBody>
      </p:sp>
      <p:sp>
        <p:nvSpPr>
          <p:cNvPr id="14" name="Google Shape;14;p3"/>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2263140" y="1168405"/>
            <a:ext cx="28392119" cy="42418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9497058" y="-1391918"/>
            <a:ext cx="13924283" cy="2839211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200"/>
              </a:spcBef>
              <a:spcAft>
                <a:spcPts val="0"/>
              </a:spcAft>
              <a:buClr>
                <a:schemeClr val="dk1"/>
              </a:buClr>
              <a:buSzPts val="1800"/>
              <a:buChar char="•"/>
              <a:defRPr/>
            </a:lvl1pPr>
            <a:lvl2pPr indent="-342900" lvl="1" marL="914400" algn="l">
              <a:lnSpc>
                <a:spcPct val="90000"/>
              </a:lnSpc>
              <a:spcBef>
                <a:spcPts val="1600"/>
              </a:spcBef>
              <a:spcAft>
                <a:spcPts val="0"/>
              </a:spcAft>
              <a:buClr>
                <a:schemeClr val="dk1"/>
              </a:buClr>
              <a:buSzPts val="1800"/>
              <a:buChar char="•"/>
              <a:defRPr/>
            </a:lvl2pPr>
            <a:lvl3pPr indent="-342900" lvl="2" marL="1371600" algn="l">
              <a:lnSpc>
                <a:spcPct val="90000"/>
              </a:lnSpc>
              <a:spcBef>
                <a:spcPts val="1600"/>
              </a:spcBef>
              <a:spcAft>
                <a:spcPts val="0"/>
              </a:spcAft>
              <a:buClr>
                <a:schemeClr val="dk1"/>
              </a:buClr>
              <a:buSzPts val="1800"/>
              <a:buChar char="•"/>
              <a:defRPr/>
            </a:lvl3pPr>
            <a:lvl4pPr indent="-342900" lvl="3" marL="1828800" algn="l">
              <a:lnSpc>
                <a:spcPct val="90000"/>
              </a:lnSpc>
              <a:spcBef>
                <a:spcPts val="1600"/>
              </a:spcBef>
              <a:spcAft>
                <a:spcPts val="0"/>
              </a:spcAft>
              <a:buClr>
                <a:schemeClr val="dk1"/>
              </a:buClr>
              <a:buSzPts val="1800"/>
              <a:buChar char="•"/>
              <a:defRPr/>
            </a:lvl4pPr>
            <a:lvl5pPr indent="-342900" lvl="4" marL="2286000" algn="l">
              <a:lnSpc>
                <a:spcPct val="90000"/>
              </a:lnSpc>
              <a:spcBef>
                <a:spcPts val="1600"/>
              </a:spcBef>
              <a:spcAft>
                <a:spcPts val="0"/>
              </a:spcAft>
              <a:buClr>
                <a:schemeClr val="dk1"/>
              </a:buClr>
              <a:buSzPts val="1800"/>
              <a:buChar char="•"/>
              <a:defRPr/>
            </a:lvl5pPr>
            <a:lvl6pPr indent="-342900" lvl="5" marL="2743200" algn="l">
              <a:lnSpc>
                <a:spcPct val="90000"/>
              </a:lnSpc>
              <a:spcBef>
                <a:spcPts val="1600"/>
              </a:spcBef>
              <a:spcAft>
                <a:spcPts val="0"/>
              </a:spcAft>
              <a:buClr>
                <a:schemeClr val="dk1"/>
              </a:buClr>
              <a:buSzPts val="1800"/>
              <a:buChar char="•"/>
              <a:defRPr/>
            </a:lvl6pPr>
            <a:lvl7pPr indent="-342900" lvl="6" marL="3200400" algn="l">
              <a:lnSpc>
                <a:spcPct val="90000"/>
              </a:lnSpc>
              <a:spcBef>
                <a:spcPts val="1600"/>
              </a:spcBef>
              <a:spcAft>
                <a:spcPts val="0"/>
              </a:spcAft>
              <a:buClr>
                <a:schemeClr val="dk1"/>
              </a:buClr>
              <a:buSzPts val="1800"/>
              <a:buChar char="•"/>
              <a:defRPr/>
            </a:lvl7pPr>
            <a:lvl8pPr indent="-342900" lvl="7" marL="3657600" algn="l">
              <a:lnSpc>
                <a:spcPct val="90000"/>
              </a:lnSpc>
              <a:spcBef>
                <a:spcPts val="1600"/>
              </a:spcBef>
              <a:spcAft>
                <a:spcPts val="0"/>
              </a:spcAft>
              <a:buClr>
                <a:schemeClr val="dk1"/>
              </a:buClr>
              <a:buSzPts val="1800"/>
              <a:buChar char="•"/>
              <a:defRPr/>
            </a:lvl8pPr>
            <a:lvl9pPr indent="-342900" lvl="8" marL="4114800" algn="l">
              <a:lnSpc>
                <a:spcPct val="90000"/>
              </a:lnSpc>
              <a:spcBef>
                <a:spcPts val="1600"/>
              </a:spcBef>
              <a:spcAft>
                <a:spcPts val="0"/>
              </a:spcAft>
              <a:buClr>
                <a:schemeClr val="dk1"/>
              </a:buClr>
              <a:buSzPts val="1800"/>
              <a:buChar char="•"/>
              <a:defRPr/>
            </a:lvl9pPr>
          </a:lstStyle>
          <a:p/>
        </p:txBody>
      </p:sp>
      <p:sp>
        <p:nvSpPr>
          <p:cNvPr id="71" name="Google Shape;71;p12"/>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17807306" y="6918326"/>
            <a:ext cx="18597882" cy="70980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3405506" y="26036"/>
            <a:ext cx="18597882" cy="2088260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200"/>
              </a:spcBef>
              <a:spcAft>
                <a:spcPts val="0"/>
              </a:spcAft>
              <a:buClr>
                <a:schemeClr val="dk1"/>
              </a:buClr>
              <a:buSzPts val="1800"/>
              <a:buChar char="•"/>
              <a:defRPr/>
            </a:lvl1pPr>
            <a:lvl2pPr indent="-342900" lvl="1" marL="914400" algn="l">
              <a:lnSpc>
                <a:spcPct val="90000"/>
              </a:lnSpc>
              <a:spcBef>
                <a:spcPts val="1600"/>
              </a:spcBef>
              <a:spcAft>
                <a:spcPts val="0"/>
              </a:spcAft>
              <a:buClr>
                <a:schemeClr val="dk1"/>
              </a:buClr>
              <a:buSzPts val="1800"/>
              <a:buChar char="•"/>
              <a:defRPr/>
            </a:lvl2pPr>
            <a:lvl3pPr indent="-342900" lvl="2" marL="1371600" algn="l">
              <a:lnSpc>
                <a:spcPct val="90000"/>
              </a:lnSpc>
              <a:spcBef>
                <a:spcPts val="1600"/>
              </a:spcBef>
              <a:spcAft>
                <a:spcPts val="0"/>
              </a:spcAft>
              <a:buClr>
                <a:schemeClr val="dk1"/>
              </a:buClr>
              <a:buSzPts val="1800"/>
              <a:buChar char="•"/>
              <a:defRPr/>
            </a:lvl3pPr>
            <a:lvl4pPr indent="-342900" lvl="3" marL="1828800" algn="l">
              <a:lnSpc>
                <a:spcPct val="90000"/>
              </a:lnSpc>
              <a:spcBef>
                <a:spcPts val="1600"/>
              </a:spcBef>
              <a:spcAft>
                <a:spcPts val="0"/>
              </a:spcAft>
              <a:buClr>
                <a:schemeClr val="dk1"/>
              </a:buClr>
              <a:buSzPts val="1800"/>
              <a:buChar char="•"/>
              <a:defRPr/>
            </a:lvl4pPr>
            <a:lvl5pPr indent="-342900" lvl="4" marL="2286000" algn="l">
              <a:lnSpc>
                <a:spcPct val="90000"/>
              </a:lnSpc>
              <a:spcBef>
                <a:spcPts val="1600"/>
              </a:spcBef>
              <a:spcAft>
                <a:spcPts val="0"/>
              </a:spcAft>
              <a:buClr>
                <a:schemeClr val="dk1"/>
              </a:buClr>
              <a:buSzPts val="1800"/>
              <a:buChar char="•"/>
              <a:defRPr/>
            </a:lvl5pPr>
            <a:lvl6pPr indent="-342900" lvl="5" marL="2743200" algn="l">
              <a:lnSpc>
                <a:spcPct val="90000"/>
              </a:lnSpc>
              <a:spcBef>
                <a:spcPts val="1600"/>
              </a:spcBef>
              <a:spcAft>
                <a:spcPts val="0"/>
              </a:spcAft>
              <a:buClr>
                <a:schemeClr val="dk1"/>
              </a:buClr>
              <a:buSzPts val="1800"/>
              <a:buChar char="•"/>
              <a:defRPr/>
            </a:lvl6pPr>
            <a:lvl7pPr indent="-342900" lvl="6" marL="3200400" algn="l">
              <a:lnSpc>
                <a:spcPct val="90000"/>
              </a:lnSpc>
              <a:spcBef>
                <a:spcPts val="1600"/>
              </a:spcBef>
              <a:spcAft>
                <a:spcPts val="0"/>
              </a:spcAft>
              <a:buClr>
                <a:schemeClr val="dk1"/>
              </a:buClr>
              <a:buSzPts val="1800"/>
              <a:buChar char="•"/>
              <a:defRPr/>
            </a:lvl7pPr>
            <a:lvl8pPr indent="-342900" lvl="7" marL="3657600" algn="l">
              <a:lnSpc>
                <a:spcPct val="90000"/>
              </a:lnSpc>
              <a:spcBef>
                <a:spcPts val="1600"/>
              </a:spcBef>
              <a:spcAft>
                <a:spcPts val="0"/>
              </a:spcAft>
              <a:buClr>
                <a:schemeClr val="dk1"/>
              </a:buClr>
              <a:buSzPts val="1800"/>
              <a:buChar char="•"/>
              <a:defRPr/>
            </a:lvl8pPr>
            <a:lvl9pPr indent="-342900" lvl="8" marL="4114800" algn="l">
              <a:lnSpc>
                <a:spcPct val="90000"/>
              </a:lnSpc>
              <a:spcBef>
                <a:spcPts val="1600"/>
              </a:spcBef>
              <a:spcAft>
                <a:spcPts val="0"/>
              </a:spcAft>
              <a:buClr>
                <a:schemeClr val="dk1"/>
              </a:buClr>
              <a:buSzPts val="1800"/>
              <a:buChar char="•"/>
              <a:defRPr/>
            </a:lvl9pPr>
          </a:lstStyle>
          <a:p/>
        </p:txBody>
      </p:sp>
      <p:sp>
        <p:nvSpPr>
          <p:cNvPr id="77" name="Google Shape;77;p13"/>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2263140" y="1168405"/>
            <a:ext cx="28392119" cy="42418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2263140" y="5842000"/>
            <a:ext cx="28392119" cy="139242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200"/>
              </a:spcBef>
              <a:spcAft>
                <a:spcPts val="0"/>
              </a:spcAft>
              <a:buClr>
                <a:schemeClr val="dk1"/>
              </a:buClr>
              <a:buSzPts val="1800"/>
              <a:buChar char="•"/>
              <a:defRPr/>
            </a:lvl1pPr>
            <a:lvl2pPr indent="-342900" lvl="1" marL="914400" algn="l">
              <a:lnSpc>
                <a:spcPct val="90000"/>
              </a:lnSpc>
              <a:spcBef>
                <a:spcPts val="1600"/>
              </a:spcBef>
              <a:spcAft>
                <a:spcPts val="0"/>
              </a:spcAft>
              <a:buClr>
                <a:schemeClr val="dk1"/>
              </a:buClr>
              <a:buSzPts val="1800"/>
              <a:buChar char="•"/>
              <a:defRPr/>
            </a:lvl2pPr>
            <a:lvl3pPr indent="-342900" lvl="2" marL="1371600" algn="l">
              <a:lnSpc>
                <a:spcPct val="90000"/>
              </a:lnSpc>
              <a:spcBef>
                <a:spcPts val="1600"/>
              </a:spcBef>
              <a:spcAft>
                <a:spcPts val="0"/>
              </a:spcAft>
              <a:buClr>
                <a:schemeClr val="dk1"/>
              </a:buClr>
              <a:buSzPts val="1800"/>
              <a:buChar char="•"/>
              <a:defRPr/>
            </a:lvl3pPr>
            <a:lvl4pPr indent="-342900" lvl="3" marL="1828800" algn="l">
              <a:lnSpc>
                <a:spcPct val="90000"/>
              </a:lnSpc>
              <a:spcBef>
                <a:spcPts val="1600"/>
              </a:spcBef>
              <a:spcAft>
                <a:spcPts val="0"/>
              </a:spcAft>
              <a:buClr>
                <a:schemeClr val="dk1"/>
              </a:buClr>
              <a:buSzPts val="1800"/>
              <a:buChar char="•"/>
              <a:defRPr/>
            </a:lvl4pPr>
            <a:lvl5pPr indent="-342900" lvl="4" marL="2286000" algn="l">
              <a:lnSpc>
                <a:spcPct val="90000"/>
              </a:lnSpc>
              <a:spcBef>
                <a:spcPts val="1600"/>
              </a:spcBef>
              <a:spcAft>
                <a:spcPts val="0"/>
              </a:spcAft>
              <a:buClr>
                <a:schemeClr val="dk1"/>
              </a:buClr>
              <a:buSzPts val="1800"/>
              <a:buChar char="•"/>
              <a:defRPr/>
            </a:lvl5pPr>
            <a:lvl6pPr indent="-342900" lvl="5" marL="2743200" algn="l">
              <a:lnSpc>
                <a:spcPct val="90000"/>
              </a:lnSpc>
              <a:spcBef>
                <a:spcPts val="1600"/>
              </a:spcBef>
              <a:spcAft>
                <a:spcPts val="0"/>
              </a:spcAft>
              <a:buClr>
                <a:schemeClr val="dk1"/>
              </a:buClr>
              <a:buSzPts val="1800"/>
              <a:buChar char="•"/>
              <a:defRPr/>
            </a:lvl6pPr>
            <a:lvl7pPr indent="-342900" lvl="6" marL="3200400" algn="l">
              <a:lnSpc>
                <a:spcPct val="90000"/>
              </a:lnSpc>
              <a:spcBef>
                <a:spcPts val="1600"/>
              </a:spcBef>
              <a:spcAft>
                <a:spcPts val="0"/>
              </a:spcAft>
              <a:buClr>
                <a:schemeClr val="dk1"/>
              </a:buClr>
              <a:buSzPts val="1800"/>
              <a:buChar char="•"/>
              <a:defRPr/>
            </a:lvl7pPr>
            <a:lvl8pPr indent="-342900" lvl="7" marL="3657600" algn="l">
              <a:lnSpc>
                <a:spcPct val="90000"/>
              </a:lnSpc>
              <a:spcBef>
                <a:spcPts val="1600"/>
              </a:spcBef>
              <a:spcAft>
                <a:spcPts val="0"/>
              </a:spcAft>
              <a:buClr>
                <a:schemeClr val="dk1"/>
              </a:buClr>
              <a:buSzPts val="1800"/>
              <a:buChar char="•"/>
              <a:defRPr/>
            </a:lvl8pPr>
            <a:lvl9pPr indent="-342900" lvl="8" marL="4114800" algn="l">
              <a:lnSpc>
                <a:spcPct val="90000"/>
              </a:lnSpc>
              <a:spcBef>
                <a:spcPts val="1600"/>
              </a:spcBef>
              <a:spcAft>
                <a:spcPts val="0"/>
              </a:spcAft>
              <a:buClr>
                <a:schemeClr val="dk1"/>
              </a:buClr>
              <a:buSzPts val="1800"/>
              <a:buChar char="•"/>
              <a:defRPr/>
            </a:lvl9pPr>
          </a:lstStyle>
          <a:p/>
        </p:txBody>
      </p:sp>
      <p:sp>
        <p:nvSpPr>
          <p:cNvPr id="20" name="Google Shape;20;p4"/>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2245997" y="5471167"/>
            <a:ext cx="28392119" cy="9128758"/>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9200"/>
              <a:buFont typeface="Calibri"/>
              <a:buNone/>
              <a:defRPr sz="19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2245997" y="14686288"/>
            <a:ext cx="28392119" cy="480059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3200"/>
              </a:spcBef>
              <a:spcAft>
                <a:spcPts val="0"/>
              </a:spcAft>
              <a:buClr>
                <a:schemeClr val="dk1"/>
              </a:buClr>
              <a:buSzPts val="7680"/>
              <a:buNone/>
              <a:defRPr sz="7680">
                <a:solidFill>
                  <a:schemeClr val="dk1"/>
                </a:solidFill>
              </a:defRPr>
            </a:lvl1pPr>
            <a:lvl2pPr indent="-228600" lvl="1" marL="914400" algn="l">
              <a:lnSpc>
                <a:spcPct val="90000"/>
              </a:lnSpc>
              <a:spcBef>
                <a:spcPts val="1600"/>
              </a:spcBef>
              <a:spcAft>
                <a:spcPts val="0"/>
              </a:spcAft>
              <a:buClr>
                <a:srgbClr val="888888"/>
              </a:buClr>
              <a:buSzPts val="6400"/>
              <a:buNone/>
              <a:defRPr sz="6400">
                <a:solidFill>
                  <a:srgbClr val="888888"/>
                </a:solidFill>
              </a:defRPr>
            </a:lvl2pPr>
            <a:lvl3pPr indent="-228600" lvl="2" marL="1371600" algn="l">
              <a:lnSpc>
                <a:spcPct val="90000"/>
              </a:lnSpc>
              <a:spcBef>
                <a:spcPts val="1600"/>
              </a:spcBef>
              <a:spcAft>
                <a:spcPts val="0"/>
              </a:spcAft>
              <a:buClr>
                <a:srgbClr val="888888"/>
              </a:buClr>
              <a:buSzPts val="5760"/>
              <a:buNone/>
              <a:defRPr sz="5760">
                <a:solidFill>
                  <a:srgbClr val="888888"/>
                </a:solidFill>
              </a:defRPr>
            </a:lvl3pPr>
            <a:lvl4pPr indent="-228600" lvl="3" marL="1828800" algn="l">
              <a:lnSpc>
                <a:spcPct val="90000"/>
              </a:lnSpc>
              <a:spcBef>
                <a:spcPts val="1600"/>
              </a:spcBef>
              <a:spcAft>
                <a:spcPts val="0"/>
              </a:spcAft>
              <a:buClr>
                <a:srgbClr val="888888"/>
              </a:buClr>
              <a:buSzPts val="5120"/>
              <a:buNone/>
              <a:defRPr sz="5120">
                <a:solidFill>
                  <a:srgbClr val="888888"/>
                </a:solidFill>
              </a:defRPr>
            </a:lvl4pPr>
            <a:lvl5pPr indent="-228600" lvl="4" marL="2286000" algn="l">
              <a:lnSpc>
                <a:spcPct val="90000"/>
              </a:lnSpc>
              <a:spcBef>
                <a:spcPts val="1600"/>
              </a:spcBef>
              <a:spcAft>
                <a:spcPts val="0"/>
              </a:spcAft>
              <a:buClr>
                <a:srgbClr val="888888"/>
              </a:buClr>
              <a:buSzPts val="5120"/>
              <a:buNone/>
              <a:defRPr sz="5120">
                <a:solidFill>
                  <a:srgbClr val="888888"/>
                </a:solidFill>
              </a:defRPr>
            </a:lvl5pPr>
            <a:lvl6pPr indent="-228600" lvl="5" marL="2743200" algn="l">
              <a:lnSpc>
                <a:spcPct val="90000"/>
              </a:lnSpc>
              <a:spcBef>
                <a:spcPts val="1600"/>
              </a:spcBef>
              <a:spcAft>
                <a:spcPts val="0"/>
              </a:spcAft>
              <a:buClr>
                <a:srgbClr val="888888"/>
              </a:buClr>
              <a:buSzPts val="5120"/>
              <a:buNone/>
              <a:defRPr sz="5120">
                <a:solidFill>
                  <a:srgbClr val="888888"/>
                </a:solidFill>
              </a:defRPr>
            </a:lvl6pPr>
            <a:lvl7pPr indent="-228600" lvl="6" marL="3200400" algn="l">
              <a:lnSpc>
                <a:spcPct val="90000"/>
              </a:lnSpc>
              <a:spcBef>
                <a:spcPts val="1600"/>
              </a:spcBef>
              <a:spcAft>
                <a:spcPts val="0"/>
              </a:spcAft>
              <a:buClr>
                <a:srgbClr val="888888"/>
              </a:buClr>
              <a:buSzPts val="5120"/>
              <a:buNone/>
              <a:defRPr sz="5120">
                <a:solidFill>
                  <a:srgbClr val="888888"/>
                </a:solidFill>
              </a:defRPr>
            </a:lvl7pPr>
            <a:lvl8pPr indent="-228600" lvl="7" marL="3657600" algn="l">
              <a:lnSpc>
                <a:spcPct val="90000"/>
              </a:lnSpc>
              <a:spcBef>
                <a:spcPts val="1600"/>
              </a:spcBef>
              <a:spcAft>
                <a:spcPts val="0"/>
              </a:spcAft>
              <a:buClr>
                <a:srgbClr val="888888"/>
              </a:buClr>
              <a:buSzPts val="5120"/>
              <a:buNone/>
              <a:defRPr sz="5120">
                <a:solidFill>
                  <a:srgbClr val="888888"/>
                </a:solidFill>
              </a:defRPr>
            </a:lvl8pPr>
            <a:lvl9pPr indent="-228600" lvl="8" marL="4114800" algn="l">
              <a:lnSpc>
                <a:spcPct val="90000"/>
              </a:lnSpc>
              <a:spcBef>
                <a:spcPts val="1600"/>
              </a:spcBef>
              <a:spcAft>
                <a:spcPts val="0"/>
              </a:spcAft>
              <a:buClr>
                <a:srgbClr val="888888"/>
              </a:buClr>
              <a:buSzPts val="5120"/>
              <a:buNone/>
              <a:defRPr sz="5120">
                <a:solidFill>
                  <a:srgbClr val="888888"/>
                </a:solidFill>
              </a:defRPr>
            </a:lvl9pPr>
          </a:lstStyle>
          <a:p/>
        </p:txBody>
      </p:sp>
      <p:sp>
        <p:nvSpPr>
          <p:cNvPr id="26" name="Google Shape;26;p5"/>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2263140" y="1168405"/>
            <a:ext cx="28392119" cy="42418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2263140" y="5842000"/>
            <a:ext cx="13990321" cy="139242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200"/>
              </a:spcBef>
              <a:spcAft>
                <a:spcPts val="0"/>
              </a:spcAft>
              <a:buClr>
                <a:schemeClr val="dk1"/>
              </a:buClr>
              <a:buSzPts val="1800"/>
              <a:buChar char="•"/>
              <a:defRPr/>
            </a:lvl1pPr>
            <a:lvl2pPr indent="-342900" lvl="1" marL="914400" algn="l">
              <a:lnSpc>
                <a:spcPct val="90000"/>
              </a:lnSpc>
              <a:spcBef>
                <a:spcPts val="1600"/>
              </a:spcBef>
              <a:spcAft>
                <a:spcPts val="0"/>
              </a:spcAft>
              <a:buClr>
                <a:schemeClr val="dk1"/>
              </a:buClr>
              <a:buSzPts val="1800"/>
              <a:buChar char="•"/>
              <a:defRPr/>
            </a:lvl2pPr>
            <a:lvl3pPr indent="-342900" lvl="2" marL="1371600" algn="l">
              <a:lnSpc>
                <a:spcPct val="90000"/>
              </a:lnSpc>
              <a:spcBef>
                <a:spcPts val="1600"/>
              </a:spcBef>
              <a:spcAft>
                <a:spcPts val="0"/>
              </a:spcAft>
              <a:buClr>
                <a:schemeClr val="dk1"/>
              </a:buClr>
              <a:buSzPts val="1800"/>
              <a:buChar char="•"/>
              <a:defRPr/>
            </a:lvl3pPr>
            <a:lvl4pPr indent="-342900" lvl="3" marL="1828800" algn="l">
              <a:lnSpc>
                <a:spcPct val="90000"/>
              </a:lnSpc>
              <a:spcBef>
                <a:spcPts val="1600"/>
              </a:spcBef>
              <a:spcAft>
                <a:spcPts val="0"/>
              </a:spcAft>
              <a:buClr>
                <a:schemeClr val="dk1"/>
              </a:buClr>
              <a:buSzPts val="1800"/>
              <a:buChar char="•"/>
              <a:defRPr/>
            </a:lvl4pPr>
            <a:lvl5pPr indent="-342900" lvl="4" marL="2286000" algn="l">
              <a:lnSpc>
                <a:spcPct val="90000"/>
              </a:lnSpc>
              <a:spcBef>
                <a:spcPts val="1600"/>
              </a:spcBef>
              <a:spcAft>
                <a:spcPts val="0"/>
              </a:spcAft>
              <a:buClr>
                <a:schemeClr val="dk1"/>
              </a:buClr>
              <a:buSzPts val="1800"/>
              <a:buChar char="•"/>
              <a:defRPr/>
            </a:lvl5pPr>
            <a:lvl6pPr indent="-342900" lvl="5" marL="2743200" algn="l">
              <a:lnSpc>
                <a:spcPct val="90000"/>
              </a:lnSpc>
              <a:spcBef>
                <a:spcPts val="1600"/>
              </a:spcBef>
              <a:spcAft>
                <a:spcPts val="0"/>
              </a:spcAft>
              <a:buClr>
                <a:schemeClr val="dk1"/>
              </a:buClr>
              <a:buSzPts val="1800"/>
              <a:buChar char="•"/>
              <a:defRPr/>
            </a:lvl6pPr>
            <a:lvl7pPr indent="-342900" lvl="6" marL="3200400" algn="l">
              <a:lnSpc>
                <a:spcPct val="90000"/>
              </a:lnSpc>
              <a:spcBef>
                <a:spcPts val="1600"/>
              </a:spcBef>
              <a:spcAft>
                <a:spcPts val="0"/>
              </a:spcAft>
              <a:buClr>
                <a:schemeClr val="dk1"/>
              </a:buClr>
              <a:buSzPts val="1800"/>
              <a:buChar char="•"/>
              <a:defRPr/>
            </a:lvl7pPr>
            <a:lvl8pPr indent="-342900" lvl="7" marL="3657600" algn="l">
              <a:lnSpc>
                <a:spcPct val="90000"/>
              </a:lnSpc>
              <a:spcBef>
                <a:spcPts val="1600"/>
              </a:spcBef>
              <a:spcAft>
                <a:spcPts val="0"/>
              </a:spcAft>
              <a:buClr>
                <a:schemeClr val="dk1"/>
              </a:buClr>
              <a:buSzPts val="1800"/>
              <a:buChar char="•"/>
              <a:defRPr/>
            </a:lvl8pPr>
            <a:lvl9pPr indent="-342900" lvl="8" marL="4114800" algn="l">
              <a:lnSpc>
                <a:spcPct val="90000"/>
              </a:lnSpc>
              <a:spcBef>
                <a:spcPts val="1600"/>
              </a:spcBef>
              <a:spcAft>
                <a:spcPts val="0"/>
              </a:spcAft>
              <a:buClr>
                <a:schemeClr val="dk1"/>
              </a:buClr>
              <a:buSzPts val="1800"/>
              <a:buChar char="•"/>
              <a:defRPr/>
            </a:lvl9pPr>
          </a:lstStyle>
          <a:p/>
        </p:txBody>
      </p:sp>
      <p:sp>
        <p:nvSpPr>
          <p:cNvPr id="32" name="Google Shape;32;p6"/>
          <p:cNvSpPr txBox="1"/>
          <p:nvPr>
            <p:ph idx="2" type="body"/>
          </p:nvPr>
        </p:nvSpPr>
        <p:spPr>
          <a:xfrm>
            <a:off x="16664941" y="5842000"/>
            <a:ext cx="13990321" cy="139242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200"/>
              </a:spcBef>
              <a:spcAft>
                <a:spcPts val="0"/>
              </a:spcAft>
              <a:buClr>
                <a:schemeClr val="dk1"/>
              </a:buClr>
              <a:buSzPts val="1800"/>
              <a:buChar char="•"/>
              <a:defRPr/>
            </a:lvl1pPr>
            <a:lvl2pPr indent="-342900" lvl="1" marL="914400" algn="l">
              <a:lnSpc>
                <a:spcPct val="90000"/>
              </a:lnSpc>
              <a:spcBef>
                <a:spcPts val="1600"/>
              </a:spcBef>
              <a:spcAft>
                <a:spcPts val="0"/>
              </a:spcAft>
              <a:buClr>
                <a:schemeClr val="dk1"/>
              </a:buClr>
              <a:buSzPts val="1800"/>
              <a:buChar char="•"/>
              <a:defRPr/>
            </a:lvl2pPr>
            <a:lvl3pPr indent="-342900" lvl="2" marL="1371600" algn="l">
              <a:lnSpc>
                <a:spcPct val="90000"/>
              </a:lnSpc>
              <a:spcBef>
                <a:spcPts val="1600"/>
              </a:spcBef>
              <a:spcAft>
                <a:spcPts val="0"/>
              </a:spcAft>
              <a:buClr>
                <a:schemeClr val="dk1"/>
              </a:buClr>
              <a:buSzPts val="1800"/>
              <a:buChar char="•"/>
              <a:defRPr/>
            </a:lvl3pPr>
            <a:lvl4pPr indent="-342900" lvl="3" marL="1828800" algn="l">
              <a:lnSpc>
                <a:spcPct val="90000"/>
              </a:lnSpc>
              <a:spcBef>
                <a:spcPts val="1600"/>
              </a:spcBef>
              <a:spcAft>
                <a:spcPts val="0"/>
              </a:spcAft>
              <a:buClr>
                <a:schemeClr val="dk1"/>
              </a:buClr>
              <a:buSzPts val="1800"/>
              <a:buChar char="•"/>
              <a:defRPr/>
            </a:lvl4pPr>
            <a:lvl5pPr indent="-342900" lvl="4" marL="2286000" algn="l">
              <a:lnSpc>
                <a:spcPct val="90000"/>
              </a:lnSpc>
              <a:spcBef>
                <a:spcPts val="1600"/>
              </a:spcBef>
              <a:spcAft>
                <a:spcPts val="0"/>
              </a:spcAft>
              <a:buClr>
                <a:schemeClr val="dk1"/>
              </a:buClr>
              <a:buSzPts val="1800"/>
              <a:buChar char="•"/>
              <a:defRPr/>
            </a:lvl5pPr>
            <a:lvl6pPr indent="-342900" lvl="5" marL="2743200" algn="l">
              <a:lnSpc>
                <a:spcPct val="90000"/>
              </a:lnSpc>
              <a:spcBef>
                <a:spcPts val="1600"/>
              </a:spcBef>
              <a:spcAft>
                <a:spcPts val="0"/>
              </a:spcAft>
              <a:buClr>
                <a:schemeClr val="dk1"/>
              </a:buClr>
              <a:buSzPts val="1800"/>
              <a:buChar char="•"/>
              <a:defRPr/>
            </a:lvl6pPr>
            <a:lvl7pPr indent="-342900" lvl="6" marL="3200400" algn="l">
              <a:lnSpc>
                <a:spcPct val="90000"/>
              </a:lnSpc>
              <a:spcBef>
                <a:spcPts val="1600"/>
              </a:spcBef>
              <a:spcAft>
                <a:spcPts val="0"/>
              </a:spcAft>
              <a:buClr>
                <a:schemeClr val="dk1"/>
              </a:buClr>
              <a:buSzPts val="1800"/>
              <a:buChar char="•"/>
              <a:defRPr/>
            </a:lvl7pPr>
            <a:lvl8pPr indent="-342900" lvl="7" marL="3657600" algn="l">
              <a:lnSpc>
                <a:spcPct val="90000"/>
              </a:lnSpc>
              <a:spcBef>
                <a:spcPts val="1600"/>
              </a:spcBef>
              <a:spcAft>
                <a:spcPts val="0"/>
              </a:spcAft>
              <a:buClr>
                <a:schemeClr val="dk1"/>
              </a:buClr>
              <a:buSzPts val="1800"/>
              <a:buChar char="•"/>
              <a:defRPr/>
            </a:lvl8pPr>
            <a:lvl9pPr indent="-342900" lvl="8" marL="4114800" algn="l">
              <a:lnSpc>
                <a:spcPct val="90000"/>
              </a:lnSpc>
              <a:spcBef>
                <a:spcPts val="1600"/>
              </a:spcBef>
              <a:spcAft>
                <a:spcPts val="0"/>
              </a:spcAft>
              <a:buClr>
                <a:schemeClr val="dk1"/>
              </a:buClr>
              <a:buSzPts val="1800"/>
              <a:buChar char="•"/>
              <a:defRPr/>
            </a:lvl9pPr>
          </a:lstStyle>
          <a:p/>
        </p:txBody>
      </p:sp>
      <p:sp>
        <p:nvSpPr>
          <p:cNvPr id="33" name="Google Shape;33;p6"/>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2267428" y="1168405"/>
            <a:ext cx="28392119" cy="42418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2267431" y="5379722"/>
            <a:ext cx="13926023" cy="263651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3200"/>
              </a:spcBef>
              <a:spcAft>
                <a:spcPts val="0"/>
              </a:spcAft>
              <a:buClr>
                <a:schemeClr val="dk1"/>
              </a:buClr>
              <a:buSzPts val="7680"/>
              <a:buNone/>
              <a:defRPr b="1" sz="7680"/>
            </a:lvl1pPr>
            <a:lvl2pPr indent="-228600" lvl="1" marL="914400" algn="l">
              <a:lnSpc>
                <a:spcPct val="90000"/>
              </a:lnSpc>
              <a:spcBef>
                <a:spcPts val="1600"/>
              </a:spcBef>
              <a:spcAft>
                <a:spcPts val="0"/>
              </a:spcAft>
              <a:buClr>
                <a:schemeClr val="dk1"/>
              </a:buClr>
              <a:buSzPts val="6400"/>
              <a:buNone/>
              <a:defRPr b="1" sz="6400"/>
            </a:lvl2pPr>
            <a:lvl3pPr indent="-228600" lvl="2" marL="1371600" algn="l">
              <a:lnSpc>
                <a:spcPct val="90000"/>
              </a:lnSpc>
              <a:spcBef>
                <a:spcPts val="1600"/>
              </a:spcBef>
              <a:spcAft>
                <a:spcPts val="0"/>
              </a:spcAft>
              <a:buClr>
                <a:schemeClr val="dk1"/>
              </a:buClr>
              <a:buSzPts val="5760"/>
              <a:buNone/>
              <a:defRPr b="1" sz="5760"/>
            </a:lvl3pPr>
            <a:lvl4pPr indent="-228600" lvl="3" marL="1828800" algn="l">
              <a:lnSpc>
                <a:spcPct val="90000"/>
              </a:lnSpc>
              <a:spcBef>
                <a:spcPts val="1600"/>
              </a:spcBef>
              <a:spcAft>
                <a:spcPts val="0"/>
              </a:spcAft>
              <a:buClr>
                <a:schemeClr val="dk1"/>
              </a:buClr>
              <a:buSzPts val="5120"/>
              <a:buNone/>
              <a:defRPr b="1" sz="5120"/>
            </a:lvl4pPr>
            <a:lvl5pPr indent="-228600" lvl="4" marL="2286000" algn="l">
              <a:lnSpc>
                <a:spcPct val="90000"/>
              </a:lnSpc>
              <a:spcBef>
                <a:spcPts val="1600"/>
              </a:spcBef>
              <a:spcAft>
                <a:spcPts val="0"/>
              </a:spcAft>
              <a:buClr>
                <a:schemeClr val="dk1"/>
              </a:buClr>
              <a:buSzPts val="5120"/>
              <a:buNone/>
              <a:defRPr b="1" sz="5120"/>
            </a:lvl5pPr>
            <a:lvl6pPr indent="-228600" lvl="5" marL="2743200" algn="l">
              <a:lnSpc>
                <a:spcPct val="90000"/>
              </a:lnSpc>
              <a:spcBef>
                <a:spcPts val="1600"/>
              </a:spcBef>
              <a:spcAft>
                <a:spcPts val="0"/>
              </a:spcAft>
              <a:buClr>
                <a:schemeClr val="dk1"/>
              </a:buClr>
              <a:buSzPts val="5120"/>
              <a:buNone/>
              <a:defRPr b="1" sz="5120"/>
            </a:lvl6pPr>
            <a:lvl7pPr indent="-228600" lvl="6" marL="3200400" algn="l">
              <a:lnSpc>
                <a:spcPct val="90000"/>
              </a:lnSpc>
              <a:spcBef>
                <a:spcPts val="1600"/>
              </a:spcBef>
              <a:spcAft>
                <a:spcPts val="0"/>
              </a:spcAft>
              <a:buClr>
                <a:schemeClr val="dk1"/>
              </a:buClr>
              <a:buSzPts val="5120"/>
              <a:buNone/>
              <a:defRPr b="1" sz="5120"/>
            </a:lvl7pPr>
            <a:lvl8pPr indent="-228600" lvl="7" marL="3657600" algn="l">
              <a:lnSpc>
                <a:spcPct val="90000"/>
              </a:lnSpc>
              <a:spcBef>
                <a:spcPts val="1600"/>
              </a:spcBef>
              <a:spcAft>
                <a:spcPts val="0"/>
              </a:spcAft>
              <a:buClr>
                <a:schemeClr val="dk1"/>
              </a:buClr>
              <a:buSzPts val="5120"/>
              <a:buNone/>
              <a:defRPr b="1" sz="5120"/>
            </a:lvl8pPr>
            <a:lvl9pPr indent="-228600" lvl="8" marL="4114800" algn="l">
              <a:lnSpc>
                <a:spcPct val="90000"/>
              </a:lnSpc>
              <a:spcBef>
                <a:spcPts val="1600"/>
              </a:spcBef>
              <a:spcAft>
                <a:spcPts val="0"/>
              </a:spcAft>
              <a:buClr>
                <a:schemeClr val="dk1"/>
              </a:buClr>
              <a:buSzPts val="5120"/>
              <a:buNone/>
              <a:defRPr b="1" sz="5120"/>
            </a:lvl9pPr>
          </a:lstStyle>
          <a:p/>
        </p:txBody>
      </p:sp>
      <p:sp>
        <p:nvSpPr>
          <p:cNvPr id="39" name="Google Shape;39;p7"/>
          <p:cNvSpPr txBox="1"/>
          <p:nvPr>
            <p:ph idx="2" type="body"/>
          </p:nvPr>
        </p:nvSpPr>
        <p:spPr>
          <a:xfrm>
            <a:off x="2267431" y="8016240"/>
            <a:ext cx="13926023" cy="11790682"/>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200"/>
              </a:spcBef>
              <a:spcAft>
                <a:spcPts val="0"/>
              </a:spcAft>
              <a:buClr>
                <a:schemeClr val="dk1"/>
              </a:buClr>
              <a:buSzPts val="1800"/>
              <a:buChar char="•"/>
              <a:defRPr/>
            </a:lvl1pPr>
            <a:lvl2pPr indent="-342900" lvl="1" marL="914400" algn="l">
              <a:lnSpc>
                <a:spcPct val="90000"/>
              </a:lnSpc>
              <a:spcBef>
                <a:spcPts val="1600"/>
              </a:spcBef>
              <a:spcAft>
                <a:spcPts val="0"/>
              </a:spcAft>
              <a:buClr>
                <a:schemeClr val="dk1"/>
              </a:buClr>
              <a:buSzPts val="1800"/>
              <a:buChar char="•"/>
              <a:defRPr/>
            </a:lvl2pPr>
            <a:lvl3pPr indent="-342900" lvl="2" marL="1371600" algn="l">
              <a:lnSpc>
                <a:spcPct val="90000"/>
              </a:lnSpc>
              <a:spcBef>
                <a:spcPts val="1600"/>
              </a:spcBef>
              <a:spcAft>
                <a:spcPts val="0"/>
              </a:spcAft>
              <a:buClr>
                <a:schemeClr val="dk1"/>
              </a:buClr>
              <a:buSzPts val="1800"/>
              <a:buChar char="•"/>
              <a:defRPr/>
            </a:lvl3pPr>
            <a:lvl4pPr indent="-342900" lvl="3" marL="1828800" algn="l">
              <a:lnSpc>
                <a:spcPct val="90000"/>
              </a:lnSpc>
              <a:spcBef>
                <a:spcPts val="1600"/>
              </a:spcBef>
              <a:spcAft>
                <a:spcPts val="0"/>
              </a:spcAft>
              <a:buClr>
                <a:schemeClr val="dk1"/>
              </a:buClr>
              <a:buSzPts val="1800"/>
              <a:buChar char="•"/>
              <a:defRPr/>
            </a:lvl4pPr>
            <a:lvl5pPr indent="-342900" lvl="4" marL="2286000" algn="l">
              <a:lnSpc>
                <a:spcPct val="90000"/>
              </a:lnSpc>
              <a:spcBef>
                <a:spcPts val="1600"/>
              </a:spcBef>
              <a:spcAft>
                <a:spcPts val="0"/>
              </a:spcAft>
              <a:buClr>
                <a:schemeClr val="dk1"/>
              </a:buClr>
              <a:buSzPts val="1800"/>
              <a:buChar char="•"/>
              <a:defRPr/>
            </a:lvl5pPr>
            <a:lvl6pPr indent="-342900" lvl="5" marL="2743200" algn="l">
              <a:lnSpc>
                <a:spcPct val="90000"/>
              </a:lnSpc>
              <a:spcBef>
                <a:spcPts val="1600"/>
              </a:spcBef>
              <a:spcAft>
                <a:spcPts val="0"/>
              </a:spcAft>
              <a:buClr>
                <a:schemeClr val="dk1"/>
              </a:buClr>
              <a:buSzPts val="1800"/>
              <a:buChar char="•"/>
              <a:defRPr/>
            </a:lvl6pPr>
            <a:lvl7pPr indent="-342900" lvl="6" marL="3200400" algn="l">
              <a:lnSpc>
                <a:spcPct val="90000"/>
              </a:lnSpc>
              <a:spcBef>
                <a:spcPts val="1600"/>
              </a:spcBef>
              <a:spcAft>
                <a:spcPts val="0"/>
              </a:spcAft>
              <a:buClr>
                <a:schemeClr val="dk1"/>
              </a:buClr>
              <a:buSzPts val="1800"/>
              <a:buChar char="•"/>
              <a:defRPr/>
            </a:lvl7pPr>
            <a:lvl8pPr indent="-342900" lvl="7" marL="3657600" algn="l">
              <a:lnSpc>
                <a:spcPct val="90000"/>
              </a:lnSpc>
              <a:spcBef>
                <a:spcPts val="1600"/>
              </a:spcBef>
              <a:spcAft>
                <a:spcPts val="0"/>
              </a:spcAft>
              <a:buClr>
                <a:schemeClr val="dk1"/>
              </a:buClr>
              <a:buSzPts val="1800"/>
              <a:buChar char="•"/>
              <a:defRPr/>
            </a:lvl8pPr>
            <a:lvl9pPr indent="-342900" lvl="8" marL="4114800" algn="l">
              <a:lnSpc>
                <a:spcPct val="90000"/>
              </a:lnSpc>
              <a:spcBef>
                <a:spcPts val="1600"/>
              </a:spcBef>
              <a:spcAft>
                <a:spcPts val="0"/>
              </a:spcAft>
              <a:buClr>
                <a:schemeClr val="dk1"/>
              </a:buClr>
              <a:buSzPts val="1800"/>
              <a:buChar char="•"/>
              <a:defRPr/>
            </a:lvl9pPr>
          </a:lstStyle>
          <a:p/>
        </p:txBody>
      </p:sp>
      <p:sp>
        <p:nvSpPr>
          <p:cNvPr id="40" name="Google Shape;40;p7"/>
          <p:cNvSpPr txBox="1"/>
          <p:nvPr>
            <p:ph idx="3" type="body"/>
          </p:nvPr>
        </p:nvSpPr>
        <p:spPr>
          <a:xfrm>
            <a:off x="16664942" y="5379722"/>
            <a:ext cx="13994608" cy="263651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3200"/>
              </a:spcBef>
              <a:spcAft>
                <a:spcPts val="0"/>
              </a:spcAft>
              <a:buClr>
                <a:schemeClr val="dk1"/>
              </a:buClr>
              <a:buSzPts val="7680"/>
              <a:buNone/>
              <a:defRPr b="1" sz="7680"/>
            </a:lvl1pPr>
            <a:lvl2pPr indent="-228600" lvl="1" marL="914400" algn="l">
              <a:lnSpc>
                <a:spcPct val="90000"/>
              </a:lnSpc>
              <a:spcBef>
                <a:spcPts val="1600"/>
              </a:spcBef>
              <a:spcAft>
                <a:spcPts val="0"/>
              </a:spcAft>
              <a:buClr>
                <a:schemeClr val="dk1"/>
              </a:buClr>
              <a:buSzPts val="6400"/>
              <a:buNone/>
              <a:defRPr b="1" sz="6400"/>
            </a:lvl2pPr>
            <a:lvl3pPr indent="-228600" lvl="2" marL="1371600" algn="l">
              <a:lnSpc>
                <a:spcPct val="90000"/>
              </a:lnSpc>
              <a:spcBef>
                <a:spcPts val="1600"/>
              </a:spcBef>
              <a:spcAft>
                <a:spcPts val="0"/>
              </a:spcAft>
              <a:buClr>
                <a:schemeClr val="dk1"/>
              </a:buClr>
              <a:buSzPts val="5760"/>
              <a:buNone/>
              <a:defRPr b="1" sz="5760"/>
            </a:lvl3pPr>
            <a:lvl4pPr indent="-228600" lvl="3" marL="1828800" algn="l">
              <a:lnSpc>
                <a:spcPct val="90000"/>
              </a:lnSpc>
              <a:spcBef>
                <a:spcPts val="1600"/>
              </a:spcBef>
              <a:spcAft>
                <a:spcPts val="0"/>
              </a:spcAft>
              <a:buClr>
                <a:schemeClr val="dk1"/>
              </a:buClr>
              <a:buSzPts val="5120"/>
              <a:buNone/>
              <a:defRPr b="1" sz="5120"/>
            </a:lvl4pPr>
            <a:lvl5pPr indent="-228600" lvl="4" marL="2286000" algn="l">
              <a:lnSpc>
                <a:spcPct val="90000"/>
              </a:lnSpc>
              <a:spcBef>
                <a:spcPts val="1600"/>
              </a:spcBef>
              <a:spcAft>
                <a:spcPts val="0"/>
              </a:spcAft>
              <a:buClr>
                <a:schemeClr val="dk1"/>
              </a:buClr>
              <a:buSzPts val="5120"/>
              <a:buNone/>
              <a:defRPr b="1" sz="5120"/>
            </a:lvl5pPr>
            <a:lvl6pPr indent="-228600" lvl="5" marL="2743200" algn="l">
              <a:lnSpc>
                <a:spcPct val="90000"/>
              </a:lnSpc>
              <a:spcBef>
                <a:spcPts val="1600"/>
              </a:spcBef>
              <a:spcAft>
                <a:spcPts val="0"/>
              </a:spcAft>
              <a:buClr>
                <a:schemeClr val="dk1"/>
              </a:buClr>
              <a:buSzPts val="5120"/>
              <a:buNone/>
              <a:defRPr b="1" sz="5120"/>
            </a:lvl6pPr>
            <a:lvl7pPr indent="-228600" lvl="6" marL="3200400" algn="l">
              <a:lnSpc>
                <a:spcPct val="90000"/>
              </a:lnSpc>
              <a:spcBef>
                <a:spcPts val="1600"/>
              </a:spcBef>
              <a:spcAft>
                <a:spcPts val="0"/>
              </a:spcAft>
              <a:buClr>
                <a:schemeClr val="dk1"/>
              </a:buClr>
              <a:buSzPts val="5120"/>
              <a:buNone/>
              <a:defRPr b="1" sz="5120"/>
            </a:lvl7pPr>
            <a:lvl8pPr indent="-228600" lvl="7" marL="3657600" algn="l">
              <a:lnSpc>
                <a:spcPct val="90000"/>
              </a:lnSpc>
              <a:spcBef>
                <a:spcPts val="1600"/>
              </a:spcBef>
              <a:spcAft>
                <a:spcPts val="0"/>
              </a:spcAft>
              <a:buClr>
                <a:schemeClr val="dk1"/>
              </a:buClr>
              <a:buSzPts val="5120"/>
              <a:buNone/>
              <a:defRPr b="1" sz="5120"/>
            </a:lvl8pPr>
            <a:lvl9pPr indent="-228600" lvl="8" marL="4114800" algn="l">
              <a:lnSpc>
                <a:spcPct val="90000"/>
              </a:lnSpc>
              <a:spcBef>
                <a:spcPts val="1600"/>
              </a:spcBef>
              <a:spcAft>
                <a:spcPts val="0"/>
              </a:spcAft>
              <a:buClr>
                <a:schemeClr val="dk1"/>
              </a:buClr>
              <a:buSzPts val="5120"/>
              <a:buNone/>
              <a:defRPr b="1" sz="5120"/>
            </a:lvl9pPr>
          </a:lstStyle>
          <a:p/>
        </p:txBody>
      </p:sp>
      <p:sp>
        <p:nvSpPr>
          <p:cNvPr id="41" name="Google Shape;41;p7"/>
          <p:cNvSpPr txBox="1"/>
          <p:nvPr>
            <p:ph idx="4" type="body"/>
          </p:nvPr>
        </p:nvSpPr>
        <p:spPr>
          <a:xfrm>
            <a:off x="16664942" y="8016240"/>
            <a:ext cx="13994608" cy="11790682"/>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3200"/>
              </a:spcBef>
              <a:spcAft>
                <a:spcPts val="0"/>
              </a:spcAft>
              <a:buClr>
                <a:schemeClr val="dk1"/>
              </a:buClr>
              <a:buSzPts val="1800"/>
              <a:buChar char="•"/>
              <a:defRPr/>
            </a:lvl1pPr>
            <a:lvl2pPr indent="-342900" lvl="1" marL="914400" algn="l">
              <a:lnSpc>
                <a:spcPct val="90000"/>
              </a:lnSpc>
              <a:spcBef>
                <a:spcPts val="1600"/>
              </a:spcBef>
              <a:spcAft>
                <a:spcPts val="0"/>
              </a:spcAft>
              <a:buClr>
                <a:schemeClr val="dk1"/>
              </a:buClr>
              <a:buSzPts val="1800"/>
              <a:buChar char="•"/>
              <a:defRPr/>
            </a:lvl2pPr>
            <a:lvl3pPr indent="-342900" lvl="2" marL="1371600" algn="l">
              <a:lnSpc>
                <a:spcPct val="90000"/>
              </a:lnSpc>
              <a:spcBef>
                <a:spcPts val="1600"/>
              </a:spcBef>
              <a:spcAft>
                <a:spcPts val="0"/>
              </a:spcAft>
              <a:buClr>
                <a:schemeClr val="dk1"/>
              </a:buClr>
              <a:buSzPts val="1800"/>
              <a:buChar char="•"/>
              <a:defRPr/>
            </a:lvl3pPr>
            <a:lvl4pPr indent="-342900" lvl="3" marL="1828800" algn="l">
              <a:lnSpc>
                <a:spcPct val="90000"/>
              </a:lnSpc>
              <a:spcBef>
                <a:spcPts val="1600"/>
              </a:spcBef>
              <a:spcAft>
                <a:spcPts val="0"/>
              </a:spcAft>
              <a:buClr>
                <a:schemeClr val="dk1"/>
              </a:buClr>
              <a:buSzPts val="1800"/>
              <a:buChar char="•"/>
              <a:defRPr/>
            </a:lvl4pPr>
            <a:lvl5pPr indent="-342900" lvl="4" marL="2286000" algn="l">
              <a:lnSpc>
                <a:spcPct val="90000"/>
              </a:lnSpc>
              <a:spcBef>
                <a:spcPts val="1600"/>
              </a:spcBef>
              <a:spcAft>
                <a:spcPts val="0"/>
              </a:spcAft>
              <a:buClr>
                <a:schemeClr val="dk1"/>
              </a:buClr>
              <a:buSzPts val="1800"/>
              <a:buChar char="•"/>
              <a:defRPr/>
            </a:lvl5pPr>
            <a:lvl6pPr indent="-342900" lvl="5" marL="2743200" algn="l">
              <a:lnSpc>
                <a:spcPct val="90000"/>
              </a:lnSpc>
              <a:spcBef>
                <a:spcPts val="1600"/>
              </a:spcBef>
              <a:spcAft>
                <a:spcPts val="0"/>
              </a:spcAft>
              <a:buClr>
                <a:schemeClr val="dk1"/>
              </a:buClr>
              <a:buSzPts val="1800"/>
              <a:buChar char="•"/>
              <a:defRPr/>
            </a:lvl6pPr>
            <a:lvl7pPr indent="-342900" lvl="6" marL="3200400" algn="l">
              <a:lnSpc>
                <a:spcPct val="90000"/>
              </a:lnSpc>
              <a:spcBef>
                <a:spcPts val="1600"/>
              </a:spcBef>
              <a:spcAft>
                <a:spcPts val="0"/>
              </a:spcAft>
              <a:buClr>
                <a:schemeClr val="dk1"/>
              </a:buClr>
              <a:buSzPts val="1800"/>
              <a:buChar char="•"/>
              <a:defRPr/>
            </a:lvl7pPr>
            <a:lvl8pPr indent="-342900" lvl="7" marL="3657600" algn="l">
              <a:lnSpc>
                <a:spcPct val="90000"/>
              </a:lnSpc>
              <a:spcBef>
                <a:spcPts val="1600"/>
              </a:spcBef>
              <a:spcAft>
                <a:spcPts val="0"/>
              </a:spcAft>
              <a:buClr>
                <a:schemeClr val="dk1"/>
              </a:buClr>
              <a:buSzPts val="1800"/>
              <a:buChar char="•"/>
              <a:defRPr/>
            </a:lvl8pPr>
            <a:lvl9pPr indent="-342900" lvl="8" marL="4114800" algn="l">
              <a:lnSpc>
                <a:spcPct val="90000"/>
              </a:lnSpc>
              <a:spcBef>
                <a:spcPts val="1600"/>
              </a:spcBef>
              <a:spcAft>
                <a:spcPts val="0"/>
              </a:spcAft>
              <a:buClr>
                <a:schemeClr val="dk1"/>
              </a:buClr>
              <a:buSzPts val="1800"/>
              <a:buChar char="•"/>
              <a:defRPr/>
            </a:lvl9pPr>
          </a:lstStyle>
          <a:p/>
        </p:txBody>
      </p:sp>
      <p:sp>
        <p:nvSpPr>
          <p:cNvPr id="42" name="Google Shape;42;p7"/>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2263140" y="1168405"/>
            <a:ext cx="28392119" cy="42418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2267428" y="1463040"/>
            <a:ext cx="10617041" cy="51206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0240"/>
              <a:buFont typeface="Calibri"/>
              <a:buNone/>
              <a:defRPr sz="1024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13994608" y="3159765"/>
            <a:ext cx="16664939" cy="15595601"/>
          </a:xfrm>
          <a:prstGeom prst="rect">
            <a:avLst/>
          </a:prstGeom>
          <a:noFill/>
          <a:ln>
            <a:noFill/>
          </a:ln>
        </p:spPr>
        <p:txBody>
          <a:bodyPr anchorCtr="0" anchor="t" bIns="45700" lIns="91425" spcFirstLastPara="1" rIns="91425" wrap="square" tIns="45700">
            <a:normAutofit/>
          </a:bodyPr>
          <a:lstStyle>
            <a:lvl1pPr indent="-878839" lvl="0" marL="457200" algn="l">
              <a:lnSpc>
                <a:spcPct val="90000"/>
              </a:lnSpc>
              <a:spcBef>
                <a:spcPts val="3200"/>
              </a:spcBef>
              <a:spcAft>
                <a:spcPts val="0"/>
              </a:spcAft>
              <a:buClr>
                <a:schemeClr val="dk1"/>
              </a:buClr>
              <a:buSzPts val="10240"/>
              <a:buChar char="•"/>
              <a:defRPr sz="10240"/>
            </a:lvl1pPr>
            <a:lvl2pPr indent="-797560" lvl="1" marL="914400" algn="l">
              <a:lnSpc>
                <a:spcPct val="90000"/>
              </a:lnSpc>
              <a:spcBef>
                <a:spcPts val="1600"/>
              </a:spcBef>
              <a:spcAft>
                <a:spcPts val="0"/>
              </a:spcAft>
              <a:buClr>
                <a:schemeClr val="dk1"/>
              </a:buClr>
              <a:buSzPts val="8960"/>
              <a:buChar char="•"/>
              <a:defRPr sz="8960"/>
            </a:lvl2pPr>
            <a:lvl3pPr indent="-716280" lvl="2" marL="1371600" algn="l">
              <a:lnSpc>
                <a:spcPct val="90000"/>
              </a:lnSpc>
              <a:spcBef>
                <a:spcPts val="1600"/>
              </a:spcBef>
              <a:spcAft>
                <a:spcPts val="0"/>
              </a:spcAft>
              <a:buClr>
                <a:schemeClr val="dk1"/>
              </a:buClr>
              <a:buSzPts val="7680"/>
              <a:buChar char="•"/>
              <a:defRPr sz="7680"/>
            </a:lvl3pPr>
            <a:lvl4pPr indent="-635000" lvl="3" marL="1828800" algn="l">
              <a:lnSpc>
                <a:spcPct val="90000"/>
              </a:lnSpc>
              <a:spcBef>
                <a:spcPts val="1600"/>
              </a:spcBef>
              <a:spcAft>
                <a:spcPts val="0"/>
              </a:spcAft>
              <a:buClr>
                <a:schemeClr val="dk1"/>
              </a:buClr>
              <a:buSzPts val="6400"/>
              <a:buChar char="•"/>
              <a:defRPr sz="6400"/>
            </a:lvl4pPr>
            <a:lvl5pPr indent="-635000" lvl="4" marL="2286000" algn="l">
              <a:lnSpc>
                <a:spcPct val="90000"/>
              </a:lnSpc>
              <a:spcBef>
                <a:spcPts val="1600"/>
              </a:spcBef>
              <a:spcAft>
                <a:spcPts val="0"/>
              </a:spcAft>
              <a:buClr>
                <a:schemeClr val="dk1"/>
              </a:buClr>
              <a:buSzPts val="6400"/>
              <a:buChar char="•"/>
              <a:defRPr sz="6400"/>
            </a:lvl5pPr>
            <a:lvl6pPr indent="-635000" lvl="5" marL="2743200" algn="l">
              <a:lnSpc>
                <a:spcPct val="90000"/>
              </a:lnSpc>
              <a:spcBef>
                <a:spcPts val="1600"/>
              </a:spcBef>
              <a:spcAft>
                <a:spcPts val="0"/>
              </a:spcAft>
              <a:buClr>
                <a:schemeClr val="dk1"/>
              </a:buClr>
              <a:buSzPts val="6400"/>
              <a:buChar char="•"/>
              <a:defRPr sz="6400"/>
            </a:lvl6pPr>
            <a:lvl7pPr indent="-635000" lvl="6" marL="3200400" algn="l">
              <a:lnSpc>
                <a:spcPct val="90000"/>
              </a:lnSpc>
              <a:spcBef>
                <a:spcPts val="1600"/>
              </a:spcBef>
              <a:spcAft>
                <a:spcPts val="0"/>
              </a:spcAft>
              <a:buClr>
                <a:schemeClr val="dk1"/>
              </a:buClr>
              <a:buSzPts val="6400"/>
              <a:buChar char="•"/>
              <a:defRPr sz="6400"/>
            </a:lvl7pPr>
            <a:lvl8pPr indent="-635000" lvl="7" marL="3657600" algn="l">
              <a:lnSpc>
                <a:spcPct val="90000"/>
              </a:lnSpc>
              <a:spcBef>
                <a:spcPts val="1600"/>
              </a:spcBef>
              <a:spcAft>
                <a:spcPts val="0"/>
              </a:spcAft>
              <a:buClr>
                <a:schemeClr val="dk1"/>
              </a:buClr>
              <a:buSzPts val="6400"/>
              <a:buChar char="•"/>
              <a:defRPr sz="6400"/>
            </a:lvl8pPr>
            <a:lvl9pPr indent="-635000" lvl="8" marL="4114800" algn="l">
              <a:lnSpc>
                <a:spcPct val="90000"/>
              </a:lnSpc>
              <a:spcBef>
                <a:spcPts val="1600"/>
              </a:spcBef>
              <a:spcAft>
                <a:spcPts val="0"/>
              </a:spcAft>
              <a:buClr>
                <a:schemeClr val="dk1"/>
              </a:buClr>
              <a:buSzPts val="6400"/>
              <a:buChar char="•"/>
              <a:defRPr sz="6400"/>
            </a:lvl9pPr>
          </a:lstStyle>
          <a:p/>
        </p:txBody>
      </p:sp>
      <p:sp>
        <p:nvSpPr>
          <p:cNvPr id="57" name="Google Shape;57;p10"/>
          <p:cNvSpPr txBox="1"/>
          <p:nvPr>
            <p:ph idx="2" type="body"/>
          </p:nvPr>
        </p:nvSpPr>
        <p:spPr>
          <a:xfrm>
            <a:off x="2267428" y="6583680"/>
            <a:ext cx="10617041" cy="1219708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3200"/>
              </a:spcBef>
              <a:spcAft>
                <a:spcPts val="0"/>
              </a:spcAft>
              <a:buClr>
                <a:schemeClr val="dk1"/>
              </a:buClr>
              <a:buSzPts val="5120"/>
              <a:buNone/>
              <a:defRPr sz="5120"/>
            </a:lvl1pPr>
            <a:lvl2pPr indent="-228600" lvl="1" marL="914400" algn="l">
              <a:lnSpc>
                <a:spcPct val="90000"/>
              </a:lnSpc>
              <a:spcBef>
                <a:spcPts val="1600"/>
              </a:spcBef>
              <a:spcAft>
                <a:spcPts val="0"/>
              </a:spcAft>
              <a:buClr>
                <a:schemeClr val="dk1"/>
              </a:buClr>
              <a:buSzPts val="4480"/>
              <a:buNone/>
              <a:defRPr sz="4480"/>
            </a:lvl2pPr>
            <a:lvl3pPr indent="-228600" lvl="2" marL="1371600" algn="l">
              <a:lnSpc>
                <a:spcPct val="90000"/>
              </a:lnSpc>
              <a:spcBef>
                <a:spcPts val="1600"/>
              </a:spcBef>
              <a:spcAft>
                <a:spcPts val="0"/>
              </a:spcAft>
              <a:buClr>
                <a:schemeClr val="dk1"/>
              </a:buClr>
              <a:buSzPts val="3840"/>
              <a:buNone/>
              <a:defRPr sz="3840"/>
            </a:lvl3pPr>
            <a:lvl4pPr indent="-228600" lvl="3" marL="1828800" algn="l">
              <a:lnSpc>
                <a:spcPct val="90000"/>
              </a:lnSpc>
              <a:spcBef>
                <a:spcPts val="1600"/>
              </a:spcBef>
              <a:spcAft>
                <a:spcPts val="0"/>
              </a:spcAft>
              <a:buClr>
                <a:schemeClr val="dk1"/>
              </a:buClr>
              <a:buSzPts val="3200"/>
              <a:buNone/>
              <a:defRPr sz="3200"/>
            </a:lvl4pPr>
            <a:lvl5pPr indent="-228600" lvl="4" marL="2286000" algn="l">
              <a:lnSpc>
                <a:spcPct val="90000"/>
              </a:lnSpc>
              <a:spcBef>
                <a:spcPts val="1600"/>
              </a:spcBef>
              <a:spcAft>
                <a:spcPts val="0"/>
              </a:spcAft>
              <a:buClr>
                <a:schemeClr val="dk1"/>
              </a:buClr>
              <a:buSzPts val="3200"/>
              <a:buNone/>
              <a:defRPr sz="3200"/>
            </a:lvl5pPr>
            <a:lvl6pPr indent="-228600" lvl="5" marL="2743200" algn="l">
              <a:lnSpc>
                <a:spcPct val="90000"/>
              </a:lnSpc>
              <a:spcBef>
                <a:spcPts val="1600"/>
              </a:spcBef>
              <a:spcAft>
                <a:spcPts val="0"/>
              </a:spcAft>
              <a:buClr>
                <a:schemeClr val="dk1"/>
              </a:buClr>
              <a:buSzPts val="3200"/>
              <a:buNone/>
              <a:defRPr sz="3200"/>
            </a:lvl6pPr>
            <a:lvl7pPr indent="-228600" lvl="6" marL="3200400" algn="l">
              <a:lnSpc>
                <a:spcPct val="90000"/>
              </a:lnSpc>
              <a:spcBef>
                <a:spcPts val="1600"/>
              </a:spcBef>
              <a:spcAft>
                <a:spcPts val="0"/>
              </a:spcAft>
              <a:buClr>
                <a:schemeClr val="dk1"/>
              </a:buClr>
              <a:buSzPts val="3200"/>
              <a:buNone/>
              <a:defRPr sz="3200"/>
            </a:lvl7pPr>
            <a:lvl8pPr indent="-228600" lvl="7" marL="3657600" algn="l">
              <a:lnSpc>
                <a:spcPct val="90000"/>
              </a:lnSpc>
              <a:spcBef>
                <a:spcPts val="1600"/>
              </a:spcBef>
              <a:spcAft>
                <a:spcPts val="0"/>
              </a:spcAft>
              <a:buClr>
                <a:schemeClr val="dk1"/>
              </a:buClr>
              <a:buSzPts val="3200"/>
              <a:buNone/>
              <a:defRPr sz="3200"/>
            </a:lvl8pPr>
            <a:lvl9pPr indent="-228600" lvl="8" marL="4114800" algn="l">
              <a:lnSpc>
                <a:spcPct val="90000"/>
              </a:lnSpc>
              <a:spcBef>
                <a:spcPts val="1600"/>
              </a:spcBef>
              <a:spcAft>
                <a:spcPts val="0"/>
              </a:spcAft>
              <a:buClr>
                <a:schemeClr val="dk1"/>
              </a:buClr>
              <a:buSzPts val="3200"/>
              <a:buNone/>
              <a:defRPr sz="3200"/>
            </a:lvl9pPr>
          </a:lstStyle>
          <a:p/>
        </p:txBody>
      </p:sp>
      <p:sp>
        <p:nvSpPr>
          <p:cNvPr id="58" name="Google Shape;58;p10"/>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2267428" y="1463040"/>
            <a:ext cx="10617041" cy="51206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0240"/>
              <a:buFont typeface="Calibri"/>
              <a:buNone/>
              <a:defRPr sz="1024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13994608" y="3159765"/>
            <a:ext cx="16664939" cy="15595601"/>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3200"/>
              </a:spcBef>
              <a:spcAft>
                <a:spcPts val="0"/>
              </a:spcAft>
              <a:buClr>
                <a:schemeClr val="dk1"/>
              </a:buClr>
              <a:buSzPts val="10240"/>
              <a:buFont typeface="Arial"/>
              <a:buNone/>
              <a:defRPr b="0" i="0" sz="10240" u="none" cap="none" strike="noStrike">
                <a:solidFill>
                  <a:schemeClr val="dk1"/>
                </a:solidFill>
                <a:latin typeface="Calibri"/>
                <a:ea typeface="Calibri"/>
                <a:cs typeface="Calibri"/>
                <a:sym typeface="Calibri"/>
              </a:defRPr>
            </a:lvl1pPr>
            <a:lvl2pPr lvl="1" marR="0" rtl="0" algn="l">
              <a:lnSpc>
                <a:spcPct val="90000"/>
              </a:lnSpc>
              <a:spcBef>
                <a:spcPts val="1600"/>
              </a:spcBef>
              <a:spcAft>
                <a:spcPts val="0"/>
              </a:spcAft>
              <a:buClr>
                <a:schemeClr val="dk1"/>
              </a:buClr>
              <a:buSzPts val="8960"/>
              <a:buFont typeface="Arial"/>
              <a:buNone/>
              <a:defRPr b="0" i="0" sz="8960" u="none" cap="none" strike="noStrike">
                <a:solidFill>
                  <a:schemeClr val="dk1"/>
                </a:solidFill>
                <a:latin typeface="Calibri"/>
                <a:ea typeface="Calibri"/>
                <a:cs typeface="Calibri"/>
                <a:sym typeface="Calibri"/>
              </a:defRPr>
            </a:lvl2pPr>
            <a:lvl3pPr lvl="2" marR="0" rtl="0" algn="l">
              <a:lnSpc>
                <a:spcPct val="90000"/>
              </a:lnSpc>
              <a:spcBef>
                <a:spcPts val="1600"/>
              </a:spcBef>
              <a:spcAft>
                <a:spcPts val="0"/>
              </a:spcAft>
              <a:buClr>
                <a:schemeClr val="dk1"/>
              </a:buClr>
              <a:buSzPts val="7680"/>
              <a:buFont typeface="Arial"/>
              <a:buNone/>
              <a:defRPr b="0" i="0" sz="7680" u="none" cap="none" strike="noStrike">
                <a:solidFill>
                  <a:schemeClr val="dk1"/>
                </a:solidFill>
                <a:latin typeface="Calibri"/>
                <a:ea typeface="Calibri"/>
                <a:cs typeface="Calibri"/>
                <a:sym typeface="Calibri"/>
              </a:defRPr>
            </a:lvl3pPr>
            <a:lvl4pPr lvl="3" marR="0" rtl="0" algn="l">
              <a:lnSpc>
                <a:spcPct val="90000"/>
              </a:lnSpc>
              <a:spcBef>
                <a:spcPts val="1600"/>
              </a:spcBef>
              <a:spcAft>
                <a:spcPts val="0"/>
              </a:spcAft>
              <a:buClr>
                <a:schemeClr val="dk1"/>
              </a:buClr>
              <a:buSzPts val="6400"/>
              <a:buFont typeface="Arial"/>
              <a:buNone/>
              <a:defRPr b="0" i="0" sz="6400" u="none" cap="none" strike="noStrike">
                <a:solidFill>
                  <a:schemeClr val="dk1"/>
                </a:solidFill>
                <a:latin typeface="Calibri"/>
                <a:ea typeface="Calibri"/>
                <a:cs typeface="Calibri"/>
                <a:sym typeface="Calibri"/>
              </a:defRPr>
            </a:lvl4pPr>
            <a:lvl5pPr lvl="4" marR="0" rtl="0" algn="l">
              <a:lnSpc>
                <a:spcPct val="90000"/>
              </a:lnSpc>
              <a:spcBef>
                <a:spcPts val="1600"/>
              </a:spcBef>
              <a:spcAft>
                <a:spcPts val="0"/>
              </a:spcAft>
              <a:buClr>
                <a:schemeClr val="dk1"/>
              </a:buClr>
              <a:buSzPts val="6400"/>
              <a:buFont typeface="Arial"/>
              <a:buNone/>
              <a:defRPr b="0" i="0" sz="6400" u="none" cap="none" strike="noStrike">
                <a:solidFill>
                  <a:schemeClr val="dk1"/>
                </a:solidFill>
                <a:latin typeface="Calibri"/>
                <a:ea typeface="Calibri"/>
                <a:cs typeface="Calibri"/>
                <a:sym typeface="Calibri"/>
              </a:defRPr>
            </a:lvl5pPr>
            <a:lvl6pPr lvl="5" marR="0" rtl="0" algn="l">
              <a:lnSpc>
                <a:spcPct val="90000"/>
              </a:lnSpc>
              <a:spcBef>
                <a:spcPts val="1600"/>
              </a:spcBef>
              <a:spcAft>
                <a:spcPts val="0"/>
              </a:spcAft>
              <a:buClr>
                <a:schemeClr val="dk1"/>
              </a:buClr>
              <a:buSzPts val="6400"/>
              <a:buFont typeface="Arial"/>
              <a:buNone/>
              <a:defRPr b="0" i="0" sz="6400" u="none" cap="none" strike="noStrike">
                <a:solidFill>
                  <a:schemeClr val="dk1"/>
                </a:solidFill>
                <a:latin typeface="Calibri"/>
                <a:ea typeface="Calibri"/>
                <a:cs typeface="Calibri"/>
                <a:sym typeface="Calibri"/>
              </a:defRPr>
            </a:lvl6pPr>
            <a:lvl7pPr lvl="6" marR="0" rtl="0" algn="l">
              <a:lnSpc>
                <a:spcPct val="90000"/>
              </a:lnSpc>
              <a:spcBef>
                <a:spcPts val="1600"/>
              </a:spcBef>
              <a:spcAft>
                <a:spcPts val="0"/>
              </a:spcAft>
              <a:buClr>
                <a:schemeClr val="dk1"/>
              </a:buClr>
              <a:buSzPts val="6400"/>
              <a:buFont typeface="Arial"/>
              <a:buNone/>
              <a:defRPr b="0" i="0" sz="6400" u="none" cap="none" strike="noStrike">
                <a:solidFill>
                  <a:schemeClr val="dk1"/>
                </a:solidFill>
                <a:latin typeface="Calibri"/>
                <a:ea typeface="Calibri"/>
                <a:cs typeface="Calibri"/>
                <a:sym typeface="Calibri"/>
              </a:defRPr>
            </a:lvl7pPr>
            <a:lvl8pPr lvl="7" marR="0" rtl="0" algn="l">
              <a:lnSpc>
                <a:spcPct val="90000"/>
              </a:lnSpc>
              <a:spcBef>
                <a:spcPts val="1600"/>
              </a:spcBef>
              <a:spcAft>
                <a:spcPts val="0"/>
              </a:spcAft>
              <a:buClr>
                <a:schemeClr val="dk1"/>
              </a:buClr>
              <a:buSzPts val="6400"/>
              <a:buFont typeface="Arial"/>
              <a:buNone/>
              <a:defRPr b="0" i="0" sz="6400" u="none" cap="none" strike="noStrike">
                <a:solidFill>
                  <a:schemeClr val="dk1"/>
                </a:solidFill>
                <a:latin typeface="Calibri"/>
                <a:ea typeface="Calibri"/>
                <a:cs typeface="Calibri"/>
                <a:sym typeface="Calibri"/>
              </a:defRPr>
            </a:lvl8pPr>
            <a:lvl9pPr lvl="8" marR="0" rtl="0" algn="l">
              <a:lnSpc>
                <a:spcPct val="90000"/>
              </a:lnSpc>
              <a:spcBef>
                <a:spcPts val="1600"/>
              </a:spcBef>
              <a:spcAft>
                <a:spcPts val="0"/>
              </a:spcAft>
              <a:buClr>
                <a:schemeClr val="dk1"/>
              </a:buClr>
              <a:buSzPts val="6400"/>
              <a:buFont typeface="Arial"/>
              <a:buNone/>
              <a:defRPr b="0" i="0" sz="6400" u="none" cap="none" strike="noStrike">
                <a:solidFill>
                  <a:schemeClr val="dk1"/>
                </a:solidFill>
                <a:latin typeface="Calibri"/>
                <a:ea typeface="Calibri"/>
                <a:cs typeface="Calibri"/>
                <a:sym typeface="Calibri"/>
              </a:defRPr>
            </a:lvl9pPr>
          </a:lstStyle>
          <a:p/>
        </p:txBody>
      </p:sp>
      <p:sp>
        <p:nvSpPr>
          <p:cNvPr id="64" name="Google Shape;64;p11"/>
          <p:cNvSpPr txBox="1"/>
          <p:nvPr>
            <p:ph idx="1" type="body"/>
          </p:nvPr>
        </p:nvSpPr>
        <p:spPr>
          <a:xfrm>
            <a:off x="2267428" y="6583680"/>
            <a:ext cx="10617041" cy="1219708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3200"/>
              </a:spcBef>
              <a:spcAft>
                <a:spcPts val="0"/>
              </a:spcAft>
              <a:buClr>
                <a:schemeClr val="dk1"/>
              </a:buClr>
              <a:buSzPts val="5120"/>
              <a:buNone/>
              <a:defRPr sz="5120"/>
            </a:lvl1pPr>
            <a:lvl2pPr indent="-228600" lvl="1" marL="914400" algn="l">
              <a:lnSpc>
                <a:spcPct val="90000"/>
              </a:lnSpc>
              <a:spcBef>
                <a:spcPts val="1600"/>
              </a:spcBef>
              <a:spcAft>
                <a:spcPts val="0"/>
              </a:spcAft>
              <a:buClr>
                <a:schemeClr val="dk1"/>
              </a:buClr>
              <a:buSzPts val="4480"/>
              <a:buNone/>
              <a:defRPr sz="4480"/>
            </a:lvl2pPr>
            <a:lvl3pPr indent="-228600" lvl="2" marL="1371600" algn="l">
              <a:lnSpc>
                <a:spcPct val="90000"/>
              </a:lnSpc>
              <a:spcBef>
                <a:spcPts val="1600"/>
              </a:spcBef>
              <a:spcAft>
                <a:spcPts val="0"/>
              </a:spcAft>
              <a:buClr>
                <a:schemeClr val="dk1"/>
              </a:buClr>
              <a:buSzPts val="3840"/>
              <a:buNone/>
              <a:defRPr sz="3840"/>
            </a:lvl3pPr>
            <a:lvl4pPr indent="-228600" lvl="3" marL="1828800" algn="l">
              <a:lnSpc>
                <a:spcPct val="90000"/>
              </a:lnSpc>
              <a:spcBef>
                <a:spcPts val="1600"/>
              </a:spcBef>
              <a:spcAft>
                <a:spcPts val="0"/>
              </a:spcAft>
              <a:buClr>
                <a:schemeClr val="dk1"/>
              </a:buClr>
              <a:buSzPts val="3200"/>
              <a:buNone/>
              <a:defRPr sz="3200"/>
            </a:lvl4pPr>
            <a:lvl5pPr indent="-228600" lvl="4" marL="2286000" algn="l">
              <a:lnSpc>
                <a:spcPct val="90000"/>
              </a:lnSpc>
              <a:spcBef>
                <a:spcPts val="1600"/>
              </a:spcBef>
              <a:spcAft>
                <a:spcPts val="0"/>
              </a:spcAft>
              <a:buClr>
                <a:schemeClr val="dk1"/>
              </a:buClr>
              <a:buSzPts val="3200"/>
              <a:buNone/>
              <a:defRPr sz="3200"/>
            </a:lvl5pPr>
            <a:lvl6pPr indent="-228600" lvl="5" marL="2743200" algn="l">
              <a:lnSpc>
                <a:spcPct val="90000"/>
              </a:lnSpc>
              <a:spcBef>
                <a:spcPts val="1600"/>
              </a:spcBef>
              <a:spcAft>
                <a:spcPts val="0"/>
              </a:spcAft>
              <a:buClr>
                <a:schemeClr val="dk1"/>
              </a:buClr>
              <a:buSzPts val="3200"/>
              <a:buNone/>
              <a:defRPr sz="3200"/>
            </a:lvl6pPr>
            <a:lvl7pPr indent="-228600" lvl="6" marL="3200400" algn="l">
              <a:lnSpc>
                <a:spcPct val="90000"/>
              </a:lnSpc>
              <a:spcBef>
                <a:spcPts val="1600"/>
              </a:spcBef>
              <a:spcAft>
                <a:spcPts val="0"/>
              </a:spcAft>
              <a:buClr>
                <a:schemeClr val="dk1"/>
              </a:buClr>
              <a:buSzPts val="3200"/>
              <a:buNone/>
              <a:defRPr sz="3200"/>
            </a:lvl7pPr>
            <a:lvl8pPr indent="-228600" lvl="7" marL="3657600" algn="l">
              <a:lnSpc>
                <a:spcPct val="90000"/>
              </a:lnSpc>
              <a:spcBef>
                <a:spcPts val="1600"/>
              </a:spcBef>
              <a:spcAft>
                <a:spcPts val="0"/>
              </a:spcAft>
              <a:buClr>
                <a:schemeClr val="dk1"/>
              </a:buClr>
              <a:buSzPts val="3200"/>
              <a:buNone/>
              <a:defRPr sz="3200"/>
            </a:lvl8pPr>
            <a:lvl9pPr indent="-228600" lvl="8" marL="4114800" algn="l">
              <a:lnSpc>
                <a:spcPct val="90000"/>
              </a:lnSpc>
              <a:spcBef>
                <a:spcPts val="1600"/>
              </a:spcBef>
              <a:spcAft>
                <a:spcPts val="0"/>
              </a:spcAft>
              <a:buClr>
                <a:schemeClr val="dk1"/>
              </a:buClr>
              <a:buSzPts val="3200"/>
              <a:buNone/>
              <a:defRPr sz="3200"/>
            </a:lvl9pPr>
          </a:lstStyle>
          <a:p/>
        </p:txBody>
      </p:sp>
      <p:sp>
        <p:nvSpPr>
          <p:cNvPr id="65" name="Google Shape;65;p11"/>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2263140" y="1168405"/>
            <a:ext cx="28392119" cy="424180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4080"/>
              <a:buFont typeface="Calibri"/>
              <a:buNone/>
              <a:defRPr b="0" i="0" sz="1408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2263140" y="5842000"/>
            <a:ext cx="28392119" cy="13924283"/>
          </a:xfrm>
          <a:prstGeom prst="rect">
            <a:avLst/>
          </a:prstGeom>
          <a:noFill/>
          <a:ln>
            <a:noFill/>
          </a:ln>
        </p:spPr>
        <p:txBody>
          <a:bodyPr anchorCtr="0" anchor="t" bIns="45700" lIns="91425" spcFirstLastPara="1" rIns="91425" wrap="square" tIns="45700">
            <a:normAutofit/>
          </a:bodyPr>
          <a:lstStyle>
            <a:lvl1pPr indent="-797560" lvl="0" marL="457200" marR="0" rtl="0" algn="l">
              <a:lnSpc>
                <a:spcPct val="90000"/>
              </a:lnSpc>
              <a:spcBef>
                <a:spcPts val="3200"/>
              </a:spcBef>
              <a:spcAft>
                <a:spcPts val="0"/>
              </a:spcAft>
              <a:buClr>
                <a:schemeClr val="dk1"/>
              </a:buClr>
              <a:buSzPts val="8960"/>
              <a:buFont typeface="Arial"/>
              <a:buChar char="•"/>
              <a:defRPr b="0" i="0" sz="8960" u="none" cap="none" strike="noStrike">
                <a:solidFill>
                  <a:schemeClr val="dk1"/>
                </a:solidFill>
                <a:latin typeface="Calibri"/>
                <a:ea typeface="Calibri"/>
                <a:cs typeface="Calibri"/>
                <a:sym typeface="Calibri"/>
              </a:defRPr>
            </a:lvl1pPr>
            <a:lvl2pPr indent="-716280" lvl="1" marL="914400" marR="0" rtl="0" algn="l">
              <a:lnSpc>
                <a:spcPct val="90000"/>
              </a:lnSpc>
              <a:spcBef>
                <a:spcPts val="1600"/>
              </a:spcBef>
              <a:spcAft>
                <a:spcPts val="0"/>
              </a:spcAft>
              <a:buClr>
                <a:schemeClr val="dk1"/>
              </a:buClr>
              <a:buSzPts val="7680"/>
              <a:buFont typeface="Arial"/>
              <a:buChar char="•"/>
              <a:defRPr b="0" i="0" sz="7680" u="none" cap="none" strike="noStrike">
                <a:solidFill>
                  <a:schemeClr val="dk1"/>
                </a:solidFill>
                <a:latin typeface="Calibri"/>
                <a:ea typeface="Calibri"/>
                <a:cs typeface="Calibri"/>
                <a:sym typeface="Calibri"/>
              </a:defRPr>
            </a:lvl2pPr>
            <a:lvl3pPr indent="-635000" lvl="2" marL="1371600" marR="0" rtl="0" algn="l">
              <a:lnSpc>
                <a:spcPct val="90000"/>
              </a:lnSpc>
              <a:spcBef>
                <a:spcPts val="1600"/>
              </a:spcBef>
              <a:spcAft>
                <a:spcPts val="0"/>
              </a:spcAft>
              <a:buClr>
                <a:schemeClr val="dk1"/>
              </a:buClr>
              <a:buSzPts val="6400"/>
              <a:buFont typeface="Arial"/>
              <a:buChar char="•"/>
              <a:defRPr b="0" i="0" sz="6400" u="none" cap="none" strike="noStrike">
                <a:solidFill>
                  <a:schemeClr val="dk1"/>
                </a:solidFill>
                <a:latin typeface="Calibri"/>
                <a:ea typeface="Calibri"/>
                <a:cs typeface="Calibri"/>
                <a:sym typeface="Calibri"/>
              </a:defRPr>
            </a:lvl3pPr>
            <a:lvl4pPr indent="-594360" lvl="3" marL="18288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4pPr>
            <a:lvl5pPr indent="-594360" lvl="4" marL="22860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5pPr>
            <a:lvl6pPr indent="-594360" lvl="5" marL="27432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6pPr>
            <a:lvl7pPr indent="-594360" lvl="6" marL="32004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7pPr>
            <a:lvl8pPr indent="-594360" lvl="7" marL="36576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8pPr>
            <a:lvl9pPr indent="-594359" lvl="8" marL="41148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2263140" y="20340325"/>
            <a:ext cx="7406640" cy="1168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384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10904220" y="20340325"/>
            <a:ext cx="11109960" cy="11684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384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23248620" y="20340325"/>
            <a:ext cx="7406640" cy="1168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3840"/>
              <a:buFont typeface="Arial"/>
              <a:buNone/>
              <a:defRPr b="0" i="0" sz="38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png"/><Relationship Id="rId10" Type="http://schemas.openxmlformats.org/officeDocument/2006/relationships/image" Target="../media/image3.png"/><Relationship Id="rId13" Type="http://schemas.openxmlformats.org/officeDocument/2006/relationships/image" Target="../media/image13.png"/><Relationship Id="rId12"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7.png"/><Relationship Id="rId15" Type="http://schemas.openxmlformats.org/officeDocument/2006/relationships/image" Target="../media/image9.png"/><Relationship Id="rId14" Type="http://schemas.openxmlformats.org/officeDocument/2006/relationships/image" Target="../media/image14.png"/><Relationship Id="rId16"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image" Target="../media/image8.png"/><Relationship Id="rId7" Type="http://schemas.openxmlformats.org/officeDocument/2006/relationships/image" Target="../media/image2.png"/><Relationship Id="rId8"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grpSp>
        <p:nvGrpSpPr>
          <p:cNvPr id="84" name="Google Shape;84;p1"/>
          <p:cNvGrpSpPr/>
          <p:nvPr/>
        </p:nvGrpSpPr>
        <p:grpSpPr>
          <a:xfrm>
            <a:off x="7357409" y="7860333"/>
            <a:ext cx="18452531" cy="7026419"/>
            <a:chOff x="7091700" y="2148175"/>
            <a:chExt cx="18856050" cy="7345200"/>
          </a:xfrm>
        </p:grpSpPr>
        <p:pic>
          <p:nvPicPr>
            <p:cNvPr id="85" name="Google Shape;85;p1"/>
            <p:cNvPicPr preferRelativeResize="0"/>
            <p:nvPr/>
          </p:nvPicPr>
          <p:blipFill rotWithShape="1">
            <a:blip r:embed="rId3">
              <a:alphaModFix/>
            </a:blip>
            <a:srcRect b="0" l="0" r="0" t="0"/>
            <a:stretch/>
          </p:blipFill>
          <p:spPr>
            <a:xfrm>
              <a:off x="7091700" y="2148175"/>
              <a:ext cx="18856050" cy="7345200"/>
            </a:xfrm>
            <a:prstGeom prst="rect">
              <a:avLst/>
            </a:prstGeom>
            <a:noFill/>
            <a:ln>
              <a:noFill/>
            </a:ln>
          </p:spPr>
        </p:pic>
        <p:cxnSp>
          <p:nvCxnSpPr>
            <p:cNvPr id="86" name="Google Shape;86;p1"/>
            <p:cNvCxnSpPr/>
            <p:nvPr/>
          </p:nvCxnSpPr>
          <p:spPr>
            <a:xfrm>
              <a:off x="9202638" y="3041162"/>
              <a:ext cx="2495100" cy="8100"/>
            </a:xfrm>
            <a:prstGeom prst="straightConnector1">
              <a:avLst/>
            </a:prstGeom>
            <a:noFill/>
            <a:ln cap="flat" cmpd="sng" w="38100">
              <a:solidFill>
                <a:srgbClr val="000000"/>
              </a:solidFill>
              <a:prstDash val="solid"/>
              <a:round/>
              <a:headEnd len="sm" w="sm" type="none"/>
              <a:tailEnd len="sm" w="sm" type="none"/>
            </a:ln>
          </p:spPr>
        </p:cxnSp>
        <p:cxnSp>
          <p:nvCxnSpPr>
            <p:cNvPr id="87" name="Google Shape;87;p1"/>
            <p:cNvCxnSpPr/>
            <p:nvPr/>
          </p:nvCxnSpPr>
          <p:spPr>
            <a:xfrm>
              <a:off x="11155463" y="4574163"/>
              <a:ext cx="2284800" cy="15600"/>
            </a:xfrm>
            <a:prstGeom prst="straightConnector1">
              <a:avLst/>
            </a:prstGeom>
            <a:noFill/>
            <a:ln cap="flat" cmpd="sng" w="38100">
              <a:solidFill>
                <a:srgbClr val="000000"/>
              </a:solidFill>
              <a:prstDash val="solid"/>
              <a:round/>
              <a:headEnd len="sm" w="sm" type="none"/>
              <a:tailEnd len="sm" w="sm" type="none"/>
            </a:ln>
          </p:spPr>
        </p:cxnSp>
        <p:pic>
          <p:nvPicPr>
            <p:cNvPr id="88" name="Google Shape;88;p1"/>
            <p:cNvPicPr preferRelativeResize="0"/>
            <p:nvPr/>
          </p:nvPicPr>
          <p:blipFill rotWithShape="1">
            <a:blip r:embed="rId4">
              <a:alphaModFix/>
            </a:blip>
            <a:srcRect b="0" l="0" r="0" t="0"/>
            <a:stretch/>
          </p:blipFill>
          <p:spPr>
            <a:xfrm>
              <a:off x="11597500" y="2792550"/>
              <a:ext cx="2923939" cy="1259101"/>
            </a:xfrm>
            <a:prstGeom prst="rect">
              <a:avLst/>
            </a:prstGeom>
            <a:noFill/>
            <a:ln>
              <a:noFill/>
            </a:ln>
          </p:spPr>
        </p:pic>
        <p:pic>
          <p:nvPicPr>
            <p:cNvPr id="89" name="Google Shape;89;p1"/>
            <p:cNvPicPr preferRelativeResize="0"/>
            <p:nvPr/>
          </p:nvPicPr>
          <p:blipFill rotWithShape="1">
            <a:blip r:embed="rId5">
              <a:alphaModFix/>
            </a:blip>
            <a:srcRect b="0" l="0" r="0" t="0"/>
            <a:stretch/>
          </p:blipFill>
          <p:spPr>
            <a:xfrm>
              <a:off x="13440275" y="4356850"/>
              <a:ext cx="3509051" cy="1405712"/>
            </a:xfrm>
            <a:prstGeom prst="rect">
              <a:avLst/>
            </a:prstGeom>
            <a:noFill/>
            <a:ln>
              <a:noFill/>
            </a:ln>
          </p:spPr>
        </p:pic>
        <p:pic>
          <p:nvPicPr>
            <p:cNvPr id="90" name="Google Shape;90;p1"/>
            <p:cNvPicPr preferRelativeResize="0"/>
            <p:nvPr/>
          </p:nvPicPr>
          <p:blipFill rotWithShape="1">
            <a:blip r:embed="rId6">
              <a:alphaModFix/>
            </a:blip>
            <a:srcRect b="0" l="0" r="0" t="0"/>
            <a:stretch/>
          </p:blipFill>
          <p:spPr>
            <a:xfrm>
              <a:off x="21563225" y="3317661"/>
              <a:ext cx="3871899" cy="1230525"/>
            </a:xfrm>
            <a:prstGeom prst="rect">
              <a:avLst/>
            </a:prstGeom>
            <a:noFill/>
            <a:ln>
              <a:noFill/>
            </a:ln>
          </p:spPr>
        </p:pic>
        <p:cxnSp>
          <p:nvCxnSpPr>
            <p:cNvPr id="91" name="Google Shape;91;p1"/>
            <p:cNvCxnSpPr/>
            <p:nvPr/>
          </p:nvCxnSpPr>
          <p:spPr>
            <a:xfrm flipH="1">
              <a:off x="24445200" y="4499100"/>
              <a:ext cx="499800" cy="1638900"/>
            </a:xfrm>
            <a:prstGeom prst="straightConnector1">
              <a:avLst/>
            </a:prstGeom>
            <a:noFill/>
            <a:ln cap="flat" cmpd="sng" w="38100">
              <a:solidFill>
                <a:srgbClr val="000000"/>
              </a:solidFill>
              <a:prstDash val="solid"/>
              <a:round/>
              <a:headEnd len="sm" w="sm" type="none"/>
              <a:tailEnd len="sm" w="sm" type="none"/>
            </a:ln>
          </p:spPr>
        </p:cxnSp>
        <p:pic>
          <p:nvPicPr>
            <p:cNvPr id="92" name="Google Shape;92;p1"/>
            <p:cNvPicPr preferRelativeResize="0"/>
            <p:nvPr/>
          </p:nvPicPr>
          <p:blipFill rotWithShape="1">
            <a:blip r:embed="rId7">
              <a:alphaModFix/>
            </a:blip>
            <a:srcRect b="0" l="0" r="0" t="0"/>
            <a:stretch/>
          </p:blipFill>
          <p:spPr>
            <a:xfrm>
              <a:off x="20433513" y="4800837"/>
              <a:ext cx="3871901" cy="1035433"/>
            </a:xfrm>
            <a:prstGeom prst="rect">
              <a:avLst/>
            </a:prstGeom>
            <a:noFill/>
            <a:ln>
              <a:noFill/>
            </a:ln>
          </p:spPr>
        </p:pic>
        <p:cxnSp>
          <p:nvCxnSpPr>
            <p:cNvPr id="93" name="Google Shape;93;p1"/>
            <p:cNvCxnSpPr>
              <a:stCxn id="92" idx="2"/>
            </p:cNvCxnSpPr>
            <p:nvPr/>
          </p:nvCxnSpPr>
          <p:spPr>
            <a:xfrm>
              <a:off x="22369463" y="5836270"/>
              <a:ext cx="1425600" cy="1290300"/>
            </a:xfrm>
            <a:prstGeom prst="straightConnector1">
              <a:avLst/>
            </a:prstGeom>
            <a:noFill/>
            <a:ln cap="flat" cmpd="sng" w="38100">
              <a:solidFill>
                <a:srgbClr val="000000"/>
              </a:solidFill>
              <a:prstDash val="solid"/>
              <a:round/>
              <a:headEnd len="sm" w="sm" type="none"/>
              <a:tailEnd len="sm" w="sm" type="none"/>
            </a:ln>
          </p:spPr>
        </p:cxnSp>
        <p:pic>
          <p:nvPicPr>
            <p:cNvPr id="94" name="Google Shape;94;p1"/>
            <p:cNvPicPr preferRelativeResize="0"/>
            <p:nvPr/>
          </p:nvPicPr>
          <p:blipFill rotWithShape="1">
            <a:blip r:embed="rId8">
              <a:alphaModFix/>
            </a:blip>
            <a:srcRect b="0" l="0" r="0" t="0"/>
            <a:stretch/>
          </p:blipFill>
          <p:spPr>
            <a:xfrm>
              <a:off x="14426200" y="5794325"/>
              <a:ext cx="3871909" cy="1259100"/>
            </a:xfrm>
            <a:prstGeom prst="rect">
              <a:avLst/>
            </a:prstGeom>
            <a:noFill/>
            <a:ln>
              <a:noFill/>
            </a:ln>
          </p:spPr>
        </p:pic>
        <p:pic>
          <p:nvPicPr>
            <p:cNvPr id="95" name="Google Shape;95;p1"/>
            <p:cNvPicPr preferRelativeResize="0"/>
            <p:nvPr/>
          </p:nvPicPr>
          <p:blipFill rotWithShape="1">
            <a:blip r:embed="rId9">
              <a:alphaModFix/>
            </a:blip>
            <a:srcRect b="0" l="0" r="0" t="0"/>
            <a:stretch/>
          </p:blipFill>
          <p:spPr>
            <a:xfrm>
              <a:off x="19151648" y="6088926"/>
              <a:ext cx="3217838" cy="882600"/>
            </a:xfrm>
            <a:prstGeom prst="rect">
              <a:avLst/>
            </a:prstGeom>
            <a:noFill/>
            <a:ln>
              <a:noFill/>
            </a:ln>
          </p:spPr>
        </p:pic>
        <p:pic>
          <p:nvPicPr>
            <p:cNvPr id="96" name="Google Shape;96;p1"/>
            <p:cNvPicPr preferRelativeResize="0"/>
            <p:nvPr/>
          </p:nvPicPr>
          <p:blipFill rotWithShape="1">
            <a:blip r:embed="rId10">
              <a:alphaModFix/>
            </a:blip>
            <a:srcRect b="0" l="0" r="0" t="0"/>
            <a:stretch/>
          </p:blipFill>
          <p:spPr>
            <a:xfrm>
              <a:off x="14829113" y="3560563"/>
              <a:ext cx="3509051" cy="882600"/>
            </a:xfrm>
            <a:prstGeom prst="rect">
              <a:avLst/>
            </a:prstGeom>
            <a:noFill/>
            <a:ln>
              <a:noFill/>
            </a:ln>
          </p:spPr>
        </p:pic>
        <p:cxnSp>
          <p:nvCxnSpPr>
            <p:cNvPr id="97" name="Google Shape;97;p1"/>
            <p:cNvCxnSpPr/>
            <p:nvPr/>
          </p:nvCxnSpPr>
          <p:spPr>
            <a:xfrm>
              <a:off x="10141313" y="4199138"/>
              <a:ext cx="4687800" cy="10200"/>
            </a:xfrm>
            <a:prstGeom prst="straightConnector1">
              <a:avLst/>
            </a:prstGeom>
            <a:noFill/>
            <a:ln cap="flat" cmpd="sng" w="38100">
              <a:solidFill>
                <a:srgbClr val="1C4587"/>
              </a:solidFill>
              <a:prstDash val="solid"/>
              <a:round/>
              <a:headEnd len="sm" w="sm" type="none"/>
              <a:tailEnd len="sm" w="sm" type="none"/>
            </a:ln>
          </p:spPr>
        </p:cxnSp>
        <p:pic>
          <p:nvPicPr>
            <p:cNvPr id="98" name="Google Shape;98;p1"/>
            <p:cNvPicPr preferRelativeResize="0"/>
            <p:nvPr/>
          </p:nvPicPr>
          <p:blipFill rotWithShape="1">
            <a:blip r:embed="rId11">
              <a:alphaModFix/>
            </a:blip>
            <a:srcRect b="0" l="0" r="0" t="0"/>
            <a:stretch/>
          </p:blipFill>
          <p:spPr>
            <a:xfrm>
              <a:off x="15728975" y="2600763"/>
              <a:ext cx="2923949" cy="691554"/>
            </a:xfrm>
            <a:prstGeom prst="rect">
              <a:avLst/>
            </a:prstGeom>
            <a:noFill/>
            <a:ln>
              <a:noFill/>
            </a:ln>
          </p:spPr>
        </p:pic>
        <p:cxnSp>
          <p:nvCxnSpPr>
            <p:cNvPr id="99" name="Google Shape;99;p1"/>
            <p:cNvCxnSpPr/>
            <p:nvPr/>
          </p:nvCxnSpPr>
          <p:spPr>
            <a:xfrm>
              <a:off x="11917063" y="5865688"/>
              <a:ext cx="2284800" cy="15600"/>
            </a:xfrm>
            <a:prstGeom prst="straightConnector1">
              <a:avLst/>
            </a:prstGeom>
            <a:noFill/>
            <a:ln cap="flat" cmpd="sng" w="38100">
              <a:solidFill>
                <a:srgbClr val="000000"/>
              </a:solidFill>
              <a:prstDash val="solid"/>
              <a:round/>
              <a:headEnd len="sm" w="sm" type="none"/>
              <a:tailEnd len="sm" w="sm" type="none"/>
            </a:ln>
          </p:spPr>
        </p:cxnSp>
        <p:cxnSp>
          <p:nvCxnSpPr>
            <p:cNvPr id="100" name="Google Shape;100;p1"/>
            <p:cNvCxnSpPr>
              <a:stCxn id="95" idx="1"/>
            </p:cNvCxnSpPr>
            <p:nvPr/>
          </p:nvCxnSpPr>
          <p:spPr>
            <a:xfrm rot="10800000">
              <a:off x="18745148" y="6496026"/>
              <a:ext cx="406500" cy="34200"/>
            </a:xfrm>
            <a:prstGeom prst="straightConnector1">
              <a:avLst/>
            </a:prstGeom>
            <a:noFill/>
            <a:ln cap="flat" cmpd="sng" w="38100">
              <a:solidFill>
                <a:srgbClr val="000000"/>
              </a:solidFill>
              <a:prstDash val="solid"/>
              <a:round/>
              <a:headEnd len="sm" w="sm" type="none"/>
              <a:tailEnd len="sm" w="sm" type="none"/>
            </a:ln>
          </p:spPr>
        </p:cxnSp>
        <p:cxnSp>
          <p:nvCxnSpPr>
            <p:cNvPr id="101" name="Google Shape;101;p1"/>
            <p:cNvCxnSpPr/>
            <p:nvPr/>
          </p:nvCxnSpPr>
          <p:spPr>
            <a:xfrm>
              <a:off x="10893613" y="2653050"/>
              <a:ext cx="4687800" cy="10200"/>
            </a:xfrm>
            <a:prstGeom prst="straightConnector1">
              <a:avLst/>
            </a:prstGeom>
            <a:noFill/>
            <a:ln cap="flat" cmpd="sng" w="38100">
              <a:solidFill>
                <a:srgbClr val="1C4587"/>
              </a:solidFill>
              <a:prstDash val="solid"/>
              <a:round/>
              <a:headEnd len="sm" w="sm" type="none"/>
              <a:tailEnd len="sm" w="sm" type="none"/>
            </a:ln>
          </p:spPr>
        </p:cxnSp>
      </p:grpSp>
      <p:sp>
        <p:nvSpPr>
          <p:cNvPr id="102" name="Google Shape;102;p1"/>
          <p:cNvSpPr/>
          <p:nvPr/>
        </p:nvSpPr>
        <p:spPr>
          <a:xfrm>
            <a:off x="25947750" y="13809977"/>
            <a:ext cx="6634500" cy="938400"/>
          </a:xfrm>
          <a:prstGeom prst="rect">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1"/>
          <p:cNvSpPr/>
          <p:nvPr/>
        </p:nvSpPr>
        <p:spPr>
          <a:xfrm>
            <a:off x="25979100" y="6932900"/>
            <a:ext cx="6634500" cy="938400"/>
          </a:xfrm>
          <a:prstGeom prst="rect">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1"/>
          <p:cNvSpPr/>
          <p:nvPr/>
        </p:nvSpPr>
        <p:spPr>
          <a:xfrm>
            <a:off x="25979100" y="2781150"/>
            <a:ext cx="6634500" cy="817500"/>
          </a:xfrm>
          <a:prstGeom prst="rect">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1"/>
          <p:cNvSpPr/>
          <p:nvPr/>
        </p:nvSpPr>
        <p:spPr>
          <a:xfrm>
            <a:off x="457200" y="10014725"/>
            <a:ext cx="6634500" cy="887100"/>
          </a:xfrm>
          <a:prstGeom prst="rect">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1"/>
          <p:cNvSpPr/>
          <p:nvPr/>
        </p:nvSpPr>
        <p:spPr>
          <a:xfrm>
            <a:off x="457200" y="2850800"/>
            <a:ext cx="6634500" cy="817500"/>
          </a:xfrm>
          <a:prstGeom prst="rect">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1"/>
          <p:cNvSpPr txBox="1"/>
          <p:nvPr>
            <p:ph type="ctrTitle"/>
          </p:nvPr>
        </p:nvSpPr>
        <p:spPr>
          <a:xfrm>
            <a:off x="2842055" y="277159"/>
            <a:ext cx="31333500" cy="12591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10000"/>
              <a:buFont typeface="Calibri"/>
              <a:buNone/>
            </a:pPr>
            <a:r>
              <a:rPr b="1" lang="en-US" sz="7200"/>
              <a:t>Tweet Comparison for Puerto Rico Earthquake and Hurricane Maria</a:t>
            </a:r>
            <a:endParaRPr sz="7200"/>
          </a:p>
        </p:txBody>
      </p:sp>
      <p:sp>
        <p:nvSpPr>
          <p:cNvPr id="108" name="Google Shape;108;p1"/>
          <p:cNvSpPr txBox="1"/>
          <p:nvPr/>
        </p:nvSpPr>
        <p:spPr>
          <a:xfrm>
            <a:off x="457200" y="2850800"/>
            <a:ext cx="6634500" cy="68937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7200"/>
              <a:buFont typeface="Arial"/>
              <a:buNone/>
            </a:pPr>
            <a:r>
              <a:rPr b="0" i="0" lang="en-US" sz="4800" u="none" cap="none" strike="noStrike">
                <a:solidFill>
                  <a:srgbClr val="FFFFFF"/>
                </a:solidFill>
                <a:latin typeface="Calibri"/>
                <a:ea typeface="Calibri"/>
                <a:cs typeface="Calibri"/>
                <a:sym typeface="Calibri"/>
              </a:rPr>
              <a:t>Introduction</a:t>
            </a:r>
            <a:endParaRPr b="0" i="0" sz="4800" u="none" cap="none" strike="noStrike">
              <a:solidFill>
                <a:srgbClr val="FFFFFF"/>
              </a:solidFill>
              <a:latin typeface="Calibri"/>
              <a:ea typeface="Calibri"/>
              <a:cs typeface="Calibri"/>
              <a:sym typeface="Calibri"/>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Calibri"/>
              <a:ea typeface="Calibri"/>
              <a:cs typeface="Calibri"/>
              <a:sym typeface="Calibri"/>
            </a:endParaRPr>
          </a:p>
          <a:p>
            <a:pPr indent="-419100" lvl="0" marL="457200" marR="0" rtl="0" algn="l">
              <a:lnSpc>
                <a:spcPct val="100000"/>
              </a:lnSpc>
              <a:spcBef>
                <a:spcPts val="0"/>
              </a:spcBef>
              <a:spcAft>
                <a:spcPts val="0"/>
              </a:spcAft>
              <a:buClr>
                <a:schemeClr val="dk1"/>
              </a:buClr>
              <a:buSzPts val="3000"/>
              <a:buFont typeface="Calibri"/>
              <a:buChar char="●"/>
            </a:pPr>
            <a:r>
              <a:rPr b="0" i="0" lang="en-US" sz="3000" u="none" cap="none" strike="noStrike">
                <a:solidFill>
                  <a:schemeClr val="dk1"/>
                </a:solidFill>
                <a:latin typeface="Calibri"/>
                <a:ea typeface="Calibri"/>
                <a:cs typeface="Calibri"/>
                <a:sym typeface="Calibri"/>
              </a:rPr>
              <a:t>Since December 2019, Puerto Rico experienced several </a:t>
            </a:r>
            <a:r>
              <a:rPr b="1" i="0" lang="en-US" sz="3000" u="none" cap="none" strike="noStrike">
                <a:solidFill>
                  <a:schemeClr val="dk1"/>
                </a:solidFill>
                <a:latin typeface="Calibri"/>
                <a:ea typeface="Calibri"/>
                <a:cs typeface="Calibri"/>
                <a:sym typeface="Calibri"/>
              </a:rPr>
              <a:t>earthquakes</a:t>
            </a:r>
            <a:r>
              <a:rPr b="0" i="0" lang="en-US" sz="3000" u="none" cap="none" strike="noStrike">
                <a:solidFill>
                  <a:schemeClr val="dk1"/>
                </a:solidFill>
                <a:latin typeface="Calibri"/>
                <a:ea typeface="Calibri"/>
                <a:cs typeface="Calibri"/>
                <a:sym typeface="Calibri"/>
              </a:rPr>
              <a:t> &gt; 5.0 magnitude. </a:t>
            </a:r>
            <a:endParaRPr b="0" i="0" sz="3000" u="none" cap="none" strike="noStrike">
              <a:solidFill>
                <a:schemeClr val="dk1"/>
              </a:solidFill>
              <a:latin typeface="Calibri"/>
              <a:ea typeface="Calibri"/>
              <a:cs typeface="Calibri"/>
              <a:sym typeface="Calibri"/>
            </a:endParaRPr>
          </a:p>
          <a:p>
            <a:pPr indent="-419100" lvl="0" marL="457200" marR="0" rtl="0" algn="l">
              <a:lnSpc>
                <a:spcPct val="100000"/>
              </a:lnSpc>
              <a:spcBef>
                <a:spcPts val="0"/>
              </a:spcBef>
              <a:spcAft>
                <a:spcPts val="0"/>
              </a:spcAft>
              <a:buClr>
                <a:schemeClr val="dk1"/>
              </a:buClr>
              <a:buSzPts val="3000"/>
              <a:buFont typeface="Calibri"/>
              <a:buChar char="●"/>
            </a:pPr>
            <a:r>
              <a:rPr b="0" i="0" lang="en-US" sz="3000" u="none" cap="none" strike="noStrike">
                <a:solidFill>
                  <a:schemeClr val="dk1"/>
                </a:solidFill>
                <a:latin typeface="Calibri"/>
                <a:ea typeface="Calibri"/>
                <a:cs typeface="Calibri"/>
                <a:sym typeface="Calibri"/>
              </a:rPr>
              <a:t>By </a:t>
            </a:r>
            <a:r>
              <a:rPr b="1" i="0" lang="en-US" sz="3000" u="none" cap="none" strike="noStrike">
                <a:solidFill>
                  <a:schemeClr val="dk1"/>
                </a:solidFill>
                <a:latin typeface="Calibri"/>
                <a:ea typeface="Calibri"/>
                <a:cs typeface="Calibri"/>
                <a:sym typeface="Calibri"/>
              </a:rPr>
              <a:t>analyzing over 300,000 tweets</a:t>
            </a:r>
            <a:r>
              <a:rPr b="0" i="0" lang="en-US" sz="3000" u="none" cap="none" strike="noStrike">
                <a:solidFill>
                  <a:schemeClr val="dk1"/>
                </a:solidFill>
                <a:latin typeface="Calibri"/>
                <a:ea typeface="Calibri"/>
                <a:cs typeface="Calibri"/>
                <a:sym typeface="Calibri"/>
              </a:rPr>
              <a:t>, we plan to </a:t>
            </a:r>
            <a:r>
              <a:rPr b="1" i="0" lang="en-US" sz="3000" u="none" cap="none" strike="noStrike">
                <a:solidFill>
                  <a:schemeClr val="dk1"/>
                </a:solidFill>
                <a:latin typeface="Calibri"/>
                <a:ea typeface="Calibri"/>
                <a:cs typeface="Calibri"/>
                <a:sym typeface="Calibri"/>
              </a:rPr>
              <a:t>identify behavioral patterns.</a:t>
            </a:r>
            <a:r>
              <a:rPr b="0" i="0" lang="en-US" sz="3000" u="none" cap="none" strike="noStrike">
                <a:solidFill>
                  <a:schemeClr val="dk1"/>
                </a:solidFill>
                <a:latin typeface="Calibri"/>
                <a:ea typeface="Calibri"/>
                <a:cs typeface="Calibri"/>
                <a:sym typeface="Calibri"/>
              </a:rPr>
              <a:t> </a:t>
            </a:r>
            <a:endParaRPr b="0" i="0" sz="3000" u="none" cap="none" strike="noStrike">
              <a:solidFill>
                <a:schemeClr val="dk1"/>
              </a:solidFill>
              <a:latin typeface="Calibri"/>
              <a:ea typeface="Calibri"/>
              <a:cs typeface="Calibri"/>
              <a:sym typeface="Calibri"/>
            </a:endParaRPr>
          </a:p>
          <a:p>
            <a:pPr indent="-419100" lvl="0" marL="457200" marR="0" rtl="0" algn="l">
              <a:lnSpc>
                <a:spcPct val="100000"/>
              </a:lnSpc>
              <a:spcBef>
                <a:spcPts val="0"/>
              </a:spcBef>
              <a:spcAft>
                <a:spcPts val="0"/>
              </a:spcAft>
              <a:buClr>
                <a:schemeClr val="dk1"/>
              </a:buClr>
              <a:buSzPts val="3000"/>
              <a:buFont typeface="Calibri"/>
              <a:buChar char="●"/>
            </a:pPr>
            <a:r>
              <a:rPr b="0" i="0" lang="en-US" sz="3000" u="none" cap="none" strike="noStrike">
                <a:solidFill>
                  <a:schemeClr val="dk1"/>
                </a:solidFill>
                <a:latin typeface="Calibri"/>
                <a:ea typeface="Calibri"/>
                <a:cs typeface="Calibri"/>
                <a:sym typeface="Calibri"/>
              </a:rPr>
              <a:t>We consider the </a:t>
            </a:r>
            <a:r>
              <a:rPr b="1" i="0" lang="en-US" sz="3000" u="none" cap="none" strike="noStrike">
                <a:solidFill>
                  <a:schemeClr val="dk1"/>
                </a:solidFill>
                <a:latin typeface="Calibri"/>
                <a:ea typeface="Calibri"/>
                <a:cs typeface="Calibri"/>
                <a:sym typeface="Calibri"/>
              </a:rPr>
              <a:t>geotags </a:t>
            </a:r>
            <a:r>
              <a:rPr b="0" i="0" lang="en-US" sz="3000" u="none" cap="none" strike="noStrike">
                <a:solidFill>
                  <a:schemeClr val="dk1"/>
                </a:solidFill>
                <a:latin typeface="Calibri"/>
                <a:ea typeface="Calibri"/>
                <a:cs typeface="Calibri"/>
                <a:sym typeface="Calibri"/>
              </a:rPr>
              <a:t>associated with tweets and </a:t>
            </a:r>
            <a:r>
              <a:rPr b="1" i="0" lang="en-US" sz="3000" u="none" cap="none" strike="noStrike">
                <a:solidFill>
                  <a:schemeClr val="dk1"/>
                </a:solidFill>
                <a:latin typeface="Calibri"/>
                <a:ea typeface="Calibri"/>
                <a:cs typeface="Calibri"/>
                <a:sym typeface="Calibri"/>
              </a:rPr>
              <a:t>key words or topics in tweets. </a:t>
            </a:r>
            <a:endParaRPr b="1" i="0" sz="3000" u="none" cap="none" strike="noStrike">
              <a:solidFill>
                <a:schemeClr val="dk1"/>
              </a:solidFill>
              <a:latin typeface="Calibri"/>
              <a:ea typeface="Calibri"/>
              <a:cs typeface="Calibri"/>
              <a:sym typeface="Calibri"/>
            </a:endParaRPr>
          </a:p>
          <a:p>
            <a:pPr indent="-419100" lvl="0" marL="457200" marR="0" rtl="0" algn="l">
              <a:lnSpc>
                <a:spcPct val="100000"/>
              </a:lnSpc>
              <a:spcBef>
                <a:spcPts val="0"/>
              </a:spcBef>
              <a:spcAft>
                <a:spcPts val="0"/>
              </a:spcAft>
              <a:buClr>
                <a:schemeClr val="dk1"/>
              </a:buClr>
              <a:buSzPts val="3000"/>
              <a:buFont typeface="Calibri"/>
              <a:buChar char="●"/>
            </a:pPr>
            <a:r>
              <a:rPr b="0" i="0" lang="en-US" sz="3000" u="none" cap="none" strike="noStrike">
                <a:solidFill>
                  <a:schemeClr val="dk1"/>
                </a:solidFill>
                <a:latin typeface="Calibri"/>
                <a:ea typeface="Calibri"/>
                <a:cs typeface="Calibri"/>
                <a:sym typeface="Calibri"/>
              </a:rPr>
              <a:t>Similar analysis is run on tweets from </a:t>
            </a:r>
            <a:r>
              <a:rPr b="1" i="0" lang="en-US" sz="3000" u="none" cap="none" strike="noStrike">
                <a:solidFill>
                  <a:schemeClr val="dk1"/>
                </a:solidFill>
                <a:latin typeface="Calibri"/>
                <a:ea typeface="Calibri"/>
                <a:cs typeface="Calibri"/>
                <a:sym typeface="Calibri"/>
              </a:rPr>
              <a:t>Hurricane Maria</a:t>
            </a:r>
            <a:r>
              <a:rPr b="0" i="0" lang="en-US" sz="3000" u="none" cap="none" strike="noStrike">
                <a:solidFill>
                  <a:schemeClr val="dk1"/>
                </a:solidFill>
                <a:latin typeface="Calibri"/>
                <a:ea typeface="Calibri"/>
                <a:cs typeface="Calibri"/>
                <a:sym typeface="Calibri"/>
              </a:rPr>
              <a:t> to compare the behavioral patterns of tourists and locals of each event.</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p:txBody>
      </p:sp>
      <p:sp>
        <p:nvSpPr>
          <p:cNvPr id="109" name="Google Shape;109;p1"/>
          <p:cNvSpPr txBox="1"/>
          <p:nvPr/>
        </p:nvSpPr>
        <p:spPr>
          <a:xfrm>
            <a:off x="457200" y="10052825"/>
            <a:ext cx="6634500" cy="67095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7200"/>
              <a:buFont typeface="Arial"/>
              <a:buNone/>
            </a:pPr>
            <a:r>
              <a:rPr b="0" i="0" lang="en-US" sz="4800" u="none" cap="none" strike="noStrike">
                <a:solidFill>
                  <a:srgbClr val="FFFFFF"/>
                </a:solidFill>
                <a:latin typeface="Calibri"/>
                <a:ea typeface="Calibri"/>
                <a:cs typeface="Calibri"/>
                <a:sym typeface="Calibri"/>
              </a:rPr>
              <a:t>Methods</a:t>
            </a:r>
            <a:endParaRPr b="0" i="0" sz="4800" u="none" cap="none" strike="noStrike">
              <a:solidFill>
                <a:srgbClr val="FFFFFF"/>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3000"/>
              <a:buFont typeface="Calibri"/>
              <a:buChar char="●"/>
            </a:pPr>
            <a:r>
              <a:rPr b="1" i="0" lang="en-US" sz="3000" u="none" cap="none" strike="noStrike">
                <a:solidFill>
                  <a:schemeClr val="dk1"/>
                </a:solidFill>
                <a:latin typeface="Calibri"/>
                <a:ea typeface="Calibri"/>
                <a:cs typeface="Calibri"/>
                <a:sym typeface="Calibri"/>
              </a:rPr>
              <a:t>Collecting Tweets</a:t>
            </a:r>
            <a:r>
              <a:rPr b="0" i="0" lang="en-US" sz="3000" u="none" cap="none" strike="noStrike">
                <a:solidFill>
                  <a:schemeClr val="dk1"/>
                </a:solidFill>
                <a:latin typeface="Calibri"/>
                <a:ea typeface="Calibri"/>
                <a:cs typeface="Calibri"/>
                <a:sym typeface="Calibri"/>
              </a:rPr>
              <a:t> pertaining to disaster topics</a:t>
            </a:r>
            <a:endParaRPr b="0" i="0" sz="3000" u="none" cap="none" strike="noStrike">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3000"/>
              <a:buFont typeface="Calibri"/>
              <a:buChar char="●"/>
            </a:pPr>
            <a:r>
              <a:rPr b="0" i="0" lang="en-US" sz="3000" u="none" cap="none" strike="noStrike">
                <a:solidFill>
                  <a:schemeClr val="dk1"/>
                </a:solidFill>
                <a:latin typeface="Calibri"/>
                <a:ea typeface="Calibri"/>
                <a:cs typeface="Calibri"/>
                <a:sym typeface="Calibri"/>
              </a:rPr>
              <a:t>Using </a:t>
            </a:r>
            <a:r>
              <a:rPr b="1" i="0" lang="en-US" sz="3000" u="none" cap="none" strike="noStrike">
                <a:solidFill>
                  <a:schemeClr val="dk1"/>
                </a:solidFill>
                <a:latin typeface="Calibri"/>
                <a:ea typeface="Calibri"/>
                <a:cs typeface="Calibri"/>
                <a:sym typeface="Calibri"/>
              </a:rPr>
              <a:t>Python </a:t>
            </a:r>
            <a:r>
              <a:rPr b="0" i="0" lang="en-US" sz="3000" u="none" cap="none" strike="noStrike">
                <a:solidFill>
                  <a:schemeClr val="dk1"/>
                </a:solidFill>
                <a:latin typeface="Calibri"/>
                <a:ea typeface="Calibri"/>
                <a:cs typeface="Calibri"/>
                <a:sym typeface="Calibri"/>
              </a:rPr>
              <a:t>to analyze data using a Tweet parser</a:t>
            </a:r>
            <a:endParaRPr b="0" i="0" sz="3000" u="none" cap="none" strike="noStrike">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3000"/>
              <a:buFont typeface="Calibri"/>
              <a:buChar char="●"/>
            </a:pPr>
            <a:r>
              <a:rPr b="1" i="0" lang="en-US" sz="3000" u="none" cap="none" strike="noStrike">
                <a:solidFill>
                  <a:schemeClr val="dk1"/>
                </a:solidFill>
                <a:latin typeface="Calibri"/>
                <a:ea typeface="Calibri"/>
                <a:cs typeface="Calibri"/>
                <a:sym typeface="Calibri"/>
              </a:rPr>
              <a:t>Graphing</a:t>
            </a:r>
            <a:r>
              <a:rPr b="0" i="0" lang="en-US" sz="3000" u="none" cap="none" strike="noStrike">
                <a:solidFill>
                  <a:schemeClr val="dk1"/>
                </a:solidFill>
                <a:latin typeface="Calibri"/>
                <a:ea typeface="Calibri"/>
                <a:cs typeface="Calibri"/>
                <a:sym typeface="Calibri"/>
              </a:rPr>
              <a:t> data, such as</a:t>
            </a:r>
            <a:endParaRPr b="0" i="0" sz="3000" u="none" cap="none" strike="noStrike">
              <a:solidFill>
                <a:schemeClr val="dk1"/>
              </a:solidFill>
              <a:latin typeface="Calibri"/>
              <a:ea typeface="Calibri"/>
              <a:cs typeface="Calibri"/>
              <a:sym typeface="Calibri"/>
            </a:endParaRPr>
          </a:p>
          <a:p>
            <a:pPr indent="-419100" lvl="1" marL="914400" marR="0" rtl="0" algn="l">
              <a:lnSpc>
                <a:spcPct val="100000"/>
              </a:lnSpc>
              <a:spcBef>
                <a:spcPts val="0"/>
              </a:spcBef>
              <a:spcAft>
                <a:spcPts val="0"/>
              </a:spcAft>
              <a:buClr>
                <a:schemeClr val="dk1"/>
              </a:buClr>
              <a:buSzPts val="3000"/>
              <a:buFont typeface="Calibri"/>
              <a:buChar char="○"/>
            </a:pPr>
            <a:r>
              <a:rPr b="0" i="0" lang="en-US" sz="3000" u="none" cap="none" strike="noStrike">
                <a:solidFill>
                  <a:schemeClr val="dk1"/>
                </a:solidFill>
                <a:latin typeface="Calibri"/>
                <a:ea typeface="Calibri"/>
                <a:cs typeface="Calibri"/>
                <a:sym typeface="Calibri"/>
              </a:rPr>
              <a:t>Frequency of Tweets</a:t>
            </a:r>
            <a:endParaRPr b="0" i="0" sz="3000" u="none" cap="none" strike="noStrike">
              <a:solidFill>
                <a:schemeClr val="dk1"/>
              </a:solidFill>
              <a:latin typeface="Calibri"/>
              <a:ea typeface="Calibri"/>
              <a:cs typeface="Calibri"/>
              <a:sym typeface="Calibri"/>
            </a:endParaRPr>
          </a:p>
          <a:p>
            <a:pPr indent="-419100" lvl="1" marL="914400" marR="0" rtl="0" algn="l">
              <a:lnSpc>
                <a:spcPct val="100000"/>
              </a:lnSpc>
              <a:spcBef>
                <a:spcPts val="0"/>
              </a:spcBef>
              <a:spcAft>
                <a:spcPts val="0"/>
              </a:spcAft>
              <a:buClr>
                <a:schemeClr val="dk1"/>
              </a:buClr>
              <a:buSzPts val="3000"/>
              <a:buFont typeface="Calibri"/>
              <a:buChar char="○"/>
            </a:pPr>
            <a:r>
              <a:rPr b="0" i="0" lang="en-US" sz="3000" u="none" cap="none" strike="noStrike">
                <a:solidFill>
                  <a:schemeClr val="dk1"/>
                </a:solidFill>
                <a:latin typeface="Calibri"/>
                <a:ea typeface="Calibri"/>
                <a:cs typeface="Calibri"/>
                <a:sym typeface="Calibri"/>
              </a:rPr>
              <a:t>Frequency of Topics</a:t>
            </a:r>
            <a:endParaRPr b="0" i="0" sz="3000" u="none" cap="none" strike="noStrike">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3000"/>
              <a:buFont typeface="Calibri"/>
              <a:buChar char="●"/>
            </a:pPr>
            <a:r>
              <a:rPr b="0" i="0" lang="en-US" sz="3000" u="none" cap="none" strike="noStrike">
                <a:solidFill>
                  <a:schemeClr val="dk1"/>
                </a:solidFill>
                <a:latin typeface="Calibri"/>
                <a:ea typeface="Calibri"/>
                <a:cs typeface="Calibri"/>
                <a:sym typeface="Calibri"/>
              </a:rPr>
              <a:t>Analyzing </a:t>
            </a:r>
            <a:r>
              <a:rPr b="1" i="0" lang="en-US" sz="3000" u="none" cap="none" strike="noStrike">
                <a:solidFill>
                  <a:schemeClr val="dk1"/>
                </a:solidFill>
                <a:latin typeface="Calibri"/>
                <a:ea typeface="Calibri"/>
                <a:cs typeface="Calibri"/>
                <a:sym typeface="Calibri"/>
              </a:rPr>
              <a:t>popular topics</a:t>
            </a:r>
            <a:r>
              <a:rPr b="0" i="0" lang="en-US" sz="3000" u="none" cap="none" strike="noStrike">
                <a:solidFill>
                  <a:schemeClr val="dk1"/>
                </a:solidFill>
                <a:latin typeface="Calibri"/>
                <a:ea typeface="Calibri"/>
                <a:cs typeface="Calibri"/>
                <a:sym typeface="Calibri"/>
              </a:rPr>
              <a:t> mentioned in Tweets</a:t>
            </a:r>
            <a:endParaRPr b="0" i="0" sz="30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p:txBody>
      </p:sp>
      <p:sp>
        <p:nvSpPr>
          <p:cNvPr id="110" name="Google Shape;110;p1"/>
          <p:cNvSpPr txBox="1"/>
          <p:nvPr/>
        </p:nvSpPr>
        <p:spPr>
          <a:xfrm>
            <a:off x="25947750" y="13812700"/>
            <a:ext cx="6634500" cy="35907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7200"/>
              <a:buFont typeface="Arial"/>
              <a:buNone/>
            </a:pPr>
            <a:r>
              <a:t/>
            </a:r>
            <a:endParaRPr b="0" i="0" sz="36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p:txBody>
      </p:sp>
      <p:sp>
        <p:nvSpPr>
          <p:cNvPr id="111" name="Google Shape;111;p1"/>
          <p:cNvSpPr txBox="1"/>
          <p:nvPr/>
        </p:nvSpPr>
        <p:spPr>
          <a:xfrm>
            <a:off x="25979100" y="6932900"/>
            <a:ext cx="6634500" cy="67095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200"/>
              <a:buFont typeface="Arial"/>
              <a:buNone/>
            </a:pPr>
            <a:r>
              <a:rPr b="0" i="0" lang="en-US" sz="4800" u="none" cap="none" strike="noStrike">
                <a:solidFill>
                  <a:srgbClr val="FFFFFF"/>
                </a:solidFill>
                <a:latin typeface="Calibri"/>
                <a:ea typeface="Calibri"/>
                <a:cs typeface="Calibri"/>
                <a:sym typeface="Calibri"/>
              </a:rPr>
              <a:t>Conclusions</a:t>
            </a:r>
            <a:endParaRPr b="0" i="0" sz="4800" u="none" cap="none" strike="noStrike">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Calibri"/>
              <a:ea typeface="Calibri"/>
              <a:cs typeface="Calibri"/>
              <a:sym typeface="Calibri"/>
            </a:endParaRPr>
          </a:p>
          <a:p>
            <a:pPr indent="-419100" lvl="0" marL="457200" marR="0" rtl="0" algn="l">
              <a:lnSpc>
                <a:spcPct val="100000"/>
              </a:lnSpc>
              <a:spcBef>
                <a:spcPts val="0"/>
              </a:spcBef>
              <a:spcAft>
                <a:spcPts val="0"/>
              </a:spcAft>
              <a:buClr>
                <a:schemeClr val="dk1"/>
              </a:buClr>
              <a:buSzPts val="3000"/>
              <a:buFont typeface="Calibri"/>
              <a:buChar char="●"/>
            </a:pPr>
            <a:r>
              <a:rPr b="1" i="0" lang="en-US" sz="3000" u="none" cap="none" strike="noStrike">
                <a:solidFill>
                  <a:schemeClr val="dk1"/>
                </a:solidFill>
                <a:latin typeface="Calibri"/>
                <a:ea typeface="Calibri"/>
                <a:cs typeface="Calibri"/>
                <a:sym typeface="Calibri"/>
              </a:rPr>
              <a:t>Hurricane Maria’s arrival was forecasted</a:t>
            </a:r>
            <a:r>
              <a:rPr b="0" i="0" lang="en-US" sz="3000" u="none" cap="none" strike="noStrike">
                <a:solidFill>
                  <a:schemeClr val="dk1"/>
                </a:solidFill>
                <a:latin typeface="Calibri"/>
                <a:ea typeface="Calibri"/>
                <a:cs typeface="Calibri"/>
                <a:sym typeface="Calibri"/>
              </a:rPr>
              <a:t>, resulting in a larger corpus of tweets about it occuring the days leading up to and during the event. </a:t>
            </a:r>
            <a:endParaRPr b="0" i="0" sz="3000" u="none" cap="none" strike="noStrike">
              <a:solidFill>
                <a:schemeClr val="dk1"/>
              </a:solidFill>
              <a:latin typeface="Calibri"/>
              <a:ea typeface="Calibri"/>
              <a:cs typeface="Calibri"/>
              <a:sym typeface="Calibri"/>
            </a:endParaRPr>
          </a:p>
          <a:p>
            <a:pPr indent="-419100" lvl="0" marL="457200" marR="0" rtl="0" algn="l">
              <a:lnSpc>
                <a:spcPct val="100000"/>
              </a:lnSpc>
              <a:spcBef>
                <a:spcPts val="0"/>
              </a:spcBef>
              <a:spcAft>
                <a:spcPts val="0"/>
              </a:spcAft>
              <a:buClr>
                <a:schemeClr val="dk1"/>
              </a:buClr>
              <a:buSzPts val="3000"/>
              <a:buFont typeface="Calibri"/>
              <a:buChar char="●"/>
            </a:pPr>
            <a:r>
              <a:rPr b="1" i="0" lang="en-US" sz="3000" u="none" cap="none" strike="noStrike">
                <a:solidFill>
                  <a:schemeClr val="dk1"/>
                </a:solidFill>
                <a:latin typeface="Calibri"/>
                <a:ea typeface="Calibri"/>
                <a:cs typeface="Calibri"/>
                <a:sym typeface="Calibri"/>
              </a:rPr>
              <a:t>The earthquakes were not predicted</a:t>
            </a:r>
            <a:r>
              <a:rPr b="0" i="0" lang="en-US" sz="3000" u="none" cap="none" strike="noStrike">
                <a:solidFill>
                  <a:schemeClr val="dk1"/>
                </a:solidFill>
                <a:latin typeface="Calibri"/>
                <a:ea typeface="Calibri"/>
                <a:cs typeface="Calibri"/>
                <a:sym typeface="Calibri"/>
              </a:rPr>
              <a:t>, and sporadic aftershocks meant that sharp spikes of activity started every time there was another earthquake. </a:t>
            </a:r>
            <a:endParaRPr b="0" i="0" sz="3000" u="none" cap="none" strike="noStrike">
              <a:solidFill>
                <a:schemeClr val="dk1"/>
              </a:solidFill>
              <a:latin typeface="Calibri"/>
              <a:ea typeface="Calibri"/>
              <a:cs typeface="Calibri"/>
              <a:sym typeface="Calibri"/>
            </a:endParaRPr>
          </a:p>
          <a:p>
            <a:pPr indent="-419100" lvl="0" marL="457200" marR="0" rtl="0" algn="l">
              <a:lnSpc>
                <a:spcPct val="100000"/>
              </a:lnSpc>
              <a:spcBef>
                <a:spcPts val="0"/>
              </a:spcBef>
              <a:spcAft>
                <a:spcPts val="0"/>
              </a:spcAft>
              <a:buClr>
                <a:schemeClr val="dk1"/>
              </a:buClr>
              <a:buSzPts val="3000"/>
              <a:buFont typeface="Calibri"/>
              <a:buChar char="●"/>
            </a:pPr>
            <a:r>
              <a:rPr b="0" i="0" lang="en-US" sz="3000" u="none" cap="none" strike="noStrike">
                <a:solidFill>
                  <a:schemeClr val="dk1"/>
                </a:solidFill>
                <a:latin typeface="Calibri"/>
                <a:ea typeface="Calibri"/>
                <a:cs typeface="Calibri"/>
                <a:sym typeface="Calibri"/>
              </a:rPr>
              <a:t>The overall decrease in discussion over the time period is </a:t>
            </a:r>
            <a:r>
              <a:rPr b="1" i="0" lang="en-US" sz="3000" u="none" cap="none" strike="noStrike">
                <a:solidFill>
                  <a:schemeClr val="dk1"/>
                </a:solidFill>
                <a:latin typeface="Calibri"/>
                <a:ea typeface="Calibri"/>
                <a:cs typeface="Calibri"/>
                <a:sym typeface="Calibri"/>
              </a:rPr>
              <a:t>likely due to external (mainland US) lack of interest or relevance. </a:t>
            </a:r>
            <a:endParaRPr b="1"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p:txBody>
      </p:sp>
      <p:pic>
        <p:nvPicPr>
          <p:cNvPr id="112" name="Google Shape;112;p1"/>
          <p:cNvPicPr preferRelativeResize="0"/>
          <p:nvPr/>
        </p:nvPicPr>
        <p:blipFill rotWithShape="1">
          <a:blip r:embed="rId12">
            <a:alphaModFix/>
          </a:blip>
          <a:srcRect b="0" l="0" r="0" t="0"/>
          <a:stretch/>
        </p:blipFill>
        <p:spPr>
          <a:xfrm>
            <a:off x="106680" y="27940"/>
            <a:ext cx="5029199" cy="1968499"/>
          </a:xfrm>
          <a:prstGeom prst="rect">
            <a:avLst/>
          </a:prstGeom>
          <a:noFill/>
          <a:ln>
            <a:noFill/>
          </a:ln>
        </p:spPr>
      </p:pic>
      <p:pic>
        <p:nvPicPr>
          <p:cNvPr id="113" name="Google Shape;113;p1"/>
          <p:cNvPicPr preferRelativeResize="0"/>
          <p:nvPr/>
        </p:nvPicPr>
        <p:blipFill rotWithShape="1">
          <a:blip r:embed="rId13">
            <a:alphaModFix/>
          </a:blip>
          <a:srcRect b="0" l="0" r="0" t="0"/>
          <a:stretch/>
        </p:blipFill>
        <p:spPr>
          <a:xfrm>
            <a:off x="393287" y="17321763"/>
            <a:ext cx="32252876" cy="4035625"/>
          </a:xfrm>
          <a:prstGeom prst="rect">
            <a:avLst/>
          </a:prstGeom>
          <a:noFill/>
          <a:ln>
            <a:noFill/>
          </a:ln>
        </p:spPr>
      </p:pic>
      <p:sp>
        <p:nvSpPr>
          <p:cNvPr id="114" name="Google Shape;114;p1"/>
          <p:cNvSpPr txBox="1"/>
          <p:nvPr/>
        </p:nvSpPr>
        <p:spPr>
          <a:xfrm>
            <a:off x="25979600" y="14802775"/>
            <a:ext cx="6287400" cy="1968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US" sz="3000" u="none" cap="none" strike="noStrike">
                <a:solidFill>
                  <a:schemeClr val="dk1"/>
                </a:solidFill>
                <a:latin typeface="Calibri"/>
                <a:ea typeface="Calibri"/>
                <a:cs typeface="Calibri"/>
                <a:sym typeface="Calibri"/>
              </a:rPr>
              <a:t>NSF CMMI-1638207 CRISP: Collaborative Research: </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rPr b="0" i="0" lang="en-US" sz="3000" u="none" cap="none" strike="noStrike">
                <a:solidFill>
                  <a:schemeClr val="dk1"/>
                </a:solidFill>
                <a:latin typeface="Calibri"/>
                <a:ea typeface="Calibri"/>
                <a:cs typeface="Calibri"/>
                <a:sym typeface="Calibri"/>
              </a:rPr>
              <a:t>Coordinated, Behaviorally-Aware Recovery for Transportation and </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b="0" i="0" lang="en-US" sz="3000" u="none" cap="none" strike="noStrike">
                <a:solidFill>
                  <a:schemeClr val="dk1"/>
                </a:solidFill>
                <a:latin typeface="Calibri"/>
                <a:ea typeface="Calibri"/>
                <a:cs typeface="Calibri"/>
                <a:sym typeface="Calibri"/>
              </a:rPr>
              <a:t>Power Disruptions</a:t>
            </a:r>
            <a:endParaRPr b="0" i="0" sz="3000" u="none" cap="none" strike="noStrike">
              <a:solidFill>
                <a:schemeClr val="dk1"/>
              </a:solidFill>
              <a:latin typeface="Calibri"/>
              <a:ea typeface="Calibri"/>
              <a:cs typeface="Calibri"/>
              <a:sym typeface="Calibri"/>
            </a:endParaRPr>
          </a:p>
        </p:txBody>
      </p:sp>
      <p:sp>
        <p:nvSpPr>
          <p:cNvPr id="115" name="Google Shape;115;p1"/>
          <p:cNvSpPr txBox="1"/>
          <p:nvPr/>
        </p:nvSpPr>
        <p:spPr>
          <a:xfrm>
            <a:off x="25979100" y="2774600"/>
            <a:ext cx="6634500" cy="39024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7200"/>
              <a:buFont typeface="Arial"/>
              <a:buNone/>
            </a:pPr>
            <a:r>
              <a:t/>
            </a:r>
            <a:endParaRPr b="0" i="0" sz="7200" u="none" cap="none" strike="noStrike">
              <a:solidFill>
                <a:schemeClr val="dk1"/>
              </a:solidFill>
              <a:latin typeface="Calibri"/>
              <a:ea typeface="Calibri"/>
              <a:cs typeface="Calibri"/>
              <a:sym typeface="Calibri"/>
            </a:endParaRPr>
          </a:p>
        </p:txBody>
      </p:sp>
      <p:sp>
        <p:nvSpPr>
          <p:cNvPr id="116" name="Google Shape;116;p1"/>
          <p:cNvSpPr txBox="1"/>
          <p:nvPr/>
        </p:nvSpPr>
        <p:spPr>
          <a:xfrm>
            <a:off x="26075575" y="2756150"/>
            <a:ext cx="6634500" cy="3142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4800"/>
              <a:buFont typeface="Arial"/>
              <a:buNone/>
            </a:pPr>
            <a:r>
              <a:rPr b="0" i="0" lang="en-US" sz="4800" u="none" cap="none" strike="noStrike">
                <a:solidFill>
                  <a:srgbClr val="FFFFFF"/>
                </a:solidFill>
                <a:latin typeface="Calibri"/>
                <a:ea typeface="Calibri"/>
                <a:cs typeface="Calibri"/>
                <a:sym typeface="Calibri"/>
              </a:rPr>
              <a:t>Data</a:t>
            </a:r>
            <a:endParaRPr b="0" i="0" sz="4800" u="none" cap="none" strike="noStrike">
              <a:solidFill>
                <a:srgbClr val="FFFFFF"/>
              </a:solidFill>
              <a:latin typeface="Calibri"/>
              <a:ea typeface="Calibri"/>
              <a:cs typeface="Calibri"/>
              <a:sym typeface="Calibri"/>
            </a:endParaRPr>
          </a:p>
          <a:p>
            <a:pPr indent="-419100" lvl="0" marL="457200" marR="0" rtl="0" algn="l">
              <a:lnSpc>
                <a:spcPct val="100000"/>
              </a:lnSpc>
              <a:spcBef>
                <a:spcPts val="0"/>
              </a:spcBef>
              <a:spcAft>
                <a:spcPts val="0"/>
              </a:spcAft>
              <a:buClr>
                <a:srgbClr val="000000"/>
              </a:buClr>
              <a:buSzPts val="3000"/>
              <a:buFont typeface="Calibri"/>
              <a:buChar char="●"/>
            </a:pPr>
            <a:r>
              <a:rPr b="1" i="0" lang="en-US" sz="3000" u="none" cap="none" strike="noStrike">
                <a:solidFill>
                  <a:srgbClr val="000000"/>
                </a:solidFill>
                <a:latin typeface="Calibri"/>
                <a:ea typeface="Calibri"/>
                <a:cs typeface="Calibri"/>
                <a:sym typeface="Calibri"/>
              </a:rPr>
              <a:t>402,016 Tweets</a:t>
            </a:r>
            <a:r>
              <a:rPr b="0" i="0" lang="en-US" sz="3000" u="none" cap="none" strike="noStrike">
                <a:solidFill>
                  <a:srgbClr val="000000"/>
                </a:solidFill>
                <a:latin typeface="Calibri"/>
                <a:ea typeface="Calibri"/>
                <a:cs typeface="Calibri"/>
                <a:sym typeface="Calibri"/>
              </a:rPr>
              <a:t> related to Puerto Rico Earthquake between January 7, 2019 and February 6, 2019</a:t>
            </a:r>
            <a:endParaRPr b="0" i="0" sz="3000" u="none" cap="none" strike="noStrike">
              <a:solidFill>
                <a:srgbClr val="000000"/>
              </a:solidFill>
              <a:latin typeface="Calibri"/>
              <a:ea typeface="Calibri"/>
              <a:cs typeface="Calibri"/>
              <a:sym typeface="Calibri"/>
            </a:endParaRPr>
          </a:p>
          <a:p>
            <a:pPr indent="-419100" lvl="0" marL="457200" marR="0" rtl="0" algn="l">
              <a:lnSpc>
                <a:spcPct val="100000"/>
              </a:lnSpc>
              <a:spcBef>
                <a:spcPts val="0"/>
              </a:spcBef>
              <a:spcAft>
                <a:spcPts val="0"/>
              </a:spcAft>
              <a:buClr>
                <a:srgbClr val="000000"/>
              </a:buClr>
              <a:buSzPts val="3000"/>
              <a:buFont typeface="Calibri"/>
              <a:buChar char="●"/>
            </a:pPr>
            <a:r>
              <a:rPr b="1" i="0" lang="en-US" sz="3000" u="none" cap="none" strike="noStrike">
                <a:solidFill>
                  <a:srgbClr val="000000"/>
                </a:solidFill>
                <a:latin typeface="Calibri"/>
                <a:ea typeface="Calibri"/>
                <a:cs typeface="Calibri"/>
                <a:sym typeface="Calibri"/>
              </a:rPr>
              <a:t>317,214 Tweets</a:t>
            </a:r>
            <a:r>
              <a:rPr b="0" i="0" lang="en-US" sz="3000" u="none" cap="none" strike="noStrike">
                <a:solidFill>
                  <a:srgbClr val="000000"/>
                </a:solidFill>
                <a:latin typeface="Calibri"/>
                <a:ea typeface="Calibri"/>
                <a:cs typeface="Calibri"/>
                <a:sym typeface="Calibri"/>
              </a:rPr>
              <a:t> related to Hurricane Maria between  September 15, 2017 and October 14, 2017</a:t>
            </a:r>
            <a:endParaRPr b="0" i="0" sz="30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Calibri"/>
              <a:ea typeface="Calibri"/>
              <a:cs typeface="Calibri"/>
              <a:sym typeface="Calibri"/>
            </a:endParaRPr>
          </a:p>
        </p:txBody>
      </p:sp>
      <p:sp>
        <p:nvSpPr>
          <p:cNvPr id="117" name="Google Shape;117;p1"/>
          <p:cNvSpPr txBox="1"/>
          <p:nvPr/>
        </p:nvSpPr>
        <p:spPr>
          <a:xfrm>
            <a:off x="457200" y="21210825"/>
            <a:ext cx="31809900" cy="887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0" i="1" lang="en-US" sz="3000" u="none" cap="none" strike="noStrike">
                <a:solidFill>
                  <a:srgbClr val="000000"/>
                </a:solidFill>
                <a:latin typeface="Calibri"/>
                <a:ea typeface="Calibri"/>
                <a:cs typeface="Calibri"/>
                <a:sym typeface="Calibri"/>
              </a:rPr>
              <a:t>The above maps illustrate Hurricane Maria’s path compared to a heatmap of Twitter activity</a:t>
            </a:r>
            <a:endParaRPr b="0" i="1" sz="3000" u="none" cap="none" strike="noStrike">
              <a:solidFill>
                <a:srgbClr val="000000"/>
              </a:solidFill>
              <a:latin typeface="Calibri"/>
              <a:ea typeface="Calibri"/>
              <a:cs typeface="Calibri"/>
              <a:sym typeface="Calibri"/>
            </a:endParaRPr>
          </a:p>
        </p:txBody>
      </p:sp>
      <p:sp>
        <p:nvSpPr>
          <p:cNvPr id="118" name="Google Shape;118;p1"/>
          <p:cNvSpPr txBox="1"/>
          <p:nvPr/>
        </p:nvSpPr>
        <p:spPr>
          <a:xfrm>
            <a:off x="8966838" y="6257188"/>
            <a:ext cx="15943201" cy="121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0" i="1" lang="en-US" sz="3000" u="none" cap="none" strike="noStrike">
                <a:solidFill>
                  <a:srgbClr val="000000"/>
                </a:solidFill>
                <a:latin typeface="Calibri"/>
                <a:ea typeface="Calibri"/>
                <a:cs typeface="Calibri"/>
                <a:sym typeface="Calibri"/>
              </a:rPr>
              <a:t>Frequency of Topics for the Puerto Rico Earthquakes and Hurricane Maria</a:t>
            </a:r>
            <a:endParaRPr b="0" i="1" sz="3000" u="none" cap="none" strike="noStrike">
              <a:solidFill>
                <a:srgbClr val="000000"/>
              </a:solidFill>
              <a:latin typeface="Calibri"/>
              <a:ea typeface="Calibri"/>
              <a:cs typeface="Calibri"/>
              <a:sym typeface="Calibri"/>
            </a:endParaRPr>
          </a:p>
        </p:txBody>
      </p:sp>
      <p:pic>
        <p:nvPicPr>
          <p:cNvPr id="119" name="Google Shape;119;p1"/>
          <p:cNvPicPr preferRelativeResize="0"/>
          <p:nvPr/>
        </p:nvPicPr>
        <p:blipFill rotWithShape="1">
          <a:blip r:embed="rId14">
            <a:alphaModFix/>
          </a:blip>
          <a:srcRect b="0" l="0" r="0" t="0"/>
          <a:stretch/>
        </p:blipFill>
        <p:spPr>
          <a:xfrm>
            <a:off x="31355341" y="15755509"/>
            <a:ext cx="911759" cy="887099"/>
          </a:xfrm>
          <a:prstGeom prst="rect">
            <a:avLst/>
          </a:prstGeom>
          <a:noFill/>
          <a:ln>
            <a:noFill/>
          </a:ln>
        </p:spPr>
      </p:pic>
      <p:sp>
        <p:nvSpPr>
          <p:cNvPr id="120" name="Google Shape;120;p1"/>
          <p:cNvSpPr txBox="1"/>
          <p:nvPr/>
        </p:nvSpPr>
        <p:spPr>
          <a:xfrm>
            <a:off x="26075650" y="13753375"/>
            <a:ext cx="6287400" cy="1259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7200"/>
              <a:buFont typeface="Arial"/>
              <a:buNone/>
            </a:pPr>
            <a:r>
              <a:rPr b="0" i="0" lang="en-US" sz="4800" u="none" cap="none" strike="noStrike">
                <a:solidFill>
                  <a:schemeClr val="lt1"/>
                </a:solidFill>
                <a:latin typeface="Calibri"/>
                <a:ea typeface="Calibri"/>
                <a:cs typeface="Calibri"/>
                <a:sym typeface="Calibri"/>
              </a:rPr>
              <a:t>Acknowledgement</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nvGrpSpPr>
          <p:cNvPr id="121" name="Google Shape;121;p1"/>
          <p:cNvGrpSpPr/>
          <p:nvPr/>
        </p:nvGrpSpPr>
        <p:grpSpPr>
          <a:xfrm>
            <a:off x="9184700" y="2144650"/>
            <a:ext cx="5847550" cy="4220525"/>
            <a:chOff x="9184700" y="2144650"/>
            <a:chExt cx="5847550" cy="4220525"/>
          </a:xfrm>
        </p:grpSpPr>
        <p:pic>
          <p:nvPicPr>
            <p:cNvPr id="122" name="Google Shape;122;p1"/>
            <p:cNvPicPr preferRelativeResize="0"/>
            <p:nvPr/>
          </p:nvPicPr>
          <p:blipFill rotWithShape="1">
            <a:blip r:embed="rId15">
              <a:alphaModFix/>
            </a:blip>
            <a:srcRect b="0" l="0" r="0" t="5526"/>
            <a:stretch/>
          </p:blipFill>
          <p:spPr>
            <a:xfrm>
              <a:off x="9184700" y="2552700"/>
              <a:ext cx="5847500" cy="3812475"/>
            </a:xfrm>
            <a:prstGeom prst="rect">
              <a:avLst/>
            </a:prstGeom>
            <a:noFill/>
            <a:ln>
              <a:noFill/>
            </a:ln>
          </p:spPr>
        </p:pic>
        <p:sp>
          <p:nvSpPr>
            <p:cNvPr id="123" name="Google Shape;123;p1"/>
            <p:cNvSpPr txBox="1"/>
            <p:nvPr/>
          </p:nvSpPr>
          <p:spPr>
            <a:xfrm>
              <a:off x="10003050" y="2144650"/>
              <a:ext cx="5029200" cy="938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Frequency of Topics in Earthquake Tweets</a:t>
              </a:r>
              <a:endParaRPr b="0" i="0" sz="1800" u="none" cap="none" strike="noStrike">
                <a:solidFill>
                  <a:srgbClr val="000000"/>
                </a:solidFill>
                <a:latin typeface="Calibri"/>
                <a:ea typeface="Calibri"/>
                <a:cs typeface="Calibri"/>
                <a:sym typeface="Calibri"/>
              </a:endParaRPr>
            </a:p>
          </p:txBody>
        </p:sp>
      </p:grpSp>
      <p:grpSp>
        <p:nvGrpSpPr>
          <p:cNvPr id="124" name="Google Shape;124;p1"/>
          <p:cNvGrpSpPr/>
          <p:nvPr/>
        </p:nvGrpSpPr>
        <p:grpSpPr>
          <a:xfrm>
            <a:off x="17521525" y="2144650"/>
            <a:ext cx="5847575" cy="4234024"/>
            <a:chOff x="17521525" y="2144650"/>
            <a:chExt cx="5847575" cy="4234024"/>
          </a:xfrm>
        </p:grpSpPr>
        <p:pic>
          <p:nvPicPr>
            <p:cNvPr id="125" name="Google Shape;125;p1"/>
            <p:cNvPicPr preferRelativeResize="0"/>
            <p:nvPr/>
          </p:nvPicPr>
          <p:blipFill rotWithShape="1">
            <a:blip r:embed="rId16">
              <a:alphaModFix/>
            </a:blip>
            <a:srcRect b="0" l="0" r="0" t="6155"/>
            <a:stretch/>
          </p:blipFill>
          <p:spPr>
            <a:xfrm>
              <a:off x="17521525" y="2566199"/>
              <a:ext cx="5847500" cy="3812475"/>
            </a:xfrm>
            <a:prstGeom prst="rect">
              <a:avLst/>
            </a:prstGeom>
            <a:noFill/>
            <a:ln>
              <a:noFill/>
            </a:ln>
          </p:spPr>
        </p:pic>
        <p:sp>
          <p:nvSpPr>
            <p:cNvPr id="126" name="Google Shape;126;p1"/>
            <p:cNvSpPr txBox="1"/>
            <p:nvPr/>
          </p:nvSpPr>
          <p:spPr>
            <a:xfrm>
              <a:off x="17945100" y="2144650"/>
              <a:ext cx="5424000" cy="938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Frequency of Topics in Hurricane Tweets</a:t>
              </a:r>
              <a:endParaRPr b="0" i="0" sz="1800" u="none" cap="none" strike="noStrike">
                <a:solidFill>
                  <a:srgbClr val="000000"/>
                </a:solidFill>
                <a:latin typeface="Calibri"/>
                <a:ea typeface="Calibri"/>
                <a:cs typeface="Calibri"/>
                <a:sym typeface="Calibri"/>
              </a:endParaRPr>
            </a:p>
          </p:txBody>
        </p:sp>
      </p:grpSp>
      <p:sp>
        <p:nvSpPr>
          <p:cNvPr id="127" name="Google Shape;127;p1"/>
          <p:cNvSpPr txBox="1"/>
          <p:nvPr/>
        </p:nvSpPr>
        <p:spPr>
          <a:xfrm>
            <a:off x="7357475" y="15241075"/>
            <a:ext cx="18452400" cy="1968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US" sz="2500">
                <a:solidFill>
                  <a:schemeClr val="dk1"/>
                </a:solidFill>
                <a:highlight>
                  <a:srgbClr val="FFFFFF"/>
                </a:highlight>
                <a:latin typeface="Calibri"/>
                <a:ea typeface="Calibri"/>
                <a:cs typeface="Calibri"/>
                <a:sym typeface="Calibri"/>
              </a:rPr>
              <a:t>Ziqian Song, Austin Spencer, Taylor Thackaberry, Kayley Bogemann, Shane Burchard, Jessie Butler, Liuqing Li, Kris Wernstedt, Pamela Murray-Tuite, Edward A. Fox (2020). A comparison of people’s use of Twitter in Puerto Rico Earthquake and Hurricane Maria. Poster, with abstract in Proceedings International Conference on Information Systems for Crisis Response and Management (ISCRAM 2020), May 2020, to be published in 2020 and presented in May 2021 at ISCRAM 2021. Blacksburg, VA.</a:t>
            </a:r>
            <a:endParaRPr sz="25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2018-05-10T09:34:42Z</dcterms:created>
  <dc:creator>Brian Tomaszewski</dc:creator>
</cp:coreProperties>
</file>