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7" r:id="rId3"/>
    <p:sldId id="278" r:id="rId4"/>
    <p:sldId id="257" r:id="rId5"/>
    <p:sldId id="279" r:id="rId6"/>
    <p:sldId id="280" r:id="rId7"/>
    <p:sldId id="281" r:id="rId8"/>
    <p:sldId id="282" r:id="rId9"/>
    <p:sldId id="283" r:id="rId10"/>
    <p:sldId id="274" r:id="rId11"/>
    <p:sldId id="272" r:id="rId12"/>
    <p:sldId id="273" r:id="rId13"/>
    <p:sldId id="284" r:id="rId14"/>
    <p:sldId id="275" r:id="rId15"/>
    <p:sldId id="259" r:id="rId16"/>
    <p:sldId id="262" r:id="rId17"/>
    <p:sldId id="264" r:id="rId18"/>
    <p:sldId id="265" r:id="rId19"/>
    <p:sldId id="266" r:id="rId20"/>
    <p:sldId id="276" r:id="rId21"/>
    <p:sldId id="285" r:id="rId22"/>
    <p:sldId id="286" r:id="rId23"/>
    <p:sldId id="269" r:id="rId24"/>
    <p:sldId id="271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9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sv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sv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svg"/><Relationship Id="rId1" Type="http://schemas.openxmlformats.org/officeDocument/2006/relationships/image" Target="../media/image21.png"/><Relationship Id="rId6" Type="http://schemas.openxmlformats.org/officeDocument/2006/relationships/image" Target="../media/image26.svg"/><Relationship Id="rId5" Type="http://schemas.openxmlformats.org/officeDocument/2006/relationships/image" Target="../media/image25.png"/><Relationship Id="rId4" Type="http://schemas.openxmlformats.org/officeDocument/2006/relationships/image" Target="../media/image24.sv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svg"/><Relationship Id="rId1" Type="http://schemas.openxmlformats.org/officeDocument/2006/relationships/image" Target="../media/image29.png"/><Relationship Id="rId4" Type="http://schemas.openxmlformats.org/officeDocument/2006/relationships/image" Target="../media/image32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sv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sv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svg"/><Relationship Id="rId1" Type="http://schemas.openxmlformats.org/officeDocument/2006/relationships/image" Target="../media/image21.png"/><Relationship Id="rId6" Type="http://schemas.openxmlformats.org/officeDocument/2006/relationships/image" Target="../media/image26.svg"/><Relationship Id="rId5" Type="http://schemas.openxmlformats.org/officeDocument/2006/relationships/image" Target="../media/image25.png"/><Relationship Id="rId4" Type="http://schemas.openxmlformats.org/officeDocument/2006/relationships/image" Target="../media/image24.sv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svg"/><Relationship Id="rId1" Type="http://schemas.openxmlformats.org/officeDocument/2006/relationships/image" Target="../media/image29.png"/><Relationship Id="rId4" Type="http://schemas.openxmlformats.org/officeDocument/2006/relationships/image" Target="../media/image32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81AD0B-F117-4E45-A4BC-1CE405EC5E59}" type="doc">
      <dgm:prSet loTypeId="urn:microsoft.com/office/officeart/2005/8/layout/process4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1FFD9B0E-8555-483C-9C39-FADCF01ACA20}">
      <dgm:prSet/>
      <dgm:spPr/>
      <dgm:t>
        <a:bodyPr/>
        <a:lstStyle/>
        <a:p>
          <a:r>
            <a:rPr lang="en-US"/>
            <a:t>Why do we need rules for meetings?</a:t>
          </a:r>
        </a:p>
      </dgm:t>
    </dgm:pt>
    <dgm:pt modelId="{EF07DFC9-644B-4C0D-918F-492248EE011C}" type="parTrans" cxnId="{CDEE068A-D0EF-42BA-8E69-D7E2D56725A4}">
      <dgm:prSet/>
      <dgm:spPr/>
      <dgm:t>
        <a:bodyPr/>
        <a:lstStyle/>
        <a:p>
          <a:endParaRPr lang="en-US"/>
        </a:p>
      </dgm:t>
    </dgm:pt>
    <dgm:pt modelId="{29E346E8-7022-4BA8-8063-7DAFCF1C63D6}" type="sibTrans" cxnId="{CDEE068A-D0EF-42BA-8E69-D7E2D56725A4}">
      <dgm:prSet/>
      <dgm:spPr/>
      <dgm:t>
        <a:bodyPr/>
        <a:lstStyle/>
        <a:p>
          <a:endParaRPr lang="en-US"/>
        </a:p>
      </dgm:t>
    </dgm:pt>
    <dgm:pt modelId="{CED3DDFA-9D1F-42B4-BDDC-0C90982ACFAF}">
      <dgm:prSet/>
      <dgm:spPr/>
      <dgm:t>
        <a:bodyPr/>
        <a:lstStyle/>
        <a:p>
          <a:r>
            <a:rPr lang="en-US"/>
            <a:t>All members have rights, and there are rules for:</a:t>
          </a:r>
        </a:p>
      </dgm:t>
    </dgm:pt>
    <dgm:pt modelId="{73335735-C2E9-45A4-9106-049AA95D02CE}" type="parTrans" cxnId="{1BD7220D-5ACF-4F70-A4FA-C3862E7CB92B}">
      <dgm:prSet/>
      <dgm:spPr/>
      <dgm:t>
        <a:bodyPr/>
        <a:lstStyle/>
        <a:p>
          <a:endParaRPr lang="en-US"/>
        </a:p>
      </dgm:t>
    </dgm:pt>
    <dgm:pt modelId="{6E7AA478-B1CA-45C1-9C36-3CFD47040E3B}" type="sibTrans" cxnId="{1BD7220D-5ACF-4F70-A4FA-C3862E7CB92B}">
      <dgm:prSet/>
      <dgm:spPr/>
      <dgm:t>
        <a:bodyPr/>
        <a:lstStyle/>
        <a:p>
          <a:endParaRPr lang="en-US"/>
        </a:p>
      </dgm:t>
    </dgm:pt>
    <dgm:pt modelId="{9DD5F9A2-1FCB-4B97-937F-8A711D3A85A9}">
      <dgm:prSet/>
      <dgm:spPr/>
      <dgm:t>
        <a:bodyPr/>
        <a:lstStyle/>
        <a:p>
          <a:r>
            <a:rPr lang="en-US" dirty="0"/>
            <a:t>The majority</a:t>
          </a:r>
        </a:p>
      </dgm:t>
    </dgm:pt>
    <dgm:pt modelId="{487EE7BD-6581-4C89-B99C-B98B87F793C1}" type="parTrans" cxnId="{35AE9A9A-8B7F-431A-8510-19E6069DE698}">
      <dgm:prSet/>
      <dgm:spPr/>
      <dgm:t>
        <a:bodyPr/>
        <a:lstStyle/>
        <a:p>
          <a:endParaRPr lang="en-US"/>
        </a:p>
      </dgm:t>
    </dgm:pt>
    <dgm:pt modelId="{C3714C9F-A453-4762-8367-FEBF91A9DCDB}" type="sibTrans" cxnId="{35AE9A9A-8B7F-431A-8510-19E6069DE698}">
      <dgm:prSet/>
      <dgm:spPr/>
      <dgm:t>
        <a:bodyPr/>
        <a:lstStyle/>
        <a:p>
          <a:endParaRPr lang="en-US"/>
        </a:p>
      </dgm:t>
    </dgm:pt>
    <dgm:pt modelId="{484F2922-A48E-4430-A140-2E5A86D54EA6}">
      <dgm:prSet/>
      <dgm:spPr/>
      <dgm:t>
        <a:bodyPr/>
        <a:lstStyle/>
        <a:p>
          <a:r>
            <a:rPr lang="en-US" dirty="0"/>
            <a:t>The minority (especially that greater than 1/3)</a:t>
          </a:r>
        </a:p>
      </dgm:t>
    </dgm:pt>
    <dgm:pt modelId="{35AA1B40-F22C-4D9C-98D2-C44B4F693EBF}" type="parTrans" cxnId="{1E0C20B6-700E-4542-B26F-94DE3A770F6C}">
      <dgm:prSet/>
      <dgm:spPr/>
      <dgm:t>
        <a:bodyPr/>
        <a:lstStyle/>
        <a:p>
          <a:endParaRPr lang="en-US"/>
        </a:p>
      </dgm:t>
    </dgm:pt>
    <dgm:pt modelId="{09DA6E98-96EE-4B35-8C92-062267285DD0}" type="sibTrans" cxnId="{1E0C20B6-700E-4542-B26F-94DE3A770F6C}">
      <dgm:prSet/>
      <dgm:spPr/>
      <dgm:t>
        <a:bodyPr/>
        <a:lstStyle/>
        <a:p>
          <a:endParaRPr lang="en-US"/>
        </a:p>
      </dgm:t>
    </dgm:pt>
    <dgm:pt modelId="{D002B8FF-2E08-4A61-9B3B-5D6B539642B3}">
      <dgm:prSet/>
      <dgm:spPr/>
      <dgm:t>
        <a:bodyPr/>
        <a:lstStyle/>
        <a:p>
          <a:r>
            <a:rPr lang="en-US" dirty="0"/>
            <a:t>Individual members</a:t>
          </a:r>
        </a:p>
      </dgm:t>
    </dgm:pt>
    <dgm:pt modelId="{C2D1FE7C-0C84-4610-AA0C-C1B524B92124}" type="parTrans" cxnId="{A125B1E1-8426-48EC-922A-5E7E7E8002CE}">
      <dgm:prSet/>
      <dgm:spPr/>
      <dgm:t>
        <a:bodyPr/>
        <a:lstStyle/>
        <a:p>
          <a:endParaRPr lang="en-US"/>
        </a:p>
      </dgm:t>
    </dgm:pt>
    <dgm:pt modelId="{B5DD91F3-7514-4663-A018-277B4D2B4F32}" type="sibTrans" cxnId="{A125B1E1-8426-48EC-922A-5E7E7E8002CE}">
      <dgm:prSet/>
      <dgm:spPr/>
      <dgm:t>
        <a:bodyPr/>
        <a:lstStyle/>
        <a:p>
          <a:endParaRPr lang="en-US"/>
        </a:p>
      </dgm:t>
    </dgm:pt>
    <dgm:pt modelId="{6970B1F7-67A6-4243-8B18-BD95833A27AD}">
      <dgm:prSet/>
      <dgm:spPr/>
      <dgm:t>
        <a:bodyPr/>
        <a:lstStyle/>
        <a:p>
          <a:r>
            <a:rPr lang="en-US" dirty="0"/>
            <a:t>Absentees</a:t>
          </a:r>
        </a:p>
      </dgm:t>
    </dgm:pt>
    <dgm:pt modelId="{548295CB-2B85-4078-85C8-3562EEC72250}" type="parTrans" cxnId="{537D5757-48DE-47C2-9A12-9A793D86C3BA}">
      <dgm:prSet/>
      <dgm:spPr/>
      <dgm:t>
        <a:bodyPr/>
        <a:lstStyle/>
        <a:p>
          <a:endParaRPr lang="en-US"/>
        </a:p>
      </dgm:t>
    </dgm:pt>
    <dgm:pt modelId="{B4392969-BE31-4711-80CB-D125A848AF33}" type="sibTrans" cxnId="{537D5757-48DE-47C2-9A12-9A793D86C3BA}">
      <dgm:prSet/>
      <dgm:spPr/>
      <dgm:t>
        <a:bodyPr/>
        <a:lstStyle/>
        <a:p>
          <a:endParaRPr lang="en-US"/>
        </a:p>
      </dgm:t>
    </dgm:pt>
    <dgm:pt modelId="{1F7B674A-EEF8-4DCC-835C-0961BC5E3B20}">
      <dgm:prSet/>
      <dgm:spPr/>
      <dgm:t>
        <a:bodyPr/>
        <a:lstStyle/>
        <a:p>
          <a:r>
            <a:rPr lang="en-US"/>
            <a:t>All of these together</a:t>
          </a:r>
        </a:p>
      </dgm:t>
    </dgm:pt>
    <dgm:pt modelId="{BF72E307-FF12-40BF-9A36-6DB964DC0EC0}" type="parTrans" cxnId="{E7CD0481-5CE3-4C9A-B1FC-0E1C694486DF}">
      <dgm:prSet/>
      <dgm:spPr/>
      <dgm:t>
        <a:bodyPr/>
        <a:lstStyle/>
        <a:p>
          <a:endParaRPr lang="en-US"/>
        </a:p>
      </dgm:t>
    </dgm:pt>
    <dgm:pt modelId="{10676207-E792-431B-8C3D-469BFEF3BD52}" type="sibTrans" cxnId="{E7CD0481-5CE3-4C9A-B1FC-0E1C694486DF}">
      <dgm:prSet/>
      <dgm:spPr/>
      <dgm:t>
        <a:bodyPr/>
        <a:lstStyle/>
        <a:p>
          <a:endParaRPr lang="en-US"/>
        </a:p>
      </dgm:t>
    </dgm:pt>
    <dgm:pt modelId="{F90BA89F-77E2-4F15-A864-EDD101BD25CC}" type="pres">
      <dgm:prSet presAssocID="{4381AD0B-F117-4E45-A4BC-1CE405EC5E59}" presName="Name0" presStyleCnt="0">
        <dgm:presLayoutVars>
          <dgm:dir/>
          <dgm:animLvl val="lvl"/>
          <dgm:resizeHandles val="exact"/>
        </dgm:presLayoutVars>
      </dgm:prSet>
      <dgm:spPr/>
    </dgm:pt>
    <dgm:pt modelId="{16ECE4BF-E22F-42DE-8E26-300D039749D6}" type="pres">
      <dgm:prSet presAssocID="{CED3DDFA-9D1F-42B4-BDDC-0C90982ACFAF}" presName="boxAndChildren" presStyleCnt="0"/>
      <dgm:spPr/>
    </dgm:pt>
    <dgm:pt modelId="{0660A760-99E4-4AF8-87A9-C1F773EE2691}" type="pres">
      <dgm:prSet presAssocID="{CED3DDFA-9D1F-42B4-BDDC-0C90982ACFAF}" presName="parentTextBox" presStyleLbl="node1" presStyleIdx="0" presStyleCnt="2"/>
      <dgm:spPr/>
    </dgm:pt>
    <dgm:pt modelId="{314B419F-5EE6-4722-8D2B-2F0ED444FF27}" type="pres">
      <dgm:prSet presAssocID="{CED3DDFA-9D1F-42B4-BDDC-0C90982ACFAF}" presName="entireBox" presStyleLbl="node1" presStyleIdx="0" presStyleCnt="2"/>
      <dgm:spPr/>
    </dgm:pt>
    <dgm:pt modelId="{0D0FEB3A-FE57-48C7-A598-C1FEA22FF415}" type="pres">
      <dgm:prSet presAssocID="{CED3DDFA-9D1F-42B4-BDDC-0C90982ACFAF}" presName="descendantBox" presStyleCnt="0"/>
      <dgm:spPr/>
    </dgm:pt>
    <dgm:pt modelId="{5F5D3D89-52C6-41FA-80E6-EF78AAB695E7}" type="pres">
      <dgm:prSet presAssocID="{9DD5F9A2-1FCB-4B97-937F-8A711D3A85A9}" presName="childTextBox" presStyleLbl="fgAccFollowNode1" presStyleIdx="0" presStyleCnt="5">
        <dgm:presLayoutVars>
          <dgm:bulletEnabled val="1"/>
        </dgm:presLayoutVars>
      </dgm:prSet>
      <dgm:spPr/>
    </dgm:pt>
    <dgm:pt modelId="{18C11248-5794-44E8-BCCD-A469A4823D35}" type="pres">
      <dgm:prSet presAssocID="{484F2922-A48E-4430-A140-2E5A86D54EA6}" presName="childTextBox" presStyleLbl="fgAccFollowNode1" presStyleIdx="1" presStyleCnt="5">
        <dgm:presLayoutVars>
          <dgm:bulletEnabled val="1"/>
        </dgm:presLayoutVars>
      </dgm:prSet>
      <dgm:spPr/>
    </dgm:pt>
    <dgm:pt modelId="{8894A429-A725-43C6-8EBD-4F3F873CFC1B}" type="pres">
      <dgm:prSet presAssocID="{D002B8FF-2E08-4A61-9B3B-5D6B539642B3}" presName="childTextBox" presStyleLbl="fgAccFollowNode1" presStyleIdx="2" presStyleCnt="5">
        <dgm:presLayoutVars>
          <dgm:bulletEnabled val="1"/>
        </dgm:presLayoutVars>
      </dgm:prSet>
      <dgm:spPr/>
    </dgm:pt>
    <dgm:pt modelId="{E5B00B7C-AAC1-4C91-B2BE-C297FFD6832F}" type="pres">
      <dgm:prSet presAssocID="{6970B1F7-67A6-4243-8B18-BD95833A27AD}" presName="childTextBox" presStyleLbl="fgAccFollowNode1" presStyleIdx="3" presStyleCnt="5">
        <dgm:presLayoutVars>
          <dgm:bulletEnabled val="1"/>
        </dgm:presLayoutVars>
      </dgm:prSet>
      <dgm:spPr/>
    </dgm:pt>
    <dgm:pt modelId="{0B2BE8B8-DB9B-4A91-B312-81E0DB349285}" type="pres">
      <dgm:prSet presAssocID="{1F7B674A-EEF8-4DCC-835C-0961BC5E3B20}" presName="childTextBox" presStyleLbl="fgAccFollowNode1" presStyleIdx="4" presStyleCnt="5">
        <dgm:presLayoutVars>
          <dgm:bulletEnabled val="1"/>
        </dgm:presLayoutVars>
      </dgm:prSet>
      <dgm:spPr/>
    </dgm:pt>
    <dgm:pt modelId="{3DEDE808-BF96-4F39-AADF-65E26BA661D8}" type="pres">
      <dgm:prSet presAssocID="{29E346E8-7022-4BA8-8063-7DAFCF1C63D6}" presName="sp" presStyleCnt="0"/>
      <dgm:spPr/>
    </dgm:pt>
    <dgm:pt modelId="{670F17AF-3A4C-4641-A026-7098CD32B25A}" type="pres">
      <dgm:prSet presAssocID="{1FFD9B0E-8555-483C-9C39-FADCF01ACA20}" presName="arrowAndChildren" presStyleCnt="0"/>
      <dgm:spPr/>
    </dgm:pt>
    <dgm:pt modelId="{D05283F8-4766-4871-892D-55427335D5D2}" type="pres">
      <dgm:prSet presAssocID="{1FFD9B0E-8555-483C-9C39-FADCF01ACA20}" presName="parentTextArrow" presStyleLbl="node1" presStyleIdx="1" presStyleCnt="2"/>
      <dgm:spPr/>
    </dgm:pt>
  </dgm:ptLst>
  <dgm:cxnLst>
    <dgm:cxn modelId="{D3442C00-498A-4FE7-BD23-0559E688A98B}" type="presOf" srcId="{9DD5F9A2-1FCB-4B97-937F-8A711D3A85A9}" destId="{5F5D3D89-52C6-41FA-80E6-EF78AAB695E7}" srcOrd="0" destOrd="0" presId="urn:microsoft.com/office/officeart/2005/8/layout/process4"/>
    <dgm:cxn modelId="{8CA53601-07B6-47F0-9E83-0DC2F050BFD6}" type="presOf" srcId="{D002B8FF-2E08-4A61-9B3B-5D6B539642B3}" destId="{8894A429-A725-43C6-8EBD-4F3F873CFC1B}" srcOrd="0" destOrd="0" presId="urn:microsoft.com/office/officeart/2005/8/layout/process4"/>
    <dgm:cxn modelId="{1BD7220D-5ACF-4F70-A4FA-C3862E7CB92B}" srcId="{4381AD0B-F117-4E45-A4BC-1CE405EC5E59}" destId="{CED3DDFA-9D1F-42B4-BDDC-0C90982ACFAF}" srcOrd="1" destOrd="0" parTransId="{73335735-C2E9-45A4-9106-049AA95D02CE}" sibTransId="{6E7AA478-B1CA-45C1-9C36-3CFD47040E3B}"/>
    <dgm:cxn modelId="{24D8B11F-2555-4F11-A8FB-7F758C572CFD}" type="presOf" srcId="{CED3DDFA-9D1F-42B4-BDDC-0C90982ACFAF}" destId="{0660A760-99E4-4AF8-87A9-C1F773EE2691}" srcOrd="0" destOrd="0" presId="urn:microsoft.com/office/officeart/2005/8/layout/process4"/>
    <dgm:cxn modelId="{79FB6C21-A93C-40BB-ABD6-18EE7EE267FF}" type="presOf" srcId="{484F2922-A48E-4430-A140-2E5A86D54EA6}" destId="{18C11248-5794-44E8-BCCD-A469A4823D35}" srcOrd="0" destOrd="0" presId="urn:microsoft.com/office/officeart/2005/8/layout/process4"/>
    <dgm:cxn modelId="{7D047526-39EE-482F-862F-B40AC19EA1A3}" type="presOf" srcId="{1FFD9B0E-8555-483C-9C39-FADCF01ACA20}" destId="{D05283F8-4766-4871-892D-55427335D5D2}" srcOrd="0" destOrd="0" presId="urn:microsoft.com/office/officeart/2005/8/layout/process4"/>
    <dgm:cxn modelId="{11D8A073-9CBB-482B-95D2-F630FD504201}" type="presOf" srcId="{1F7B674A-EEF8-4DCC-835C-0961BC5E3B20}" destId="{0B2BE8B8-DB9B-4A91-B312-81E0DB349285}" srcOrd="0" destOrd="0" presId="urn:microsoft.com/office/officeart/2005/8/layout/process4"/>
    <dgm:cxn modelId="{537D5757-48DE-47C2-9A12-9A793D86C3BA}" srcId="{CED3DDFA-9D1F-42B4-BDDC-0C90982ACFAF}" destId="{6970B1F7-67A6-4243-8B18-BD95833A27AD}" srcOrd="3" destOrd="0" parTransId="{548295CB-2B85-4078-85C8-3562EEC72250}" sibTransId="{B4392969-BE31-4711-80CB-D125A848AF33}"/>
    <dgm:cxn modelId="{E7CD0481-5CE3-4C9A-B1FC-0E1C694486DF}" srcId="{CED3DDFA-9D1F-42B4-BDDC-0C90982ACFAF}" destId="{1F7B674A-EEF8-4DCC-835C-0961BC5E3B20}" srcOrd="4" destOrd="0" parTransId="{BF72E307-FF12-40BF-9A36-6DB964DC0EC0}" sibTransId="{10676207-E792-431B-8C3D-469BFEF3BD52}"/>
    <dgm:cxn modelId="{CDEE068A-D0EF-42BA-8E69-D7E2D56725A4}" srcId="{4381AD0B-F117-4E45-A4BC-1CE405EC5E59}" destId="{1FFD9B0E-8555-483C-9C39-FADCF01ACA20}" srcOrd="0" destOrd="0" parTransId="{EF07DFC9-644B-4C0D-918F-492248EE011C}" sibTransId="{29E346E8-7022-4BA8-8063-7DAFCF1C63D6}"/>
    <dgm:cxn modelId="{35AE9A9A-8B7F-431A-8510-19E6069DE698}" srcId="{CED3DDFA-9D1F-42B4-BDDC-0C90982ACFAF}" destId="{9DD5F9A2-1FCB-4B97-937F-8A711D3A85A9}" srcOrd="0" destOrd="0" parTransId="{487EE7BD-6581-4C89-B99C-B98B87F793C1}" sibTransId="{C3714C9F-A453-4762-8367-FEBF91A9DCDB}"/>
    <dgm:cxn modelId="{D3678A9F-A7AA-44AC-A730-839556E49DB0}" type="presOf" srcId="{6970B1F7-67A6-4243-8B18-BD95833A27AD}" destId="{E5B00B7C-AAC1-4C91-B2BE-C297FFD6832F}" srcOrd="0" destOrd="0" presId="urn:microsoft.com/office/officeart/2005/8/layout/process4"/>
    <dgm:cxn modelId="{34A5B6AC-38DE-4C0A-8603-CDDF64667829}" type="presOf" srcId="{CED3DDFA-9D1F-42B4-BDDC-0C90982ACFAF}" destId="{314B419F-5EE6-4722-8D2B-2F0ED444FF27}" srcOrd="1" destOrd="0" presId="urn:microsoft.com/office/officeart/2005/8/layout/process4"/>
    <dgm:cxn modelId="{1E0C20B6-700E-4542-B26F-94DE3A770F6C}" srcId="{CED3DDFA-9D1F-42B4-BDDC-0C90982ACFAF}" destId="{484F2922-A48E-4430-A140-2E5A86D54EA6}" srcOrd="1" destOrd="0" parTransId="{35AA1B40-F22C-4D9C-98D2-C44B4F693EBF}" sibTransId="{09DA6E98-96EE-4B35-8C92-062267285DD0}"/>
    <dgm:cxn modelId="{7A2722CA-DEAF-4362-910F-14985922A42E}" type="presOf" srcId="{4381AD0B-F117-4E45-A4BC-1CE405EC5E59}" destId="{F90BA89F-77E2-4F15-A864-EDD101BD25CC}" srcOrd="0" destOrd="0" presId="urn:microsoft.com/office/officeart/2005/8/layout/process4"/>
    <dgm:cxn modelId="{A125B1E1-8426-48EC-922A-5E7E7E8002CE}" srcId="{CED3DDFA-9D1F-42B4-BDDC-0C90982ACFAF}" destId="{D002B8FF-2E08-4A61-9B3B-5D6B539642B3}" srcOrd="2" destOrd="0" parTransId="{C2D1FE7C-0C84-4610-AA0C-C1B524B92124}" sibTransId="{B5DD91F3-7514-4663-A018-277B4D2B4F32}"/>
    <dgm:cxn modelId="{5CAB57D8-676B-4924-BDEE-7872B847B7B4}" type="presParOf" srcId="{F90BA89F-77E2-4F15-A864-EDD101BD25CC}" destId="{16ECE4BF-E22F-42DE-8E26-300D039749D6}" srcOrd="0" destOrd="0" presId="urn:microsoft.com/office/officeart/2005/8/layout/process4"/>
    <dgm:cxn modelId="{10D82D78-5438-4781-87B3-ECF00A0E0140}" type="presParOf" srcId="{16ECE4BF-E22F-42DE-8E26-300D039749D6}" destId="{0660A760-99E4-4AF8-87A9-C1F773EE2691}" srcOrd="0" destOrd="0" presId="urn:microsoft.com/office/officeart/2005/8/layout/process4"/>
    <dgm:cxn modelId="{F199AE1B-FCDC-46CF-895F-EC2D6CEA0D20}" type="presParOf" srcId="{16ECE4BF-E22F-42DE-8E26-300D039749D6}" destId="{314B419F-5EE6-4722-8D2B-2F0ED444FF27}" srcOrd="1" destOrd="0" presId="urn:microsoft.com/office/officeart/2005/8/layout/process4"/>
    <dgm:cxn modelId="{8B5C6115-1218-40EA-8FAF-3254E6528A6D}" type="presParOf" srcId="{16ECE4BF-E22F-42DE-8E26-300D039749D6}" destId="{0D0FEB3A-FE57-48C7-A598-C1FEA22FF415}" srcOrd="2" destOrd="0" presId="urn:microsoft.com/office/officeart/2005/8/layout/process4"/>
    <dgm:cxn modelId="{3BBB5CE5-5E07-40DF-AE6E-A47A6B1FABE9}" type="presParOf" srcId="{0D0FEB3A-FE57-48C7-A598-C1FEA22FF415}" destId="{5F5D3D89-52C6-41FA-80E6-EF78AAB695E7}" srcOrd="0" destOrd="0" presId="urn:microsoft.com/office/officeart/2005/8/layout/process4"/>
    <dgm:cxn modelId="{3B6DC252-3E0A-404B-943D-19FA6D02A477}" type="presParOf" srcId="{0D0FEB3A-FE57-48C7-A598-C1FEA22FF415}" destId="{18C11248-5794-44E8-BCCD-A469A4823D35}" srcOrd="1" destOrd="0" presId="urn:microsoft.com/office/officeart/2005/8/layout/process4"/>
    <dgm:cxn modelId="{C3820CDB-5D21-4447-965B-AD3BFDEFE33D}" type="presParOf" srcId="{0D0FEB3A-FE57-48C7-A598-C1FEA22FF415}" destId="{8894A429-A725-43C6-8EBD-4F3F873CFC1B}" srcOrd="2" destOrd="0" presId="urn:microsoft.com/office/officeart/2005/8/layout/process4"/>
    <dgm:cxn modelId="{909C18A4-1951-43A1-98E7-F4DE4C729E63}" type="presParOf" srcId="{0D0FEB3A-FE57-48C7-A598-C1FEA22FF415}" destId="{E5B00B7C-AAC1-4C91-B2BE-C297FFD6832F}" srcOrd="3" destOrd="0" presId="urn:microsoft.com/office/officeart/2005/8/layout/process4"/>
    <dgm:cxn modelId="{237CF7E2-9A72-42D4-80D5-55C2FB251916}" type="presParOf" srcId="{0D0FEB3A-FE57-48C7-A598-C1FEA22FF415}" destId="{0B2BE8B8-DB9B-4A91-B312-81E0DB349285}" srcOrd="4" destOrd="0" presId="urn:microsoft.com/office/officeart/2005/8/layout/process4"/>
    <dgm:cxn modelId="{E8E97006-C2B9-4070-A5B5-51A31B661570}" type="presParOf" srcId="{F90BA89F-77E2-4F15-A864-EDD101BD25CC}" destId="{3DEDE808-BF96-4F39-AADF-65E26BA661D8}" srcOrd="1" destOrd="0" presId="urn:microsoft.com/office/officeart/2005/8/layout/process4"/>
    <dgm:cxn modelId="{269EFAC3-D438-4EB9-845D-21B273949898}" type="presParOf" srcId="{F90BA89F-77E2-4F15-A864-EDD101BD25CC}" destId="{670F17AF-3A4C-4641-A026-7098CD32B25A}" srcOrd="2" destOrd="0" presId="urn:microsoft.com/office/officeart/2005/8/layout/process4"/>
    <dgm:cxn modelId="{34D5311C-2A22-4886-9407-30B7E45DDF1B}" type="presParOf" srcId="{670F17AF-3A4C-4641-A026-7098CD32B25A}" destId="{D05283F8-4766-4871-892D-55427335D5D2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996EB0B-7FD6-4187-8692-D9776BF05878}" type="doc">
      <dgm:prSet loTypeId="urn:microsoft.com/office/officeart/2018/2/layout/IconLabelDescriptionList" loCatId="icon" qsTypeId="urn:microsoft.com/office/officeart/2005/8/quickstyle/simple1" qsCatId="simple" csTypeId="urn:microsoft.com/office/officeart/2018/5/colors/Iconchunking_neutralbg_colorful2" csCatId="colorful" phldr="1"/>
      <dgm:spPr/>
      <dgm:t>
        <a:bodyPr/>
        <a:lstStyle/>
        <a:p>
          <a:endParaRPr lang="en-US"/>
        </a:p>
      </dgm:t>
    </dgm:pt>
    <dgm:pt modelId="{A7521AD7-52D8-41DF-ABB2-FDF691702EF1}">
      <dgm:prSet/>
      <dgm:spPr/>
      <dgm:t>
        <a:bodyPr/>
        <a:lstStyle/>
        <a:p>
          <a:pPr>
            <a:defRPr b="1"/>
          </a:pPr>
          <a:r>
            <a:rPr lang="en-US"/>
            <a:t>Agenda</a:t>
          </a:r>
        </a:p>
      </dgm:t>
    </dgm:pt>
    <dgm:pt modelId="{1DAA8471-72B6-4A9B-B709-4D197F9E0C03}" type="parTrans" cxnId="{B09C79DC-3468-4859-9F1D-4357600C68D7}">
      <dgm:prSet/>
      <dgm:spPr/>
      <dgm:t>
        <a:bodyPr/>
        <a:lstStyle/>
        <a:p>
          <a:endParaRPr lang="en-US"/>
        </a:p>
      </dgm:t>
    </dgm:pt>
    <dgm:pt modelId="{EA483AA8-0810-4420-9121-A2F8EDF2A207}" type="sibTrans" cxnId="{B09C79DC-3468-4859-9F1D-4357600C68D7}">
      <dgm:prSet/>
      <dgm:spPr/>
      <dgm:t>
        <a:bodyPr/>
        <a:lstStyle/>
        <a:p>
          <a:endParaRPr lang="en-US"/>
        </a:p>
      </dgm:t>
    </dgm:pt>
    <dgm:pt modelId="{0592800E-CF1F-4052-B525-78EF4D4957D0}">
      <dgm:prSet/>
      <dgm:spPr/>
      <dgm:t>
        <a:bodyPr/>
        <a:lstStyle/>
        <a:p>
          <a:r>
            <a:rPr lang="en-US"/>
            <a:t>Standard order of business</a:t>
          </a:r>
        </a:p>
      </dgm:t>
    </dgm:pt>
    <dgm:pt modelId="{FCFEED10-CAE6-42D1-8660-AC5B6DA71897}" type="parTrans" cxnId="{F68E59B7-3878-4F5D-BD91-2F53BFFABF2C}">
      <dgm:prSet/>
      <dgm:spPr/>
      <dgm:t>
        <a:bodyPr/>
        <a:lstStyle/>
        <a:p>
          <a:endParaRPr lang="en-US"/>
        </a:p>
      </dgm:t>
    </dgm:pt>
    <dgm:pt modelId="{62CECA2C-CA06-450A-ABB1-FD7D46599443}" type="sibTrans" cxnId="{F68E59B7-3878-4F5D-BD91-2F53BFFABF2C}">
      <dgm:prSet/>
      <dgm:spPr/>
      <dgm:t>
        <a:bodyPr/>
        <a:lstStyle/>
        <a:p>
          <a:endParaRPr lang="en-US"/>
        </a:p>
      </dgm:t>
    </dgm:pt>
    <dgm:pt modelId="{6F89DE9F-D6B4-4768-8CBF-19FD1F534A2D}">
      <dgm:prSet/>
      <dgm:spPr/>
      <dgm:t>
        <a:bodyPr/>
        <a:lstStyle/>
        <a:p>
          <a:r>
            <a:rPr lang="en-US"/>
            <a:t>Common errors</a:t>
          </a:r>
        </a:p>
      </dgm:t>
    </dgm:pt>
    <dgm:pt modelId="{7B7E9285-E3B6-484C-96A1-A159CB136BF4}" type="parTrans" cxnId="{8B3A73FA-262D-4280-B0EE-E569F710331E}">
      <dgm:prSet/>
      <dgm:spPr/>
      <dgm:t>
        <a:bodyPr/>
        <a:lstStyle/>
        <a:p>
          <a:endParaRPr lang="en-US"/>
        </a:p>
      </dgm:t>
    </dgm:pt>
    <dgm:pt modelId="{7DCA5303-4FEA-43F5-A601-9053AC9C0D46}" type="sibTrans" cxnId="{8B3A73FA-262D-4280-B0EE-E569F710331E}">
      <dgm:prSet/>
      <dgm:spPr/>
      <dgm:t>
        <a:bodyPr/>
        <a:lstStyle/>
        <a:p>
          <a:endParaRPr lang="en-US"/>
        </a:p>
      </dgm:t>
    </dgm:pt>
    <dgm:pt modelId="{D6BE6E50-5D57-422B-99CC-BDC34B8175C4}">
      <dgm:prSet/>
      <dgm:spPr/>
      <dgm:t>
        <a:bodyPr/>
        <a:lstStyle/>
        <a:p>
          <a:pPr>
            <a:defRPr b="1"/>
          </a:pPr>
          <a:r>
            <a:rPr lang="en-US"/>
            <a:t>Minutes</a:t>
          </a:r>
        </a:p>
      </dgm:t>
    </dgm:pt>
    <dgm:pt modelId="{4B5D65A7-B1A9-473C-88EB-0CF80D7ABD77}" type="parTrans" cxnId="{DC84846C-E2B2-48CA-BE74-776C5C6084B0}">
      <dgm:prSet/>
      <dgm:spPr/>
      <dgm:t>
        <a:bodyPr/>
        <a:lstStyle/>
        <a:p>
          <a:endParaRPr lang="en-US"/>
        </a:p>
      </dgm:t>
    </dgm:pt>
    <dgm:pt modelId="{026BC0C0-8058-4785-AED5-0A6BB9676FE4}" type="sibTrans" cxnId="{DC84846C-E2B2-48CA-BE74-776C5C6084B0}">
      <dgm:prSet/>
      <dgm:spPr/>
      <dgm:t>
        <a:bodyPr/>
        <a:lstStyle/>
        <a:p>
          <a:endParaRPr lang="en-US"/>
        </a:p>
      </dgm:t>
    </dgm:pt>
    <dgm:pt modelId="{77A20606-A316-48BA-BF80-F4B953C1655F}">
      <dgm:prSet/>
      <dgm:spPr/>
      <dgm:t>
        <a:bodyPr/>
        <a:lstStyle/>
        <a:p>
          <a:pPr>
            <a:defRPr b="1"/>
          </a:pPr>
          <a:r>
            <a:rPr lang="en-US"/>
            <a:t>Treasurer’s Report</a:t>
          </a:r>
        </a:p>
      </dgm:t>
    </dgm:pt>
    <dgm:pt modelId="{E917B61D-7017-4E84-B2E9-FB0949F63C4E}" type="parTrans" cxnId="{64C5DF91-3AAC-43C8-AA9C-2A30FE053BF8}">
      <dgm:prSet/>
      <dgm:spPr/>
      <dgm:t>
        <a:bodyPr/>
        <a:lstStyle/>
        <a:p>
          <a:endParaRPr lang="en-US"/>
        </a:p>
      </dgm:t>
    </dgm:pt>
    <dgm:pt modelId="{BFDCBB98-4779-4BD4-BEA0-C4EFF1050FCB}" type="sibTrans" cxnId="{64C5DF91-3AAC-43C8-AA9C-2A30FE053BF8}">
      <dgm:prSet/>
      <dgm:spPr/>
      <dgm:t>
        <a:bodyPr/>
        <a:lstStyle/>
        <a:p>
          <a:endParaRPr lang="en-US"/>
        </a:p>
      </dgm:t>
    </dgm:pt>
    <dgm:pt modelId="{DAE512BD-785C-4F4D-8F5B-CB95DD8C16B7}">
      <dgm:prSet/>
      <dgm:spPr/>
      <dgm:t>
        <a:bodyPr/>
        <a:lstStyle/>
        <a:p>
          <a:pPr>
            <a:defRPr b="1"/>
          </a:pPr>
          <a:r>
            <a:rPr lang="en-US"/>
            <a:t>Role of the Chair</a:t>
          </a:r>
        </a:p>
      </dgm:t>
    </dgm:pt>
    <dgm:pt modelId="{455E839E-109E-4DBE-987D-EE015F4B4F04}" type="parTrans" cxnId="{33BDFF76-BB53-482A-8377-836B7038055B}">
      <dgm:prSet/>
      <dgm:spPr/>
      <dgm:t>
        <a:bodyPr/>
        <a:lstStyle/>
        <a:p>
          <a:endParaRPr lang="en-US"/>
        </a:p>
      </dgm:t>
    </dgm:pt>
    <dgm:pt modelId="{69410E18-AD58-4378-8C99-27E983252D94}" type="sibTrans" cxnId="{33BDFF76-BB53-482A-8377-836B7038055B}">
      <dgm:prSet/>
      <dgm:spPr/>
      <dgm:t>
        <a:bodyPr/>
        <a:lstStyle/>
        <a:p>
          <a:endParaRPr lang="en-US"/>
        </a:p>
      </dgm:t>
    </dgm:pt>
    <dgm:pt modelId="{D2803FF6-EB61-423F-A74A-06C097F46299}">
      <dgm:prSet/>
      <dgm:spPr/>
      <dgm:t>
        <a:bodyPr/>
        <a:lstStyle/>
        <a:p>
          <a:r>
            <a:rPr lang="en-US"/>
            <a:t>Ensuring fairness</a:t>
          </a:r>
        </a:p>
      </dgm:t>
    </dgm:pt>
    <dgm:pt modelId="{AB8B8FD9-F8E3-4666-9030-8B352E687A7C}" type="parTrans" cxnId="{9817C821-40C2-43E7-93DC-3706FF7DEA66}">
      <dgm:prSet/>
      <dgm:spPr/>
      <dgm:t>
        <a:bodyPr/>
        <a:lstStyle/>
        <a:p>
          <a:endParaRPr lang="en-US"/>
        </a:p>
      </dgm:t>
    </dgm:pt>
    <dgm:pt modelId="{F0016DE9-8385-471A-A815-E220C0701FDA}" type="sibTrans" cxnId="{9817C821-40C2-43E7-93DC-3706FF7DEA66}">
      <dgm:prSet/>
      <dgm:spPr/>
      <dgm:t>
        <a:bodyPr/>
        <a:lstStyle/>
        <a:p>
          <a:endParaRPr lang="en-US"/>
        </a:p>
      </dgm:t>
    </dgm:pt>
    <dgm:pt modelId="{C45E9956-505C-4DE7-8900-1D1B6738909A}">
      <dgm:prSet/>
      <dgm:spPr/>
      <dgm:t>
        <a:bodyPr/>
        <a:lstStyle/>
        <a:p>
          <a:r>
            <a:rPr lang="en-US"/>
            <a:t>Acting impartially</a:t>
          </a:r>
        </a:p>
      </dgm:t>
    </dgm:pt>
    <dgm:pt modelId="{C0D14CEA-6B86-4B3A-9A1A-E4BA590EEF95}" type="parTrans" cxnId="{953C3CE8-46FA-4432-8397-F0E93F5C304E}">
      <dgm:prSet/>
      <dgm:spPr/>
      <dgm:t>
        <a:bodyPr/>
        <a:lstStyle/>
        <a:p>
          <a:endParaRPr lang="en-US"/>
        </a:p>
      </dgm:t>
    </dgm:pt>
    <dgm:pt modelId="{6E9D5EBA-3515-4233-A1ED-47B8DA2EE631}" type="sibTrans" cxnId="{953C3CE8-46FA-4432-8397-F0E93F5C304E}">
      <dgm:prSet/>
      <dgm:spPr/>
      <dgm:t>
        <a:bodyPr/>
        <a:lstStyle/>
        <a:p>
          <a:endParaRPr lang="en-US"/>
        </a:p>
      </dgm:t>
    </dgm:pt>
    <dgm:pt modelId="{04A83AD9-B326-49B2-866F-12E30C9CDE1F}" type="pres">
      <dgm:prSet presAssocID="{9996EB0B-7FD6-4187-8692-D9776BF05878}" presName="root" presStyleCnt="0">
        <dgm:presLayoutVars>
          <dgm:dir/>
          <dgm:resizeHandles val="exact"/>
        </dgm:presLayoutVars>
      </dgm:prSet>
      <dgm:spPr/>
    </dgm:pt>
    <dgm:pt modelId="{B62A96C8-4877-4D5F-9D90-5BD0A699F765}" type="pres">
      <dgm:prSet presAssocID="{A7521AD7-52D8-41DF-ABB2-FDF691702EF1}" presName="compNode" presStyleCnt="0"/>
      <dgm:spPr/>
    </dgm:pt>
    <dgm:pt modelId="{11F41AE4-8595-424D-9844-BFCB4B53A385}" type="pres">
      <dgm:prSet presAssocID="{A7521AD7-52D8-41DF-ABB2-FDF691702EF1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 List"/>
        </a:ext>
      </dgm:extLst>
    </dgm:pt>
    <dgm:pt modelId="{F02EF4D2-0B43-449F-B639-9FEE38AC8759}" type="pres">
      <dgm:prSet presAssocID="{A7521AD7-52D8-41DF-ABB2-FDF691702EF1}" presName="iconSpace" presStyleCnt="0"/>
      <dgm:spPr/>
    </dgm:pt>
    <dgm:pt modelId="{917C823F-5584-419D-BE5B-C062D4FC5304}" type="pres">
      <dgm:prSet presAssocID="{A7521AD7-52D8-41DF-ABB2-FDF691702EF1}" presName="parTx" presStyleLbl="revTx" presStyleIdx="0" presStyleCnt="8">
        <dgm:presLayoutVars>
          <dgm:chMax val="0"/>
          <dgm:chPref val="0"/>
        </dgm:presLayoutVars>
      </dgm:prSet>
      <dgm:spPr/>
    </dgm:pt>
    <dgm:pt modelId="{3B8C923B-C364-4404-96AC-73FE469BA8A6}" type="pres">
      <dgm:prSet presAssocID="{A7521AD7-52D8-41DF-ABB2-FDF691702EF1}" presName="txSpace" presStyleCnt="0"/>
      <dgm:spPr/>
    </dgm:pt>
    <dgm:pt modelId="{A234968D-A9FD-4185-B143-5E409133BEA1}" type="pres">
      <dgm:prSet presAssocID="{A7521AD7-52D8-41DF-ABB2-FDF691702EF1}" presName="desTx" presStyleLbl="revTx" presStyleIdx="1" presStyleCnt="8">
        <dgm:presLayoutVars/>
      </dgm:prSet>
      <dgm:spPr/>
    </dgm:pt>
    <dgm:pt modelId="{7B09E290-F3E0-4E52-BAF2-7C37FCA058F9}" type="pres">
      <dgm:prSet presAssocID="{EA483AA8-0810-4420-9121-A2F8EDF2A207}" presName="sibTrans" presStyleCnt="0"/>
      <dgm:spPr/>
    </dgm:pt>
    <dgm:pt modelId="{6F3DA8A8-957A-4186-93C9-BC6651A0A538}" type="pres">
      <dgm:prSet presAssocID="{D6BE6E50-5D57-422B-99CC-BDC34B8175C4}" presName="compNode" presStyleCnt="0"/>
      <dgm:spPr/>
    </dgm:pt>
    <dgm:pt modelId="{E4AF672C-CE1F-4363-9225-36A0549A813A}" type="pres">
      <dgm:prSet presAssocID="{D6BE6E50-5D57-422B-99CC-BDC34B8175C4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ock"/>
        </a:ext>
      </dgm:extLst>
    </dgm:pt>
    <dgm:pt modelId="{93307DBD-45E0-4BC7-88A5-6E871035D22A}" type="pres">
      <dgm:prSet presAssocID="{D6BE6E50-5D57-422B-99CC-BDC34B8175C4}" presName="iconSpace" presStyleCnt="0"/>
      <dgm:spPr/>
    </dgm:pt>
    <dgm:pt modelId="{CDD033BF-8CDC-4C94-8E95-2F2DDD52DFE2}" type="pres">
      <dgm:prSet presAssocID="{D6BE6E50-5D57-422B-99CC-BDC34B8175C4}" presName="parTx" presStyleLbl="revTx" presStyleIdx="2" presStyleCnt="8">
        <dgm:presLayoutVars>
          <dgm:chMax val="0"/>
          <dgm:chPref val="0"/>
        </dgm:presLayoutVars>
      </dgm:prSet>
      <dgm:spPr/>
    </dgm:pt>
    <dgm:pt modelId="{EEC28DAE-EDBC-490E-BB9C-7670FAB7103A}" type="pres">
      <dgm:prSet presAssocID="{D6BE6E50-5D57-422B-99CC-BDC34B8175C4}" presName="txSpace" presStyleCnt="0"/>
      <dgm:spPr/>
    </dgm:pt>
    <dgm:pt modelId="{E943EDDD-607A-4588-8C24-63BC2FF87699}" type="pres">
      <dgm:prSet presAssocID="{D6BE6E50-5D57-422B-99CC-BDC34B8175C4}" presName="desTx" presStyleLbl="revTx" presStyleIdx="3" presStyleCnt="8">
        <dgm:presLayoutVars/>
      </dgm:prSet>
      <dgm:spPr/>
    </dgm:pt>
    <dgm:pt modelId="{A2E8AF0B-F9A9-4814-9779-F8F130012989}" type="pres">
      <dgm:prSet presAssocID="{026BC0C0-8058-4785-AED5-0A6BB9676FE4}" presName="sibTrans" presStyleCnt="0"/>
      <dgm:spPr/>
    </dgm:pt>
    <dgm:pt modelId="{89012720-B05E-45A5-AB90-A8A8A1DF1DBE}" type="pres">
      <dgm:prSet presAssocID="{77A20606-A316-48BA-BF80-F4B953C1655F}" presName="compNode" presStyleCnt="0"/>
      <dgm:spPr/>
    </dgm:pt>
    <dgm:pt modelId="{AEDA6F4E-C59B-4020-8415-531A974E0D22}" type="pres">
      <dgm:prSet presAssocID="{77A20606-A316-48BA-BF80-F4B953C1655F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lculator"/>
        </a:ext>
      </dgm:extLst>
    </dgm:pt>
    <dgm:pt modelId="{8828DA9F-B39D-4CD8-857D-0420C729865B}" type="pres">
      <dgm:prSet presAssocID="{77A20606-A316-48BA-BF80-F4B953C1655F}" presName="iconSpace" presStyleCnt="0"/>
      <dgm:spPr/>
    </dgm:pt>
    <dgm:pt modelId="{CC3DD832-C1B1-4A6F-9597-F0CB53DF7A7D}" type="pres">
      <dgm:prSet presAssocID="{77A20606-A316-48BA-BF80-F4B953C1655F}" presName="parTx" presStyleLbl="revTx" presStyleIdx="4" presStyleCnt="8">
        <dgm:presLayoutVars>
          <dgm:chMax val="0"/>
          <dgm:chPref val="0"/>
        </dgm:presLayoutVars>
      </dgm:prSet>
      <dgm:spPr/>
    </dgm:pt>
    <dgm:pt modelId="{CD756982-9515-4E43-8260-D0A0607F8B7A}" type="pres">
      <dgm:prSet presAssocID="{77A20606-A316-48BA-BF80-F4B953C1655F}" presName="txSpace" presStyleCnt="0"/>
      <dgm:spPr/>
    </dgm:pt>
    <dgm:pt modelId="{E1E4F110-F83D-4195-997D-E9817F155767}" type="pres">
      <dgm:prSet presAssocID="{77A20606-A316-48BA-BF80-F4B953C1655F}" presName="desTx" presStyleLbl="revTx" presStyleIdx="5" presStyleCnt="8">
        <dgm:presLayoutVars/>
      </dgm:prSet>
      <dgm:spPr/>
    </dgm:pt>
    <dgm:pt modelId="{B1017ABF-3B33-4101-9D68-097B1BF22866}" type="pres">
      <dgm:prSet presAssocID="{BFDCBB98-4779-4BD4-BEA0-C4EFF1050FCB}" presName="sibTrans" presStyleCnt="0"/>
      <dgm:spPr/>
    </dgm:pt>
    <dgm:pt modelId="{73B722C4-6BF3-429F-942B-64F94D0B6101}" type="pres">
      <dgm:prSet presAssocID="{DAE512BD-785C-4F4D-8F5B-CB95DD8C16B7}" presName="compNode" presStyleCnt="0"/>
      <dgm:spPr/>
    </dgm:pt>
    <dgm:pt modelId="{B790D558-F686-4646-A1BC-07114A4CEB75}" type="pres">
      <dgm:prSet presAssocID="{DAE512BD-785C-4F4D-8F5B-CB95DD8C16B7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ales of Justice"/>
        </a:ext>
      </dgm:extLst>
    </dgm:pt>
    <dgm:pt modelId="{78E276E3-CD12-4AD9-BCF6-C1BDE2115DD6}" type="pres">
      <dgm:prSet presAssocID="{DAE512BD-785C-4F4D-8F5B-CB95DD8C16B7}" presName="iconSpace" presStyleCnt="0"/>
      <dgm:spPr/>
    </dgm:pt>
    <dgm:pt modelId="{DD80BB9F-D682-4986-BE86-0BB539B9B262}" type="pres">
      <dgm:prSet presAssocID="{DAE512BD-785C-4F4D-8F5B-CB95DD8C16B7}" presName="parTx" presStyleLbl="revTx" presStyleIdx="6" presStyleCnt="8">
        <dgm:presLayoutVars>
          <dgm:chMax val="0"/>
          <dgm:chPref val="0"/>
        </dgm:presLayoutVars>
      </dgm:prSet>
      <dgm:spPr/>
    </dgm:pt>
    <dgm:pt modelId="{B1D7700C-D98D-4F2E-A2F6-AB2A02047FD8}" type="pres">
      <dgm:prSet presAssocID="{DAE512BD-785C-4F4D-8F5B-CB95DD8C16B7}" presName="txSpace" presStyleCnt="0"/>
      <dgm:spPr/>
    </dgm:pt>
    <dgm:pt modelId="{6844CDA5-34AF-41E3-956A-D5A2EFC981EA}" type="pres">
      <dgm:prSet presAssocID="{DAE512BD-785C-4F4D-8F5B-CB95DD8C16B7}" presName="desTx" presStyleLbl="revTx" presStyleIdx="7" presStyleCnt="8">
        <dgm:presLayoutVars/>
      </dgm:prSet>
      <dgm:spPr/>
    </dgm:pt>
  </dgm:ptLst>
  <dgm:cxnLst>
    <dgm:cxn modelId="{9473A90C-065E-4AEF-B11C-A4171F6AE6D5}" type="presOf" srcId="{0592800E-CF1F-4052-B525-78EF4D4957D0}" destId="{A234968D-A9FD-4185-B143-5E409133BEA1}" srcOrd="0" destOrd="0" presId="urn:microsoft.com/office/officeart/2018/2/layout/IconLabelDescriptionList"/>
    <dgm:cxn modelId="{25ED8C1E-96B9-48C9-B161-61190EC7D7CA}" type="presOf" srcId="{D2803FF6-EB61-423F-A74A-06C097F46299}" destId="{6844CDA5-34AF-41E3-956A-D5A2EFC981EA}" srcOrd="0" destOrd="0" presId="urn:microsoft.com/office/officeart/2018/2/layout/IconLabelDescriptionList"/>
    <dgm:cxn modelId="{9817C821-40C2-43E7-93DC-3706FF7DEA66}" srcId="{DAE512BD-785C-4F4D-8F5B-CB95DD8C16B7}" destId="{D2803FF6-EB61-423F-A74A-06C097F46299}" srcOrd="0" destOrd="0" parTransId="{AB8B8FD9-F8E3-4666-9030-8B352E687A7C}" sibTransId="{F0016DE9-8385-471A-A815-E220C0701FDA}"/>
    <dgm:cxn modelId="{27F8DA38-824C-46E8-87A0-D72B98C567C6}" type="presOf" srcId="{A7521AD7-52D8-41DF-ABB2-FDF691702EF1}" destId="{917C823F-5584-419D-BE5B-C062D4FC5304}" srcOrd="0" destOrd="0" presId="urn:microsoft.com/office/officeart/2018/2/layout/IconLabelDescriptionList"/>
    <dgm:cxn modelId="{E3AD5E43-270B-495D-9EF2-FDBE79E6F3F1}" type="presOf" srcId="{DAE512BD-785C-4F4D-8F5B-CB95DD8C16B7}" destId="{DD80BB9F-D682-4986-BE86-0BB539B9B262}" srcOrd="0" destOrd="0" presId="urn:microsoft.com/office/officeart/2018/2/layout/IconLabelDescriptionList"/>
    <dgm:cxn modelId="{DC84846C-E2B2-48CA-BE74-776C5C6084B0}" srcId="{9996EB0B-7FD6-4187-8692-D9776BF05878}" destId="{D6BE6E50-5D57-422B-99CC-BDC34B8175C4}" srcOrd="1" destOrd="0" parTransId="{4B5D65A7-B1A9-473C-88EB-0CF80D7ABD77}" sibTransId="{026BC0C0-8058-4785-AED5-0A6BB9676FE4}"/>
    <dgm:cxn modelId="{33BDFF76-BB53-482A-8377-836B7038055B}" srcId="{9996EB0B-7FD6-4187-8692-D9776BF05878}" destId="{DAE512BD-785C-4F4D-8F5B-CB95DD8C16B7}" srcOrd="3" destOrd="0" parTransId="{455E839E-109E-4DBE-987D-EE015F4B4F04}" sibTransId="{69410E18-AD58-4378-8C99-27E983252D94}"/>
    <dgm:cxn modelId="{64C5DF91-3AAC-43C8-AA9C-2A30FE053BF8}" srcId="{9996EB0B-7FD6-4187-8692-D9776BF05878}" destId="{77A20606-A316-48BA-BF80-F4B953C1655F}" srcOrd="2" destOrd="0" parTransId="{E917B61D-7017-4E84-B2E9-FB0949F63C4E}" sibTransId="{BFDCBB98-4779-4BD4-BEA0-C4EFF1050FCB}"/>
    <dgm:cxn modelId="{0ACF45AB-9BBA-4AB4-842D-2A1450C6FFC5}" type="presOf" srcId="{D6BE6E50-5D57-422B-99CC-BDC34B8175C4}" destId="{CDD033BF-8CDC-4C94-8E95-2F2DDD52DFE2}" srcOrd="0" destOrd="0" presId="urn:microsoft.com/office/officeart/2018/2/layout/IconLabelDescriptionList"/>
    <dgm:cxn modelId="{63E8D5B2-9B07-4D9E-9FB2-E7647CFC35CE}" type="presOf" srcId="{C45E9956-505C-4DE7-8900-1D1B6738909A}" destId="{6844CDA5-34AF-41E3-956A-D5A2EFC981EA}" srcOrd="0" destOrd="1" presId="urn:microsoft.com/office/officeart/2018/2/layout/IconLabelDescriptionList"/>
    <dgm:cxn modelId="{F68E59B7-3878-4F5D-BD91-2F53BFFABF2C}" srcId="{A7521AD7-52D8-41DF-ABB2-FDF691702EF1}" destId="{0592800E-CF1F-4052-B525-78EF4D4957D0}" srcOrd="0" destOrd="0" parTransId="{FCFEED10-CAE6-42D1-8660-AC5B6DA71897}" sibTransId="{62CECA2C-CA06-450A-ABB1-FD7D46599443}"/>
    <dgm:cxn modelId="{06B38EC3-0312-42D8-87A8-037B747306C1}" type="presOf" srcId="{9996EB0B-7FD6-4187-8692-D9776BF05878}" destId="{04A83AD9-B326-49B2-866F-12E30C9CDE1F}" srcOrd="0" destOrd="0" presId="urn:microsoft.com/office/officeart/2018/2/layout/IconLabelDescriptionList"/>
    <dgm:cxn modelId="{06C1A5C3-65E0-4748-8B65-66D49FEFC916}" type="presOf" srcId="{77A20606-A316-48BA-BF80-F4B953C1655F}" destId="{CC3DD832-C1B1-4A6F-9597-F0CB53DF7A7D}" srcOrd="0" destOrd="0" presId="urn:microsoft.com/office/officeart/2018/2/layout/IconLabelDescriptionList"/>
    <dgm:cxn modelId="{B749BDCA-8AC8-4664-8689-7B616753AA0F}" type="presOf" srcId="{6F89DE9F-D6B4-4768-8CBF-19FD1F534A2D}" destId="{A234968D-A9FD-4185-B143-5E409133BEA1}" srcOrd="0" destOrd="1" presId="urn:microsoft.com/office/officeart/2018/2/layout/IconLabelDescriptionList"/>
    <dgm:cxn modelId="{B09C79DC-3468-4859-9F1D-4357600C68D7}" srcId="{9996EB0B-7FD6-4187-8692-D9776BF05878}" destId="{A7521AD7-52D8-41DF-ABB2-FDF691702EF1}" srcOrd="0" destOrd="0" parTransId="{1DAA8471-72B6-4A9B-B709-4D197F9E0C03}" sibTransId="{EA483AA8-0810-4420-9121-A2F8EDF2A207}"/>
    <dgm:cxn modelId="{953C3CE8-46FA-4432-8397-F0E93F5C304E}" srcId="{DAE512BD-785C-4F4D-8F5B-CB95DD8C16B7}" destId="{C45E9956-505C-4DE7-8900-1D1B6738909A}" srcOrd="1" destOrd="0" parTransId="{C0D14CEA-6B86-4B3A-9A1A-E4BA590EEF95}" sibTransId="{6E9D5EBA-3515-4233-A1ED-47B8DA2EE631}"/>
    <dgm:cxn modelId="{8B3A73FA-262D-4280-B0EE-E569F710331E}" srcId="{A7521AD7-52D8-41DF-ABB2-FDF691702EF1}" destId="{6F89DE9F-D6B4-4768-8CBF-19FD1F534A2D}" srcOrd="1" destOrd="0" parTransId="{7B7E9285-E3B6-484C-96A1-A159CB136BF4}" sibTransId="{7DCA5303-4FEA-43F5-A601-9053AC9C0D46}"/>
    <dgm:cxn modelId="{4AF0B6F7-EEE9-47EE-92FD-8EBA2ED1D3EA}" type="presParOf" srcId="{04A83AD9-B326-49B2-866F-12E30C9CDE1F}" destId="{B62A96C8-4877-4D5F-9D90-5BD0A699F765}" srcOrd="0" destOrd="0" presId="urn:microsoft.com/office/officeart/2018/2/layout/IconLabelDescriptionList"/>
    <dgm:cxn modelId="{80AE4D93-686B-4E0B-9D85-6B229840BF1A}" type="presParOf" srcId="{B62A96C8-4877-4D5F-9D90-5BD0A699F765}" destId="{11F41AE4-8595-424D-9844-BFCB4B53A385}" srcOrd="0" destOrd="0" presId="urn:microsoft.com/office/officeart/2018/2/layout/IconLabelDescriptionList"/>
    <dgm:cxn modelId="{267E25FD-01C2-407B-BBAF-B2E50C341CE0}" type="presParOf" srcId="{B62A96C8-4877-4D5F-9D90-5BD0A699F765}" destId="{F02EF4D2-0B43-449F-B639-9FEE38AC8759}" srcOrd="1" destOrd="0" presId="urn:microsoft.com/office/officeart/2018/2/layout/IconLabelDescriptionList"/>
    <dgm:cxn modelId="{E2CD023F-CF2E-4F5B-BB76-641AC2BBE25F}" type="presParOf" srcId="{B62A96C8-4877-4D5F-9D90-5BD0A699F765}" destId="{917C823F-5584-419D-BE5B-C062D4FC5304}" srcOrd="2" destOrd="0" presId="urn:microsoft.com/office/officeart/2018/2/layout/IconLabelDescriptionList"/>
    <dgm:cxn modelId="{D5099724-E2F8-4D71-AB92-A5D6E9214D01}" type="presParOf" srcId="{B62A96C8-4877-4D5F-9D90-5BD0A699F765}" destId="{3B8C923B-C364-4404-96AC-73FE469BA8A6}" srcOrd="3" destOrd="0" presId="urn:microsoft.com/office/officeart/2018/2/layout/IconLabelDescriptionList"/>
    <dgm:cxn modelId="{6B916371-F889-47E2-AFDF-21F9B5372633}" type="presParOf" srcId="{B62A96C8-4877-4D5F-9D90-5BD0A699F765}" destId="{A234968D-A9FD-4185-B143-5E409133BEA1}" srcOrd="4" destOrd="0" presId="urn:microsoft.com/office/officeart/2018/2/layout/IconLabelDescriptionList"/>
    <dgm:cxn modelId="{E5432F5B-4730-48C2-BBF0-719D3097C649}" type="presParOf" srcId="{04A83AD9-B326-49B2-866F-12E30C9CDE1F}" destId="{7B09E290-F3E0-4E52-BAF2-7C37FCA058F9}" srcOrd="1" destOrd="0" presId="urn:microsoft.com/office/officeart/2018/2/layout/IconLabelDescriptionList"/>
    <dgm:cxn modelId="{301E10BF-1702-48A8-9D73-D7F12576FDB1}" type="presParOf" srcId="{04A83AD9-B326-49B2-866F-12E30C9CDE1F}" destId="{6F3DA8A8-957A-4186-93C9-BC6651A0A538}" srcOrd="2" destOrd="0" presId="urn:microsoft.com/office/officeart/2018/2/layout/IconLabelDescriptionList"/>
    <dgm:cxn modelId="{D0D46918-1ECC-4C68-8EB5-6565E8C3F9B0}" type="presParOf" srcId="{6F3DA8A8-957A-4186-93C9-BC6651A0A538}" destId="{E4AF672C-CE1F-4363-9225-36A0549A813A}" srcOrd="0" destOrd="0" presId="urn:microsoft.com/office/officeart/2018/2/layout/IconLabelDescriptionList"/>
    <dgm:cxn modelId="{8DC0D03E-8C87-40D3-A917-310D15C74377}" type="presParOf" srcId="{6F3DA8A8-957A-4186-93C9-BC6651A0A538}" destId="{93307DBD-45E0-4BC7-88A5-6E871035D22A}" srcOrd="1" destOrd="0" presId="urn:microsoft.com/office/officeart/2018/2/layout/IconLabelDescriptionList"/>
    <dgm:cxn modelId="{D871D1E0-6788-4704-9579-D2B77595229C}" type="presParOf" srcId="{6F3DA8A8-957A-4186-93C9-BC6651A0A538}" destId="{CDD033BF-8CDC-4C94-8E95-2F2DDD52DFE2}" srcOrd="2" destOrd="0" presId="urn:microsoft.com/office/officeart/2018/2/layout/IconLabelDescriptionList"/>
    <dgm:cxn modelId="{BD876391-FE1D-4EF7-94A9-89375612AA92}" type="presParOf" srcId="{6F3DA8A8-957A-4186-93C9-BC6651A0A538}" destId="{EEC28DAE-EDBC-490E-BB9C-7670FAB7103A}" srcOrd="3" destOrd="0" presId="urn:microsoft.com/office/officeart/2018/2/layout/IconLabelDescriptionList"/>
    <dgm:cxn modelId="{DBA9E6BE-6878-47CD-8289-2027AB1B0D03}" type="presParOf" srcId="{6F3DA8A8-957A-4186-93C9-BC6651A0A538}" destId="{E943EDDD-607A-4588-8C24-63BC2FF87699}" srcOrd="4" destOrd="0" presId="urn:microsoft.com/office/officeart/2018/2/layout/IconLabelDescriptionList"/>
    <dgm:cxn modelId="{2B052F83-CBBA-4830-A69E-09243966A20D}" type="presParOf" srcId="{04A83AD9-B326-49B2-866F-12E30C9CDE1F}" destId="{A2E8AF0B-F9A9-4814-9779-F8F130012989}" srcOrd="3" destOrd="0" presId="urn:microsoft.com/office/officeart/2018/2/layout/IconLabelDescriptionList"/>
    <dgm:cxn modelId="{FA6A7D85-719B-44AA-9D5B-D4FF61591BB5}" type="presParOf" srcId="{04A83AD9-B326-49B2-866F-12E30C9CDE1F}" destId="{89012720-B05E-45A5-AB90-A8A8A1DF1DBE}" srcOrd="4" destOrd="0" presId="urn:microsoft.com/office/officeart/2018/2/layout/IconLabelDescriptionList"/>
    <dgm:cxn modelId="{BD9D1DAE-DD0F-487F-833D-88267343267B}" type="presParOf" srcId="{89012720-B05E-45A5-AB90-A8A8A1DF1DBE}" destId="{AEDA6F4E-C59B-4020-8415-531A974E0D22}" srcOrd="0" destOrd="0" presId="urn:microsoft.com/office/officeart/2018/2/layout/IconLabelDescriptionList"/>
    <dgm:cxn modelId="{831C3778-9823-4F94-A8E3-31FFAD50DD15}" type="presParOf" srcId="{89012720-B05E-45A5-AB90-A8A8A1DF1DBE}" destId="{8828DA9F-B39D-4CD8-857D-0420C729865B}" srcOrd="1" destOrd="0" presId="urn:microsoft.com/office/officeart/2018/2/layout/IconLabelDescriptionList"/>
    <dgm:cxn modelId="{9D65CB80-9213-4D04-A003-CA89ED3662CF}" type="presParOf" srcId="{89012720-B05E-45A5-AB90-A8A8A1DF1DBE}" destId="{CC3DD832-C1B1-4A6F-9597-F0CB53DF7A7D}" srcOrd="2" destOrd="0" presId="urn:microsoft.com/office/officeart/2018/2/layout/IconLabelDescriptionList"/>
    <dgm:cxn modelId="{E2FB4FD4-C0DF-488B-9D0D-5D9CD3E5516D}" type="presParOf" srcId="{89012720-B05E-45A5-AB90-A8A8A1DF1DBE}" destId="{CD756982-9515-4E43-8260-D0A0607F8B7A}" srcOrd="3" destOrd="0" presId="urn:microsoft.com/office/officeart/2018/2/layout/IconLabelDescriptionList"/>
    <dgm:cxn modelId="{EEBD7BB1-9E40-44E8-8E00-A8937BE47819}" type="presParOf" srcId="{89012720-B05E-45A5-AB90-A8A8A1DF1DBE}" destId="{E1E4F110-F83D-4195-997D-E9817F155767}" srcOrd="4" destOrd="0" presId="urn:microsoft.com/office/officeart/2018/2/layout/IconLabelDescriptionList"/>
    <dgm:cxn modelId="{593C51E5-C055-445A-8CF0-EC202CA3D653}" type="presParOf" srcId="{04A83AD9-B326-49B2-866F-12E30C9CDE1F}" destId="{B1017ABF-3B33-4101-9D68-097B1BF22866}" srcOrd="5" destOrd="0" presId="urn:microsoft.com/office/officeart/2018/2/layout/IconLabelDescriptionList"/>
    <dgm:cxn modelId="{E771C167-DBBD-4998-AFAE-61ACFDA82BA9}" type="presParOf" srcId="{04A83AD9-B326-49B2-866F-12E30C9CDE1F}" destId="{73B722C4-6BF3-429F-942B-64F94D0B6101}" srcOrd="6" destOrd="0" presId="urn:microsoft.com/office/officeart/2018/2/layout/IconLabelDescriptionList"/>
    <dgm:cxn modelId="{55D77739-DE4D-4667-87BB-A3A1E34709E1}" type="presParOf" srcId="{73B722C4-6BF3-429F-942B-64F94D0B6101}" destId="{B790D558-F686-4646-A1BC-07114A4CEB75}" srcOrd="0" destOrd="0" presId="urn:microsoft.com/office/officeart/2018/2/layout/IconLabelDescriptionList"/>
    <dgm:cxn modelId="{E5F8D9AF-7B19-440C-8745-194142B4FFAA}" type="presParOf" srcId="{73B722C4-6BF3-429F-942B-64F94D0B6101}" destId="{78E276E3-CD12-4AD9-BCF6-C1BDE2115DD6}" srcOrd="1" destOrd="0" presId="urn:microsoft.com/office/officeart/2018/2/layout/IconLabelDescriptionList"/>
    <dgm:cxn modelId="{1A2CEFBF-8F3B-4B12-8608-91067EEF82D7}" type="presParOf" srcId="{73B722C4-6BF3-429F-942B-64F94D0B6101}" destId="{DD80BB9F-D682-4986-BE86-0BB539B9B262}" srcOrd="2" destOrd="0" presId="urn:microsoft.com/office/officeart/2018/2/layout/IconLabelDescriptionList"/>
    <dgm:cxn modelId="{F8FE54CA-B4FF-4A59-9BC3-8EF07EA10803}" type="presParOf" srcId="{73B722C4-6BF3-429F-942B-64F94D0B6101}" destId="{B1D7700C-D98D-4F2E-A2F6-AB2A02047FD8}" srcOrd="3" destOrd="0" presId="urn:microsoft.com/office/officeart/2018/2/layout/IconLabelDescriptionList"/>
    <dgm:cxn modelId="{AC998906-B5A8-49B6-A13D-BC416D8E201C}" type="presParOf" srcId="{73B722C4-6BF3-429F-942B-64F94D0B6101}" destId="{6844CDA5-34AF-41E3-956A-D5A2EFC981EA}" srcOrd="4" destOrd="0" presId="urn:microsoft.com/office/officeart/2018/2/layout/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E961A5D-F83D-48A9-BBDA-8DD8057CE27E}" type="doc">
      <dgm:prSet loTypeId="urn:microsoft.com/office/officeart/2018/5/layout/CenteredIconLabelDescription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7DA56338-BEA7-4DC4-8785-31DA32E63D87}">
      <dgm:prSet/>
      <dgm:spPr/>
      <dgm:t>
        <a:bodyPr/>
        <a:lstStyle/>
        <a:p>
          <a:pPr>
            <a:defRPr b="1"/>
          </a:pPr>
          <a:r>
            <a:rPr lang="en-US"/>
            <a:t>Designate a “Zoom Master” for each meeting</a:t>
          </a:r>
        </a:p>
      </dgm:t>
    </dgm:pt>
    <dgm:pt modelId="{D14092FD-A82F-49E4-9AAE-4817F4892D07}" type="parTrans" cxnId="{16900B88-5C1B-45BA-B938-52128A08482C}">
      <dgm:prSet/>
      <dgm:spPr/>
      <dgm:t>
        <a:bodyPr/>
        <a:lstStyle/>
        <a:p>
          <a:endParaRPr lang="en-US"/>
        </a:p>
      </dgm:t>
    </dgm:pt>
    <dgm:pt modelId="{669C381F-288B-47D7-AB18-8852C005C4B5}" type="sibTrans" cxnId="{16900B88-5C1B-45BA-B938-52128A08482C}">
      <dgm:prSet/>
      <dgm:spPr/>
      <dgm:t>
        <a:bodyPr/>
        <a:lstStyle/>
        <a:p>
          <a:endParaRPr lang="en-US"/>
        </a:p>
      </dgm:t>
    </dgm:pt>
    <dgm:pt modelId="{92E1109A-29C6-4C9D-903F-A632318216A8}">
      <dgm:prSet/>
      <dgm:spPr/>
      <dgm:t>
        <a:bodyPr/>
        <a:lstStyle/>
        <a:p>
          <a:r>
            <a:rPr lang="en-US"/>
            <a:t>Monitors participants, chat box, etc.</a:t>
          </a:r>
        </a:p>
      </dgm:t>
    </dgm:pt>
    <dgm:pt modelId="{AA26ED9D-47E1-4827-B34D-62D8CF72C34F}" type="parTrans" cxnId="{EBDB95D0-8CCB-40A0-A98B-2632CA40E65F}">
      <dgm:prSet/>
      <dgm:spPr/>
      <dgm:t>
        <a:bodyPr/>
        <a:lstStyle/>
        <a:p>
          <a:endParaRPr lang="en-US"/>
        </a:p>
      </dgm:t>
    </dgm:pt>
    <dgm:pt modelId="{8901B9AA-66AD-4C44-A4F5-63F95FEF0795}" type="sibTrans" cxnId="{EBDB95D0-8CCB-40A0-A98B-2632CA40E65F}">
      <dgm:prSet/>
      <dgm:spPr/>
      <dgm:t>
        <a:bodyPr/>
        <a:lstStyle/>
        <a:p>
          <a:endParaRPr lang="en-US"/>
        </a:p>
      </dgm:t>
    </dgm:pt>
    <dgm:pt modelId="{ED9D624E-0CA9-4DC8-B083-8C392360CA87}">
      <dgm:prSet/>
      <dgm:spPr/>
      <dgm:t>
        <a:bodyPr/>
        <a:lstStyle/>
        <a:p>
          <a:r>
            <a:rPr lang="en-US"/>
            <a:t>Advises presiding officer</a:t>
          </a:r>
        </a:p>
      </dgm:t>
    </dgm:pt>
    <dgm:pt modelId="{99E3E848-B47F-4EF8-B492-E08AB2EDAB4E}" type="parTrans" cxnId="{6FCF24C4-C505-44BA-9F8F-F73F27C0027D}">
      <dgm:prSet/>
      <dgm:spPr/>
      <dgm:t>
        <a:bodyPr/>
        <a:lstStyle/>
        <a:p>
          <a:endParaRPr lang="en-US"/>
        </a:p>
      </dgm:t>
    </dgm:pt>
    <dgm:pt modelId="{6166A94A-FEDD-4D74-A56D-B98C64E2F2A2}" type="sibTrans" cxnId="{6FCF24C4-C505-44BA-9F8F-F73F27C0027D}">
      <dgm:prSet/>
      <dgm:spPr/>
      <dgm:t>
        <a:bodyPr/>
        <a:lstStyle/>
        <a:p>
          <a:endParaRPr lang="en-US"/>
        </a:p>
      </dgm:t>
    </dgm:pt>
    <dgm:pt modelId="{144ACB29-83B7-48AE-9820-239213C57872}">
      <dgm:prSet/>
      <dgm:spPr/>
      <dgm:t>
        <a:bodyPr/>
        <a:lstStyle/>
        <a:p>
          <a:r>
            <a:rPr lang="en-US"/>
            <a:t>Helps keep things on task</a:t>
          </a:r>
        </a:p>
      </dgm:t>
    </dgm:pt>
    <dgm:pt modelId="{22C47E93-48E5-43BD-AADA-7C45A409A942}" type="parTrans" cxnId="{3D61306B-D026-40C4-827B-B5F8E7584B9C}">
      <dgm:prSet/>
      <dgm:spPr/>
      <dgm:t>
        <a:bodyPr/>
        <a:lstStyle/>
        <a:p>
          <a:endParaRPr lang="en-US"/>
        </a:p>
      </dgm:t>
    </dgm:pt>
    <dgm:pt modelId="{04E93742-A7D5-4E9C-BF67-A9FB772AD367}" type="sibTrans" cxnId="{3D61306B-D026-40C4-827B-B5F8E7584B9C}">
      <dgm:prSet/>
      <dgm:spPr/>
      <dgm:t>
        <a:bodyPr/>
        <a:lstStyle/>
        <a:p>
          <a:endParaRPr lang="en-US"/>
        </a:p>
      </dgm:t>
    </dgm:pt>
    <dgm:pt modelId="{A6298CEB-C8AA-4FF0-BEAD-287A32D9F676}">
      <dgm:prSet/>
      <dgm:spPr/>
      <dgm:t>
        <a:bodyPr/>
        <a:lstStyle/>
        <a:p>
          <a:r>
            <a:rPr lang="en-US"/>
            <a:t>Should not be the presiding officer or secretary</a:t>
          </a:r>
        </a:p>
      </dgm:t>
    </dgm:pt>
    <dgm:pt modelId="{D445A62D-5EB9-4779-A987-2921648961CF}" type="parTrans" cxnId="{6C8500CD-0B98-41C3-A295-72DC1D70C48F}">
      <dgm:prSet/>
      <dgm:spPr/>
      <dgm:t>
        <a:bodyPr/>
        <a:lstStyle/>
        <a:p>
          <a:endParaRPr lang="en-US"/>
        </a:p>
      </dgm:t>
    </dgm:pt>
    <dgm:pt modelId="{6518EF43-8753-4186-B4CC-77609DDE8B64}" type="sibTrans" cxnId="{6C8500CD-0B98-41C3-A295-72DC1D70C48F}">
      <dgm:prSet/>
      <dgm:spPr/>
      <dgm:t>
        <a:bodyPr/>
        <a:lstStyle/>
        <a:p>
          <a:endParaRPr lang="en-US"/>
        </a:p>
      </dgm:t>
    </dgm:pt>
    <dgm:pt modelId="{7835AA8A-68E6-45BF-BA09-0DD7F9B8F45F}">
      <dgm:prSet/>
      <dgm:spPr/>
      <dgm:t>
        <a:bodyPr/>
        <a:lstStyle/>
        <a:p>
          <a:r>
            <a:rPr lang="en-US"/>
            <a:t>Possible job for vice-president</a:t>
          </a:r>
        </a:p>
      </dgm:t>
    </dgm:pt>
    <dgm:pt modelId="{CC553CAB-A05C-40B6-83AF-7F6E9327B31C}" type="parTrans" cxnId="{46F7A9D6-7C3C-4704-92F3-5A785AF898A1}">
      <dgm:prSet/>
      <dgm:spPr/>
      <dgm:t>
        <a:bodyPr/>
        <a:lstStyle/>
        <a:p>
          <a:endParaRPr lang="en-US"/>
        </a:p>
      </dgm:t>
    </dgm:pt>
    <dgm:pt modelId="{DB62EC71-ADEA-41FD-8C5C-870F09AD2DAC}" type="sibTrans" cxnId="{46F7A9D6-7C3C-4704-92F3-5A785AF898A1}">
      <dgm:prSet/>
      <dgm:spPr/>
      <dgm:t>
        <a:bodyPr/>
        <a:lstStyle/>
        <a:p>
          <a:endParaRPr lang="en-US"/>
        </a:p>
      </dgm:t>
    </dgm:pt>
    <dgm:pt modelId="{31BCDBA4-E142-4CA0-8174-EEC423664E3B}">
      <dgm:prSet/>
      <dgm:spPr/>
      <dgm:t>
        <a:bodyPr/>
        <a:lstStyle/>
        <a:p>
          <a:pPr>
            <a:defRPr b="1"/>
          </a:pPr>
          <a:r>
            <a:rPr lang="en-US"/>
            <a:t>Don’t forget about someone on the phone!</a:t>
          </a:r>
        </a:p>
      </dgm:t>
    </dgm:pt>
    <dgm:pt modelId="{DCEA8D91-7352-480F-BAFF-04C09562D8BF}" type="parTrans" cxnId="{F193FE40-19A3-4CAE-A15F-B6D579B9B701}">
      <dgm:prSet/>
      <dgm:spPr/>
      <dgm:t>
        <a:bodyPr/>
        <a:lstStyle/>
        <a:p>
          <a:endParaRPr lang="en-US"/>
        </a:p>
      </dgm:t>
    </dgm:pt>
    <dgm:pt modelId="{39F77868-232E-4CEC-9D28-98F952443676}" type="sibTrans" cxnId="{F193FE40-19A3-4CAE-A15F-B6D579B9B701}">
      <dgm:prSet/>
      <dgm:spPr/>
      <dgm:t>
        <a:bodyPr/>
        <a:lstStyle/>
        <a:p>
          <a:endParaRPr lang="en-US"/>
        </a:p>
      </dgm:t>
    </dgm:pt>
    <dgm:pt modelId="{E30E9B73-E39E-4FF9-9178-F26E3526CC1E}">
      <dgm:prSet/>
      <dgm:spPr/>
      <dgm:t>
        <a:bodyPr/>
        <a:lstStyle/>
        <a:p>
          <a:pPr>
            <a:defRPr b="1"/>
          </a:pPr>
          <a:r>
            <a:rPr lang="en-US"/>
            <a:t>Remember to slow down</a:t>
          </a:r>
        </a:p>
      </dgm:t>
    </dgm:pt>
    <dgm:pt modelId="{D72640D0-EFDD-4864-9002-D75FDE3806B8}" type="parTrans" cxnId="{C09F9EDA-A914-44DE-BA6D-B179FDB70322}">
      <dgm:prSet/>
      <dgm:spPr/>
      <dgm:t>
        <a:bodyPr/>
        <a:lstStyle/>
        <a:p>
          <a:endParaRPr lang="en-US"/>
        </a:p>
      </dgm:t>
    </dgm:pt>
    <dgm:pt modelId="{942A356E-3665-4282-BF5D-EB4D3C11B601}" type="sibTrans" cxnId="{C09F9EDA-A914-44DE-BA6D-B179FDB70322}">
      <dgm:prSet/>
      <dgm:spPr/>
      <dgm:t>
        <a:bodyPr/>
        <a:lstStyle/>
        <a:p>
          <a:endParaRPr lang="en-US"/>
        </a:p>
      </dgm:t>
    </dgm:pt>
    <dgm:pt modelId="{C63AC770-8A5D-45A7-85DE-84B3E818263C}" type="pres">
      <dgm:prSet presAssocID="{1E961A5D-F83D-48A9-BBDA-8DD8057CE27E}" presName="root" presStyleCnt="0">
        <dgm:presLayoutVars>
          <dgm:dir/>
          <dgm:resizeHandles val="exact"/>
        </dgm:presLayoutVars>
      </dgm:prSet>
      <dgm:spPr/>
    </dgm:pt>
    <dgm:pt modelId="{9B75DAB0-5F64-4635-A7F7-9D751A25D0D8}" type="pres">
      <dgm:prSet presAssocID="{7DA56338-BEA7-4DC4-8785-31DA32E63D87}" presName="compNode" presStyleCnt="0"/>
      <dgm:spPr/>
    </dgm:pt>
    <dgm:pt modelId="{012D3083-DF51-4C16-B43A-8CF791659F60}" type="pres">
      <dgm:prSet presAssocID="{7DA56338-BEA7-4DC4-8785-31DA32E63D87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Zoom In"/>
        </a:ext>
      </dgm:extLst>
    </dgm:pt>
    <dgm:pt modelId="{63304674-C119-4375-943C-B56A548E3647}" type="pres">
      <dgm:prSet presAssocID="{7DA56338-BEA7-4DC4-8785-31DA32E63D87}" presName="iconSpace" presStyleCnt="0"/>
      <dgm:spPr/>
    </dgm:pt>
    <dgm:pt modelId="{98CC18C9-5AC1-4F79-BC96-A7396FA7FB47}" type="pres">
      <dgm:prSet presAssocID="{7DA56338-BEA7-4DC4-8785-31DA32E63D87}" presName="parTx" presStyleLbl="revTx" presStyleIdx="0" presStyleCnt="6">
        <dgm:presLayoutVars>
          <dgm:chMax val="0"/>
          <dgm:chPref val="0"/>
        </dgm:presLayoutVars>
      </dgm:prSet>
      <dgm:spPr/>
    </dgm:pt>
    <dgm:pt modelId="{6764B740-9A9B-4546-9F88-266753571E9C}" type="pres">
      <dgm:prSet presAssocID="{7DA56338-BEA7-4DC4-8785-31DA32E63D87}" presName="txSpace" presStyleCnt="0"/>
      <dgm:spPr/>
    </dgm:pt>
    <dgm:pt modelId="{9A3381CE-065A-4325-A480-69E8A75B115E}" type="pres">
      <dgm:prSet presAssocID="{7DA56338-BEA7-4DC4-8785-31DA32E63D87}" presName="desTx" presStyleLbl="revTx" presStyleIdx="1" presStyleCnt="6">
        <dgm:presLayoutVars/>
      </dgm:prSet>
      <dgm:spPr/>
    </dgm:pt>
    <dgm:pt modelId="{D5BD55F0-81C9-4AFC-83C1-5D1144B5DE72}" type="pres">
      <dgm:prSet presAssocID="{669C381F-288B-47D7-AB18-8852C005C4B5}" presName="sibTrans" presStyleCnt="0"/>
      <dgm:spPr/>
    </dgm:pt>
    <dgm:pt modelId="{0B9CBC7E-5BCD-4216-B94E-9721299C24BA}" type="pres">
      <dgm:prSet presAssocID="{31BCDBA4-E142-4CA0-8174-EEC423664E3B}" presName="compNode" presStyleCnt="0"/>
      <dgm:spPr/>
    </dgm:pt>
    <dgm:pt modelId="{8876BDDF-B2BD-4043-B782-92FB7FC6C9BE}" type="pres">
      <dgm:prSet presAssocID="{31BCDBA4-E142-4CA0-8174-EEC423664E3B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mart Phone"/>
        </a:ext>
      </dgm:extLst>
    </dgm:pt>
    <dgm:pt modelId="{F430FBF9-2386-4927-AB38-493F95721188}" type="pres">
      <dgm:prSet presAssocID="{31BCDBA4-E142-4CA0-8174-EEC423664E3B}" presName="iconSpace" presStyleCnt="0"/>
      <dgm:spPr/>
    </dgm:pt>
    <dgm:pt modelId="{A197A135-92B7-4F9A-810E-B11B7991B753}" type="pres">
      <dgm:prSet presAssocID="{31BCDBA4-E142-4CA0-8174-EEC423664E3B}" presName="parTx" presStyleLbl="revTx" presStyleIdx="2" presStyleCnt="6">
        <dgm:presLayoutVars>
          <dgm:chMax val="0"/>
          <dgm:chPref val="0"/>
        </dgm:presLayoutVars>
      </dgm:prSet>
      <dgm:spPr/>
    </dgm:pt>
    <dgm:pt modelId="{ED8EF745-9099-463F-B323-A84638E3457D}" type="pres">
      <dgm:prSet presAssocID="{31BCDBA4-E142-4CA0-8174-EEC423664E3B}" presName="txSpace" presStyleCnt="0"/>
      <dgm:spPr/>
    </dgm:pt>
    <dgm:pt modelId="{73E43690-A33E-413B-8DB3-AF667C78B1E7}" type="pres">
      <dgm:prSet presAssocID="{31BCDBA4-E142-4CA0-8174-EEC423664E3B}" presName="desTx" presStyleLbl="revTx" presStyleIdx="3" presStyleCnt="6">
        <dgm:presLayoutVars/>
      </dgm:prSet>
      <dgm:spPr/>
    </dgm:pt>
    <dgm:pt modelId="{971B93DC-33EC-4E5E-8F00-38D281CCB00F}" type="pres">
      <dgm:prSet presAssocID="{39F77868-232E-4CEC-9D28-98F952443676}" presName="sibTrans" presStyleCnt="0"/>
      <dgm:spPr/>
    </dgm:pt>
    <dgm:pt modelId="{0C951CE6-FD98-482F-91F8-A38FE9494F92}" type="pres">
      <dgm:prSet presAssocID="{E30E9B73-E39E-4FF9-9178-F26E3526CC1E}" presName="compNode" presStyleCnt="0"/>
      <dgm:spPr/>
    </dgm:pt>
    <dgm:pt modelId="{4C3AA5D5-9AFF-4F8F-84F3-DC6343666877}" type="pres">
      <dgm:prSet presAssocID="{E30E9B73-E39E-4FF9-9178-F26E3526CC1E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urtle"/>
        </a:ext>
      </dgm:extLst>
    </dgm:pt>
    <dgm:pt modelId="{D05595FA-E7AF-45A7-8049-78AA8FDA2385}" type="pres">
      <dgm:prSet presAssocID="{E30E9B73-E39E-4FF9-9178-F26E3526CC1E}" presName="iconSpace" presStyleCnt="0"/>
      <dgm:spPr/>
    </dgm:pt>
    <dgm:pt modelId="{33E6AEF1-4734-4930-91E3-DFC7C45C06A0}" type="pres">
      <dgm:prSet presAssocID="{E30E9B73-E39E-4FF9-9178-F26E3526CC1E}" presName="parTx" presStyleLbl="revTx" presStyleIdx="4" presStyleCnt="6">
        <dgm:presLayoutVars>
          <dgm:chMax val="0"/>
          <dgm:chPref val="0"/>
        </dgm:presLayoutVars>
      </dgm:prSet>
      <dgm:spPr/>
    </dgm:pt>
    <dgm:pt modelId="{9DED0D08-B40E-429A-92D2-BA66EF6EFAFC}" type="pres">
      <dgm:prSet presAssocID="{E30E9B73-E39E-4FF9-9178-F26E3526CC1E}" presName="txSpace" presStyleCnt="0"/>
      <dgm:spPr/>
    </dgm:pt>
    <dgm:pt modelId="{5DB5D495-B9BF-4A10-A0DC-DFD7B850F80E}" type="pres">
      <dgm:prSet presAssocID="{E30E9B73-E39E-4FF9-9178-F26E3526CC1E}" presName="desTx" presStyleLbl="revTx" presStyleIdx="5" presStyleCnt="6">
        <dgm:presLayoutVars/>
      </dgm:prSet>
      <dgm:spPr/>
    </dgm:pt>
  </dgm:ptLst>
  <dgm:cxnLst>
    <dgm:cxn modelId="{4F996E07-2528-414E-8A42-12F49101470F}" type="presOf" srcId="{31BCDBA4-E142-4CA0-8174-EEC423664E3B}" destId="{A197A135-92B7-4F9A-810E-B11B7991B753}" srcOrd="0" destOrd="0" presId="urn:microsoft.com/office/officeart/2018/5/layout/CenteredIconLabelDescriptionList"/>
    <dgm:cxn modelId="{E479A913-7FC5-47E5-9768-E44B021852A0}" type="presOf" srcId="{1E961A5D-F83D-48A9-BBDA-8DD8057CE27E}" destId="{C63AC770-8A5D-45A7-85DE-84B3E818263C}" srcOrd="0" destOrd="0" presId="urn:microsoft.com/office/officeart/2018/5/layout/CenteredIconLabelDescriptionList"/>
    <dgm:cxn modelId="{F193FE40-19A3-4CAE-A15F-B6D579B9B701}" srcId="{1E961A5D-F83D-48A9-BBDA-8DD8057CE27E}" destId="{31BCDBA4-E142-4CA0-8174-EEC423664E3B}" srcOrd="1" destOrd="0" parTransId="{DCEA8D91-7352-480F-BAFF-04C09562D8BF}" sibTransId="{39F77868-232E-4CEC-9D28-98F952443676}"/>
    <dgm:cxn modelId="{35D92548-0F7A-4DCA-978A-F11C86164731}" type="presOf" srcId="{E30E9B73-E39E-4FF9-9178-F26E3526CC1E}" destId="{33E6AEF1-4734-4930-91E3-DFC7C45C06A0}" srcOrd="0" destOrd="0" presId="urn:microsoft.com/office/officeart/2018/5/layout/CenteredIconLabelDescriptionList"/>
    <dgm:cxn modelId="{3D61306B-D026-40C4-827B-B5F8E7584B9C}" srcId="{7DA56338-BEA7-4DC4-8785-31DA32E63D87}" destId="{144ACB29-83B7-48AE-9820-239213C57872}" srcOrd="2" destOrd="0" parTransId="{22C47E93-48E5-43BD-AADA-7C45A409A942}" sibTransId="{04E93742-A7D5-4E9C-BF67-A9FB772AD367}"/>
    <dgm:cxn modelId="{C8DD6D55-8213-4299-A37E-E13985A88FA5}" type="presOf" srcId="{144ACB29-83B7-48AE-9820-239213C57872}" destId="{9A3381CE-065A-4325-A480-69E8A75B115E}" srcOrd="0" destOrd="2" presId="urn:microsoft.com/office/officeart/2018/5/layout/CenteredIconLabelDescriptionList"/>
    <dgm:cxn modelId="{16900B88-5C1B-45BA-B938-52128A08482C}" srcId="{1E961A5D-F83D-48A9-BBDA-8DD8057CE27E}" destId="{7DA56338-BEA7-4DC4-8785-31DA32E63D87}" srcOrd="0" destOrd="0" parTransId="{D14092FD-A82F-49E4-9AAE-4817F4892D07}" sibTransId="{669C381F-288B-47D7-AB18-8852C005C4B5}"/>
    <dgm:cxn modelId="{32786393-56B3-46C2-9275-DEDEE79E5D1C}" type="presOf" srcId="{7DA56338-BEA7-4DC4-8785-31DA32E63D87}" destId="{98CC18C9-5AC1-4F79-BC96-A7396FA7FB47}" srcOrd="0" destOrd="0" presId="urn:microsoft.com/office/officeart/2018/5/layout/CenteredIconLabelDescriptionList"/>
    <dgm:cxn modelId="{11E70097-2B0E-47DA-89F9-8FFAD704722A}" type="presOf" srcId="{92E1109A-29C6-4C9D-903F-A632318216A8}" destId="{9A3381CE-065A-4325-A480-69E8A75B115E}" srcOrd="0" destOrd="0" presId="urn:microsoft.com/office/officeart/2018/5/layout/CenteredIconLabelDescriptionList"/>
    <dgm:cxn modelId="{AE9DF4BA-AD0B-4FB4-8A0E-D36BF59AA460}" type="presOf" srcId="{ED9D624E-0CA9-4DC8-B083-8C392360CA87}" destId="{9A3381CE-065A-4325-A480-69E8A75B115E}" srcOrd="0" destOrd="1" presId="urn:microsoft.com/office/officeart/2018/5/layout/CenteredIconLabelDescriptionList"/>
    <dgm:cxn modelId="{6FCF24C4-C505-44BA-9F8F-F73F27C0027D}" srcId="{7DA56338-BEA7-4DC4-8785-31DA32E63D87}" destId="{ED9D624E-0CA9-4DC8-B083-8C392360CA87}" srcOrd="1" destOrd="0" parTransId="{99E3E848-B47F-4EF8-B492-E08AB2EDAB4E}" sibTransId="{6166A94A-FEDD-4D74-A56D-B98C64E2F2A2}"/>
    <dgm:cxn modelId="{75117DC5-DADA-4AE9-B56C-199F3CDBB799}" type="presOf" srcId="{A6298CEB-C8AA-4FF0-BEAD-287A32D9F676}" destId="{9A3381CE-065A-4325-A480-69E8A75B115E}" srcOrd="0" destOrd="3" presId="urn:microsoft.com/office/officeart/2018/5/layout/CenteredIconLabelDescriptionList"/>
    <dgm:cxn modelId="{6C8500CD-0B98-41C3-A295-72DC1D70C48F}" srcId="{7DA56338-BEA7-4DC4-8785-31DA32E63D87}" destId="{A6298CEB-C8AA-4FF0-BEAD-287A32D9F676}" srcOrd="3" destOrd="0" parTransId="{D445A62D-5EB9-4779-A987-2921648961CF}" sibTransId="{6518EF43-8753-4186-B4CC-77609DDE8B64}"/>
    <dgm:cxn modelId="{EBDB95D0-8CCB-40A0-A98B-2632CA40E65F}" srcId="{7DA56338-BEA7-4DC4-8785-31DA32E63D87}" destId="{92E1109A-29C6-4C9D-903F-A632318216A8}" srcOrd="0" destOrd="0" parTransId="{AA26ED9D-47E1-4827-B34D-62D8CF72C34F}" sibTransId="{8901B9AA-66AD-4C44-A4F5-63F95FEF0795}"/>
    <dgm:cxn modelId="{46F7A9D6-7C3C-4704-92F3-5A785AF898A1}" srcId="{7DA56338-BEA7-4DC4-8785-31DA32E63D87}" destId="{7835AA8A-68E6-45BF-BA09-0DD7F9B8F45F}" srcOrd="4" destOrd="0" parTransId="{CC553CAB-A05C-40B6-83AF-7F6E9327B31C}" sibTransId="{DB62EC71-ADEA-41FD-8C5C-870F09AD2DAC}"/>
    <dgm:cxn modelId="{C09F9EDA-A914-44DE-BA6D-B179FDB70322}" srcId="{1E961A5D-F83D-48A9-BBDA-8DD8057CE27E}" destId="{E30E9B73-E39E-4FF9-9178-F26E3526CC1E}" srcOrd="2" destOrd="0" parTransId="{D72640D0-EFDD-4864-9002-D75FDE3806B8}" sibTransId="{942A356E-3665-4282-BF5D-EB4D3C11B601}"/>
    <dgm:cxn modelId="{79CEC3E2-2EF6-41DC-80E6-F40C7A6EA3C0}" type="presOf" srcId="{7835AA8A-68E6-45BF-BA09-0DD7F9B8F45F}" destId="{9A3381CE-065A-4325-A480-69E8A75B115E}" srcOrd="0" destOrd="4" presId="urn:microsoft.com/office/officeart/2018/5/layout/CenteredIconLabelDescriptionList"/>
    <dgm:cxn modelId="{736E9052-776D-43A4-BC9D-A3E20029BE03}" type="presParOf" srcId="{C63AC770-8A5D-45A7-85DE-84B3E818263C}" destId="{9B75DAB0-5F64-4635-A7F7-9D751A25D0D8}" srcOrd="0" destOrd="0" presId="urn:microsoft.com/office/officeart/2018/5/layout/CenteredIconLabelDescriptionList"/>
    <dgm:cxn modelId="{3231137A-40F6-4F9D-B91C-52A4499E0C80}" type="presParOf" srcId="{9B75DAB0-5F64-4635-A7F7-9D751A25D0D8}" destId="{012D3083-DF51-4C16-B43A-8CF791659F60}" srcOrd="0" destOrd="0" presId="urn:microsoft.com/office/officeart/2018/5/layout/CenteredIconLabelDescriptionList"/>
    <dgm:cxn modelId="{D6339A2A-0A6A-4417-991F-6E15B45B7DD3}" type="presParOf" srcId="{9B75DAB0-5F64-4635-A7F7-9D751A25D0D8}" destId="{63304674-C119-4375-943C-B56A548E3647}" srcOrd="1" destOrd="0" presId="urn:microsoft.com/office/officeart/2018/5/layout/CenteredIconLabelDescriptionList"/>
    <dgm:cxn modelId="{0689132F-0492-4B35-AA56-12BBFEBD7E6E}" type="presParOf" srcId="{9B75DAB0-5F64-4635-A7F7-9D751A25D0D8}" destId="{98CC18C9-5AC1-4F79-BC96-A7396FA7FB47}" srcOrd="2" destOrd="0" presId="urn:microsoft.com/office/officeart/2018/5/layout/CenteredIconLabelDescriptionList"/>
    <dgm:cxn modelId="{12AF4031-80E3-4080-B4E5-E9729CEC0870}" type="presParOf" srcId="{9B75DAB0-5F64-4635-A7F7-9D751A25D0D8}" destId="{6764B740-9A9B-4546-9F88-266753571E9C}" srcOrd="3" destOrd="0" presId="urn:microsoft.com/office/officeart/2018/5/layout/CenteredIconLabelDescriptionList"/>
    <dgm:cxn modelId="{98857BBA-A482-4C77-82A4-A0586AFD78BF}" type="presParOf" srcId="{9B75DAB0-5F64-4635-A7F7-9D751A25D0D8}" destId="{9A3381CE-065A-4325-A480-69E8A75B115E}" srcOrd="4" destOrd="0" presId="urn:microsoft.com/office/officeart/2018/5/layout/CenteredIconLabelDescriptionList"/>
    <dgm:cxn modelId="{DC77AB2F-166B-4FA4-B6A8-198F8EABB22E}" type="presParOf" srcId="{C63AC770-8A5D-45A7-85DE-84B3E818263C}" destId="{D5BD55F0-81C9-4AFC-83C1-5D1144B5DE72}" srcOrd="1" destOrd="0" presId="urn:microsoft.com/office/officeart/2018/5/layout/CenteredIconLabelDescriptionList"/>
    <dgm:cxn modelId="{68CAB44E-9CC6-4256-B981-1E2FF68397FE}" type="presParOf" srcId="{C63AC770-8A5D-45A7-85DE-84B3E818263C}" destId="{0B9CBC7E-5BCD-4216-B94E-9721299C24BA}" srcOrd="2" destOrd="0" presId="urn:microsoft.com/office/officeart/2018/5/layout/CenteredIconLabelDescriptionList"/>
    <dgm:cxn modelId="{14D7F776-1660-4EC8-98AC-48897A569619}" type="presParOf" srcId="{0B9CBC7E-5BCD-4216-B94E-9721299C24BA}" destId="{8876BDDF-B2BD-4043-B782-92FB7FC6C9BE}" srcOrd="0" destOrd="0" presId="urn:microsoft.com/office/officeart/2018/5/layout/CenteredIconLabelDescriptionList"/>
    <dgm:cxn modelId="{3A9131D5-7749-4DCD-8591-BD908B6896D7}" type="presParOf" srcId="{0B9CBC7E-5BCD-4216-B94E-9721299C24BA}" destId="{F430FBF9-2386-4927-AB38-493F95721188}" srcOrd="1" destOrd="0" presId="urn:microsoft.com/office/officeart/2018/5/layout/CenteredIconLabelDescriptionList"/>
    <dgm:cxn modelId="{B2B3B5F6-26CC-4D24-AA78-E99909FAF302}" type="presParOf" srcId="{0B9CBC7E-5BCD-4216-B94E-9721299C24BA}" destId="{A197A135-92B7-4F9A-810E-B11B7991B753}" srcOrd="2" destOrd="0" presId="urn:microsoft.com/office/officeart/2018/5/layout/CenteredIconLabelDescriptionList"/>
    <dgm:cxn modelId="{79D1ADF8-7B1E-4CBD-847E-F7A9F16431FD}" type="presParOf" srcId="{0B9CBC7E-5BCD-4216-B94E-9721299C24BA}" destId="{ED8EF745-9099-463F-B323-A84638E3457D}" srcOrd="3" destOrd="0" presId="urn:microsoft.com/office/officeart/2018/5/layout/CenteredIconLabelDescriptionList"/>
    <dgm:cxn modelId="{8F2E6857-5DAA-43F2-9D13-DC31A0494544}" type="presParOf" srcId="{0B9CBC7E-5BCD-4216-B94E-9721299C24BA}" destId="{73E43690-A33E-413B-8DB3-AF667C78B1E7}" srcOrd="4" destOrd="0" presId="urn:microsoft.com/office/officeart/2018/5/layout/CenteredIconLabelDescriptionList"/>
    <dgm:cxn modelId="{66C5E33C-46AB-4472-AFA7-39BF284D4B14}" type="presParOf" srcId="{C63AC770-8A5D-45A7-85DE-84B3E818263C}" destId="{971B93DC-33EC-4E5E-8F00-38D281CCB00F}" srcOrd="3" destOrd="0" presId="urn:microsoft.com/office/officeart/2018/5/layout/CenteredIconLabelDescriptionList"/>
    <dgm:cxn modelId="{594E5587-833B-487C-8571-9ECD3DA0FB13}" type="presParOf" srcId="{C63AC770-8A5D-45A7-85DE-84B3E818263C}" destId="{0C951CE6-FD98-482F-91F8-A38FE9494F92}" srcOrd="4" destOrd="0" presId="urn:microsoft.com/office/officeart/2018/5/layout/CenteredIconLabelDescriptionList"/>
    <dgm:cxn modelId="{BEE303D8-EC44-4C9A-A519-77D1FE22D149}" type="presParOf" srcId="{0C951CE6-FD98-482F-91F8-A38FE9494F92}" destId="{4C3AA5D5-9AFF-4F8F-84F3-DC6343666877}" srcOrd="0" destOrd="0" presId="urn:microsoft.com/office/officeart/2018/5/layout/CenteredIconLabelDescriptionList"/>
    <dgm:cxn modelId="{BFCF58D6-2D26-45B6-B44D-B786D81D6453}" type="presParOf" srcId="{0C951CE6-FD98-482F-91F8-A38FE9494F92}" destId="{D05595FA-E7AF-45A7-8049-78AA8FDA2385}" srcOrd="1" destOrd="0" presId="urn:microsoft.com/office/officeart/2018/5/layout/CenteredIconLabelDescriptionList"/>
    <dgm:cxn modelId="{1C34C46F-9739-4BE8-A813-6F13400D3B29}" type="presParOf" srcId="{0C951CE6-FD98-482F-91F8-A38FE9494F92}" destId="{33E6AEF1-4734-4930-91E3-DFC7C45C06A0}" srcOrd="2" destOrd="0" presId="urn:microsoft.com/office/officeart/2018/5/layout/CenteredIconLabelDescriptionList"/>
    <dgm:cxn modelId="{63EF9817-BED9-424E-97AE-2BA964FAF93B}" type="presParOf" srcId="{0C951CE6-FD98-482F-91F8-A38FE9494F92}" destId="{9DED0D08-B40E-429A-92D2-BA66EF6EFAFC}" srcOrd="3" destOrd="0" presId="urn:microsoft.com/office/officeart/2018/5/layout/CenteredIconLabelDescriptionList"/>
    <dgm:cxn modelId="{5D1E2310-D5CF-4C7B-BEA8-E6E56CB06334}" type="presParOf" srcId="{0C951CE6-FD98-482F-91F8-A38FE9494F92}" destId="{5DB5D495-B9BF-4A10-A0DC-DFD7B850F80E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0E66DDB-3A7C-4AE2-8494-CAB54C4B4F13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952FE71B-5727-4822-8D98-13F9BCA4475B}">
      <dgm:prSet/>
      <dgm:spPr/>
      <dgm:t>
        <a:bodyPr/>
        <a:lstStyle/>
        <a:p>
          <a:r>
            <a:rPr lang="en-US"/>
            <a:t>Amendments to motions</a:t>
          </a:r>
        </a:p>
      </dgm:t>
    </dgm:pt>
    <dgm:pt modelId="{C7A3DAE4-21C1-4FF2-A48D-CE66AB87B57A}" type="parTrans" cxnId="{4A801F74-FE0C-4DB6-A783-E935C4885ADC}">
      <dgm:prSet/>
      <dgm:spPr/>
      <dgm:t>
        <a:bodyPr/>
        <a:lstStyle/>
        <a:p>
          <a:endParaRPr lang="en-US"/>
        </a:p>
      </dgm:t>
    </dgm:pt>
    <dgm:pt modelId="{44EB040E-8DD9-4D4A-80C3-F622E42FFF5C}" type="sibTrans" cxnId="{4A801F74-FE0C-4DB6-A783-E935C4885ADC}">
      <dgm:prSet/>
      <dgm:spPr/>
      <dgm:t>
        <a:bodyPr/>
        <a:lstStyle/>
        <a:p>
          <a:endParaRPr lang="en-US"/>
        </a:p>
      </dgm:t>
    </dgm:pt>
    <dgm:pt modelId="{2859E8CE-9391-405A-9BB5-0AFF3C5BB24C}">
      <dgm:prSet/>
      <dgm:spPr/>
      <dgm:t>
        <a:bodyPr/>
        <a:lstStyle/>
        <a:p>
          <a:r>
            <a:rPr lang="en-US"/>
            <a:t>Delaying action</a:t>
          </a:r>
        </a:p>
      </dgm:t>
    </dgm:pt>
    <dgm:pt modelId="{CC6D45E9-CC82-4980-9845-4D98BF5121F1}" type="parTrans" cxnId="{76ADD37B-2A0B-4F5F-BC19-73333F0165F6}">
      <dgm:prSet/>
      <dgm:spPr/>
      <dgm:t>
        <a:bodyPr/>
        <a:lstStyle/>
        <a:p>
          <a:endParaRPr lang="en-US"/>
        </a:p>
      </dgm:t>
    </dgm:pt>
    <dgm:pt modelId="{247067E6-0ACB-4A10-8EC2-39927BCE40D9}" type="sibTrans" cxnId="{76ADD37B-2A0B-4F5F-BC19-73333F0165F6}">
      <dgm:prSet/>
      <dgm:spPr/>
      <dgm:t>
        <a:bodyPr/>
        <a:lstStyle/>
        <a:p>
          <a:endParaRPr lang="en-US"/>
        </a:p>
      </dgm:t>
    </dgm:pt>
    <dgm:pt modelId="{D338FCF3-98F6-44AB-ADA5-53A9F334FB5D}">
      <dgm:prSet/>
      <dgm:spPr/>
      <dgm:t>
        <a:bodyPr/>
        <a:lstStyle/>
        <a:p>
          <a:r>
            <a:rPr lang="en-US"/>
            <a:t>Tabling</a:t>
          </a:r>
        </a:p>
      </dgm:t>
    </dgm:pt>
    <dgm:pt modelId="{3AAEC721-8689-466A-96DE-4D5CDBDFD971}" type="parTrans" cxnId="{11D6C2EE-F891-436C-A6CB-737E2C54F347}">
      <dgm:prSet/>
      <dgm:spPr/>
      <dgm:t>
        <a:bodyPr/>
        <a:lstStyle/>
        <a:p>
          <a:endParaRPr lang="en-US"/>
        </a:p>
      </dgm:t>
    </dgm:pt>
    <dgm:pt modelId="{93037136-DC6D-4B14-BA7F-3EEF90084073}" type="sibTrans" cxnId="{11D6C2EE-F891-436C-A6CB-737E2C54F347}">
      <dgm:prSet/>
      <dgm:spPr/>
      <dgm:t>
        <a:bodyPr/>
        <a:lstStyle/>
        <a:p>
          <a:endParaRPr lang="en-US"/>
        </a:p>
      </dgm:t>
    </dgm:pt>
    <dgm:pt modelId="{5324C477-CA11-4963-A948-927D0999EE72}">
      <dgm:prSet/>
      <dgm:spPr/>
      <dgm:t>
        <a:bodyPr/>
        <a:lstStyle/>
        <a:p>
          <a:r>
            <a:rPr lang="en-US"/>
            <a:t>Referring to committee</a:t>
          </a:r>
        </a:p>
      </dgm:t>
    </dgm:pt>
    <dgm:pt modelId="{0CAED444-8D29-47EA-8C25-DFCA8CB66E30}" type="parTrans" cxnId="{083BB3A6-FCFC-4F43-9C44-05D9D8343047}">
      <dgm:prSet/>
      <dgm:spPr/>
      <dgm:t>
        <a:bodyPr/>
        <a:lstStyle/>
        <a:p>
          <a:endParaRPr lang="en-US"/>
        </a:p>
      </dgm:t>
    </dgm:pt>
    <dgm:pt modelId="{ACE3C3B6-491D-4316-9680-067BB16FDEAE}" type="sibTrans" cxnId="{083BB3A6-FCFC-4F43-9C44-05D9D8343047}">
      <dgm:prSet/>
      <dgm:spPr/>
      <dgm:t>
        <a:bodyPr/>
        <a:lstStyle/>
        <a:p>
          <a:endParaRPr lang="en-US"/>
        </a:p>
      </dgm:t>
    </dgm:pt>
    <dgm:pt modelId="{D2FB0693-351F-4D5A-AEBD-E60C5E9868E3}">
      <dgm:prSet/>
      <dgm:spPr/>
      <dgm:t>
        <a:bodyPr/>
        <a:lstStyle/>
        <a:p>
          <a:r>
            <a:rPr lang="en-US"/>
            <a:t>Postponing</a:t>
          </a:r>
        </a:p>
      </dgm:t>
    </dgm:pt>
    <dgm:pt modelId="{4498F18F-B5B7-476D-A93C-B41F1D97FE3C}" type="parTrans" cxnId="{450A3B47-3A28-43A3-ACA2-A329D121F29B}">
      <dgm:prSet/>
      <dgm:spPr/>
      <dgm:t>
        <a:bodyPr/>
        <a:lstStyle/>
        <a:p>
          <a:endParaRPr lang="en-US"/>
        </a:p>
      </dgm:t>
    </dgm:pt>
    <dgm:pt modelId="{4E79B7EB-CF0F-43D6-8B46-1FB20EF715B0}" type="sibTrans" cxnId="{450A3B47-3A28-43A3-ACA2-A329D121F29B}">
      <dgm:prSet/>
      <dgm:spPr/>
      <dgm:t>
        <a:bodyPr/>
        <a:lstStyle/>
        <a:p>
          <a:endParaRPr lang="en-US"/>
        </a:p>
      </dgm:t>
    </dgm:pt>
    <dgm:pt modelId="{D519C264-3110-441F-885B-0D2D8C621871}">
      <dgm:prSet/>
      <dgm:spPr/>
      <dgm:t>
        <a:bodyPr/>
        <a:lstStyle/>
        <a:p>
          <a:r>
            <a:rPr lang="en-US"/>
            <a:t>Points of Order / Parliamentary Inquiry</a:t>
          </a:r>
        </a:p>
      </dgm:t>
    </dgm:pt>
    <dgm:pt modelId="{E689F610-2CDC-41AA-BA8E-68617F5417F7}" type="parTrans" cxnId="{251CB548-39EF-4591-9CE2-F76D20714339}">
      <dgm:prSet/>
      <dgm:spPr/>
      <dgm:t>
        <a:bodyPr/>
        <a:lstStyle/>
        <a:p>
          <a:endParaRPr lang="en-US"/>
        </a:p>
      </dgm:t>
    </dgm:pt>
    <dgm:pt modelId="{78CB2B6D-35E1-4DE5-A6C0-5E07964D959A}" type="sibTrans" cxnId="{251CB548-39EF-4591-9CE2-F76D20714339}">
      <dgm:prSet/>
      <dgm:spPr/>
      <dgm:t>
        <a:bodyPr/>
        <a:lstStyle/>
        <a:p>
          <a:endParaRPr lang="en-US"/>
        </a:p>
      </dgm:t>
    </dgm:pt>
    <dgm:pt modelId="{0EA1BC92-2510-40B4-80B0-740AE71AC403}">
      <dgm:prSet/>
      <dgm:spPr/>
      <dgm:t>
        <a:bodyPr/>
        <a:lstStyle/>
        <a:p>
          <a:r>
            <a:rPr lang="en-US"/>
            <a:t>Appeals</a:t>
          </a:r>
        </a:p>
      </dgm:t>
    </dgm:pt>
    <dgm:pt modelId="{910D4086-AAE7-473E-B8FC-3AB1E942B13D}" type="parTrans" cxnId="{8671A104-EFB3-432B-806C-6E191AA67E8C}">
      <dgm:prSet/>
      <dgm:spPr/>
      <dgm:t>
        <a:bodyPr/>
        <a:lstStyle/>
        <a:p>
          <a:endParaRPr lang="en-US"/>
        </a:p>
      </dgm:t>
    </dgm:pt>
    <dgm:pt modelId="{3D05B02D-FE0E-4005-A395-238EF37A398B}" type="sibTrans" cxnId="{8671A104-EFB3-432B-806C-6E191AA67E8C}">
      <dgm:prSet/>
      <dgm:spPr/>
      <dgm:t>
        <a:bodyPr/>
        <a:lstStyle/>
        <a:p>
          <a:endParaRPr lang="en-US"/>
        </a:p>
      </dgm:t>
    </dgm:pt>
    <dgm:pt modelId="{36C1CE4B-AF4A-4EAF-BA32-D3B342F019DE}">
      <dgm:prSet/>
      <dgm:spPr/>
      <dgm:t>
        <a:bodyPr/>
        <a:lstStyle/>
        <a:p>
          <a:r>
            <a:rPr lang="en-US"/>
            <a:t>Disruptions and Disruptive Members</a:t>
          </a:r>
        </a:p>
      </dgm:t>
    </dgm:pt>
    <dgm:pt modelId="{ECA87F74-0CBE-4E4C-BD4B-9F7ED74E16C1}" type="parTrans" cxnId="{55EBB1D2-E3A9-421D-AD65-D1197448F0ED}">
      <dgm:prSet/>
      <dgm:spPr/>
      <dgm:t>
        <a:bodyPr/>
        <a:lstStyle/>
        <a:p>
          <a:endParaRPr lang="en-US"/>
        </a:p>
      </dgm:t>
    </dgm:pt>
    <dgm:pt modelId="{91F15697-8DF2-49FF-A458-418C2829FFFB}" type="sibTrans" cxnId="{55EBB1D2-E3A9-421D-AD65-D1197448F0ED}">
      <dgm:prSet/>
      <dgm:spPr/>
      <dgm:t>
        <a:bodyPr/>
        <a:lstStyle/>
        <a:p>
          <a:endParaRPr lang="en-US"/>
        </a:p>
      </dgm:t>
    </dgm:pt>
    <dgm:pt modelId="{2A02E6BF-6ADB-4918-8EAC-6D69963CF693}" type="pres">
      <dgm:prSet presAssocID="{60E66DDB-3A7C-4AE2-8494-CAB54C4B4F13}" presName="root" presStyleCnt="0">
        <dgm:presLayoutVars>
          <dgm:dir/>
          <dgm:resizeHandles val="exact"/>
        </dgm:presLayoutVars>
      </dgm:prSet>
      <dgm:spPr/>
    </dgm:pt>
    <dgm:pt modelId="{4E7DF77C-5EFE-4DD3-ACC5-A5396AB51B54}" type="pres">
      <dgm:prSet presAssocID="{952FE71B-5727-4822-8D98-13F9BCA4475B}" presName="compNode" presStyleCnt="0"/>
      <dgm:spPr/>
    </dgm:pt>
    <dgm:pt modelId="{402BEB2D-FF8A-48C8-B56E-C3E0E3F7F0D1}" type="pres">
      <dgm:prSet presAssocID="{952FE71B-5727-4822-8D98-13F9BCA4475B}" presName="bgRect" presStyleLbl="bgShp" presStyleIdx="0" presStyleCnt="4"/>
      <dgm:spPr/>
    </dgm:pt>
    <dgm:pt modelId="{171C08A1-E02E-461B-AD47-36E7AD4FA818}" type="pres">
      <dgm:prSet presAssocID="{952FE71B-5727-4822-8D98-13F9BCA4475B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avel"/>
        </a:ext>
      </dgm:extLst>
    </dgm:pt>
    <dgm:pt modelId="{AB4DF8D0-A1A0-48B2-B455-B95136C1C3F9}" type="pres">
      <dgm:prSet presAssocID="{952FE71B-5727-4822-8D98-13F9BCA4475B}" presName="spaceRect" presStyleCnt="0"/>
      <dgm:spPr/>
    </dgm:pt>
    <dgm:pt modelId="{089B2F3B-EE03-4E83-9EF0-BF7B010E6D55}" type="pres">
      <dgm:prSet presAssocID="{952FE71B-5727-4822-8D98-13F9BCA4475B}" presName="parTx" presStyleLbl="revTx" presStyleIdx="0" presStyleCnt="6">
        <dgm:presLayoutVars>
          <dgm:chMax val="0"/>
          <dgm:chPref val="0"/>
        </dgm:presLayoutVars>
      </dgm:prSet>
      <dgm:spPr/>
    </dgm:pt>
    <dgm:pt modelId="{BE78A0FA-7A39-483E-884E-29AABF220290}" type="pres">
      <dgm:prSet presAssocID="{44EB040E-8DD9-4D4A-80C3-F622E42FFF5C}" presName="sibTrans" presStyleCnt="0"/>
      <dgm:spPr/>
    </dgm:pt>
    <dgm:pt modelId="{28DDFF51-4E3A-4B92-968F-868DC03DC66E}" type="pres">
      <dgm:prSet presAssocID="{2859E8CE-9391-405A-9BB5-0AFF3C5BB24C}" presName="compNode" presStyleCnt="0"/>
      <dgm:spPr/>
    </dgm:pt>
    <dgm:pt modelId="{DE005F81-67CA-4074-95D0-9826F4388DB0}" type="pres">
      <dgm:prSet presAssocID="{2859E8CE-9391-405A-9BB5-0AFF3C5BB24C}" presName="bgRect" presStyleLbl="bgShp" presStyleIdx="1" presStyleCnt="4"/>
      <dgm:spPr/>
    </dgm:pt>
    <dgm:pt modelId="{57FE1AAE-FEC7-4FD1-9D3C-B1998272EEA3}" type="pres">
      <dgm:prSet presAssocID="{2859E8CE-9391-405A-9BB5-0AFF3C5BB24C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EEBE6FB4-773A-4CC3-8FC1-551D79A09F72}" type="pres">
      <dgm:prSet presAssocID="{2859E8CE-9391-405A-9BB5-0AFF3C5BB24C}" presName="spaceRect" presStyleCnt="0"/>
      <dgm:spPr/>
    </dgm:pt>
    <dgm:pt modelId="{46EF930E-0E45-49DF-8E22-CFF512D0F000}" type="pres">
      <dgm:prSet presAssocID="{2859E8CE-9391-405A-9BB5-0AFF3C5BB24C}" presName="parTx" presStyleLbl="revTx" presStyleIdx="1" presStyleCnt="6">
        <dgm:presLayoutVars>
          <dgm:chMax val="0"/>
          <dgm:chPref val="0"/>
        </dgm:presLayoutVars>
      </dgm:prSet>
      <dgm:spPr/>
    </dgm:pt>
    <dgm:pt modelId="{09B6BA66-EA23-4295-A59E-BD0DF656DE1E}" type="pres">
      <dgm:prSet presAssocID="{2859E8CE-9391-405A-9BB5-0AFF3C5BB24C}" presName="desTx" presStyleLbl="revTx" presStyleIdx="2" presStyleCnt="6">
        <dgm:presLayoutVars/>
      </dgm:prSet>
      <dgm:spPr/>
    </dgm:pt>
    <dgm:pt modelId="{5ABAD76F-4AA6-46FA-9744-7A7CFDE0E173}" type="pres">
      <dgm:prSet presAssocID="{247067E6-0ACB-4A10-8EC2-39927BCE40D9}" presName="sibTrans" presStyleCnt="0"/>
      <dgm:spPr/>
    </dgm:pt>
    <dgm:pt modelId="{7B63D568-613F-4E36-A8C2-364583A8A519}" type="pres">
      <dgm:prSet presAssocID="{D519C264-3110-441F-885B-0D2D8C621871}" presName="compNode" presStyleCnt="0"/>
      <dgm:spPr/>
    </dgm:pt>
    <dgm:pt modelId="{ED6BF9CB-3015-4154-8845-5B57CCF4D3F3}" type="pres">
      <dgm:prSet presAssocID="{D519C264-3110-441F-885B-0D2D8C621871}" presName="bgRect" presStyleLbl="bgShp" presStyleIdx="2" presStyleCnt="4"/>
      <dgm:spPr/>
    </dgm:pt>
    <dgm:pt modelId="{147014A2-9B8E-41F4-9732-5A59B8332A71}" type="pres">
      <dgm:prSet presAssocID="{D519C264-3110-441F-885B-0D2D8C621871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Judge"/>
        </a:ext>
      </dgm:extLst>
    </dgm:pt>
    <dgm:pt modelId="{C49B9A68-CA0D-4E44-A3F7-46E97FE254DA}" type="pres">
      <dgm:prSet presAssocID="{D519C264-3110-441F-885B-0D2D8C621871}" presName="spaceRect" presStyleCnt="0"/>
      <dgm:spPr/>
    </dgm:pt>
    <dgm:pt modelId="{B6AA2EE3-DA2C-42B1-8409-D7F911EB3C97}" type="pres">
      <dgm:prSet presAssocID="{D519C264-3110-441F-885B-0D2D8C621871}" presName="parTx" presStyleLbl="revTx" presStyleIdx="3" presStyleCnt="6">
        <dgm:presLayoutVars>
          <dgm:chMax val="0"/>
          <dgm:chPref val="0"/>
        </dgm:presLayoutVars>
      </dgm:prSet>
      <dgm:spPr/>
    </dgm:pt>
    <dgm:pt modelId="{E1D21C79-C9A4-4458-BC33-8AC51E0A77C5}" type="pres">
      <dgm:prSet presAssocID="{D519C264-3110-441F-885B-0D2D8C621871}" presName="desTx" presStyleLbl="revTx" presStyleIdx="4" presStyleCnt="6">
        <dgm:presLayoutVars/>
      </dgm:prSet>
      <dgm:spPr/>
    </dgm:pt>
    <dgm:pt modelId="{0D6330F3-9768-4FF2-A3B4-6094AFEF956B}" type="pres">
      <dgm:prSet presAssocID="{78CB2B6D-35E1-4DE5-A6C0-5E07964D959A}" presName="sibTrans" presStyleCnt="0"/>
      <dgm:spPr/>
    </dgm:pt>
    <dgm:pt modelId="{B7D86069-A06C-4D03-8584-115110FE4F6C}" type="pres">
      <dgm:prSet presAssocID="{36C1CE4B-AF4A-4EAF-BA32-D3B342F019DE}" presName="compNode" presStyleCnt="0"/>
      <dgm:spPr/>
    </dgm:pt>
    <dgm:pt modelId="{FF4B06C5-1A69-4C59-B3D4-446D5885AA67}" type="pres">
      <dgm:prSet presAssocID="{36C1CE4B-AF4A-4EAF-BA32-D3B342F019DE}" presName="bgRect" presStyleLbl="bgShp" presStyleIdx="3" presStyleCnt="4"/>
      <dgm:spPr/>
    </dgm:pt>
    <dgm:pt modelId="{11E6A7C0-E88C-4CFC-A028-1F197221B34B}" type="pres">
      <dgm:prSet presAssocID="{36C1CE4B-AF4A-4EAF-BA32-D3B342F019DE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sers"/>
        </a:ext>
      </dgm:extLst>
    </dgm:pt>
    <dgm:pt modelId="{E2147F27-5164-4D61-8FBB-3AB078508190}" type="pres">
      <dgm:prSet presAssocID="{36C1CE4B-AF4A-4EAF-BA32-D3B342F019DE}" presName="spaceRect" presStyleCnt="0"/>
      <dgm:spPr/>
    </dgm:pt>
    <dgm:pt modelId="{2F9C39F5-FEC6-49D3-90FF-8F53BBFB9A78}" type="pres">
      <dgm:prSet presAssocID="{36C1CE4B-AF4A-4EAF-BA32-D3B342F019DE}" presName="parTx" presStyleLbl="revTx" presStyleIdx="5" presStyleCnt="6">
        <dgm:presLayoutVars>
          <dgm:chMax val="0"/>
          <dgm:chPref val="0"/>
        </dgm:presLayoutVars>
      </dgm:prSet>
      <dgm:spPr/>
    </dgm:pt>
  </dgm:ptLst>
  <dgm:cxnLst>
    <dgm:cxn modelId="{0F9E4300-2326-4556-8898-54D1DBC78F96}" type="presOf" srcId="{0EA1BC92-2510-40B4-80B0-740AE71AC403}" destId="{E1D21C79-C9A4-4458-BC33-8AC51E0A77C5}" srcOrd="0" destOrd="0" presId="urn:microsoft.com/office/officeart/2018/2/layout/IconVerticalSolidList"/>
    <dgm:cxn modelId="{8671A104-EFB3-432B-806C-6E191AA67E8C}" srcId="{D519C264-3110-441F-885B-0D2D8C621871}" destId="{0EA1BC92-2510-40B4-80B0-740AE71AC403}" srcOrd="0" destOrd="0" parTransId="{910D4086-AAE7-473E-B8FC-3AB1E942B13D}" sibTransId="{3D05B02D-FE0E-4005-A395-238EF37A398B}"/>
    <dgm:cxn modelId="{A7D9EF08-CA81-4885-B52B-843F68B67C83}" type="presOf" srcId="{5324C477-CA11-4963-A948-927D0999EE72}" destId="{09B6BA66-EA23-4295-A59E-BD0DF656DE1E}" srcOrd="0" destOrd="1" presId="urn:microsoft.com/office/officeart/2018/2/layout/IconVerticalSolidList"/>
    <dgm:cxn modelId="{E382B85E-5686-4651-A087-61FE7400E2B7}" type="presOf" srcId="{952FE71B-5727-4822-8D98-13F9BCA4475B}" destId="{089B2F3B-EE03-4E83-9EF0-BF7B010E6D55}" srcOrd="0" destOrd="0" presId="urn:microsoft.com/office/officeart/2018/2/layout/IconVerticalSolidList"/>
    <dgm:cxn modelId="{450A3B47-3A28-43A3-ACA2-A329D121F29B}" srcId="{2859E8CE-9391-405A-9BB5-0AFF3C5BB24C}" destId="{D2FB0693-351F-4D5A-AEBD-E60C5E9868E3}" srcOrd="2" destOrd="0" parTransId="{4498F18F-B5B7-476D-A93C-B41F1D97FE3C}" sibTransId="{4E79B7EB-CF0F-43D6-8B46-1FB20EF715B0}"/>
    <dgm:cxn modelId="{FED58548-96CB-442C-863D-2622E8D454B1}" type="presOf" srcId="{D519C264-3110-441F-885B-0D2D8C621871}" destId="{B6AA2EE3-DA2C-42B1-8409-D7F911EB3C97}" srcOrd="0" destOrd="0" presId="urn:microsoft.com/office/officeart/2018/2/layout/IconVerticalSolidList"/>
    <dgm:cxn modelId="{251CB548-39EF-4591-9CE2-F76D20714339}" srcId="{60E66DDB-3A7C-4AE2-8494-CAB54C4B4F13}" destId="{D519C264-3110-441F-885B-0D2D8C621871}" srcOrd="2" destOrd="0" parTransId="{E689F610-2CDC-41AA-BA8E-68617F5417F7}" sibTransId="{78CB2B6D-35E1-4DE5-A6C0-5E07964D959A}"/>
    <dgm:cxn modelId="{4A801F74-FE0C-4DB6-A783-E935C4885ADC}" srcId="{60E66DDB-3A7C-4AE2-8494-CAB54C4B4F13}" destId="{952FE71B-5727-4822-8D98-13F9BCA4475B}" srcOrd="0" destOrd="0" parTransId="{C7A3DAE4-21C1-4FF2-A48D-CE66AB87B57A}" sibTransId="{44EB040E-8DD9-4D4A-80C3-F622E42FFF5C}"/>
    <dgm:cxn modelId="{76ADD37B-2A0B-4F5F-BC19-73333F0165F6}" srcId="{60E66DDB-3A7C-4AE2-8494-CAB54C4B4F13}" destId="{2859E8CE-9391-405A-9BB5-0AFF3C5BB24C}" srcOrd="1" destOrd="0" parTransId="{CC6D45E9-CC82-4980-9845-4D98BF5121F1}" sibTransId="{247067E6-0ACB-4A10-8EC2-39927BCE40D9}"/>
    <dgm:cxn modelId="{2547FE7D-2FB4-456E-AFEA-75C3CED00EC7}" type="presOf" srcId="{D2FB0693-351F-4D5A-AEBD-E60C5E9868E3}" destId="{09B6BA66-EA23-4295-A59E-BD0DF656DE1E}" srcOrd="0" destOrd="2" presId="urn:microsoft.com/office/officeart/2018/2/layout/IconVerticalSolidList"/>
    <dgm:cxn modelId="{083BB3A6-FCFC-4F43-9C44-05D9D8343047}" srcId="{2859E8CE-9391-405A-9BB5-0AFF3C5BB24C}" destId="{5324C477-CA11-4963-A948-927D0999EE72}" srcOrd="1" destOrd="0" parTransId="{0CAED444-8D29-47EA-8C25-DFCA8CB66E30}" sibTransId="{ACE3C3B6-491D-4316-9680-067BB16FDEAE}"/>
    <dgm:cxn modelId="{CCE826B8-67D1-4241-A1CA-7B6F6C01797A}" type="presOf" srcId="{36C1CE4B-AF4A-4EAF-BA32-D3B342F019DE}" destId="{2F9C39F5-FEC6-49D3-90FF-8F53BBFB9A78}" srcOrd="0" destOrd="0" presId="urn:microsoft.com/office/officeart/2018/2/layout/IconVerticalSolidList"/>
    <dgm:cxn modelId="{E8036BBE-7F81-4233-9791-678A0FE66E09}" type="presOf" srcId="{2859E8CE-9391-405A-9BB5-0AFF3C5BB24C}" destId="{46EF930E-0E45-49DF-8E22-CFF512D0F000}" srcOrd="0" destOrd="0" presId="urn:microsoft.com/office/officeart/2018/2/layout/IconVerticalSolidList"/>
    <dgm:cxn modelId="{55EBB1D2-E3A9-421D-AD65-D1197448F0ED}" srcId="{60E66DDB-3A7C-4AE2-8494-CAB54C4B4F13}" destId="{36C1CE4B-AF4A-4EAF-BA32-D3B342F019DE}" srcOrd="3" destOrd="0" parTransId="{ECA87F74-0CBE-4E4C-BD4B-9F7ED74E16C1}" sibTransId="{91F15697-8DF2-49FF-A458-418C2829FFFB}"/>
    <dgm:cxn modelId="{4CC03CD9-2097-4D21-ADE7-FB40D05BA302}" type="presOf" srcId="{60E66DDB-3A7C-4AE2-8494-CAB54C4B4F13}" destId="{2A02E6BF-6ADB-4918-8EAC-6D69963CF693}" srcOrd="0" destOrd="0" presId="urn:microsoft.com/office/officeart/2018/2/layout/IconVerticalSolidList"/>
    <dgm:cxn modelId="{F2F323DF-A201-4286-9DB0-3FB042ACB6DA}" type="presOf" srcId="{D338FCF3-98F6-44AB-ADA5-53A9F334FB5D}" destId="{09B6BA66-EA23-4295-A59E-BD0DF656DE1E}" srcOrd="0" destOrd="0" presId="urn:microsoft.com/office/officeart/2018/2/layout/IconVerticalSolidList"/>
    <dgm:cxn modelId="{11D6C2EE-F891-436C-A6CB-737E2C54F347}" srcId="{2859E8CE-9391-405A-9BB5-0AFF3C5BB24C}" destId="{D338FCF3-98F6-44AB-ADA5-53A9F334FB5D}" srcOrd="0" destOrd="0" parTransId="{3AAEC721-8689-466A-96DE-4D5CDBDFD971}" sibTransId="{93037136-DC6D-4B14-BA7F-3EEF90084073}"/>
    <dgm:cxn modelId="{9B91F33F-C3CC-4789-B6AA-B1748C091995}" type="presParOf" srcId="{2A02E6BF-6ADB-4918-8EAC-6D69963CF693}" destId="{4E7DF77C-5EFE-4DD3-ACC5-A5396AB51B54}" srcOrd="0" destOrd="0" presId="urn:microsoft.com/office/officeart/2018/2/layout/IconVerticalSolidList"/>
    <dgm:cxn modelId="{805619C9-3688-41BB-8F14-C8721C466948}" type="presParOf" srcId="{4E7DF77C-5EFE-4DD3-ACC5-A5396AB51B54}" destId="{402BEB2D-FF8A-48C8-B56E-C3E0E3F7F0D1}" srcOrd="0" destOrd="0" presId="urn:microsoft.com/office/officeart/2018/2/layout/IconVerticalSolidList"/>
    <dgm:cxn modelId="{05AED23D-09A3-40B9-8B5D-31329667DEE8}" type="presParOf" srcId="{4E7DF77C-5EFE-4DD3-ACC5-A5396AB51B54}" destId="{171C08A1-E02E-461B-AD47-36E7AD4FA818}" srcOrd="1" destOrd="0" presId="urn:microsoft.com/office/officeart/2018/2/layout/IconVerticalSolidList"/>
    <dgm:cxn modelId="{20F0EA77-447D-4F20-9DA9-7883BB598CBF}" type="presParOf" srcId="{4E7DF77C-5EFE-4DD3-ACC5-A5396AB51B54}" destId="{AB4DF8D0-A1A0-48B2-B455-B95136C1C3F9}" srcOrd="2" destOrd="0" presId="urn:microsoft.com/office/officeart/2018/2/layout/IconVerticalSolidList"/>
    <dgm:cxn modelId="{7217F552-2652-47E3-A065-BAA9040AD206}" type="presParOf" srcId="{4E7DF77C-5EFE-4DD3-ACC5-A5396AB51B54}" destId="{089B2F3B-EE03-4E83-9EF0-BF7B010E6D55}" srcOrd="3" destOrd="0" presId="urn:microsoft.com/office/officeart/2018/2/layout/IconVerticalSolidList"/>
    <dgm:cxn modelId="{06CBBEB1-820D-4A9F-A313-ED701CA9C814}" type="presParOf" srcId="{2A02E6BF-6ADB-4918-8EAC-6D69963CF693}" destId="{BE78A0FA-7A39-483E-884E-29AABF220290}" srcOrd="1" destOrd="0" presId="urn:microsoft.com/office/officeart/2018/2/layout/IconVerticalSolidList"/>
    <dgm:cxn modelId="{7F48A7A5-57CA-43DD-BF09-BFDF8D105870}" type="presParOf" srcId="{2A02E6BF-6ADB-4918-8EAC-6D69963CF693}" destId="{28DDFF51-4E3A-4B92-968F-868DC03DC66E}" srcOrd="2" destOrd="0" presId="urn:microsoft.com/office/officeart/2018/2/layout/IconVerticalSolidList"/>
    <dgm:cxn modelId="{7115A134-9ABF-414A-9CD7-7EB11CA38C1C}" type="presParOf" srcId="{28DDFF51-4E3A-4B92-968F-868DC03DC66E}" destId="{DE005F81-67CA-4074-95D0-9826F4388DB0}" srcOrd="0" destOrd="0" presId="urn:microsoft.com/office/officeart/2018/2/layout/IconVerticalSolidList"/>
    <dgm:cxn modelId="{481BEF11-1DAD-42E2-8081-1C4FDC4A53B7}" type="presParOf" srcId="{28DDFF51-4E3A-4B92-968F-868DC03DC66E}" destId="{57FE1AAE-FEC7-4FD1-9D3C-B1998272EEA3}" srcOrd="1" destOrd="0" presId="urn:microsoft.com/office/officeart/2018/2/layout/IconVerticalSolidList"/>
    <dgm:cxn modelId="{5C983D4C-1268-4D03-A77F-4B477A1F4B5F}" type="presParOf" srcId="{28DDFF51-4E3A-4B92-968F-868DC03DC66E}" destId="{EEBE6FB4-773A-4CC3-8FC1-551D79A09F72}" srcOrd="2" destOrd="0" presId="urn:microsoft.com/office/officeart/2018/2/layout/IconVerticalSolidList"/>
    <dgm:cxn modelId="{4CB1EC6A-7434-4AAC-8E37-E71E5C230D6B}" type="presParOf" srcId="{28DDFF51-4E3A-4B92-968F-868DC03DC66E}" destId="{46EF930E-0E45-49DF-8E22-CFF512D0F000}" srcOrd="3" destOrd="0" presId="urn:microsoft.com/office/officeart/2018/2/layout/IconVerticalSolidList"/>
    <dgm:cxn modelId="{B469A7F2-4363-4357-B325-2D7BD13ACAA0}" type="presParOf" srcId="{28DDFF51-4E3A-4B92-968F-868DC03DC66E}" destId="{09B6BA66-EA23-4295-A59E-BD0DF656DE1E}" srcOrd="4" destOrd="0" presId="urn:microsoft.com/office/officeart/2018/2/layout/IconVerticalSolidList"/>
    <dgm:cxn modelId="{4E2C7E8C-15F2-46DE-9AFE-A48629EE56FC}" type="presParOf" srcId="{2A02E6BF-6ADB-4918-8EAC-6D69963CF693}" destId="{5ABAD76F-4AA6-46FA-9744-7A7CFDE0E173}" srcOrd="3" destOrd="0" presId="urn:microsoft.com/office/officeart/2018/2/layout/IconVerticalSolidList"/>
    <dgm:cxn modelId="{C7284CF7-4E57-48AC-AE32-71E1486A6B61}" type="presParOf" srcId="{2A02E6BF-6ADB-4918-8EAC-6D69963CF693}" destId="{7B63D568-613F-4E36-A8C2-364583A8A519}" srcOrd="4" destOrd="0" presId="urn:microsoft.com/office/officeart/2018/2/layout/IconVerticalSolidList"/>
    <dgm:cxn modelId="{6A4487D4-32EA-41C8-B4CE-BAA45B831AE3}" type="presParOf" srcId="{7B63D568-613F-4E36-A8C2-364583A8A519}" destId="{ED6BF9CB-3015-4154-8845-5B57CCF4D3F3}" srcOrd="0" destOrd="0" presId="urn:microsoft.com/office/officeart/2018/2/layout/IconVerticalSolidList"/>
    <dgm:cxn modelId="{06FD327B-0375-4046-9869-5C4FFBB23F98}" type="presParOf" srcId="{7B63D568-613F-4E36-A8C2-364583A8A519}" destId="{147014A2-9B8E-41F4-9732-5A59B8332A71}" srcOrd="1" destOrd="0" presId="urn:microsoft.com/office/officeart/2018/2/layout/IconVerticalSolidList"/>
    <dgm:cxn modelId="{7E916670-8DF3-47EE-8AB3-102712BBA1C0}" type="presParOf" srcId="{7B63D568-613F-4E36-A8C2-364583A8A519}" destId="{C49B9A68-CA0D-4E44-A3F7-46E97FE254DA}" srcOrd="2" destOrd="0" presId="urn:microsoft.com/office/officeart/2018/2/layout/IconVerticalSolidList"/>
    <dgm:cxn modelId="{4FF83C76-334F-416B-9839-2133F6A4F568}" type="presParOf" srcId="{7B63D568-613F-4E36-A8C2-364583A8A519}" destId="{B6AA2EE3-DA2C-42B1-8409-D7F911EB3C97}" srcOrd="3" destOrd="0" presId="urn:microsoft.com/office/officeart/2018/2/layout/IconVerticalSolidList"/>
    <dgm:cxn modelId="{E89ABE34-4005-4A97-8A5E-1065EBCD8EF2}" type="presParOf" srcId="{7B63D568-613F-4E36-A8C2-364583A8A519}" destId="{E1D21C79-C9A4-4458-BC33-8AC51E0A77C5}" srcOrd="4" destOrd="0" presId="urn:microsoft.com/office/officeart/2018/2/layout/IconVerticalSolidList"/>
    <dgm:cxn modelId="{496ABD8E-E807-4DD1-840D-FE0D85E9774D}" type="presParOf" srcId="{2A02E6BF-6ADB-4918-8EAC-6D69963CF693}" destId="{0D6330F3-9768-4FF2-A3B4-6094AFEF956B}" srcOrd="5" destOrd="0" presId="urn:microsoft.com/office/officeart/2018/2/layout/IconVerticalSolidList"/>
    <dgm:cxn modelId="{C5F4FC35-87CE-4FD8-92B7-A3EFC5576A54}" type="presParOf" srcId="{2A02E6BF-6ADB-4918-8EAC-6D69963CF693}" destId="{B7D86069-A06C-4D03-8584-115110FE4F6C}" srcOrd="6" destOrd="0" presId="urn:microsoft.com/office/officeart/2018/2/layout/IconVerticalSolidList"/>
    <dgm:cxn modelId="{0E6609D8-EB45-4CE2-806F-B6523A77D1C2}" type="presParOf" srcId="{B7D86069-A06C-4D03-8584-115110FE4F6C}" destId="{FF4B06C5-1A69-4C59-B3D4-446D5885AA67}" srcOrd="0" destOrd="0" presId="urn:microsoft.com/office/officeart/2018/2/layout/IconVerticalSolidList"/>
    <dgm:cxn modelId="{50797143-0D1B-4C24-AC80-5E75FCDABDFC}" type="presParOf" srcId="{B7D86069-A06C-4D03-8584-115110FE4F6C}" destId="{11E6A7C0-E88C-4CFC-A028-1F197221B34B}" srcOrd="1" destOrd="0" presId="urn:microsoft.com/office/officeart/2018/2/layout/IconVerticalSolidList"/>
    <dgm:cxn modelId="{C6880D41-13B9-485F-8965-2A348251D5B8}" type="presParOf" srcId="{B7D86069-A06C-4D03-8584-115110FE4F6C}" destId="{E2147F27-5164-4D61-8FBB-3AB078508190}" srcOrd="2" destOrd="0" presId="urn:microsoft.com/office/officeart/2018/2/layout/IconVerticalSolidList"/>
    <dgm:cxn modelId="{8C4CE65B-51B4-49E9-B279-B6719F3AE05D}" type="presParOf" srcId="{B7D86069-A06C-4D03-8584-115110FE4F6C}" destId="{2F9C39F5-FEC6-49D3-90FF-8F53BBFB9A78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E2CA353-E7F5-4396-9CE4-817C9B622882}" type="doc">
      <dgm:prSet loTypeId="urn:microsoft.com/office/officeart/2018/5/layout/CenteredIconLabelDescription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DBC9921-1A7A-4FBE-AC08-28AD9AF5338B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/>
            <a:t>Unanimous consent - easy</a:t>
          </a:r>
        </a:p>
      </dgm:t>
    </dgm:pt>
    <dgm:pt modelId="{3AA83F7A-B79B-40C7-B25F-E5D207C8B38E}" type="parTrans" cxnId="{D129393D-BAE4-436B-B9A3-E5FCB50C95EF}">
      <dgm:prSet/>
      <dgm:spPr/>
      <dgm:t>
        <a:bodyPr/>
        <a:lstStyle/>
        <a:p>
          <a:endParaRPr lang="en-US"/>
        </a:p>
      </dgm:t>
    </dgm:pt>
    <dgm:pt modelId="{BCB89B21-5826-46D5-95CA-7D0AFE380566}" type="sibTrans" cxnId="{D129393D-BAE4-436B-B9A3-E5FCB50C95EF}">
      <dgm:prSet/>
      <dgm:spPr/>
      <dgm:t>
        <a:bodyPr/>
        <a:lstStyle/>
        <a:p>
          <a:endParaRPr lang="en-US"/>
        </a:p>
      </dgm:t>
    </dgm:pt>
    <dgm:pt modelId="{4C71B156-5AE0-4540-AB4C-397B28FF87D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“Is there any objection to…?”</a:t>
          </a:r>
        </a:p>
      </dgm:t>
    </dgm:pt>
    <dgm:pt modelId="{E56ECDE6-808C-4EDD-BF85-D695A2FFB520}" type="parTrans" cxnId="{EA5840C9-7E8C-45CE-8D09-20E54428C7A4}">
      <dgm:prSet/>
      <dgm:spPr/>
      <dgm:t>
        <a:bodyPr/>
        <a:lstStyle/>
        <a:p>
          <a:endParaRPr lang="en-US"/>
        </a:p>
      </dgm:t>
    </dgm:pt>
    <dgm:pt modelId="{0C595201-718E-4C83-A9A3-9A48B582FCE0}" type="sibTrans" cxnId="{EA5840C9-7E8C-45CE-8D09-20E54428C7A4}">
      <dgm:prSet/>
      <dgm:spPr/>
      <dgm:t>
        <a:bodyPr/>
        <a:lstStyle/>
        <a:p>
          <a:endParaRPr lang="en-US"/>
        </a:p>
      </dgm:t>
    </dgm:pt>
    <dgm:pt modelId="{EFE991C1-E3A4-4627-BEE3-5550B87C1C69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dirty="0"/>
            <a:t>Voice votes</a:t>
          </a:r>
        </a:p>
      </dgm:t>
    </dgm:pt>
    <dgm:pt modelId="{D7361BC5-3725-47F8-9D75-D86211C1268A}" type="parTrans" cxnId="{AA486716-DE6B-4510-9A90-9C1FDACF289E}">
      <dgm:prSet/>
      <dgm:spPr/>
      <dgm:t>
        <a:bodyPr/>
        <a:lstStyle/>
        <a:p>
          <a:endParaRPr lang="en-US"/>
        </a:p>
      </dgm:t>
    </dgm:pt>
    <dgm:pt modelId="{C8AAEBB7-EF2A-4D46-A237-7DB9213898DD}" type="sibTrans" cxnId="{AA486716-DE6B-4510-9A90-9C1FDACF289E}">
      <dgm:prSet/>
      <dgm:spPr/>
      <dgm:t>
        <a:bodyPr/>
        <a:lstStyle/>
        <a:p>
          <a:endParaRPr lang="en-US"/>
        </a:p>
      </dgm:t>
    </dgm:pt>
    <dgm:pt modelId="{5F339661-9227-46D6-B9BF-219D3A37F32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Presiding officer</a:t>
          </a:r>
        </a:p>
      </dgm:t>
    </dgm:pt>
    <dgm:pt modelId="{39FBF726-5A3E-4649-A198-C61DE08832E6}" type="parTrans" cxnId="{D50E89DB-00C7-4055-8B2A-7BF2010BF605}">
      <dgm:prSet/>
      <dgm:spPr/>
      <dgm:t>
        <a:bodyPr/>
        <a:lstStyle/>
        <a:p>
          <a:endParaRPr lang="en-US"/>
        </a:p>
      </dgm:t>
    </dgm:pt>
    <dgm:pt modelId="{C2CC7826-9E0B-4331-A6EF-EB1EB63D53EF}" type="sibTrans" cxnId="{D50E89DB-00C7-4055-8B2A-7BF2010BF605}">
      <dgm:prSet/>
      <dgm:spPr/>
      <dgm:t>
        <a:bodyPr/>
        <a:lstStyle/>
        <a:p>
          <a:endParaRPr lang="en-US"/>
        </a:p>
      </dgm:t>
    </dgm:pt>
    <dgm:pt modelId="{0D1194F7-369D-4D89-A1D2-A652F8211E4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Remember to re-state the motion</a:t>
          </a:r>
        </a:p>
      </dgm:t>
    </dgm:pt>
    <dgm:pt modelId="{92D5DBE6-4927-4F9B-AAEC-4CCCED5D0FBD}" type="parTrans" cxnId="{26D4F8F7-01F3-4EB6-AF16-20967A79CDE0}">
      <dgm:prSet/>
      <dgm:spPr/>
      <dgm:t>
        <a:bodyPr/>
        <a:lstStyle/>
        <a:p>
          <a:endParaRPr lang="en-US"/>
        </a:p>
      </dgm:t>
    </dgm:pt>
    <dgm:pt modelId="{7E54FC63-0B57-4411-A492-4A07A7AA66E3}" type="sibTrans" cxnId="{26D4F8F7-01F3-4EB6-AF16-20967A79CDE0}">
      <dgm:prSet/>
      <dgm:spPr/>
      <dgm:t>
        <a:bodyPr/>
        <a:lstStyle/>
        <a:p>
          <a:endParaRPr lang="en-US"/>
        </a:p>
      </dgm:t>
    </dgm:pt>
    <dgm:pt modelId="{0C9A5010-97F7-4DF9-8B21-CD0F7B0D4D9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“Are you ready for the question?”</a:t>
          </a:r>
        </a:p>
      </dgm:t>
    </dgm:pt>
    <dgm:pt modelId="{792EDFD6-1E77-4C09-9BEA-9D4109108921}" type="parTrans" cxnId="{0E3972BB-8135-4E69-863B-869B7B799C54}">
      <dgm:prSet/>
      <dgm:spPr/>
      <dgm:t>
        <a:bodyPr/>
        <a:lstStyle/>
        <a:p>
          <a:endParaRPr lang="en-US"/>
        </a:p>
      </dgm:t>
    </dgm:pt>
    <dgm:pt modelId="{4D580A10-3E51-4516-995B-F6D5775F5659}" type="sibTrans" cxnId="{0E3972BB-8135-4E69-863B-869B7B799C54}">
      <dgm:prSet/>
      <dgm:spPr/>
      <dgm:t>
        <a:bodyPr/>
        <a:lstStyle/>
        <a:p>
          <a:endParaRPr lang="en-US"/>
        </a:p>
      </dgm:t>
    </dgm:pt>
    <dgm:pt modelId="{7BEB6CF5-A8C7-48B2-842C-D2C1B6EC27C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Remember, never ask for abstentions</a:t>
          </a:r>
        </a:p>
      </dgm:t>
    </dgm:pt>
    <dgm:pt modelId="{7D1AE6F2-0604-4401-BC3C-D0CAB7D9EB86}" type="parTrans" cxnId="{D8CD7388-91CB-400E-AD9D-3AC4B924A1F9}">
      <dgm:prSet/>
      <dgm:spPr/>
      <dgm:t>
        <a:bodyPr/>
        <a:lstStyle/>
        <a:p>
          <a:endParaRPr lang="en-US"/>
        </a:p>
      </dgm:t>
    </dgm:pt>
    <dgm:pt modelId="{1C15D98A-2960-40EB-A9D4-6E091731B340}" type="sibTrans" cxnId="{D8CD7388-91CB-400E-AD9D-3AC4B924A1F9}">
      <dgm:prSet/>
      <dgm:spPr/>
      <dgm:t>
        <a:bodyPr/>
        <a:lstStyle/>
        <a:p>
          <a:endParaRPr lang="en-US"/>
        </a:p>
      </dgm:t>
    </dgm:pt>
    <dgm:pt modelId="{FF1249D8-3340-4848-8D21-1F85F1D30F97}" type="pres">
      <dgm:prSet presAssocID="{5E2CA353-E7F5-4396-9CE4-817C9B622882}" presName="root" presStyleCnt="0">
        <dgm:presLayoutVars>
          <dgm:dir/>
          <dgm:resizeHandles val="exact"/>
        </dgm:presLayoutVars>
      </dgm:prSet>
      <dgm:spPr/>
    </dgm:pt>
    <dgm:pt modelId="{BFB5BE44-E272-401D-8022-C7D1D62A76C9}" type="pres">
      <dgm:prSet presAssocID="{6DBC9921-1A7A-4FBE-AC08-28AD9AF5338B}" presName="compNode" presStyleCnt="0"/>
      <dgm:spPr/>
    </dgm:pt>
    <dgm:pt modelId="{E4249A80-E739-4BA4-B2BE-CCA7CDB86B2D}" type="pres">
      <dgm:prSet presAssocID="{6DBC9921-1A7A-4FBE-AC08-28AD9AF5338B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ntract"/>
        </a:ext>
      </dgm:extLst>
    </dgm:pt>
    <dgm:pt modelId="{3201EB64-9E42-43C7-A640-AE6217D7328B}" type="pres">
      <dgm:prSet presAssocID="{6DBC9921-1A7A-4FBE-AC08-28AD9AF5338B}" presName="iconSpace" presStyleCnt="0"/>
      <dgm:spPr/>
    </dgm:pt>
    <dgm:pt modelId="{8D503DE7-A8B3-4A10-978E-13A869868D84}" type="pres">
      <dgm:prSet presAssocID="{6DBC9921-1A7A-4FBE-AC08-28AD9AF5338B}" presName="parTx" presStyleLbl="revTx" presStyleIdx="0" presStyleCnt="4">
        <dgm:presLayoutVars>
          <dgm:chMax val="0"/>
          <dgm:chPref val="0"/>
        </dgm:presLayoutVars>
      </dgm:prSet>
      <dgm:spPr/>
    </dgm:pt>
    <dgm:pt modelId="{94FF2ECE-723D-408C-9CDF-E8E3B9512D40}" type="pres">
      <dgm:prSet presAssocID="{6DBC9921-1A7A-4FBE-AC08-28AD9AF5338B}" presName="txSpace" presStyleCnt="0"/>
      <dgm:spPr/>
    </dgm:pt>
    <dgm:pt modelId="{417C39AC-7CC3-471B-A552-98DAD46B2497}" type="pres">
      <dgm:prSet presAssocID="{6DBC9921-1A7A-4FBE-AC08-28AD9AF5338B}" presName="desTx" presStyleLbl="revTx" presStyleIdx="1" presStyleCnt="4">
        <dgm:presLayoutVars/>
      </dgm:prSet>
      <dgm:spPr/>
    </dgm:pt>
    <dgm:pt modelId="{D0D0E84C-7FBA-4E4F-BE63-5B49DC0CE9BE}" type="pres">
      <dgm:prSet presAssocID="{BCB89B21-5826-46D5-95CA-7D0AFE380566}" presName="sibTrans" presStyleCnt="0"/>
      <dgm:spPr/>
    </dgm:pt>
    <dgm:pt modelId="{9EFB9C77-B5BF-4F88-A8B2-C066F7589EE1}" type="pres">
      <dgm:prSet presAssocID="{EFE991C1-E3A4-4627-BEE3-5550B87C1C69}" presName="compNode" presStyleCnt="0"/>
      <dgm:spPr/>
    </dgm:pt>
    <dgm:pt modelId="{15A9174A-F4AE-4B64-8F77-DBB75FB5A0B6}" type="pres">
      <dgm:prSet presAssocID="{EFE991C1-E3A4-4627-BEE3-5550B87C1C69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peech"/>
        </a:ext>
      </dgm:extLst>
    </dgm:pt>
    <dgm:pt modelId="{66296216-5C55-4079-8F52-DC780537EDD5}" type="pres">
      <dgm:prSet presAssocID="{EFE991C1-E3A4-4627-BEE3-5550B87C1C69}" presName="iconSpace" presStyleCnt="0"/>
      <dgm:spPr/>
    </dgm:pt>
    <dgm:pt modelId="{0B45A1C0-3643-4A4C-A37A-970EDC738E0C}" type="pres">
      <dgm:prSet presAssocID="{EFE991C1-E3A4-4627-BEE3-5550B87C1C69}" presName="parTx" presStyleLbl="revTx" presStyleIdx="2" presStyleCnt="4">
        <dgm:presLayoutVars>
          <dgm:chMax val="0"/>
          <dgm:chPref val="0"/>
        </dgm:presLayoutVars>
      </dgm:prSet>
      <dgm:spPr/>
    </dgm:pt>
    <dgm:pt modelId="{1E4AE104-F3DF-4E1B-BCC9-279881F3747E}" type="pres">
      <dgm:prSet presAssocID="{EFE991C1-E3A4-4627-BEE3-5550B87C1C69}" presName="txSpace" presStyleCnt="0"/>
      <dgm:spPr/>
    </dgm:pt>
    <dgm:pt modelId="{3A05F66B-8FBC-4689-BBBF-A9C8167572E6}" type="pres">
      <dgm:prSet presAssocID="{EFE991C1-E3A4-4627-BEE3-5550B87C1C69}" presName="desTx" presStyleLbl="revTx" presStyleIdx="3" presStyleCnt="4">
        <dgm:presLayoutVars/>
      </dgm:prSet>
      <dgm:spPr/>
    </dgm:pt>
  </dgm:ptLst>
  <dgm:cxnLst>
    <dgm:cxn modelId="{AA486716-DE6B-4510-9A90-9C1FDACF289E}" srcId="{5E2CA353-E7F5-4396-9CE4-817C9B622882}" destId="{EFE991C1-E3A4-4627-BEE3-5550B87C1C69}" srcOrd="1" destOrd="0" parTransId="{D7361BC5-3725-47F8-9D75-D86211C1268A}" sibTransId="{C8AAEBB7-EF2A-4D46-A237-7DB9213898DD}"/>
    <dgm:cxn modelId="{3EFD7828-60E0-4673-AC6D-F3B9EB68C28B}" type="presOf" srcId="{7BEB6CF5-A8C7-48B2-842C-D2C1B6EC27C6}" destId="{3A05F66B-8FBC-4689-BBBF-A9C8167572E6}" srcOrd="0" destOrd="3" presId="urn:microsoft.com/office/officeart/2018/5/layout/CenteredIconLabelDescriptionList"/>
    <dgm:cxn modelId="{D129393D-BAE4-436B-B9A3-E5FCB50C95EF}" srcId="{5E2CA353-E7F5-4396-9CE4-817C9B622882}" destId="{6DBC9921-1A7A-4FBE-AC08-28AD9AF5338B}" srcOrd="0" destOrd="0" parTransId="{3AA83F7A-B79B-40C7-B25F-E5D207C8B38E}" sibTransId="{BCB89B21-5826-46D5-95CA-7D0AFE380566}"/>
    <dgm:cxn modelId="{77B7CC41-F998-460F-B24C-7D7483B3D0FF}" type="presOf" srcId="{0C9A5010-97F7-4DF9-8B21-CD0F7B0D4D94}" destId="{3A05F66B-8FBC-4689-BBBF-A9C8167572E6}" srcOrd="0" destOrd="2" presId="urn:microsoft.com/office/officeart/2018/5/layout/CenteredIconLabelDescriptionList"/>
    <dgm:cxn modelId="{749C0F67-4AEF-41B9-9787-DFC1FEC7606A}" type="presOf" srcId="{5F339661-9227-46D6-B9BF-219D3A37F322}" destId="{3A05F66B-8FBC-4689-BBBF-A9C8167572E6}" srcOrd="0" destOrd="0" presId="urn:microsoft.com/office/officeart/2018/5/layout/CenteredIconLabelDescriptionList"/>
    <dgm:cxn modelId="{3B251A67-2569-4619-A0CE-E6DE15D7293D}" type="presOf" srcId="{EFE991C1-E3A4-4627-BEE3-5550B87C1C69}" destId="{0B45A1C0-3643-4A4C-A37A-970EDC738E0C}" srcOrd="0" destOrd="0" presId="urn:microsoft.com/office/officeart/2018/5/layout/CenteredIconLabelDescriptionList"/>
    <dgm:cxn modelId="{F05D7257-C62A-49B1-9A62-F544CCBDA4A5}" type="presOf" srcId="{6DBC9921-1A7A-4FBE-AC08-28AD9AF5338B}" destId="{8D503DE7-A8B3-4A10-978E-13A869868D84}" srcOrd="0" destOrd="0" presId="urn:microsoft.com/office/officeart/2018/5/layout/CenteredIconLabelDescriptionList"/>
    <dgm:cxn modelId="{3B136382-9935-4BD3-A123-9386E86205CD}" type="presOf" srcId="{5E2CA353-E7F5-4396-9CE4-817C9B622882}" destId="{FF1249D8-3340-4848-8D21-1F85F1D30F97}" srcOrd="0" destOrd="0" presId="urn:microsoft.com/office/officeart/2018/5/layout/CenteredIconLabelDescriptionList"/>
    <dgm:cxn modelId="{D8CD7388-91CB-400E-AD9D-3AC4B924A1F9}" srcId="{EFE991C1-E3A4-4627-BEE3-5550B87C1C69}" destId="{7BEB6CF5-A8C7-48B2-842C-D2C1B6EC27C6}" srcOrd="3" destOrd="0" parTransId="{7D1AE6F2-0604-4401-BC3C-D0CAB7D9EB86}" sibTransId="{1C15D98A-2960-40EB-A9D4-6E091731B340}"/>
    <dgm:cxn modelId="{162989AC-E43C-4781-B7ED-80EB7EFCE32E}" type="presOf" srcId="{0D1194F7-369D-4D89-A1D2-A652F8211E45}" destId="{3A05F66B-8FBC-4689-BBBF-A9C8167572E6}" srcOrd="0" destOrd="1" presId="urn:microsoft.com/office/officeart/2018/5/layout/CenteredIconLabelDescriptionList"/>
    <dgm:cxn modelId="{0E3972BB-8135-4E69-863B-869B7B799C54}" srcId="{EFE991C1-E3A4-4627-BEE3-5550B87C1C69}" destId="{0C9A5010-97F7-4DF9-8B21-CD0F7B0D4D94}" srcOrd="2" destOrd="0" parTransId="{792EDFD6-1E77-4C09-9BEA-9D4109108921}" sibTransId="{4D580A10-3E51-4516-995B-F6D5775F5659}"/>
    <dgm:cxn modelId="{EA5840C9-7E8C-45CE-8D09-20E54428C7A4}" srcId="{6DBC9921-1A7A-4FBE-AC08-28AD9AF5338B}" destId="{4C71B156-5AE0-4540-AB4C-397B28FF87D6}" srcOrd="0" destOrd="0" parTransId="{E56ECDE6-808C-4EDD-BF85-D695A2FFB520}" sibTransId="{0C595201-718E-4C83-A9A3-9A48B582FCE0}"/>
    <dgm:cxn modelId="{D50E89DB-00C7-4055-8B2A-7BF2010BF605}" srcId="{EFE991C1-E3A4-4627-BEE3-5550B87C1C69}" destId="{5F339661-9227-46D6-B9BF-219D3A37F322}" srcOrd="0" destOrd="0" parTransId="{39FBF726-5A3E-4649-A198-C61DE08832E6}" sibTransId="{C2CC7826-9E0B-4331-A6EF-EB1EB63D53EF}"/>
    <dgm:cxn modelId="{26D4F8F7-01F3-4EB6-AF16-20967A79CDE0}" srcId="{EFE991C1-E3A4-4627-BEE3-5550B87C1C69}" destId="{0D1194F7-369D-4D89-A1D2-A652F8211E45}" srcOrd="1" destOrd="0" parTransId="{92D5DBE6-4927-4F9B-AAEC-4CCCED5D0FBD}" sibTransId="{7E54FC63-0B57-4411-A492-4A07A7AA66E3}"/>
    <dgm:cxn modelId="{091E50FE-08C3-4F5A-90DD-5DF3C82ABF83}" type="presOf" srcId="{4C71B156-5AE0-4540-AB4C-397B28FF87D6}" destId="{417C39AC-7CC3-471B-A552-98DAD46B2497}" srcOrd="0" destOrd="0" presId="urn:microsoft.com/office/officeart/2018/5/layout/CenteredIconLabelDescriptionList"/>
    <dgm:cxn modelId="{39FDF9A8-0C26-44BA-82D2-0EC5F8D6C091}" type="presParOf" srcId="{FF1249D8-3340-4848-8D21-1F85F1D30F97}" destId="{BFB5BE44-E272-401D-8022-C7D1D62A76C9}" srcOrd="0" destOrd="0" presId="urn:microsoft.com/office/officeart/2018/5/layout/CenteredIconLabelDescriptionList"/>
    <dgm:cxn modelId="{A7597407-115C-4BFC-AD2E-0019B886AB5A}" type="presParOf" srcId="{BFB5BE44-E272-401D-8022-C7D1D62A76C9}" destId="{E4249A80-E739-4BA4-B2BE-CCA7CDB86B2D}" srcOrd="0" destOrd="0" presId="urn:microsoft.com/office/officeart/2018/5/layout/CenteredIconLabelDescriptionList"/>
    <dgm:cxn modelId="{09A879EB-1E09-4D91-B811-10C0CB76BB21}" type="presParOf" srcId="{BFB5BE44-E272-401D-8022-C7D1D62A76C9}" destId="{3201EB64-9E42-43C7-A640-AE6217D7328B}" srcOrd="1" destOrd="0" presId="urn:microsoft.com/office/officeart/2018/5/layout/CenteredIconLabelDescriptionList"/>
    <dgm:cxn modelId="{CE5F2460-31F7-41B4-9E2D-7ED36D9C51F5}" type="presParOf" srcId="{BFB5BE44-E272-401D-8022-C7D1D62A76C9}" destId="{8D503DE7-A8B3-4A10-978E-13A869868D84}" srcOrd="2" destOrd="0" presId="urn:microsoft.com/office/officeart/2018/5/layout/CenteredIconLabelDescriptionList"/>
    <dgm:cxn modelId="{6C42B1FA-917D-444D-8BDB-928F0265A124}" type="presParOf" srcId="{BFB5BE44-E272-401D-8022-C7D1D62A76C9}" destId="{94FF2ECE-723D-408C-9CDF-E8E3B9512D40}" srcOrd="3" destOrd="0" presId="urn:microsoft.com/office/officeart/2018/5/layout/CenteredIconLabelDescriptionList"/>
    <dgm:cxn modelId="{1E475D14-49A3-4A9F-AEAA-1E2083141AC0}" type="presParOf" srcId="{BFB5BE44-E272-401D-8022-C7D1D62A76C9}" destId="{417C39AC-7CC3-471B-A552-98DAD46B2497}" srcOrd="4" destOrd="0" presId="urn:microsoft.com/office/officeart/2018/5/layout/CenteredIconLabelDescriptionList"/>
    <dgm:cxn modelId="{C7B51646-CEAB-47DE-98A3-EAF9380BBEDF}" type="presParOf" srcId="{FF1249D8-3340-4848-8D21-1F85F1D30F97}" destId="{D0D0E84C-7FBA-4E4F-BE63-5B49DC0CE9BE}" srcOrd="1" destOrd="0" presId="urn:microsoft.com/office/officeart/2018/5/layout/CenteredIconLabelDescriptionList"/>
    <dgm:cxn modelId="{1264AF3D-2FA4-4833-A2E7-B4833A488C98}" type="presParOf" srcId="{FF1249D8-3340-4848-8D21-1F85F1D30F97}" destId="{9EFB9C77-B5BF-4F88-A8B2-C066F7589EE1}" srcOrd="2" destOrd="0" presId="urn:microsoft.com/office/officeart/2018/5/layout/CenteredIconLabelDescriptionList"/>
    <dgm:cxn modelId="{CAE2E506-A923-479C-A2EE-A4EB569D61AF}" type="presParOf" srcId="{9EFB9C77-B5BF-4F88-A8B2-C066F7589EE1}" destId="{15A9174A-F4AE-4B64-8F77-DBB75FB5A0B6}" srcOrd="0" destOrd="0" presId="urn:microsoft.com/office/officeart/2018/5/layout/CenteredIconLabelDescriptionList"/>
    <dgm:cxn modelId="{0C16D27A-4366-410D-8D63-77E6C2CE0D6F}" type="presParOf" srcId="{9EFB9C77-B5BF-4F88-A8B2-C066F7589EE1}" destId="{66296216-5C55-4079-8F52-DC780537EDD5}" srcOrd="1" destOrd="0" presId="urn:microsoft.com/office/officeart/2018/5/layout/CenteredIconLabelDescriptionList"/>
    <dgm:cxn modelId="{E95A136F-C776-49BA-B020-B1F552AED0FF}" type="presParOf" srcId="{9EFB9C77-B5BF-4F88-A8B2-C066F7589EE1}" destId="{0B45A1C0-3643-4A4C-A37A-970EDC738E0C}" srcOrd="2" destOrd="0" presId="urn:microsoft.com/office/officeart/2018/5/layout/CenteredIconLabelDescriptionList"/>
    <dgm:cxn modelId="{49BA4D91-2C7C-41FB-8C0A-9F489E963CFA}" type="presParOf" srcId="{9EFB9C77-B5BF-4F88-A8B2-C066F7589EE1}" destId="{1E4AE104-F3DF-4E1B-BCC9-279881F3747E}" srcOrd="3" destOrd="0" presId="urn:microsoft.com/office/officeart/2018/5/layout/CenteredIconLabelDescriptionList"/>
    <dgm:cxn modelId="{06B9D4E1-9327-4DE6-ABCE-DAEF94C4EDD3}" type="presParOf" srcId="{9EFB9C77-B5BF-4F88-A8B2-C066F7589EE1}" destId="{3A05F66B-8FBC-4689-BBBF-A9C8167572E6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4B419F-5EE6-4722-8D2B-2F0ED444FF27}">
      <dsp:nvSpPr>
        <dsp:cNvPr id="0" name=""/>
        <dsp:cNvSpPr/>
      </dsp:nvSpPr>
      <dsp:spPr>
        <a:xfrm>
          <a:off x="0" y="2470633"/>
          <a:ext cx="9618133" cy="162100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All members have rights, and there are rules for:</a:t>
          </a:r>
        </a:p>
      </dsp:txBody>
      <dsp:txXfrm>
        <a:off x="0" y="2470633"/>
        <a:ext cx="9618133" cy="875341"/>
      </dsp:txXfrm>
    </dsp:sp>
    <dsp:sp modelId="{5F5D3D89-52C6-41FA-80E6-EF78AAB695E7}">
      <dsp:nvSpPr>
        <dsp:cNvPr id="0" name=""/>
        <dsp:cNvSpPr/>
      </dsp:nvSpPr>
      <dsp:spPr>
        <a:xfrm>
          <a:off x="1174" y="3313554"/>
          <a:ext cx="1923156" cy="745661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The majority</a:t>
          </a:r>
        </a:p>
      </dsp:txBody>
      <dsp:txXfrm>
        <a:off x="1174" y="3313554"/>
        <a:ext cx="1923156" cy="745661"/>
      </dsp:txXfrm>
    </dsp:sp>
    <dsp:sp modelId="{18C11248-5794-44E8-BCCD-A469A4823D35}">
      <dsp:nvSpPr>
        <dsp:cNvPr id="0" name=""/>
        <dsp:cNvSpPr/>
      </dsp:nvSpPr>
      <dsp:spPr>
        <a:xfrm>
          <a:off x="1924331" y="3313554"/>
          <a:ext cx="1923156" cy="745661"/>
        </a:xfrm>
        <a:prstGeom prst="rect">
          <a:avLst/>
        </a:prstGeom>
        <a:solidFill>
          <a:schemeClr val="accent2">
            <a:tint val="40000"/>
            <a:alpha val="90000"/>
            <a:hueOff val="-1022960"/>
            <a:satOff val="11277"/>
            <a:lumOff val="1074"/>
            <a:alphaOff val="0"/>
          </a:schemeClr>
        </a:solidFill>
        <a:ln w="19050" cap="rnd" cmpd="sng" algn="ctr">
          <a:solidFill>
            <a:schemeClr val="accent2">
              <a:tint val="40000"/>
              <a:alpha val="90000"/>
              <a:hueOff val="-1022960"/>
              <a:satOff val="11277"/>
              <a:lumOff val="107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The minority (especially that greater than 1/3)</a:t>
          </a:r>
        </a:p>
      </dsp:txBody>
      <dsp:txXfrm>
        <a:off x="1924331" y="3313554"/>
        <a:ext cx="1923156" cy="745661"/>
      </dsp:txXfrm>
    </dsp:sp>
    <dsp:sp modelId="{8894A429-A725-43C6-8EBD-4F3F873CFC1B}">
      <dsp:nvSpPr>
        <dsp:cNvPr id="0" name=""/>
        <dsp:cNvSpPr/>
      </dsp:nvSpPr>
      <dsp:spPr>
        <a:xfrm>
          <a:off x="3847488" y="3313554"/>
          <a:ext cx="1923156" cy="745661"/>
        </a:xfrm>
        <a:prstGeom prst="rect">
          <a:avLst/>
        </a:prstGeom>
        <a:solidFill>
          <a:schemeClr val="accent2">
            <a:tint val="40000"/>
            <a:alpha val="90000"/>
            <a:hueOff val="-2045920"/>
            <a:satOff val="22554"/>
            <a:lumOff val="2148"/>
            <a:alphaOff val="0"/>
          </a:schemeClr>
        </a:solidFill>
        <a:ln w="19050" cap="rnd" cmpd="sng" algn="ctr">
          <a:solidFill>
            <a:schemeClr val="accent2">
              <a:tint val="40000"/>
              <a:alpha val="90000"/>
              <a:hueOff val="-2045920"/>
              <a:satOff val="22554"/>
              <a:lumOff val="214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Individual members</a:t>
          </a:r>
        </a:p>
      </dsp:txBody>
      <dsp:txXfrm>
        <a:off x="3847488" y="3313554"/>
        <a:ext cx="1923156" cy="745661"/>
      </dsp:txXfrm>
    </dsp:sp>
    <dsp:sp modelId="{E5B00B7C-AAC1-4C91-B2BE-C297FFD6832F}">
      <dsp:nvSpPr>
        <dsp:cNvPr id="0" name=""/>
        <dsp:cNvSpPr/>
      </dsp:nvSpPr>
      <dsp:spPr>
        <a:xfrm>
          <a:off x="5770644" y="3313554"/>
          <a:ext cx="1923156" cy="745661"/>
        </a:xfrm>
        <a:prstGeom prst="rect">
          <a:avLst/>
        </a:prstGeom>
        <a:solidFill>
          <a:schemeClr val="accent2">
            <a:tint val="40000"/>
            <a:alpha val="90000"/>
            <a:hueOff val="-3068879"/>
            <a:satOff val="33830"/>
            <a:lumOff val="3222"/>
            <a:alphaOff val="0"/>
          </a:schemeClr>
        </a:solidFill>
        <a:ln w="19050" cap="rnd" cmpd="sng" algn="ctr">
          <a:solidFill>
            <a:schemeClr val="accent2">
              <a:tint val="40000"/>
              <a:alpha val="90000"/>
              <a:hueOff val="-3068879"/>
              <a:satOff val="33830"/>
              <a:lumOff val="322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Absentees</a:t>
          </a:r>
        </a:p>
      </dsp:txBody>
      <dsp:txXfrm>
        <a:off x="5770644" y="3313554"/>
        <a:ext cx="1923156" cy="745661"/>
      </dsp:txXfrm>
    </dsp:sp>
    <dsp:sp modelId="{0B2BE8B8-DB9B-4A91-B312-81E0DB349285}">
      <dsp:nvSpPr>
        <dsp:cNvPr id="0" name=""/>
        <dsp:cNvSpPr/>
      </dsp:nvSpPr>
      <dsp:spPr>
        <a:xfrm>
          <a:off x="7693801" y="3313554"/>
          <a:ext cx="1923156" cy="745661"/>
        </a:xfrm>
        <a:prstGeom prst="rect">
          <a:avLst/>
        </a:prstGeom>
        <a:solidFill>
          <a:schemeClr val="accent2">
            <a:tint val="40000"/>
            <a:alpha val="90000"/>
            <a:hueOff val="-4091839"/>
            <a:satOff val="45107"/>
            <a:lumOff val="4296"/>
            <a:alphaOff val="0"/>
          </a:schemeClr>
        </a:solidFill>
        <a:ln w="19050" cap="rnd" cmpd="sng" algn="ctr">
          <a:solidFill>
            <a:schemeClr val="accent2">
              <a:tint val="40000"/>
              <a:alpha val="90000"/>
              <a:hueOff val="-4091839"/>
              <a:satOff val="45107"/>
              <a:lumOff val="429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All of these together</a:t>
          </a:r>
        </a:p>
      </dsp:txBody>
      <dsp:txXfrm>
        <a:off x="7693801" y="3313554"/>
        <a:ext cx="1923156" cy="745661"/>
      </dsp:txXfrm>
    </dsp:sp>
    <dsp:sp modelId="{D05283F8-4766-4871-892D-55427335D5D2}">
      <dsp:nvSpPr>
        <dsp:cNvPr id="0" name=""/>
        <dsp:cNvSpPr/>
      </dsp:nvSpPr>
      <dsp:spPr>
        <a:xfrm rot="10800000">
          <a:off x="0" y="1845"/>
          <a:ext cx="9618133" cy="2493102"/>
        </a:xfrm>
        <a:prstGeom prst="upArrowCallout">
          <a:avLst/>
        </a:prstGeom>
        <a:solidFill>
          <a:schemeClr val="accent2">
            <a:hueOff val="-2964286"/>
            <a:satOff val="14200"/>
            <a:lumOff val="13137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Why do we need rules for meetings?</a:t>
          </a:r>
        </a:p>
      </dsp:txBody>
      <dsp:txXfrm rot="10800000">
        <a:off x="0" y="1845"/>
        <a:ext cx="9618133" cy="16199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F41AE4-8595-424D-9844-BFCB4B53A385}">
      <dsp:nvSpPr>
        <dsp:cNvPr id="0" name=""/>
        <dsp:cNvSpPr/>
      </dsp:nvSpPr>
      <dsp:spPr>
        <a:xfrm>
          <a:off x="3198" y="1125707"/>
          <a:ext cx="743449" cy="74344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7C823F-5584-419D-BE5B-C062D4FC5304}">
      <dsp:nvSpPr>
        <dsp:cNvPr id="0" name=""/>
        <dsp:cNvSpPr/>
      </dsp:nvSpPr>
      <dsp:spPr>
        <a:xfrm>
          <a:off x="3198" y="1948365"/>
          <a:ext cx="2124140" cy="3186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900" kern="1200"/>
            <a:t>Agenda</a:t>
          </a:r>
        </a:p>
      </dsp:txBody>
      <dsp:txXfrm>
        <a:off x="3198" y="1948365"/>
        <a:ext cx="2124140" cy="318621"/>
      </dsp:txXfrm>
    </dsp:sp>
    <dsp:sp modelId="{A234968D-A9FD-4185-B143-5E409133BEA1}">
      <dsp:nvSpPr>
        <dsp:cNvPr id="0" name=""/>
        <dsp:cNvSpPr/>
      </dsp:nvSpPr>
      <dsp:spPr>
        <a:xfrm>
          <a:off x="3198" y="2303828"/>
          <a:ext cx="2124140" cy="6639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Standard order of business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Common errors</a:t>
          </a:r>
        </a:p>
      </dsp:txBody>
      <dsp:txXfrm>
        <a:off x="3198" y="2303828"/>
        <a:ext cx="2124140" cy="663946"/>
      </dsp:txXfrm>
    </dsp:sp>
    <dsp:sp modelId="{E4AF672C-CE1F-4363-9225-36A0549A813A}">
      <dsp:nvSpPr>
        <dsp:cNvPr id="0" name=""/>
        <dsp:cNvSpPr/>
      </dsp:nvSpPr>
      <dsp:spPr>
        <a:xfrm>
          <a:off x="2499063" y="1125707"/>
          <a:ext cx="743449" cy="74344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D033BF-8CDC-4C94-8E95-2F2DDD52DFE2}">
      <dsp:nvSpPr>
        <dsp:cNvPr id="0" name=""/>
        <dsp:cNvSpPr/>
      </dsp:nvSpPr>
      <dsp:spPr>
        <a:xfrm>
          <a:off x="2499063" y="1948365"/>
          <a:ext cx="2124140" cy="3186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900" kern="1200"/>
            <a:t>Minutes</a:t>
          </a:r>
        </a:p>
      </dsp:txBody>
      <dsp:txXfrm>
        <a:off x="2499063" y="1948365"/>
        <a:ext cx="2124140" cy="318621"/>
      </dsp:txXfrm>
    </dsp:sp>
    <dsp:sp modelId="{E943EDDD-607A-4588-8C24-63BC2FF87699}">
      <dsp:nvSpPr>
        <dsp:cNvPr id="0" name=""/>
        <dsp:cNvSpPr/>
      </dsp:nvSpPr>
      <dsp:spPr>
        <a:xfrm>
          <a:off x="2499063" y="2303828"/>
          <a:ext cx="2124140" cy="6639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DA6F4E-C59B-4020-8415-531A974E0D22}">
      <dsp:nvSpPr>
        <dsp:cNvPr id="0" name=""/>
        <dsp:cNvSpPr/>
      </dsp:nvSpPr>
      <dsp:spPr>
        <a:xfrm>
          <a:off x="4994928" y="1125707"/>
          <a:ext cx="743449" cy="74344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3DD832-C1B1-4A6F-9597-F0CB53DF7A7D}">
      <dsp:nvSpPr>
        <dsp:cNvPr id="0" name=""/>
        <dsp:cNvSpPr/>
      </dsp:nvSpPr>
      <dsp:spPr>
        <a:xfrm>
          <a:off x="4994928" y="1948365"/>
          <a:ext cx="2124140" cy="3186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900" kern="1200"/>
            <a:t>Treasurer’s Report</a:t>
          </a:r>
        </a:p>
      </dsp:txBody>
      <dsp:txXfrm>
        <a:off x="4994928" y="1948365"/>
        <a:ext cx="2124140" cy="318621"/>
      </dsp:txXfrm>
    </dsp:sp>
    <dsp:sp modelId="{E1E4F110-F83D-4195-997D-E9817F155767}">
      <dsp:nvSpPr>
        <dsp:cNvPr id="0" name=""/>
        <dsp:cNvSpPr/>
      </dsp:nvSpPr>
      <dsp:spPr>
        <a:xfrm>
          <a:off x="4994928" y="2303828"/>
          <a:ext cx="2124140" cy="6639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90D558-F686-4646-A1BC-07114A4CEB75}">
      <dsp:nvSpPr>
        <dsp:cNvPr id="0" name=""/>
        <dsp:cNvSpPr/>
      </dsp:nvSpPr>
      <dsp:spPr>
        <a:xfrm>
          <a:off x="7490794" y="1125707"/>
          <a:ext cx="743449" cy="743449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80BB9F-D682-4986-BE86-0BB539B9B262}">
      <dsp:nvSpPr>
        <dsp:cNvPr id="0" name=""/>
        <dsp:cNvSpPr/>
      </dsp:nvSpPr>
      <dsp:spPr>
        <a:xfrm>
          <a:off x="7490794" y="1948365"/>
          <a:ext cx="2124140" cy="3186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900" kern="1200"/>
            <a:t>Role of the Chair</a:t>
          </a:r>
        </a:p>
      </dsp:txBody>
      <dsp:txXfrm>
        <a:off x="7490794" y="1948365"/>
        <a:ext cx="2124140" cy="318621"/>
      </dsp:txXfrm>
    </dsp:sp>
    <dsp:sp modelId="{6844CDA5-34AF-41E3-956A-D5A2EFC981EA}">
      <dsp:nvSpPr>
        <dsp:cNvPr id="0" name=""/>
        <dsp:cNvSpPr/>
      </dsp:nvSpPr>
      <dsp:spPr>
        <a:xfrm>
          <a:off x="7490794" y="2303828"/>
          <a:ext cx="2124140" cy="6639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Ensuring fairness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Acting impartially</a:t>
          </a:r>
        </a:p>
      </dsp:txBody>
      <dsp:txXfrm>
        <a:off x="7490794" y="2303828"/>
        <a:ext cx="2124140" cy="66394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2D3083-DF51-4C16-B43A-8CF791659F60}">
      <dsp:nvSpPr>
        <dsp:cNvPr id="0" name=""/>
        <dsp:cNvSpPr/>
      </dsp:nvSpPr>
      <dsp:spPr>
        <a:xfrm>
          <a:off x="940036" y="636408"/>
          <a:ext cx="1003081" cy="100308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CC18C9-5AC1-4F79-BC96-A7396FA7FB47}">
      <dsp:nvSpPr>
        <dsp:cNvPr id="0" name=""/>
        <dsp:cNvSpPr/>
      </dsp:nvSpPr>
      <dsp:spPr>
        <a:xfrm>
          <a:off x="8602" y="1760779"/>
          <a:ext cx="2865948" cy="4298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600" kern="1200"/>
            <a:t>Designate a “Zoom Master” for each meeting</a:t>
          </a:r>
        </a:p>
      </dsp:txBody>
      <dsp:txXfrm>
        <a:off x="8602" y="1760779"/>
        <a:ext cx="2865948" cy="429892"/>
      </dsp:txXfrm>
    </dsp:sp>
    <dsp:sp modelId="{9A3381CE-065A-4325-A480-69E8A75B115E}">
      <dsp:nvSpPr>
        <dsp:cNvPr id="0" name=""/>
        <dsp:cNvSpPr/>
      </dsp:nvSpPr>
      <dsp:spPr>
        <a:xfrm>
          <a:off x="8602" y="2247084"/>
          <a:ext cx="2865948" cy="12099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Monitors participants, chat box, etc.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Advises presiding officer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Helps keep things on task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Should not be the presiding officer or secretary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Possible job for vice-president</a:t>
          </a:r>
        </a:p>
      </dsp:txBody>
      <dsp:txXfrm>
        <a:off x="8602" y="2247084"/>
        <a:ext cx="2865948" cy="1209988"/>
      </dsp:txXfrm>
    </dsp:sp>
    <dsp:sp modelId="{8876BDDF-B2BD-4043-B782-92FB7FC6C9BE}">
      <dsp:nvSpPr>
        <dsp:cNvPr id="0" name=""/>
        <dsp:cNvSpPr/>
      </dsp:nvSpPr>
      <dsp:spPr>
        <a:xfrm>
          <a:off x="4307525" y="636408"/>
          <a:ext cx="1003081" cy="100308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97A135-92B7-4F9A-810E-B11B7991B753}">
      <dsp:nvSpPr>
        <dsp:cNvPr id="0" name=""/>
        <dsp:cNvSpPr/>
      </dsp:nvSpPr>
      <dsp:spPr>
        <a:xfrm>
          <a:off x="3376092" y="1760779"/>
          <a:ext cx="2865948" cy="4298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600" kern="1200"/>
            <a:t>Don’t forget about someone on the phone!</a:t>
          </a:r>
        </a:p>
      </dsp:txBody>
      <dsp:txXfrm>
        <a:off x="3376092" y="1760779"/>
        <a:ext cx="2865948" cy="429892"/>
      </dsp:txXfrm>
    </dsp:sp>
    <dsp:sp modelId="{73E43690-A33E-413B-8DB3-AF667C78B1E7}">
      <dsp:nvSpPr>
        <dsp:cNvPr id="0" name=""/>
        <dsp:cNvSpPr/>
      </dsp:nvSpPr>
      <dsp:spPr>
        <a:xfrm>
          <a:off x="3376092" y="2247084"/>
          <a:ext cx="2865948" cy="12099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3AA5D5-9AFF-4F8F-84F3-DC6343666877}">
      <dsp:nvSpPr>
        <dsp:cNvPr id="0" name=""/>
        <dsp:cNvSpPr/>
      </dsp:nvSpPr>
      <dsp:spPr>
        <a:xfrm>
          <a:off x="7675014" y="636408"/>
          <a:ext cx="1003081" cy="100308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E6AEF1-4734-4930-91E3-DFC7C45C06A0}">
      <dsp:nvSpPr>
        <dsp:cNvPr id="0" name=""/>
        <dsp:cNvSpPr/>
      </dsp:nvSpPr>
      <dsp:spPr>
        <a:xfrm>
          <a:off x="6743581" y="1760779"/>
          <a:ext cx="2865948" cy="4298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600" kern="1200"/>
            <a:t>Remember to slow down</a:t>
          </a:r>
        </a:p>
      </dsp:txBody>
      <dsp:txXfrm>
        <a:off x="6743581" y="1760779"/>
        <a:ext cx="2865948" cy="429892"/>
      </dsp:txXfrm>
    </dsp:sp>
    <dsp:sp modelId="{5DB5D495-B9BF-4A10-A0DC-DFD7B850F80E}">
      <dsp:nvSpPr>
        <dsp:cNvPr id="0" name=""/>
        <dsp:cNvSpPr/>
      </dsp:nvSpPr>
      <dsp:spPr>
        <a:xfrm>
          <a:off x="6743581" y="2247084"/>
          <a:ext cx="2865948" cy="12099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2BEB2D-FF8A-48C8-B56E-C3E0E3F7F0D1}">
      <dsp:nvSpPr>
        <dsp:cNvPr id="0" name=""/>
        <dsp:cNvSpPr/>
      </dsp:nvSpPr>
      <dsp:spPr>
        <a:xfrm>
          <a:off x="0" y="2066"/>
          <a:ext cx="6628804" cy="104746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1C08A1-E02E-461B-AD47-36E7AD4FA818}">
      <dsp:nvSpPr>
        <dsp:cNvPr id="0" name=""/>
        <dsp:cNvSpPr/>
      </dsp:nvSpPr>
      <dsp:spPr>
        <a:xfrm>
          <a:off x="316857" y="237745"/>
          <a:ext cx="576104" cy="57610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9B2F3B-EE03-4E83-9EF0-BF7B010E6D55}">
      <dsp:nvSpPr>
        <dsp:cNvPr id="0" name=""/>
        <dsp:cNvSpPr/>
      </dsp:nvSpPr>
      <dsp:spPr>
        <a:xfrm>
          <a:off x="1209819" y="2066"/>
          <a:ext cx="5418984" cy="10474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856" tIns="110856" rIns="110856" bIns="110856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Amendments to motions</a:t>
          </a:r>
        </a:p>
      </dsp:txBody>
      <dsp:txXfrm>
        <a:off x="1209819" y="2066"/>
        <a:ext cx="5418984" cy="1047462"/>
      </dsp:txXfrm>
    </dsp:sp>
    <dsp:sp modelId="{DE005F81-67CA-4074-95D0-9826F4388DB0}">
      <dsp:nvSpPr>
        <dsp:cNvPr id="0" name=""/>
        <dsp:cNvSpPr/>
      </dsp:nvSpPr>
      <dsp:spPr>
        <a:xfrm>
          <a:off x="0" y="1311395"/>
          <a:ext cx="6628804" cy="104746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FE1AAE-FEC7-4FD1-9D3C-B1998272EEA3}">
      <dsp:nvSpPr>
        <dsp:cNvPr id="0" name=""/>
        <dsp:cNvSpPr/>
      </dsp:nvSpPr>
      <dsp:spPr>
        <a:xfrm>
          <a:off x="316857" y="1547074"/>
          <a:ext cx="576104" cy="57610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EF930E-0E45-49DF-8E22-CFF512D0F000}">
      <dsp:nvSpPr>
        <dsp:cNvPr id="0" name=""/>
        <dsp:cNvSpPr/>
      </dsp:nvSpPr>
      <dsp:spPr>
        <a:xfrm>
          <a:off x="1209819" y="1311395"/>
          <a:ext cx="2982961" cy="10474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856" tIns="110856" rIns="110856" bIns="110856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Delaying action</a:t>
          </a:r>
        </a:p>
      </dsp:txBody>
      <dsp:txXfrm>
        <a:off x="1209819" y="1311395"/>
        <a:ext cx="2982961" cy="1047462"/>
      </dsp:txXfrm>
    </dsp:sp>
    <dsp:sp modelId="{09B6BA66-EA23-4295-A59E-BD0DF656DE1E}">
      <dsp:nvSpPr>
        <dsp:cNvPr id="0" name=""/>
        <dsp:cNvSpPr/>
      </dsp:nvSpPr>
      <dsp:spPr>
        <a:xfrm>
          <a:off x="4192781" y="1311395"/>
          <a:ext cx="2436022" cy="10474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856" tIns="110856" rIns="110856" bIns="110856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Tabling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Referring to committee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Postponing</a:t>
          </a:r>
        </a:p>
      </dsp:txBody>
      <dsp:txXfrm>
        <a:off x="4192781" y="1311395"/>
        <a:ext cx="2436022" cy="1047462"/>
      </dsp:txXfrm>
    </dsp:sp>
    <dsp:sp modelId="{ED6BF9CB-3015-4154-8845-5B57CCF4D3F3}">
      <dsp:nvSpPr>
        <dsp:cNvPr id="0" name=""/>
        <dsp:cNvSpPr/>
      </dsp:nvSpPr>
      <dsp:spPr>
        <a:xfrm>
          <a:off x="0" y="2620723"/>
          <a:ext cx="6628804" cy="104746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7014A2-9B8E-41F4-9732-5A59B8332A71}">
      <dsp:nvSpPr>
        <dsp:cNvPr id="0" name=""/>
        <dsp:cNvSpPr/>
      </dsp:nvSpPr>
      <dsp:spPr>
        <a:xfrm>
          <a:off x="316857" y="2856402"/>
          <a:ext cx="576104" cy="57610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AA2EE3-DA2C-42B1-8409-D7F911EB3C97}">
      <dsp:nvSpPr>
        <dsp:cNvPr id="0" name=""/>
        <dsp:cNvSpPr/>
      </dsp:nvSpPr>
      <dsp:spPr>
        <a:xfrm>
          <a:off x="1209819" y="2620723"/>
          <a:ext cx="2982961" cy="10474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856" tIns="110856" rIns="110856" bIns="110856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Points of Order / Parliamentary Inquiry</a:t>
          </a:r>
        </a:p>
      </dsp:txBody>
      <dsp:txXfrm>
        <a:off x="1209819" y="2620723"/>
        <a:ext cx="2982961" cy="1047462"/>
      </dsp:txXfrm>
    </dsp:sp>
    <dsp:sp modelId="{E1D21C79-C9A4-4458-BC33-8AC51E0A77C5}">
      <dsp:nvSpPr>
        <dsp:cNvPr id="0" name=""/>
        <dsp:cNvSpPr/>
      </dsp:nvSpPr>
      <dsp:spPr>
        <a:xfrm>
          <a:off x="4192781" y="2620723"/>
          <a:ext cx="2436022" cy="10474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856" tIns="110856" rIns="110856" bIns="110856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Appeals</a:t>
          </a:r>
        </a:p>
      </dsp:txBody>
      <dsp:txXfrm>
        <a:off x="4192781" y="2620723"/>
        <a:ext cx="2436022" cy="1047462"/>
      </dsp:txXfrm>
    </dsp:sp>
    <dsp:sp modelId="{FF4B06C5-1A69-4C59-B3D4-446D5885AA67}">
      <dsp:nvSpPr>
        <dsp:cNvPr id="0" name=""/>
        <dsp:cNvSpPr/>
      </dsp:nvSpPr>
      <dsp:spPr>
        <a:xfrm>
          <a:off x="0" y="3930051"/>
          <a:ext cx="6628804" cy="104746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E6A7C0-E88C-4CFC-A028-1F197221B34B}">
      <dsp:nvSpPr>
        <dsp:cNvPr id="0" name=""/>
        <dsp:cNvSpPr/>
      </dsp:nvSpPr>
      <dsp:spPr>
        <a:xfrm>
          <a:off x="316857" y="4165730"/>
          <a:ext cx="576104" cy="57610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9C39F5-FEC6-49D3-90FF-8F53BBFB9A78}">
      <dsp:nvSpPr>
        <dsp:cNvPr id="0" name=""/>
        <dsp:cNvSpPr/>
      </dsp:nvSpPr>
      <dsp:spPr>
        <a:xfrm>
          <a:off x="1209819" y="3930051"/>
          <a:ext cx="5418984" cy="10474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856" tIns="110856" rIns="110856" bIns="110856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Disruptions and Disruptive Members</a:t>
          </a:r>
        </a:p>
      </dsp:txBody>
      <dsp:txXfrm>
        <a:off x="1209819" y="3930051"/>
        <a:ext cx="5418984" cy="104746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249A80-E739-4BA4-B2BE-CCA7CDB86B2D}">
      <dsp:nvSpPr>
        <dsp:cNvPr id="0" name=""/>
        <dsp:cNvSpPr/>
      </dsp:nvSpPr>
      <dsp:spPr>
        <a:xfrm>
          <a:off x="1515066" y="213693"/>
          <a:ext cx="1512000" cy="1512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503DE7-A8B3-4A10-978E-13A869868D84}">
      <dsp:nvSpPr>
        <dsp:cNvPr id="0" name=""/>
        <dsp:cNvSpPr/>
      </dsp:nvSpPr>
      <dsp:spPr>
        <a:xfrm>
          <a:off x="111066" y="1883335"/>
          <a:ext cx="4320000" cy="64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800" kern="1200"/>
            <a:t>Unanimous consent - easy</a:t>
          </a:r>
        </a:p>
      </dsp:txBody>
      <dsp:txXfrm>
        <a:off x="111066" y="1883335"/>
        <a:ext cx="4320000" cy="648000"/>
      </dsp:txXfrm>
    </dsp:sp>
    <dsp:sp modelId="{417C39AC-7CC3-471B-A552-98DAD46B2497}">
      <dsp:nvSpPr>
        <dsp:cNvPr id="0" name=""/>
        <dsp:cNvSpPr/>
      </dsp:nvSpPr>
      <dsp:spPr>
        <a:xfrm>
          <a:off x="111066" y="2604657"/>
          <a:ext cx="4320000" cy="1275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“Is there any objection to…?”</a:t>
          </a:r>
        </a:p>
      </dsp:txBody>
      <dsp:txXfrm>
        <a:off x="111066" y="2604657"/>
        <a:ext cx="4320000" cy="1275131"/>
      </dsp:txXfrm>
    </dsp:sp>
    <dsp:sp modelId="{15A9174A-F4AE-4B64-8F77-DBB75FB5A0B6}">
      <dsp:nvSpPr>
        <dsp:cNvPr id="0" name=""/>
        <dsp:cNvSpPr/>
      </dsp:nvSpPr>
      <dsp:spPr>
        <a:xfrm>
          <a:off x="6591066" y="213693"/>
          <a:ext cx="1512000" cy="1512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45A1C0-3643-4A4C-A37A-970EDC738E0C}">
      <dsp:nvSpPr>
        <dsp:cNvPr id="0" name=""/>
        <dsp:cNvSpPr/>
      </dsp:nvSpPr>
      <dsp:spPr>
        <a:xfrm>
          <a:off x="5187066" y="1883335"/>
          <a:ext cx="4320000" cy="64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800" kern="1200" dirty="0"/>
            <a:t>Voice votes</a:t>
          </a:r>
        </a:p>
      </dsp:txBody>
      <dsp:txXfrm>
        <a:off x="5187066" y="1883335"/>
        <a:ext cx="4320000" cy="648000"/>
      </dsp:txXfrm>
    </dsp:sp>
    <dsp:sp modelId="{3A05F66B-8FBC-4689-BBBF-A9C8167572E6}">
      <dsp:nvSpPr>
        <dsp:cNvPr id="0" name=""/>
        <dsp:cNvSpPr/>
      </dsp:nvSpPr>
      <dsp:spPr>
        <a:xfrm>
          <a:off x="5187066" y="2604657"/>
          <a:ext cx="4320000" cy="1275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Presiding officer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Remember to re-state the motion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“Are you ready for the question?”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Remember, never ask for abstentions</a:t>
          </a:r>
        </a:p>
      </dsp:txBody>
      <dsp:txXfrm>
        <a:off x="5187066" y="2604657"/>
        <a:ext cx="4320000" cy="12751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DescriptionList">
  <dgm:title val="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l" for="ch" forName="iconRect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11/19/2024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11/19/2024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CNProudfoot@vt.ed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jimslaughter.com/charts-handouts" TargetMode="External"/><Relationship Id="rId2" Type="http://schemas.openxmlformats.org/officeDocument/2006/relationships/hyperlink" Target="http://www.robertsrules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parliamentarians.org/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8A79A5-14F9-45DD-8C47-621D20C136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7067" y="1083076"/>
            <a:ext cx="7766936" cy="2967760"/>
          </a:xfrm>
        </p:spPr>
        <p:txBody>
          <a:bodyPr/>
          <a:lstStyle/>
          <a:p>
            <a:pPr algn="ctr"/>
            <a:r>
              <a:rPr lang="en-US" sz="4800" dirty="0"/>
              <a:t>Not Just Going </a:t>
            </a:r>
            <a:br>
              <a:rPr lang="en-US" sz="4800" dirty="0"/>
            </a:br>
            <a:r>
              <a:rPr lang="en-US" sz="4800" dirty="0"/>
              <a:t>Through the Motions: Pragmatic Parliamentary Procedure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E2E801-E938-47A6-81C4-E3A7F1DBE2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2092515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Chad N. Proudfoot</a:t>
            </a:r>
          </a:p>
          <a:p>
            <a:pPr algn="ctr"/>
            <a:r>
              <a:rPr lang="en-US" dirty="0"/>
              <a:t>4-H Extension Specialist</a:t>
            </a:r>
          </a:p>
          <a:p>
            <a:pPr algn="ctr"/>
            <a:r>
              <a:rPr lang="en-US" dirty="0"/>
              <a:t>Virginia Cooperative Extension; Virginia Tech</a:t>
            </a:r>
          </a:p>
          <a:p>
            <a:pPr algn="ctr"/>
            <a:r>
              <a:rPr lang="en-US" dirty="0">
                <a:hlinkClick r:id="rId2"/>
              </a:rPr>
              <a:t>CNProudfoot@vt.edu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1432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65AC7D1-EAA9-48F5-B509-60A7F50BF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D6320AF9-619A-4175-865B-5663E1AEF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63B6EC6-D752-4EE7-908B-F8F19E8C7F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953376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FECD4E8-AD3E-4228-82A2-9461958EA9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2133042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23">
            <a:extLst>
              <a:ext uri="{FF2B5EF4-FFF2-40B4-BE49-F238E27FC236}">
                <a16:creationId xmlns:a16="http://schemas.microsoft.com/office/drawing/2014/main" id="{7E018740-5C2B-4A41-AC1A-7E68D1EC1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24631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8" name="Rectangle 25">
            <a:extLst>
              <a:ext uri="{FF2B5EF4-FFF2-40B4-BE49-F238E27FC236}">
                <a16:creationId xmlns:a16="http://schemas.microsoft.com/office/drawing/2014/main" id="{166F75A4-C475-4941-8EE2-B80A06A2C1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46597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A032553A-72E8-4B0D-8405-FF9771C9AF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75488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2" name="Rectangle 27">
            <a:extLst>
              <a:ext uri="{FF2B5EF4-FFF2-40B4-BE49-F238E27FC236}">
                <a16:creationId xmlns:a16="http://schemas.microsoft.com/office/drawing/2014/main" id="{765800AC-C3B9-498E-87BC-29FAE4C76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77655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id="{1F9D6ACB-2FF4-49F9-978A-E0D5327FC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14821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C5874B1-9352-421E-B7E3-44C47E34A2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3843375" cy="5175624"/>
          </a:xfrm>
        </p:spPr>
        <p:txBody>
          <a:bodyPr anchor="ctr">
            <a:normAutofit/>
          </a:bodyPr>
          <a:lstStyle/>
          <a:p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</a:rPr>
              <a:t>A Few Tips for Presiding Officers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142BFA2A-77A0-4F60-A32A-685681C848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82154" y="-8467"/>
            <a:ext cx="7109846" cy="6866467"/>
          </a:xfrm>
          <a:custGeom>
            <a:avLst/>
            <a:gdLst>
              <a:gd name="connsiteX0" fmla="*/ 0 w 7109846"/>
              <a:gd name="connsiteY0" fmla="*/ 0 h 6866467"/>
              <a:gd name="connsiteX1" fmla="*/ 1249825 w 7109846"/>
              <a:gd name="connsiteY1" fmla="*/ 0 h 6866467"/>
              <a:gd name="connsiteX2" fmla="*/ 1249825 w 7109846"/>
              <a:gd name="connsiteY2" fmla="*/ 8467 h 6866467"/>
              <a:gd name="connsiteX3" fmla="*/ 7109846 w 7109846"/>
              <a:gd name="connsiteY3" fmla="*/ 8467 h 6866467"/>
              <a:gd name="connsiteX4" fmla="*/ 7109846 w 7109846"/>
              <a:gd name="connsiteY4" fmla="*/ 6866467 h 6866467"/>
              <a:gd name="connsiteX5" fmla="*/ 1249825 w 7109846"/>
              <a:gd name="connsiteY5" fmla="*/ 6866467 h 6866467"/>
              <a:gd name="connsiteX6" fmla="*/ 1109382 w 7109846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09846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7109846" y="8467"/>
                </a:lnTo>
                <a:lnTo>
                  <a:pt x="7109846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31AC0-CF41-4851-B399-228C26E5A1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6084" y="609601"/>
            <a:ext cx="5511296" cy="5175624"/>
          </a:xfrm>
        </p:spPr>
        <p:txBody>
          <a:bodyPr anchor="ctr"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Try not to be nervous</a:t>
            </a:r>
          </a:p>
          <a:p>
            <a:r>
              <a:rPr lang="en-US" dirty="0">
                <a:solidFill>
                  <a:srgbClr val="FFFFFF"/>
                </a:solidFill>
              </a:rPr>
              <a:t>Most other people aren’t </a:t>
            </a:r>
            <a:r>
              <a:rPr lang="en-US" i="1" dirty="0">
                <a:solidFill>
                  <a:srgbClr val="FFFFFF"/>
                </a:solidFill>
              </a:rPr>
              <a:t>RONR</a:t>
            </a:r>
            <a:r>
              <a:rPr lang="en-US" dirty="0">
                <a:solidFill>
                  <a:srgbClr val="FFFFFF"/>
                </a:solidFill>
              </a:rPr>
              <a:t> experts either</a:t>
            </a:r>
          </a:p>
          <a:p>
            <a:r>
              <a:rPr lang="en-US" dirty="0">
                <a:solidFill>
                  <a:srgbClr val="FFFFFF"/>
                </a:solidFill>
              </a:rPr>
              <a:t>It’s alright to say “I don’t know”</a:t>
            </a:r>
          </a:p>
          <a:p>
            <a:r>
              <a:rPr lang="en-US" dirty="0">
                <a:solidFill>
                  <a:srgbClr val="FFFFFF"/>
                </a:solidFill>
              </a:rPr>
              <a:t>It’s fine to put the brakes on things</a:t>
            </a:r>
          </a:p>
          <a:p>
            <a:r>
              <a:rPr lang="en-US" dirty="0">
                <a:solidFill>
                  <a:srgbClr val="FFFFFF"/>
                </a:solidFill>
              </a:rPr>
              <a:t>When in doubt, stop and look it up</a:t>
            </a:r>
          </a:p>
          <a:p>
            <a:r>
              <a:rPr lang="en-US" dirty="0">
                <a:solidFill>
                  <a:srgbClr val="FFFFFF"/>
                </a:solidFill>
              </a:rPr>
              <a:t>When really in doubt, do your best</a:t>
            </a:r>
          </a:p>
          <a:p>
            <a:r>
              <a:rPr lang="en-US" dirty="0">
                <a:solidFill>
                  <a:srgbClr val="FFFFFF"/>
                </a:solidFill>
              </a:rPr>
              <a:t>“They’re you’re rules, you can change them”</a:t>
            </a:r>
          </a:p>
          <a:p>
            <a:r>
              <a:rPr lang="en-US" dirty="0">
                <a:solidFill>
                  <a:srgbClr val="FFFFFF"/>
                </a:solidFill>
              </a:rPr>
              <a:t>When mistakes are made – admit it, correct it, and move on</a:t>
            </a:r>
          </a:p>
        </p:txBody>
      </p:sp>
    </p:spTree>
    <p:extLst>
      <p:ext uri="{BB962C8B-B14F-4D97-AF65-F5344CB8AC3E}">
        <p14:creationId xmlns:p14="http://schemas.microsoft.com/office/powerpoint/2010/main" val="8205089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D6F77CD-27F0-40BC-AF43-FC3F99DC6C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623" y="134224"/>
            <a:ext cx="8527656" cy="6589552"/>
          </a:xfrm>
          <a:prstGeom prst="rect">
            <a:avLst/>
          </a:prstGeom>
        </p:spPr>
      </p:pic>
      <p:sp>
        <p:nvSpPr>
          <p:cNvPr id="4" name="Arrow: Down 3">
            <a:extLst>
              <a:ext uri="{FF2B5EF4-FFF2-40B4-BE49-F238E27FC236}">
                <a16:creationId xmlns:a16="http://schemas.microsoft.com/office/drawing/2014/main" id="{DB28F90D-23AA-498D-B3D7-1BE3BBC292DF}"/>
              </a:ext>
            </a:extLst>
          </p:cNvPr>
          <p:cNvSpPr/>
          <p:nvPr/>
        </p:nvSpPr>
        <p:spPr>
          <a:xfrm>
            <a:off x="9018165" y="1300294"/>
            <a:ext cx="318782" cy="41189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19A49A58-2517-4441-99BF-EE3CAB6930A9}"/>
              </a:ext>
            </a:extLst>
          </p:cNvPr>
          <p:cNvSpPr/>
          <p:nvPr/>
        </p:nvSpPr>
        <p:spPr>
          <a:xfrm>
            <a:off x="385236" y="1300294"/>
            <a:ext cx="318782" cy="41189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431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FE4406D-DAF0-4A78-9EBA-0A37C6077D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625" y="218114"/>
            <a:ext cx="8310529" cy="642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5124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7C7CF90-2BB9-0322-57FD-02D29DF28B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roup 84">
            <a:extLst>
              <a:ext uri="{FF2B5EF4-FFF2-40B4-BE49-F238E27FC236}">
                <a16:creationId xmlns:a16="http://schemas.microsoft.com/office/drawing/2014/main" id="{88C9B83F-64CD-41C1-925F-A08801FFD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E1655065-0BD7-4422-BEC0-4401E99809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4DDD90AC-ABEC-4A76-9C9C-AD0A5F8FC7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tangle 23">
              <a:extLst>
                <a:ext uri="{FF2B5EF4-FFF2-40B4-BE49-F238E27FC236}">
                  <a16:creationId xmlns:a16="http://schemas.microsoft.com/office/drawing/2014/main" id="{21A8AFEF-EC50-4C0B-9C64-814B76C820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89" name="Rectangle 25">
              <a:extLst>
                <a:ext uri="{FF2B5EF4-FFF2-40B4-BE49-F238E27FC236}">
                  <a16:creationId xmlns:a16="http://schemas.microsoft.com/office/drawing/2014/main" id="{CAFAA800-E117-4357-84E4-56B63EA03E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90" name="Isosceles Triangle 89">
              <a:extLst>
                <a:ext uri="{FF2B5EF4-FFF2-40B4-BE49-F238E27FC236}">
                  <a16:creationId xmlns:a16="http://schemas.microsoft.com/office/drawing/2014/main" id="{8DDFC9F4-3B45-402D-8AD7-60B3F08ED7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91" name="Rectangle 27">
              <a:extLst>
                <a:ext uri="{FF2B5EF4-FFF2-40B4-BE49-F238E27FC236}">
                  <a16:creationId xmlns:a16="http://schemas.microsoft.com/office/drawing/2014/main" id="{F26A0854-FBE4-4587-B349-06BE192BD7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92" name="Rectangle 28">
              <a:extLst>
                <a:ext uri="{FF2B5EF4-FFF2-40B4-BE49-F238E27FC236}">
                  <a16:creationId xmlns:a16="http://schemas.microsoft.com/office/drawing/2014/main" id="{54A9C4C6-FF7D-470E-BFCA-CE4F60A1F0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93" name="Rectangle 29">
              <a:extLst>
                <a:ext uri="{FF2B5EF4-FFF2-40B4-BE49-F238E27FC236}">
                  <a16:creationId xmlns:a16="http://schemas.microsoft.com/office/drawing/2014/main" id="{B1721EA8-4871-45D4-B78F-AE805A3004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94" name="Isosceles Triangle 93">
              <a:extLst>
                <a:ext uri="{FF2B5EF4-FFF2-40B4-BE49-F238E27FC236}">
                  <a16:creationId xmlns:a16="http://schemas.microsoft.com/office/drawing/2014/main" id="{E5763971-E3A3-45C6-9BA8-2E032C7A55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95" name="Isosceles Triangle 94">
              <a:extLst>
                <a:ext uri="{FF2B5EF4-FFF2-40B4-BE49-F238E27FC236}">
                  <a16:creationId xmlns:a16="http://schemas.microsoft.com/office/drawing/2014/main" id="{32752E94-0E01-4AF5-A43A-F2FAD8737C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</p:grpSp>
      <p:pic>
        <p:nvPicPr>
          <p:cNvPr id="80" name="Picture 79" descr="Writing an appointment on a paper agenda">
            <a:extLst>
              <a:ext uri="{FF2B5EF4-FFF2-40B4-BE49-F238E27FC236}">
                <a16:creationId xmlns:a16="http://schemas.microsoft.com/office/drawing/2014/main" id="{86A0050F-D53B-EEF1-9DBA-DA8A6BEC8083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t="23391" r="9091"/>
          <a:stretch/>
        </p:blipFill>
        <p:spPr>
          <a:xfrm>
            <a:off x="1" y="10"/>
            <a:ext cx="12191999" cy="6857990"/>
          </a:xfrm>
          <a:prstGeom prst="rect">
            <a:avLst/>
          </a:prstGeom>
        </p:spPr>
      </p:pic>
      <p:sp>
        <p:nvSpPr>
          <p:cNvPr id="97" name="Isosceles Triangle 96">
            <a:extLst>
              <a:ext uri="{FF2B5EF4-FFF2-40B4-BE49-F238E27FC236}">
                <a16:creationId xmlns:a16="http://schemas.microsoft.com/office/drawing/2014/main" id="{F5F0CD5C-72F3-4090-8A69-8E15CB432A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99" name="Parallelogram 98">
            <a:extLst>
              <a:ext uri="{FF2B5EF4-FFF2-40B4-BE49-F238E27FC236}">
                <a16:creationId xmlns:a16="http://schemas.microsoft.com/office/drawing/2014/main" id="{217496A2-9394-4FB7-BA0E-717D2D2E7A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33800" y="0"/>
            <a:ext cx="7315200" cy="6858000"/>
          </a:xfrm>
          <a:prstGeom prst="parallelogram">
            <a:avLst>
              <a:gd name="adj" fmla="val 15925"/>
            </a:avLst>
          </a:prstGeom>
          <a:solidFill>
            <a:schemeClr val="bg1">
              <a:alpha val="8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D02CF681-4765-4E88-802F-B2474DCD51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3D57B2BA-243C-45C7-A5D8-46CA719437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Rectangle 23">
            <a:extLst>
              <a:ext uri="{FF2B5EF4-FFF2-40B4-BE49-F238E27FC236}">
                <a16:creationId xmlns:a16="http://schemas.microsoft.com/office/drawing/2014/main" id="{67374FB5-CBB7-46FF-95B5-2251BC6856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07" name="Rectangle 25">
            <a:extLst>
              <a:ext uri="{FF2B5EF4-FFF2-40B4-BE49-F238E27FC236}">
                <a16:creationId xmlns:a16="http://schemas.microsoft.com/office/drawing/2014/main" id="{34BCEAB7-D9E0-40A4-9254-8593BD346E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09" name="Isosceles Triangle 108">
            <a:extLst>
              <a:ext uri="{FF2B5EF4-FFF2-40B4-BE49-F238E27FC236}">
                <a16:creationId xmlns:a16="http://schemas.microsoft.com/office/drawing/2014/main" id="{D567A354-BB63-405C-8E5F-2F510E670F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10AE802-6E4F-1761-B24E-C7B5DC299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1450" y="1678665"/>
            <a:ext cx="4482553" cy="236913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5400" dirty="0"/>
              <a:t>Activity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15EEF5-E6AD-E8D8-AB16-A19A97A89A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8276" y="4050832"/>
            <a:ext cx="4485725" cy="109689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r">
              <a:buNone/>
            </a:pPr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Motions &amp; Debating</a:t>
            </a:r>
          </a:p>
        </p:txBody>
      </p:sp>
      <p:sp>
        <p:nvSpPr>
          <p:cNvPr id="111" name="Rectangle 27">
            <a:extLst>
              <a:ext uri="{FF2B5EF4-FFF2-40B4-BE49-F238E27FC236}">
                <a16:creationId xmlns:a16="http://schemas.microsoft.com/office/drawing/2014/main" id="{9185A8D7-2F20-4F7A-97BE-21DB1654C7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13" name="Rectangle 28">
            <a:extLst>
              <a:ext uri="{FF2B5EF4-FFF2-40B4-BE49-F238E27FC236}">
                <a16:creationId xmlns:a16="http://schemas.microsoft.com/office/drawing/2014/main" id="{CB65BD56-22B3-4E13-BFCA-B8E8BEB92D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15" name="Rectangle 29">
            <a:extLst>
              <a:ext uri="{FF2B5EF4-FFF2-40B4-BE49-F238E27FC236}">
                <a16:creationId xmlns:a16="http://schemas.microsoft.com/office/drawing/2014/main" id="{6790ED68-BCA0-4247-A72F-1CB85DF068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17" name="Isosceles Triangle 116">
            <a:extLst>
              <a:ext uri="{FF2B5EF4-FFF2-40B4-BE49-F238E27FC236}">
                <a16:creationId xmlns:a16="http://schemas.microsoft.com/office/drawing/2014/main" id="{DD0F2B3F-DC55-4FA7-B667-1ACD079209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41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E06EA0-86C9-9015-40E0-CE51AF420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Bored About Boards?</a:t>
            </a:r>
            <a:br>
              <a:rPr lang="en-US" dirty="0"/>
            </a:br>
            <a:r>
              <a:rPr lang="en-US" dirty="0"/>
              <a:t>Robert Can Help!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B95DC1-4FDA-A8C4-AA73-4D823241F6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Special Procedure for “Small Boards” (Section 49:21)</a:t>
            </a:r>
          </a:p>
          <a:p>
            <a:r>
              <a:rPr lang="en-US" dirty="0"/>
              <a:t>Motions need not be seconded*</a:t>
            </a:r>
          </a:p>
          <a:p>
            <a:r>
              <a:rPr lang="en-US" dirty="0"/>
              <a:t>No limit on speaking</a:t>
            </a:r>
          </a:p>
          <a:p>
            <a:r>
              <a:rPr lang="en-US" dirty="0"/>
              <a:t>Informal discussion</a:t>
            </a:r>
          </a:p>
          <a:p>
            <a:r>
              <a:rPr lang="en-US" dirty="0"/>
              <a:t>Unanimous consent</a:t>
            </a:r>
          </a:p>
        </p:txBody>
      </p:sp>
    </p:spTree>
    <p:extLst>
      <p:ext uri="{BB962C8B-B14F-4D97-AF65-F5344CB8AC3E}">
        <p14:creationId xmlns:p14="http://schemas.microsoft.com/office/powerpoint/2010/main" val="40936891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03AE127-802C-459A-A612-DB85B67F0D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9B91CF3-617C-48FC-9ECE-021E07B1E7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950" y="1179151"/>
            <a:ext cx="3300646" cy="4463889"/>
          </a:xfrm>
        </p:spPr>
        <p:txBody>
          <a:bodyPr anchor="ctr">
            <a:normAutofit/>
          </a:bodyPr>
          <a:lstStyle/>
          <a:p>
            <a:r>
              <a:rPr lang="en-US" dirty="0"/>
              <a:t>What do we do about virtual meetings?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9323D83D-50D6-4040-A58B-FCEA340F88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A1FE6BB-DFB2-4080-9B5E-076EF5DDE6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6670" y="1442595"/>
            <a:ext cx="0" cy="3937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0EB60B-2902-4D3C-BD14-93F31D4D99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8918" y="1109145"/>
            <a:ext cx="6341016" cy="4603900"/>
          </a:xfrm>
        </p:spPr>
        <p:txBody>
          <a:bodyPr anchor="ctr">
            <a:normAutofit/>
          </a:bodyPr>
          <a:lstStyle/>
          <a:p>
            <a:r>
              <a:rPr lang="en-US" dirty="0"/>
              <a:t>Create a situation electronically that replicates as much of the face-to-face meeting as possible.</a:t>
            </a:r>
          </a:p>
          <a:p>
            <a:r>
              <a:rPr lang="en-US" dirty="0"/>
              <a:t>Everyone must be able to hear and speak to one another</a:t>
            </a:r>
          </a:p>
          <a:p>
            <a:r>
              <a:rPr lang="en-US" dirty="0"/>
              <a:t>Quorum requirements (and any other requirements) still count</a:t>
            </a:r>
          </a:p>
          <a:p>
            <a:r>
              <a:rPr lang="en-US" dirty="0"/>
              <a:t>Must be able to receive reports and make motions</a:t>
            </a:r>
          </a:p>
          <a:p>
            <a:r>
              <a:rPr lang="en-US" dirty="0"/>
              <a:t>Must be able to conduct votes</a:t>
            </a:r>
          </a:p>
          <a:p>
            <a:r>
              <a:rPr lang="en-US" dirty="0"/>
              <a:t>Follow standard agenda</a:t>
            </a:r>
          </a:p>
          <a:p>
            <a:r>
              <a:rPr lang="en-US" dirty="0"/>
              <a:t>Have a program (if applicable)</a:t>
            </a:r>
          </a:p>
          <a:p>
            <a:endParaRPr lang="en-US" dirty="0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F10FD715-4DCE-4779-B634-EC78315EA2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11364139" y="0"/>
            <a:ext cx="842596" cy="4616289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0705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5077058-2341-46FB-9857-BFECD62E4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933" y="609600"/>
            <a:ext cx="10197494" cy="1099457"/>
          </a:xfrm>
        </p:spPr>
        <p:txBody>
          <a:bodyPr>
            <a:normAutofit/>
          </a:bodyPr>
          <a:lstStyle/>
          <a:p>
            <a:r>
              <a:rPr lang="en-US"/>
              <a:t>Making Zoom Work for Meetings</a:t>
            </a:r>
            <a:endParaRPr lang="en-US" dirty="0"/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8" name="Isosceles Triangle 27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CD6D346C-100A-C4C9-C41E-752A598A3D7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9974935"/>
              </p:ext>
            </p:extLst>
          </p:nvPr>
        </p:nvGraphicFramePr>
        <p:xfrm>
          <a:off x="1286933" y="1948543"/>
          <a:ext cx="9618133" cy="40934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343708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55AE6B0-AC9E-4167-806F-E9DB135FC4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ECCE55-E1AB-4CEC-AA08-8A2F1A6C1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481" y="1382486"/>
            <a:ext cx="3547581" cy="4093028"/>
          </a:xfrm>
        </p:spPr>
        <p:txBody>
          <a:bodyPr anchor="ctr">
            <a:normAutofit/>
          </a:bodyPr>
          <a:lstStyle/>
          <a:p>
            <a:r>
              <a:rPr lang="en-US" sz="4400" dirty="0"/>
              <a:t>Beyond the Basics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523416A-383B-4FDC-B4C9-D8EDDFE9C0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29267" y="-8467"/>
            <a:ext cx="4766733" cy="6866467"/>
            <a:chOff x="7425267" y="-8467"/>
            <a:chExt cx="4766733" cy="6866467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B0D29D5-3F7C-4197-821B-6D60A66CC0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347FB49A-3541-428A-AADE-682A3C5056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23">
              <a:extLst>
                <a:ext uri="{FF2B5EF4-FFF2-40B4-BE49-F238E27FC236}">
                  <a16:creationId xmlns:a16="http://schemas.microsoft.com/office/drawing/2014/main" id="{D96F53DC-08F1-42C6-B558-B83D54B276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5" name="Rectangle 25">
              <a:extLst>
                <a:ext uri="{FF2B5EF4-FFF2-40B4-BE49-F238E27FC236}">
                  <a16:creationId xmlns:a16="http://schemas.microsoft.com/office/drawing/2014/main" id="{AFE48CAF-A51C-463F-A570-ED99439A5C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6" name="Isosceles Triangle 15">
              <a:extLst>
                <a:ext uri="{FF2B5EF4-FFF2-40B4-BE49-F238E27FC236}">
                  <a16:creationId xmlns:a16="http://schemas.microsoft.com/office/drawing/2014/main" id="{01F0C48B-50FF-4351-8207-16D0960483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7" name="Rectangle 27">
              <a:extLst>
                <a:ext uri="{FF2B5EF4-FFF2-40B4-BE49-F238E27FC236}">
                  <a16:creationId xmlns:a16="http://schemas.microsoft.com/office/drawing/2014/main" id="{300384B6-5ED6-4F91-A548-B706D83751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8" name="Rectangle 28">
              <a:extLst>
                <a:ext uri="{FF2B5EF4-FFF2-40B4-BE49-F238E27FC236}">
                  <a16:creationId xmlns:a16="http://schemas.microsoft.com/office/drawing/2014/main" id="{337AFFAE-C182-463C-9459-8AB3C69D9A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9" name="Rectangle 29">
              <a:extLst>
                <a:ext uri="{FF2B5EF4-FFF2-40B4-BE49-F238E27FC236}">
                  <a16:creationId xmlns:a16="http://schemas.microsoft.com/office/drawing/2014/main" id="{510ACF17-C3F0-42BF-BDEB-D079277121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E804EFD0-B84E-476F-9FC6-6C4A42EA00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87BD1F4E-A66D-4C06-86DA-8D56CA7A3B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77719" y="0"/>
            <a:ext cx="621428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A83CB76-A406-D9D3-0D72-5A5E800200B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5541985"/>
              </p:ext>
            </p:extLst>
          </p:nvPr>
        </p:nvGraphicFramePr>
        <p:xfrm>
          <a:off x="4916553" y="944563"/>
          <a:ext cx="6628804" cy="49795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655368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E3830A-3C9B-489A-BC94-D5C7DB8A2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933" y="609600"/>
            <a:ext cx="10197494" cy="1099457"/>
          </a:xfrm>
        </p:spPr>
        <p:txBody>
          <a:bodyPr>
            <a:normAutofit/>
          </a:bodyPr>
          <a:lstStyle/>
          <a:p>
            <a:r>
              <a:rPr lang="en-US" dirty="0"/>
              <a:t>Voting – Regular Methods</a:t>
            </a:r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F5B1B32-D55D-50D2-1E6E-E4A54ACF52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8769688"/>
              </p:ext>
            </p:extLst>
          </p:nvPr>
        </p:nvGraphicFramePr>
        <p:xfrm>
          <a:off x="1286933" y="1948543"/>
          <a:ext cx="9618133" cy="40934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966501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65AC7D1-EAA9-48F5-B509-60A7F50BF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D6320AF9-619A-4175-865B-5663E1AEF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63B6EC6-D752-4EE7-908B-F8F19E8C7F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953376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FECD4E8-AD3E-4228-82A2-9461958EA9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2133042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23">
            <a:extLst>
              <a:ext uri="{FF2B5EF4-FFF2-40B4-BE49-F238E27FC236}">
                <a16:creationId xmlns:a16="http://schemas.microsoft.com/office/drawing/2014/main" id="{7E018740-5C2B-4A41-AC1A-7E68D1EC1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24631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8" name="Rectangle 25">
            <a:extLst>
              <a:ext uri="{FF2B5EF4-FFF2-40B4-BE49-F238E27FC236}">
                <a16:creationId xmlns:a16="http://schemas.microsoft.com/office/drawing/2014/main" id="{166F75A4-C475-4941-8EE2-B80A06A2C1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46597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A032553A-72E8-4B0D-8405-FF9771C9AF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75488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2" name="Rectangle 27">
            <a:extLst>
              <a:ext uri="{FF2B5EF4-FFF2-40B4-BE49-F238E27FC236}">
                <a16:creationId xmlns:a16="http://schemas.microsoft.com/office/drawing/2014/main" id="{765800AC-C3B9-498E-87BC-29FAE4C76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77655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id="{1F9D6ACB-2FF4-49F9-978A-E0D5327FC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14821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51133E6-8687-4245-80C8-569B5E61E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3843375" cy="5175624"/>
          </a:xfrm>
        </p:spPr>
        <p:txBody>
          <a:bodyPr anchor="ctr">
            <a:normAutofit/>
          </a:bodyPr>
          <a:lstStyle/>
          <a:p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</a:rPr>
              <a:t>Voting – Ballots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142BFA2A-77A0-4F60-A32A-685681C848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82154" y="-8467"/>
            <a:ext cx="7109846" cy="6866467"/>
          </a:xfrm>
          <a:custGeom>
            <a:avLst/>
            <a:gdLst>
              <a:gd name="connsiteX0" fmla="*/ 0 w 7109846"/>
              <a:gd name="connsiteY0" fmla="*/ 0 h 6866467"/>
              <a:gd name="connsiteX1" fmla="*/ 1249825 w 7109846"/>
              <a:gd name="connsiteY1" fmla="*/ 0 h 6866467"/>
              <a:gd name="connsiteX2" fmla="*/ 1249825 w 7109846"/>
              <a:gd name="connsiteY2" fmla="*/ 8467 h 6866467"/>
              <a:gd name="connsiteX3" fmla="*/ 7109846 w 7109846"/>
              <a:gd name="connsiteY3" fmla="*/ 8467 h 6866467"/>
              <a:gd name="connsiteX4" fmla="*/ 7109846 w 7109846"/>
              <a:gd name="connsiteY4" fmla="*/ 6866467 h 6866467"/>
              <a:gd name="connsiteX5" fmla="*/ 1249825 w 7109846"/>
              <a:gd name="connsiteY5" fmla="*/ 6866467 h 6866467"/>
              <a:gd name="connsiteX6" fmla="*/ 1109382 w 7109846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09846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7109846" y="8467"/>
                </a:lnTo>
                <a:lnTo>
                  <a:pt x="7109846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00D176-CEFF-4A88-8EB4-E0C966A57E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6084" y="609601"/>
            <a:ext cx="5511296" cy="5175624"/>
          </a:xfrm>
        </p:spPr>
        <p:txBody>
          <a:bodyPr anchor="ctr"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Not allowed to </a:t>
            </a:r>
            <a:r>
              <a:rPr lang="en-US" i="1">
                <a:solidFill>
                  <a:srgbClr val="FFFFFF"/>
                </a:solidFill>
              </a:rPr>
              <a:t>not</a:t>
            </a:r>
            <a:r>
              <a:rPr lang="en-US">
                <a:solidFill>
                  <a:srgbClr val="FFFFFF"/>
                </a:solidFill>
              </a:rPr>
              <a:t> have a ballot vote if the bylaws mandate it</a:t>
            </a:r>
          </a:p>
          <a:p>
            <a:r>
              <a:rPr lang="en-US">
                <a:solidFill>
                  <a:srgbClr val="FFFFFF"/>
                </a:solidFill>
              </a:rPr>
              <a:t>Can not allow one ballot cast for the whole group</a:t>
            </a:r>
          </a:p>
          <a:p>
            <a:r>
              <a:rPr lang="en-US">
                <a:solidFill>
                  <a:srgbClr val="FFFFFF"/>
                </a:solidFill>
              </a:rPr>
              <a:t>Use online ballot through Google Forms, etc.</a:t>
            </a:r>
          </a:p>
          <a:p>
            <a:pPr lvl="1"/>
            <a:r>
              <a:rPr lang="en-US">
                <a:solidFill>
                  <a:srgbClr val="FFFFFF"/>
                </a:solidFill>
              </a:rPr>
              <a:t>Be sure to check settings</a:t>
            </a:r>
          </a:p>
          <a:p>
            <a:pPr lvl="1"/>
            <a:r>
              <a:rPr lang="en-US">
                <a:solidFill>
                  <a:srgbClr val="FFFFFF"/>
                </a:solidFill>
              </a:rPr>
              <a:t>May be able to prepare beforehand</a:t>
            </a:r>
          </a:p>
          <a:p>
            <a:pPr lvl="1"/>
            <a:r>
              <a:rPr lang="en-US">
                <a:solidFill>
                  <a:srgbClr val="FFFFFF"/>
                </a:solidFill>
              </a:rPr>
              <a:t>Designate tellers to review</a:t>
            </a:r>
          </a:p>
          <a:p>
            <a:r>
              <a:rPr lang="en-US">
                <a:solidFill>
                  <a:srgbClr val="FFFFFF"/>
                </a:solidFill>
              </a:rPr>
              <a:t>Possibly use poll feature in Zoom (remember host/co-host lockout)</a:t>
            </a:r>
          </a:p>
          <a:p>
            <a:r>
              <a:rPr lang="en-US">
                <a:solidFill>
                  <a:srgbClr val="FFFFFF"/>
                </a:solidFill>
              </a:rPr>
              <a:t>Share results live with group</a:t>
            </a:r>
          </a:p>
          <a:p>
            <a:r>
              <a:rPr lang="en-US">
                <a:solidFill>
                  <a:srgbClr val="FFFFFF"/>
                </a:solidFill>
              </a:rPr>
              <a:t>Keep record with secretary and in minutes</a:t>
            </a:r>
          </a:p>
          <a:p>
            <a:r>
              <a:rPr lang="en-US">
                <a:solidFill>
                  <a:srgbClr val="FFFFFF"/>
                </a:solidFill>
              </a:rPr>
              <a:t>Accommodations for those on the phone</a:t>
            </a:r>
          </a:p>
          <a:p>
            <a:r>
              <a:rPr lang="en-US">
                <a:solidFill>
                  <a:srgbClr val="FFFFFF"/>
                </a:solidFill>
              </a:rPr>
              <a:t>Take time to ensure fairness</a:t>
            </a:r>
          </a:p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4196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D3C80-9622-90A1-C207-8E00E4B624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will we go today?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DF888C-38E1-0889-03D3-C8B63C38C2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Overview of Parliamentary Procedure</a:t>
            </a:r>
          </a:p>
          <a:p>
            <a:r>
              <a:rPr lang="en-US" dirty="0"/>
              <a:t>Using </a:t>
            </a:r>
            <a:r>
              <a:rPr lang="en-US" i="1" dirty="0"/>
              <a:t>Robert’s Rules of Order, Newly Revised</a:t>
            </a:r>
          </a:p>
          <a:p>
            <a:r>
              <a:rPr lang="en-US" dirty="0"/>
              <a:t>Fundamentals: Motions, Debate, Quorum, Voting</a:t>
            </a:r>
          </a:p>
          <a:p>
            <a:r>
              <a:rPr lang="en-US" dirty="0"/>
              <a:t>Concepts of Effective Meetings</a:t>
            </a:r>
          </a:p>
          <a:p>
            <a:r>
              <a:rPr lang="en-US" dirty="0"/>
              <a:t>Basics of Motions &amp; Debate</a:t>
            </a:r>
          </a:p>
          <a:p>
            <a:r>
              <a:rPr lang="en-US" dirty="0"/>
              <a:t>Beyond the Basics: Amendments, Tabling, &amp; Complex Motions</a:t>
            </a:r>
          </a:p>
        </p:txBody>
      </p:sp>
    </p:spTree>
    <p:extLst>
      <p:ext uri="{BB962C8B-B14F-4D97-AF65-F5344CB8AC3E}">
        <p14:creationId xmlns:p14="http://schemas.microsoft.com/office/powerpoint/2010/main" val="3481037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D0A26-3106-D5A5-3525-9A360FFEC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Making Accommodations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53C5E0-A04A-A94E-17D1-BE3D99F22E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Creating a welcoming environment</a:t>
            </a:r>
          </a:p>
          <a:p>
            <a:r>
              <a:rPr lang="en-US" dirty="0"/>
              <a:t>Changing the setup without changing the rules</a:t>
            </a:r>
          </a:p>
          <a:p>
            <a:r>
              <a:rPr lang="en-US" dirty="0"/>
              <a:t>Modifying what can be modified </a:t>
            </a:r>
          </a:p>
          <a:p>
            <a:r>
              <a:rPr lang="en-US" dirty="0"/>
              <a:t>Knowing our audience</a:t>
            </a:r>
          </a:p>
          <a:p>
            <a:pPr lvl="1"/>
            <a:r>
              <a:rPr lang="en-US" dirty="0"/>
              <a:t>“Warm up” activities</a:t>
            </a:r>
          </a:p>
          <a:p>
            <a:pPr lvl="1"/>
            <a:r>
              <a:rPr lang="en-US" dirty="0"/>
              <a:t>Seating/Zoom arrangements</a:t>
            </a:r>
          </a:p>
          <a:p>
            <a:pPr lvl="1"/>
            <a:r>
              <a:rPr lang="en-US" dirty="0"/>
              <a:t>Taking Breaks</a:t>
            </a:r>
          </a:p>
          <a:p>
            <a:r>
              <a:rPr lang="en-US" dirty="0"/>
              <a:t>“When procedure stands in the way of the mission, it’s time to alter the procedure.”</a:t>
            </a:r>
          </a:p>
        </p:txBody>
      </p:sp>
    </p:spTree>
    <p:extLst>
      <p:ext uri="{BB962C8B-B14F-4D97-AF65-F5344CB8AC3E}">
        <p14:creationId xmlns:p14="http://schemas.microsoft.com/office/powerpoint/2010/main" val="26728247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F1AE49-2ABB-95F1-427A-875AE5A600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Picture 79" descr="Writing an appointment on a paper agenda">
            <a:extLst>
              <a:ext uri="{FF2B5EF4-FFF2-40B4-BE49-F238E27FC236}">
                <a16:creationId xmlns:a16="http://schemas.microsoft.com/office/drawing/2014/main" id="{8DD34E6C-F771-3AEB-0734-8B74AD9C5062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t="23391" r="9091"/>
          <a:stretch/>
        </p:blipFill>
        <p:spPr>
          <a:xfrm>
            <a:off x="1" y="10"/>
            <a:ext cx="12191999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9F59CF4-8986-32EF-E926-5CAE2AB9D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1450" y="1678665"/>
            <a:ext cx="4482553" cy="236913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5400" dirty="0"/>
              <a:t>Activity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ED20E9-BF87-8EE9-A0B0-FD63377185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8276" y="4050832"/>
            <a:ext cx="4485725" cy="109689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r">
              <a:buNone/>
            </a:pPr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Role Play a Meeting</a:t>
            </a:r>
          </a:p>
        </p:txBody>
      </p:sp>
    </p:spTree>
    <p:extLst>
      <p:ext uri="{BB962C8B-B14F-4D97-AF65-F5344CB8AC3E}">
        <p14:creationId xmlns:p14="http://schemas.microsoft.com/office/powerpoint/2010/main" val="4230448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88C9B83F-64CD-41C1-925F-A08801FFD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1655065-0BD7-4422-BEC0-4401E99809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DDD90AC-ABEC-4A76-9C9C-AD0A5F8FC7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23">
              <a:extLst>
                <a:ext uri="{FF2B5EF4-FFF2-40B4-BE49-F238E27FC236}">
                  <a16:creationId xmlns:a16="http://schemas.microsoft.com/office/drawing/2014/main" id="{21A8AFEF-EC50-4C0B-9C64-814B76C820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3" name="Rectangle 25">
              <a:extLst>
                <a:ext uri="{FF2B5EF4-FFF2-40B4-BE49-F238E27FC236}">
                  <a16:creationId xmlns:a16="http://schemas.microsoft.com/office/drawing/2014/main" id="{CAFAA800-E117-4357-84E4-56B63EA03E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8DDFC9F4-3B45-402D-8AD7-60B3F08ED7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5" name="Rectangle 27">
              <a:extLst>
                <a:ext uri="{FF2B5EF4-FFF2-40B4-BE49-F238E27FC236}">
                  <a16:creationId xmlns:a16="http://schemas.microsoft.com/office/drawing/2014/main" id="{F26A0854-FBE4-4587-B349-06BE192BD7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6" name="Rectangle 28">
              <a:extLst>
                <a:ext uri="{FF2B5EF4-FFF2-40B4-BE49-F238E27FC236}">
                  <a16:creationId xmlns:a16="http://schemas.microsoft.com/office/drawing/2014/main" id="{54A9C4C6-FF7D-470E-BFCA-CE4F60A1F0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7" name="Rectangle 29">
              <a:extLst>
                <a:ext uri="{FF2B5EF4-FFF2-40B4-BE49-F238E27FC236}">
                  <a16:creationId xmlns:a16="http://schemas.microsoft.com/office/drawing/2014/main" id="{B1721EA8-4871-45D4-B78F-AE805A3004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E5763971-E3A3-45C6-9BA8-2E032C7A55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32752E94-0E01-4AF5-A43A-F2FAD8737C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</p:grpSp>
      <p:pic>
        <p:nvPicPr>
          <p:cNvPr id="5" name="Picture 4" descr="Yellow question mark">
            <a:extLst>
              <a:ext uri="{FF2B5EF4-FFF2-40B4-BE49-F238E27FC236}">
                <a16:creationId xmlns:a16="http://schemas.microsoft.com/office/drawing/2014/main" id="{C4D0E8D3-A377-E731-76C9-BA66593A53A9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prstClr val="white"/>
            </a:duotone>
          </a:blip>
          <a:srcRect l="38187"/>
          <a:stretch/>
        </p:blipFill>
        <p:spPr>
          <a:xfrm>
            <a:off x="5123543" y="-1"/>
            <a:ext cx="7065281" cy="6858001"/>
          </a:xfrm>
          <a:custGeom>
            <a:avLst/>
            <a:gdLst/>
            <a:ahLst/>
            <a:cxnLst/>
            <a:rect l="l" t="t" r="r" b="b"/>
            <a:pathLst>
              <a:path w="7065281" h="6858001">
                <a:moveTo>
                  <a:pt x="379987" y="0"/>
                </a:moveTo>
                <a:lnTo>
                  <a:pt x="7065281" y="0"/>
                </a:lnTo>
                <a:lnTo>
                  <a:pt x="7065281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40BACB3-70B7-4264-7F93-2AFC9F9EE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866" y="1678666"/>
            <a:ext cx="5123515" cy="236909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800"/>
              <a:t>Debrief &amp; Questions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57C1A16-B8AB-4D99-A195-A38F556A6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8A9B20B-D1DD-4573-B5EC-5580295192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3">
            <a:extLst>
              <a:ext uri="{FF2B5EF4-FFF2-40B4-BE49-F238E27FC236}">
                <a16:creationId xmlns:a16="http://schemas.microsoft.com/office/drawing/2014/main" id="{66D61E08-70C3-48D8-BEA0-787111DC3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7" name="Rectangle 25">
            <a:extLst>
              <a:ext uri="{FF2B5EF4-FFF2-40B4-BE49-F238E27FC236}">
                <a16:creationId xmlns:a16="http://schemas.microsoft.com/office/drawing/2014/main" id="{FC55298F-0AE5-478E-AD2B-03C2614C58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9" name="Isosceles Triangle 24">
            <a:extLst>
              <a:ext uri="{FF2B5EF4-FFF2-40B4-BE49-F238E27FC236}">
                <a16:creationId xmlns:a16="http://schemas.microsoft.com/office/drawing/2014/main" id="{C180E4EA-0B63-4779-A895-7E90E71088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1" name="Rectangle 27">
            <a:extLst>
              <a:ext uri="{FF2B5EF4-FFF2-40B4-BE49-F238E27FC236}">
                <a16:creationId xmlns:a16="http://schemas.microsoft.com/office/drawing/2014/main" id="{CEE01D9D-3DE8-4EED-B0D3-8F3C79CC76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3" name="Rectangle 28">
            <a:extLst>
              <a:ext uri="{FF2B5EF4-FFF2-40B4-BE49-F238E27FC236}">
                <a16:creationId xmlns:a16="http://schemas.microsoft.com/office/drawing/2014/main" id="{89AF5CE9-607F-43F4-8983-DCD6DA4051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5" name="Rectangle 29">
            <a:extLst>
              <a:ext uri="{FF2B5EF4-FFF2-40B4-BE49-F238E27FC236}">
                <a16:creationId xmlns:a16="http://schemas.microsoft.com/office/drawing/2014/main" id="{6EEA2DBD-9E1E-4521-8C01-F32AD18A89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7" name="Isosceles Triangle 29">
            <a:extLst>
              <a:ext uri="{FF2B5EF4-FFF2-40B4-BE49-F238E27FC236}">
                <a16:creationId xmlns:a16="http://schemas.microsoft.com/office/drawing/2014/main" id="{15BBD2C1-BA9B-46A9-A27A-33498B1692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9299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6C16C40-7C29-4ACC-B851-7E08E459B5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DD733AE-DD5E-4C77-8BCD-72BF12A06B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51DE90A4-932E-4370-BA07-30F43254C0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A19CA4A-B208-452A-8BE4-BC6940D33D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23">
              <a:extLst>
                <a:ext uri="{FF2B5EF4-FFF2-40B4-BE49-F238E27FC236}">
                  <a16:creationId xmlns:a16="http://schemas.microsoft.com/office/drawing/2014/main" id="{B74F8D3E-E618-4DE3-A0CC-B4904BB5D5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4" name="Rectangle 25">
              <a:extLst>
                <a:ext uri="{FF2B5EF4-FFF2-40B4-BE49-F238E27FC236}">
                  <a16:creationId xmlns:a16="http://schemas.microsoft.com/office/drawing/2014/main" id="{299DA406-C54B-4E31-867D-FAF8DCE704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A1E16883-5140-47C4-A9AD-AD6598AC3E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6" name="Rectangle 27">
              <a:extLst>
                <a:ext uri="{FF2B5EF4-FFF2-40B4-BE49-F238E27FC236}">
                  <a16:creationId xmlns:a16="http://schemas.microsoft.com/office/drawing/2014/main" id="{4CD848DC-8A2A-4093-9BDD-7AF4B6A278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7" name="Rectangle 28">
              <a:extLst>
                <a:ext uri="{FF2B5EF4-FFF2-40B4-BE49-F238E27FC236}">
                  <a16:creationId xmlns:a16="http://schemas.microsoft.com/office/drawing/2014/main" id="{34635A4D-E9CE-4B78-912A-479EA4512B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8" name="Rectangle 29">
              <a:extLst>
                <a:ext uri="{FF2B5EF4-FFF2-40B4-BE49-F238E27FC236}">
                  <a16:creationId xmlns:a16="http://schemas.microsoft.com/office/drawing/2014/main" id="{D663A5EE-5581-44F3-8F98-688755F63E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B1E84E6A-F5AE-4F4D-98F2-82FE4FCC26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DDE7DDC9-17D4-4686-833D-48F8733B49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6DD09A1-2852-41E3-82A3-501B78D358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>
            <a:normAutofit/>
          </a:bodyPr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52B0FC-ED8E-4C54-B678-D37AAF2F7B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880773"/>
          </a:xfrm>
        </p:spPr>
        <p:txBody>
          <a:bodyPr>
            <a:normAutofit/>
          </a:bodyPr>
          <a:lstStyle/>
          <a:p>
            <a:r>
              <a:rPr lang="en-US" i="1" dirty="0"/>
              <a:t>Robert’s Rules of Order</a:t>
            </a:r>
            <a:r>
              <a:rPr lang="en-US" dirty="0"/>
              <a:t> official website</a:t>
            </a:r>
          </a:p>
          <a:p>
            <a:pPr lvl="1"/>
            <a:r>
              <a:rPr lang="en-US" dirty="0">
                <a:hlinkClick r:id="rId2"/>
              </a:rPr>
              <a:t>www.robertsrules.com</a:t>
            </a:r>
            <a:r>
              <a:rPr lang="en-US" dirty="0"/>
              <a:t> </a:t>
            </a:r>
          </a:p>
          <a:p>
            <a:r>
              <a:rPr lang="en-US" dirty="0"/>
              <a:t>Parliamentary Procedure Charts / Handouts</a:t>
            </a:r>
          </a:p>
          <a:p>
            <a:pPr lvl="1"/>
            <a:r>
              <a:rPr lang="en-US" dirty="0">
                <a:hlinkClick r:id="rId3"/>
              </a:rPr>
              <a:t>https://www.jimslaughter.com/charts-handouts</a:t>
            </a:r>
            <a:r>
              <a:rPr lang="en-US" dirty="0"/>
              <a:t> </a:t>
            </a:r>
          </a:p>
          <a:p>
            <a:pPr lvl="1"/>
            <a:r>
              <a:rPr lang="en-US" dirty="0">
                <a:hlinkClick r:id="rId4"/>
              </a:rPr>
              <a:t>https://www.parliamentarians.org/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896328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99BCC4C-5440-4CEA-932C-9F4D6B2D8363}"/>
              </a:ext>
            </a:extLst>
          </p:cNvPr>
          <p:cNvSpPr txBox="1">
            <a:spLocks/>
          </p:cNvSpPr>
          <p:nvPr/>
        </p:nvSpPr>
        <p:spPr>
          <a:xfrm>
            <a:off x="719256" y="776795"/>
            <a:ext cx="8596668" cy="238957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5400" b="1" dirty="0"/>
              <a:t>Thank You </a:t>
            </a:r>
          </a:p>
          <a:p>
            <a:pPr algn="ctr"/>
            <a:r>
              <a:rPr lang="en-US" sz="5400" b="1" dirty="0"/>
              <a:t>for attending!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CE7BE29-FD45-4677-97A5-722BE769BAA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993879" y="3098799"/>
            <a:ext cx="2189598" cy="2827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81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28460BD8-AE3F-4AC9-9D0B-717052AA5D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4420CFE-F482-466E-9E1E-C78513C0B8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5331032B-BD21-4BDA-920C-12E3580525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23">
              <a:extLst>
                <a:ext uri="{FF2B5EF4-FFF2-40B4-BE49-F238E27FC236}">
                  <a16:creationId xmlns:a16="http://schemas.microsoft.com/office/drawing/2014/main" id="{E7514DA3-59E7-409E-8A3B-AD097F6E56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2" name="Rectangle 25">
              <a:extLst>
                <a:ext uri="{FF2B5EF4-FFF2-40B4-BE49-F238E27FC236}">
                  <a16:creationId xmlns:a16="http://schemas.microsoft.com/office/drawing/2014/main" id="{57B9A2A6-3BE4-4599-9364-F71C5BFD61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3" name="Isosceles Triangle 12">
              <a:extLst>
                <a:ext uri="{FF2B5EF4-FFF2-40B4-BE49-F238E27FC236}">
                  <a16:creationId xmlns:a16="http://schemas.microsoft.com/office/drawing/2014/main" id="{4FD744C6-4ED8-4BC9-BF68-6BDF701C5D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4" name="Rectangle 27">
              <a:extLst>
                <a:ext uri="{FF2B5EF4-FFF2-40B4-BE49-F238E27FC236}">
                  <a16:creationId xmlns:a16="http://schemas.microsoft.com/office/drawing/2014/main" id="{092C5BAD-C911-4F8F-A1C5-470268BE6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5" name="Rectangle 28">
              <a:extLst>
                <a:ext uri="{FF2B5EF4-FFF2-40B4-BE49-F238E27FC236}">
                  <a16:creationId xmlns:a16="http://schemas.microsoft.com/office/drawing/2014/main" id="{B133D0C8-4EC4-424F-8E70-0482D5B1B6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6" name="Rectangle 29">
              <a:extLst>
                <a:ext uri="{FF2B5EF4-FFF2-40B4-BE49-F238E27FC236}">
                  <a16:creationId xmlns:a16="http://schemas.microsoft.com/office/drawing/2014/main" id="{7B1532A0-F4B3-4DE8-B18F-740CAAD25A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8EFDD162-BBBA-4062-8BBF-53DBA10913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DCFC9E65-3E19-4483-B952-25D29683CA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</p:grpSp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9179DE42-5613-4B35-A1E6-6CCBAA13C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B898B32-3891-4C3A-8F58-C5969D2E90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48300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AE4806D-B8F9-4679-A68A-9BD21C01A3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7175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3">
            <a:extLst>
              <a:ext uri="{FF2B5EF4-FFF2-40B4-BE49-F238E27FC236}">
                <a16:creationId xmlns:a16="http://schemas.microsoft.com/office/drawing/2014/main" id="{52FB45E9-914E-4471-AC87-E475CD5176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58764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8" name="Rectangle 25">
            <a:extLst>
              <a:ext uri="{FF2B5EF4-FFF2-40B4-BE49-F238E27FC236}">
                <a16:creationId xmlns:a16="http://schemas.microsoft.com/office/drawing/2014/main" id="{C310626D-5743-49D4-8F7D-88C4F8F057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80730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0" name="Isosceles Triangle 29">
            <a:extLst>
              <a:ext uri="{FF2B5EF4-FFF2-40B4-BE49-F238E27FC236}">
                <a16:creationId xmlns:a16="http://schemas.microsoft.com/office/drawing/2014/main" id="{3C195FC1-B568-4C72-9902-34CB35DDD7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9621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2" name="Rectangle 27">
            <a:extLst>
              <a:ext uri="{FF2B5EF4-FFF2-40B4-BE49-F238E27FC236}">
                <a16:creationId xmlns:a16="http://schemas.microsoft.com/office/drawing/2014/main" id="{EF2BDF77-362C-43F0-8CBB-A969EC2AE0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11788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4" name="Isosceles Triangle 33">
            <a:extLst>
              <a:ext uri="{FF2B5EF4-FFF2-40B4-BE49-F238E27FC236}">
                <a16:creationId xmlns:a16="http://schemas.microsoft.com/office/drawing/2014/main" id="{4BE96B01-3929-432D-B8C2-ADBCB74C2E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48954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2A6FCDE6-CDE2-4C51-B18E-A95CFB679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16287" y="-8467"/>
            <a:ext cx="9175713" cy="6866467"/>
          </a:xfrm>
          <a:custGeom>
            <a:avLst/>
            <a:gdLst>
              <a:gd name="connsiteX0" fmla="*/ 0 w 9175713"/>
              <a:gd name="connsiteY0" fmla="*/ 0 h 6866467"/>
              <a:gd name="connsiteX1" fmla="*/ 1249825 w 9175713"/>
              <a:gd name="connsiteY1" fmla="*/ 0 h 6866467"/>
              <a:gd name="connsiteX2" fmla="*/ 1249825 w 9175713"/>
              <a:gd name="connsiteY2" fmla="*/ 8467 h 6866467"/>
              <a:gd name="connsiteX3" fmla="*/ 9175713 w 9175713"/>
              <a:gd name="connsiteY3" fmla="*/ 8467 h 6866467"/>
              <a:gd name="connsiteX4" fmla="*/ 9175713 w 9175713"/>
              <a:gd name="connsiteY4" fmla="*/ 6866467 h 6866467"/>
              <a:gd name="connsiteX5" fmla="*/ 1249825 w 9175713"/>
              <a:gd name="connsiteY5" fmla="*/ 6866467 h 6866467"/>
              <a:gd name="connsiteX6" fmla="*/ 1109382 w 9175713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75713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9175713" y="8467"/>
                </a:lnTo>
                <a:lnTo>
                  <a:pt x="9175713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DAEC36-1F7A-A8F4-BA99-CD29241EBC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9137" y="198329"/>
            <a:ext cx="6960759" cy="284967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000" dirty="0">
                <a:solidFill>
                  <a:srgbClr val="FFFFFF"/>
                </a:solidFill>
              </a:rPr>
              <a:t>Icebreaker Activity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7000A8-5F2A-01AF-B814-0B7E07F53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1623" y="3254376"/>
            <a:ext cx="6112077" cy="1186108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 sz="4400" b="1" dirty="0">
                <a:solidFill>
                  <a:srgbClr val="FFFFFF">
                    <a:alpha val="70000"/>
                  </a:srgbClr>
                </a:solidFill>
              </a:rPr>
              <a:t>List one meeting pet peeve and one topic you’d like to learn more about.</a:t>
            </a:r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9D2E8756-2465-473A-BA2A-2DB1D62247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062562" y="3271487"/>
            <a:ext cx="220660" cy="186439"/>
          </a:xfrm>
          <a:prstGeom prst="triangl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7073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A65AC7D1-EAA9-48F5-B509-60A7F50BF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033" name="Rectangle 1032">
            <a:extLst>
              <a:ext uri="{FF2B5EF4-FFF2-40B4-BE49-F238E27FC236}">
                <a16:creationId xmlns:a16="http://schemas.microsoft.com/office/drawing/2014/main" id="{D6320AF9-619A-4175-865B-5663E1AEF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35" name="Straight Connector 1034">
            <a:extLst>
              <a:ext uri="{FF2B5EF4-FFF2-40B4-BE49-F238E27FC236}">
                <a16:creationId xmlns:a16="http://schemas.microsoft.com/office/drawing/2014/main" id="{063B6EC6-D752-4EE7-908B-F8F19E8C7F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111313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7" name="Straight Connector 1036">
            <a:extLst>
              <a:ext uri="{FF2B5EF4-FFF2-40B4-BE49-F238E27FC236}">
                <a16:creationId xmlns:a16="http://schemas.microsoft.com/office/drawing/2014/main" id="{EFECD4E8-AD3E-4228-82A2-9461958EA9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3290979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9" name="Rectangle 23">
            <a:extLst>
              <a:ext uri="{FF2B5EF4-FFF2-40B4-BE49-F238E27FC236}">
                <a16:creationId xmlns:a16="http://schemas.microsoft.com/office/drawing/2014/main" id="{7E018740-5C2B-4A41-AC1A-7E68D1EC1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82568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041" name="Rectangle 25">
            <a:extLst>
              <a:ext uri="{FF2B5EF4-FFF2-40B4-BE49-F238E27FC236}">
                <a16:creationId xmlns:a16="http://schemas.microsoft.com/office/drawing/2014/main" id="{166F75A4-C475-4941-8EE2-B80A06A2C1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534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043" name="Isosceles Triangle 1042">
            <a:extLst>
              <a:ext uri="{FF2B5EF4-FFF2-40B4-BE49-F238E27FC236}">
                <a16:creationId xmlns:a16="http://schemas.microsoft.com/office/drawing/2014/main" id="{A032553A-72E8-4B0D-8405-FF9771C9AF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33425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045" name="Rectangle 27">
            <a:extLst>
              <a:ext uri="{FF2B5EF4-FFF2-40B4-BE49-F238E27FC236}">
                <a16:creationId xmlns:a16="http://schemas.microsoft.com/office/drawing/2014/main" id="{765800AC-C3B9-498E-87BC-29FAE4C76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5592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047" name="Isosceles Triangle 1046">
            <a:extLst>
              <a:ext uri="{FF2B5EF4-FFF2-40B4-BE49-F238E27FC236}">
                <a16:creationId xmlns:a16="http://schemas.microsoft.com/office/drawing/2014/main" id="{1F9D6ACB-2FF4-49F9-978A-E0D5327FC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72758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049" name="Freeform: Shape 1048">
            <a:extLst>
              <a:ext uri="{FF2B5EF4-FFF2-40B4-BE49-F238E27FC236}">
                <a16:creationId xmlns:a16="http://schemas.microsoft.com/office/drawing/2014/main" id="{A5EC319D-0FEA-4B95-A3EA-01E35672C9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97631" y="-8467"/>
            <a:ext cx="5994369" cy="6866467"/>
          </a:xfrm>
          <a:custGeom>
            <a:avLst/>
            <a:gdLst>
              <a:gd name="connsiteX0" fmla="*/ 0 w 5994369"/>
              <a:gd name="connsiteY0" fmla="*/ 0 h 6866467"/>
              <a:gd name="connsiteX1" fmla="*/ 1249825 w 5994369"/>
              <a:gd name="connsiteY1" fmla="*/ 0 h 6866467"/>
              <a:gd name="connsiteX2" fmla="*/ 1249825 w 5994369"/>
              <a:gd name="connsiteY2" fmla="*/ 8467 h 6866467"/>
              <a:gd name="connsiteX3" fmla="*/ 5994369 w 5994369"/>
              <a:gd name="connsiteY3" fmla="*/ 8467 h 6866467"/>
              <a:gd name="connsiteX4" fmla="*/ 5994369 w 5994369"/>
              <a:gd name="connsiteY4" fmla="*/ 6866467 h 6866467"/>
              <a:gd name="connsiteX5" fmla="*/ 1249825 w 5994369"/>
              <a:gd name="connsiteY5" fmla="*/ 6866467 h 6866467"/>
              <a:gd name="connsiteX6" fmla="*/ 1109382 w 5994369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94369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5994369" y="8467"/>
                </a:lnTo>
                <a:lnTo>
                  <a:pt x="5994369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C64CD0-5B8C-4A89-8D2B-5309BBAC1C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1723" y="609600"/>
            <a:ext cx="4512989" cy="2227730"/>
          </a:xfrm>
        </p:spPr>
        <p:txBody>
          <a:bodyPr anchor="ctr"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Who is Robert and why does he care about my meeting?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5A0054D-5CA5-2E2C-FB2A-73CA22018A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9791" y="1952625"/>
            <a:ext cx="2973515" cy="461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835669-D4E4-4958-9E67-4ADE8B5BE0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81725" y="2837329"/>
            <a:ext cx="4512988" cy="3317938"/>
          </a:xfrm>
        </p:spPr>
        <p:txBody>
          <a:bodyPr anchor="t"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1300" dirty="0">
                <a:solidFill>
                  <a:srgbClr val="FFFFFF"/>
                </a:solidFill>
              </a:rPr>
              <a:t>First published in 1876 by Henry M. Robert</a:t>
            </a:r>
          </a:p>
          <a:p>
            <a:pPr lvl="1">
              <a:lnSpc>
                <a:spcPct val="90000"/>
              </a:lnSpc>
            </a:pPr>
            <a:r>
              <a:rPr lang="en-US" sz="1300" dirty="0">
                <a:solidFill>
                  <a:srgbClr val="FFFFFF"/>
                </a:solidFill>
              </a:rPr>
              <a:t>Brigadier General, United States Army; Chief of Engineers</a:t>
            </a:r>
          </a:p>
          <a:p>
            <a:pPr>
              <a:lnSpc>
                <a:spcPct val="90000"/>
              </a:lnSpc>
            </a:pPr>
            <a:r>
              <a:rPr lang="en-US" sz="1300" dirty="0">
                <a:solidFill>
                  <a:srgbClr val="FFFFFF"/>
                </a:solidFill>
              </a:rPr>
              <a:t>Guide for meetings in non-legislative organizations</a:t>
            </a:r>
          </a:p>
          <a:p>
            <a:pPr>
              <a:lnSpc>
                <a:spcPct val="90000"/>
              </a:lnSpc>
            </a:pPr>
            <a:r>
              <a:rPr lang="en-US" sz="1300" dirty="0">
                <a:solidFill>
                  <a:srgbClr val="FFFFFF"/>
                </a:solidFill>
              </a:rPr>
              <a:t>How to conduct meetings and run the business of an organization</a:t>
            </a:r>
          </a:p>
          <a:p>
            <a:pPr>
              <a:lnSpc>
                <a:spcPct val="90000"/>
              </a:lnSpc>
            </a:pPr>
            <a:r>
              <a:rPr lang="en-US" sz="1300" dirty="0">
                <a:solidFill>
                  <a:srgbClr val="FFFFFF"/>
                </a:solidFill>
              </a:rPr>
              <a:t>Most commonly used parliamentary authority in the United States</a:t>
            </a:r>
          </a:p>
          <a:p>
            <a:pPr>
              <a:lnSpc>
                <a:spcPct val="90000"/>
              </a:lnSpc>
            </a:pPr>
            <a:r>
              <a:rPr lang="en-US" sz="1300" dirty="0">
                <a:solidFill>
                  <a:srgbClr val="FFFFFF"/>
                </a:solidFill>
              </a:rPr>
              <a:t>Currently </a:t>
            </a:r>
            <a:r>
              <a:rPr lang="en-US" sz="1300" i="1" dirty="0">
                <a:solidFill>
                  <a:srgbClr val="FFFFFF"/>
                </a:solidFill>
              </a:rPr>
              <a:t>RONR Newly Revised 12th Edition</a:t>
            </a:r>
          </a:p>
          <a:p>
            <a:pPr lvl="1">
              <a:lnSpc>
                <a:spcPct val="90000"/>
              </a:lnSpc>
            </a:pPr>
            <a:r>
              <a:rPr lang="en-US" sz="1100" dirty="0">
                <a:solidFill>
                  <a:srgbClr val="FFFFFF"/>
                </a:solidFill>
              </a:rPr>
              <a:t>At least 80% needed less than 20% of the time</a:t>
            </a:r>
          </a:p>
          <a:p>
            <a:pPr>
              <a:lnSpc>
                <a:spcPct val="90000"/>
              </a:lnSpc>
            </a:pPr>
            <a:r>
              <a:rPr lang="en-US" sz="1300" dirty="0">
                <a:solidFill>
                  <a:srgbClr val="FFFFFF"/>
                </a:solidFill>
              </a:rPr>
              <a:t>Newest revision released September 1, 2020</a:t>
            </a:r>
          </a:p>
          <a:p>
            <a:pPr lvl="1">
              <a:lnSpc>
                <a:spcPct val="90000"/>
              </a:lnSpc>
            </a:pPr>
            <a:r>
              <a:rPr lang="en-US" sz="1300" i="1" dirty="0">
                <a:solidFill>
                  <a:srgbClr val="FFFFFF"/>
                </a:solidFill>
              </a:rPr>
              <a:t>RONR In Brief (3</a:t>
            </a:r>
            <a:r>
              <a:rPr lang="en-US" sz="1300" i="1" baseline="30000" dirty="0">
                <a:solidFill>
                  <a:srgbClr val="FFFFFF"/>
                </a:solidFill>
              </a:rPr>
              <a:t>rd</a:t>
            </a:r>
            <a:r>
              <a:rPr lang="en-US" sz="1300" i="1" dirty="0">
                <a:solidFill>
                  <a:srgbClr val="FFFFFF"/>
                </a:solidFill>
              </a:rPr>
              <a:t> Edition)</a:t>
            </a:r>
          </a:p>
          <a:p>
            <a:pPr lvl="1">
              <a:lnSpc>
                <a:spcPct val="90000"/>
              </a:lnSpc>
            </a:pPr>
            <a:r>
              <a:rPr lang="en-US" sz="1300" dirty="0">
                <a:solidFill>
                  <a:srgbClr val="FFFFFF"/>
                </a:solidFill>
              </a:rPr>
              <a:t>eBook </a:t>
            </a:r>
          </a:p>
          <a:p>
            <a:pPr>
              <a:lnSpc>
                <a:spcPct val="90000"/>
              </a:lnSpc>
            </a:pPr>
            <a:endParaRPr lang="en-US" sz="1300" dirty="0">
              <a:solidFill>
                <a:srgbClr val="FFFFFF"/>
              </a:solidFill>
            </a:endParaRPr>
          </a:p>
        </p:txBody>
      </p:sp>
      <p:pic>
        <p:nvPicPr>
          <p:cNvPr id="5" name="Picture 4" descr="A person in military uniform with a beard&#10;&#10;Description automatically generated">
            <a:extLst>
              <a:ext uri="{FF2B5EF4-FFF2-40B4-BE49-F238E27FC236}">
                <a16:creationId xmlns:a16="http://schemas.microsoft.com/office/drawing/2014/main" id="{A05DC08C-C9D8-1352-230B-2730B7F3B3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2645" y="306622"/>
            <a:ext cx="2371725" cy="295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7994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5FDA1F-270F-931D-BFAD-DFBA08F93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933" y="609600"/>
            <a:ext cx="10197494" cy="1099457"/>
          </a:xfrm>
        </p:spPr>
        <p:txBody>
          <a:bodyPr>
            <a:normAutofit/>
          </a:bodyPr>
          <a:lstStyle/>
          <a:p>
            <a:r>
              <a:rPr lang="en-US" dirty="0"/>
              <a:t>Fundamentals of Parliamentary Law</a:t>
            </a:r>
          </a:p>
        </p:txBody>
      </p:sp>
      <p:sp>
        <p:nvSpPr>
          <p:cNvPr id="34" name="Isosceles Triangle 33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5" name="Isosceles Triangle 34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aphicFrame>
        <p:nvGraphicFramePr>
          <p:cNvPr id="18" name="Content Placeholder 2">
            <a:extLst>
              <a:ext uri="{FF2B5EF4-FFF2-40B4-BE49-F238E27FC236}">
                <a16:creationId xmlns:a16="http://schemas.microsoft.com/office/drawing/2014/main" id="{98D86150-F410-81BF-8C8E-300A754B47C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2162234"/>
              </p:ext>
            </p:extLst>
          </p:nvPr>
        </p:nvGraphicFramePr>
        <p:xfrm>
          <a:off x="1286933" y="1948543"/>
          <a:ext cx="9618133" cy="40934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947955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52ED567-06B3-4107-9773-BBB6BD7867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4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11DD71-E81E-6A95-8C8D-693842ED11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253067"/>
            <a:ext cx="6155266" cy="4351866"/>
          </a:xfrm>
        </p:spPr>
        <p:txBody>
          <a:bodyPr anchor="ctr">
            <a:normAutofit/>
          </a:bodyPr>
          <a:lstStyle/>
          <a:p>
            <a:r>
              <a:rPr lang="en-US" b="1" dirty="0"/>
              <a:t>Motion</a:t>
            </a:r>
            <a:r>
              <a:rPr lang="en-US" dirty="0"/>
              <a:t>: A formal proposal, in a meeting, that the organization take a certain action.</a:t>
            </a:r>
          </a:p>
          <a:p>
            <a:r>
              <a:rPr lang="en-US" b="1" dirty="0"/>
              <a:t>Debate</a:t>
            </a:r>
            <a:r>
              <a:rPr lang="en-US" dirty="0"/>
              <a:t>: Any form of discussion on the merits of a motion.  A member must “be recognized” to keep debate orderly.</a:t>
            </a:r>
          </a:p>
          <a:p>
            <a:r>
              <a:rPr lang="en-US" b="1" dirty="0"/>
              <a:t>Quorum</a:t>
            </a:r>
            <a:r>
              <a:rPr lang="en-US" dirty="0"/>
              <a:t>: The number of members who must be present in order that business can take place.</a:t>
            </a:r>
          </a:p>
          <a:p>
            <a:r>
              <a:rPr lang="en-US" b="1" dirty="0"/>
              <a:t>Voting:</a:t>
            </a:r>
          </a:p>
          <a:p>
            <a:pPr lvl="1"/>
            <a:r>
              <a:rPr lang="en-US" b="1" dirty="0"/>
              <a:t>Majority Vote</a:t>
            </a:r>
            <a:r>
              <a:rPr lang="en-US" dirty="0"/>
              <a:t>: More than half the votes cast by persons entitled to vote, excluding abstentions</a:t>
            </a:r>
          </a:p>
          <a:p>
            <a:pPr lvl="1"/>
            <a:r>
              <a:rPr lang="en-US" b="1" dirty="0"/>
              <a:t>Two-Thirds Vote</a:t>
            </a:r>
            <a:r>
              <a:rPr lang="en-US" dirty="0"/>
              <a:t>: Used for altering the rights of members or governing documents</a:t>
            </a:r>
            <a:endParaRPr lang="en-US" b="1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F551D8B-3775-4477-88B7-7B7C350D34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6" y="0"/>
            <a:ext cx="4657344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A901C3D-CFAE-460D-BD0E-7D22164D7D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0590212" y="0"/>
            <a:ext cx="1059921" cy="6858000"/>
          </a:xfrm>
          <a:prstGeom prst="line">
            <a:avLst/>
          </a:prstGeom>
          <a:ln w="9525">
            <a:solidFill>
              <a:srgbClr val="BFBFBF">
                <a:alpha val="7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37C0EA9-1437-4437-9D20-2BBDA1AA9F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721600" y="3721395"/>
            <a:ext cx="4345560" cy="3136604"/>
          </a:xfrm>
          <a:prstGeom prst="line">
            <a:avLst/>
          </a:prstGeom>
          <a:ln w="9525">
            <a:solidFill>
              <a:srgbClr val="BFBFBF">
                <a:alpha val="69804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23">
            <a:extLst>
              <a:ext uri="{FF2B5EF4-FFF2-40B4-BE49-F238E27FC236}">
                <a16:creationId xmlns:a16="http://schemas.microsoft.com/office/drawing/2014/main" id="{BB934D2B-85E2-4375-94EE-B66C16BF79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8" name="Rectangle 25">
            <a:extLst>
              <a:ext uri="{FF2B5EF4-FFF2-40B4-BE49-F238E27FC236}">
                <a16:creationId xmlns:a16="http://schemas.microsoft.com/office/drawing/2014/main" id="{9B445E02-D785-4565-B842-9567BBC095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2C153736-D102-4F57-9DE7-615AFC02B0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2" name="Rectangle 27">
            <a:extLst>
              <a:ext uri="{FF2B5EF4-FFF2-40B4-BE49-F238E27FC236}">
                <a16:creationId xmlns:a16="http://schemas.microsoft.com/office/drawing/2014/main" id="{BA407A52-66F4-4CDE-A726-FF79F3EC34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4" name="Rectangle 28">
            <a:extLst>
              <a:ext uri="{FF2B5EF4-FFF2-40B4-BE49-F238E27FC236}">
                <a16:creationId xmlns:a16="http://schemas.microsoft.com/office/drawing/2014/main" id="{D28FFB34-4FC3-46F5-B900-D3B774FD0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6" name="Rectangle 29">
            <a:extLst>
              <a:ext uri="{FF2B5EF4-FFF2-40B4-BE49-F238E27FC236}">
                <a16:creationId xmlns:a16="http://schemas.microsoft.com/office/drawing/2014/main" id="{205F7B13-ACB5-46BE-8070-0431266B18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8" name="Isosceles Triangle 27">
            <a:extLst>
              <a:ext uri="{FF2B5EF4-FFF2-40B4-BE49-F238E27FC236}">
                <a16:creationId xmlns:a16="http://schemas.microsoft.com/office/drawing/2014/main" id="{D52A0D23-45DD-4DF4-ADE6-A81F409BB9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2A5897A-EA0E-2AD5-C9FD-FAFD1B6C6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9658" y="1253067"/>
            <a:ext cx="3371742" cy="4351866"/>
          </a:xfrm>
        </p:spPr>
        <p:txBody>
          <a:bodyPr anchor="ctr">
            <a:normAutofit/>
          </a:bodyPr>
          <a:lstStyle/>
          <a:p>
            <a:r>
              <a:rPr lang="en-US">
                <a:solidFill>
                  <a:schemeClr val="bg1"/>
                </a:solidFill>
              </a:rPr>
              <a:t>Fundamentals of Parliamentary Law</a:t>
            </a:r>
          </a:p>
        </p:txBody>
      </p:sp>
    </p:spTree>
    <p:extLst>
      <p:ext uri="{BB962C8B-B14F-4D97-AF65-F5344CB8AC3E}">
        <p14:creationId xmlns:p14="http://schemas.microsoft.com/office/powerpoint/2010/main" val="4100529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E5AB1-62D0-CF64-E4F6-AECFC8A66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1" dirty="0"/>
              <a:t>Robert’s Rules</a:t>
            </a:r>
            <a:r>
              <a:rPr lang="en-US" dirty="0"/>
              <a:t> Scavenger Hunt</a:t>
            </a:r>
            <a:br>
              <a:rPr lang="en-US" dirty="0"/>
            </a:br>
            <a:r>
              <a:rPr lang="en-US" dirty="0"/>
              <a:t>Find these in the book…</a:t>
            </a:r>
            <a:endParaRPr lang="en-US" i="1" dirty="0"/>
          </a:p>
        </p:txBody>
      </p:sp>
      <p:pic>
        <p:nvPicPr>
          <p:cNvPr id="5" name="Content Placeholder 4" descr="A yellow sign with a black and yellow design&#10;&#10;Description automatically generated">
            <a:extLst>
              <a:ext uri="{FF2B5EF4-FFF2-40B4-BE49-F238E27FC236}">
                <a16:creationId xmlns:a16="http://schemas.microsoft.com/office/drawing/2014/main" id="{82B7C346-6AED-33AF-E83E-663CCBAB8C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331573" y="2277908"/>
            <a:ext cx="2657475" cy="3619500"/>
          </a:xfr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73036E7-AEF9-56AD-B5F1-1B8FEC9F1064}"/>
              </a:ext>
            </a:extLst>
          </p:cNvPr>
          <p:cNvSpPr txBox="1">
            <a:spLocks/>
          </p:cNvSpPr>
          <p:nvPr/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What is the standard order of business for a meeting?</a:t>
            </a:r>
          </a:p>
          <a:p>
            <a:r>
              <a:rPr lang="en-US" dirty="0"/>
              <a:t>What are ways that a group can postpone action on a motion?</a:t>
            </a:r>
          </a:p>
          <a:p>
            <a:r>
              <a:rPr lang="en-US" dirty="0"/>
              <a:t>What is The “Settled” Rule?</a:t>
            </a:r>
          </a:p>
          <a:p>
            <a:r>
              <a:rPr lang="en-US" dirty="0"/>
              <a:t>Where can you find information about amending an amendment?</a:t>
            </a:r>
          </a:p>
          <a:p>
            <a:r>
              <a:rPr lang="en-US" dirty="0"/>
              <a:t>Find at least two motions that are not debatable.</a:t>
            </a:r>
          </a:p>
          <a:p>
            <a:r>
              <a:rPr lang="en-US" dirty="0"/>
              <a:t>What are the five rules for debate?</a:t>
            </a:r>
          </a:p>
          <a:p>
            <a:r>
              <a:rPr lang="en-US" dirty="0"/>
              <a:t>What are the three types of “number of votes required” in the book?</a:t>
            </a:r>
          </a:p>
          <a:p>
            <a:r>
              <a:rPr lang="en-US" dirty="0"/>
              <a:t>How do you handle abstentions?</a:t>
            </a:r>
          </a:p>
          <a:p>
            <a:r>
              <a:rPr lang="en-US" dirty="0"/>
              <a:t>What are the “ranking order of rules?”</a:t>
            </a:r>
          </a:p>
          <a:p>
            <a:r>
              <a:rPr lang="en-US" dirty="0"/>
              <a:t>What are the assigned duties of a vice-president?</a:t>
            </a:r>
          </a:p>
        </p:txBody>
      </p:sp>
    </p:spTree>
    <p:extLst>
      <p:ext uri="{BB962C8B-B14F-4D97-AF65-F5344CB8AC3E}">
        <p14:creationId xmlns:p14="http://schemas.microsoft.com/office/powerpoint/2010/main" val="15212854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8D83FD-2E3F-2CC6-3E5A-F9C7C43B8F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933" y="609600"/>
            <a:ext cx="10197494" cy="109945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Running an Effective Meeting</a:t>
            </a:r>
            <a:br>
              <a:rPr lang="en-US" dirty="0"/>
            </a:br>
            <a:r>
              <a:rPr lang="en-US" dirty="0"/>
              <a:t>(handouts from Jim Slaughter, PRP)</a:t>
            </a:r>
            <a:endParaRPr lang="en-US"/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C7A9914-251F-21F3-3507-BC4D9171ABE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5172096"/>
              </p:ext>
            </p:extLst>
          </p:nvPr>
        </p:nvGraphicFramePr>
        <p:xfrm>
          <a:off x="1286933" y="1948543"/>
          <a:ext cx="9618133" cy="40934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529785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:a16="http://schemas.microsoft.com/office/drawing/2014/main" id="{88C9B83F-64CD-41C1-925F-A08801FFD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1655065-0BD7-4422-BEC0-4401E99809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DDD90AC-ABEC-4A76-9C9C-AD0A5F8FC7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Rectangle 23">
              <a:extLst>
                <a:ext uri="{FF2B5EF4-FFF2-40B4-BE49-F238E27FC236}">
                  <a16:creationId xmlns:a16="http://schemas.microsoft.com/office/drawing/2014/main" id="{21A8AFEF-EC50-4C0B-9C64-814B76C820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73" name="Rectangle 25">
              <a:extLst>
                <a:ext uri="{FF2B5EF4-FFF2-40B4-BE49-F238E27FC236}">
                  <a16:creationId xmlns:a16="http://schemas.microsoft.com/office/drawing/2014/main" id="{CAFAA800-E117-4357-84E4-56B63EA03E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74" name="Isosceles Triangle 73">
              <a:extLst>
                <a:ext uri="{FF2B5EF4-FFF2-40B4-BE49-F238E27FC236}">
                  <a16:creationId xmlns:a16="http://schemas.microsoft.com/office/drawing/2014/main" id="{8DDFC9F4-3B45-402D-8AD7-60B3F08ED7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75" name="Rectangle 27">
              <a:extLst>
                <a:ext uri="{FF2B5EF4-FFF2-40B4-BE49-F238E27FC236}">
                  <a16:creationId xmlns:a16="http://schemas.microsoft.com/office/drawing/2014/main" id="{F26A0854-FBE4-4587-B349-06BE192BD7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76" name="Rectangle 28">
              <a:extLst>
                <a:ext uri="{FF2B5EF4-FFF2-40B4-BE49-F238E27FC236}">
                  <a16:creationId xmlns:a16="http://schemas.microsoft.com/office/drawing/2014/main" id="{54A9C4C6-FF7D-470E-BFCA-CE4F60A1F0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77" name="Rectangle 29">
              <a:extLst>
                <a:ext uri="{FF2B5EF4-FFF2-40B4-BE49-F238E27FC236}">
                  <a16:creationId xmlns:a16="http://schemas.microsoft.com/office/drawing/2014/main" id="{B1721EA8-4871-45D4-B78F-AE805A3004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78" name="Isosceles Triangle 77">
              <a:extLst>
                <a:ext uri="{FF2B5EF4-FFF2-40B4-BE49-F238E27FC236}">
                  <a16:creationId xmlns:a16="http://schemas.microsoft.com/office/drawing/2014/main" id="{E5763971-E3A3-45C6-9BA8-2E032C7A55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79" name="Isosceles Triangle 78">
              <a:extLst>
                <a:ext uri="{FF2B5EF4-FFF2-40B4-BE49-F238E27FC236}">
                  <a16:creationId xmlns:a16="http://schemas.microsoft.com/office/drawing/2014/main" id="{32752E94-0E01-4AF5-A43A-F2FAD8737C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</p:grpSp>
      <p:pic>
        <p:nvPicPr>
          <p:cNvPr id="80" name="Picture 79" descr="Writing an appointment on a paper agenda">
            <a:extLst>
              <a:ext uri="{FF2B5EF4-FFF2-40B4-BE49-F238E27FC236}">
                <a16:creationId xmlns:a16="http://schemas.microsoft.com/office/drawing/2014/main" id="{F1DBA363-8FFA-F7EB-DC83-CE88A8E6C227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prstClr val="white"/>
            </a:duotone>
          </a:blip>
          <a:srcRect r="31231" b="-2"/>
          <a:stretch/>
        </p:blipFill>
        <p:spPr>
          <a:xfrm>
            <a:off x="5123543" y="-1"/>
            <a:ext cx="7065281" cy="6858001"/>
          </a:xfrm>
          <a:custGeom>
            <a:avLst/>
            <a:gdLst/>
            <a:ahLst/>
            <a:cxnLst/>
            <a:rect l="l" t="t" r="r" b="b"/>
            <a:pathLst>
              <a:path w="7065281" h="6858001">
                <a:moveTo>
                  <a:pt x="379987" y="0"/>
                </a:moveTo>
                <a:lnTo>
                  <a:pt x="7065281" y="0"/>
                </a:lnTo>
                <a:lnTo>
                  <a:pt x="7065281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FA720C7-6520-E684-5195-726538B88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866" y="1678666"/>
            <a:ext cx="5123515" cy="236909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800"/>
              <a:t>Activity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063EB5-51E1-A6C5-0FC2-88DD69FE74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5" y="4050831"/>
            <a:ext cx="5113217" cy="109690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r">
              <a:buNone/>
            </a:pPr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Agenda Planning</a:t>
            </a: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A57C1A16-B8AB-4D99-A195-A38F556A6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F8A9B20B-D1DD-4573-B5EC-5580295192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Rectangle 23">
            <a:extLst>
              <a:ext uri="{FF2B5EF4-FFF2-40B4-BE49-F238E27FC236}">
                <a16:creationId xmlns:a16="http://schemas.microsoft.com/office/drawing/2014/main" id="{66D61E08-70C3-48D8-BEA0-787111DC3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84" name="Rectangle 25">
            <a:extLst>
              <a:ext uri="{FF2B5EF4-FFF2-40B4-BE49-F238E27FC236}">
                <a16:creationId xmlns:a16="http://schemas.microsoft.com/office/drawing/2014/main" id="{FC55298F-0AE5-478E-AD2B-03C2614C58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85" name="Isosceles Triangle 24">
            <a:extLst>
              <a:ext uri="{FF2B5EF4-FFF2-40B4-BE49-F238E27FC236}">
                <a16:creationId xmlns:a16="http://schemas.microsoft.com/office/drawing/2014/main" id="{C180E4EA-0B63-4779-A895-7E90E71088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86" name="Rectangle 27">
            <a:extLst>
              <a:ext uri="{FF2B5EF4-FFF2-40B4-BE49-F238E27FC236}">
                <a16:creationId xmlns:a16="http://schemas.microsoft.com/office/drawing/2014/main" id="{CEE01D9D-3DE8-4EED-B0D3-8F3C79CC76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87" name="Rectangle 28">
            <a:extLst>
              <a:ext uri="{FF2B5EF4-FFF2-40B4-BE49-F238E27FC236}">
                <a16:creationId xmlns:a16="http://schemas.microsoft.com/office/drawing/2014/main" id="{89AF5CE9-607F-43F4-8983-DCD6DA4051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88" name="Rectangle 29">
            <a:extLst>
              <a:ext uri="{FF2B5EF4-FFF2-40B4-BE49-F238E27FC236}">
                <a16:creationId xmlns:a16="http://schemas.microsoft.com/office/drawing/2014/main" id="{6EEA2DBD-9E1E-4521-8C01-F32AD18A89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89" name="Isosceles Triangle 29">
            <a:extLst>
              <a:ext uri="{FF2B5EF4-FFF2-40B4-BE49-F238E27FC236}">
                <a16:creationId xmlns:a16="http://schemas.microsoft.com/office/drawing/2014/main" id="{15BBD2C1-BA9B-46A9-A27A-33498B1692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017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1194</TotalTime>
  <Words>948</Words>
  <Application>Microsoft Office PowerPoint</Application>
  <PresentationFormat>Widescreen</PresentationFormat>
  <Paragraphs>145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Trebuchet MS</vt:lpstr>
      <vt:lpstr>Wingdings 3</vt:lpstr>
      <vt:lpstr>Facet</vt:lpstr>
      <vt:lpstr>Not Just Going  Through the Motions: Pragmatic Parliamentary Procedure</vt:lpstr>
      <vt:lpstr>Where will we go today?</vt:lpstr>
      <vt:lpstr>Icebreaker Activity</vt:lpstr>
      <vt:lpstr>Who is Robert and why does he care about my meeting?</vt:lpstr>
      <vt:lpstr>Fundamentals of Parliamentary Law</vt:lpstr>
      <vt:lpstr>Fundamentals of Parliamentary Law</vt:lpstr>
      <vt:lpstr>Robert’s Rules Scavenger Hunt Find these in the book…</vt:lpstr>
      <vt:lpstr>Running an Effective Meeting (handouts from Jim Slaughter, PRP)</vt:lpstr>
      <vt:lpstr>Activity</vt:lpstr>
      <vt:lpstr>A Few Tips for Presiding Officers</vt:lpstr>
      <vt:lpstr>PowerPoint Presentation</vt:lpstr>
      <vt:lpstr>PowerPoint Presentation</vt:lpstr>
      <vt:lpstr>Activity</vt:lpstr>
      <vt:lpstr>Bored About Boards? Robert Can Help!</vt:lpstr>
      <vt:lpstr>What do we do about virtual meetings?</vt:lpstr>
      <vt:lpstr>Making Zoom Work for Meetings</vt:lpstr>
      <vt:lpstr>Beyond the Basics</vt:lpstr>
      <vt:lpstr>Voting – Regular Methods</vt:lpstr>
      <vt:lpstr>Voting – Ballots</vt:lpstr>
      <vt:lpstr>Making Accommodations </vt:lpstr>
      <vt:lpstr>Activity</vt:lpstr>
      <vt:lpstr>Debrief &amp; Questions</vt:lpstr>
      <vt:lpstr>Resources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I Still Use the Gavel if It’s a Virtual Meeting? Tips for Successful Meetings &amp; Parliamentary Procedure in the Age of Zoom</dc:title>
  <dc:creator>Proudfoot, Chad</dc:creator>
  <cp:lastModifiedBy>Proudfoot, Chad</cp:lastModifiedBy>
  <cp:revision>28</cp:revision>
  <dcterms:created xsi:type="dcterms:W3CDTF">2020-04-03T15:19:44Z</dcterms:created>
  <dcterms:modified xsi:type="dcterms:W3CDTF">2024-11-19T15:01:10Z</dcterms:modified>
</cp:coreProperties>
</file>