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Sheet1!$A$2:$A$166</c:f>
              <c:numCache>
                <c:formatCode>General</c:formatCode>
                <c:ptCount val="16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</c:numCache>
            </c:numRef>
          </c:cat>
          <c:val>
            <c:numRef>
              <c:f>Sheet1!$B$2:$B$166</c:f>
              <c:numCache>
                <c:formatCode>General</c:formatCode>
                <c:ptCount val="165"/>
                <c:pt idx="0">
                  <c:v>1691.0</c:v>
                </c:pt>
                <c:pt idx="1">
                  <c:v>9195.0</c:v>
                </c:pt>
                <c:pt idx="2">
                  <c:v>13794.0</c:v>
                </c:pt>
                <c:pt idx="3">
                  <c:v>15732.0</c:v>
                </c:pt>
                <c:pt idx="4">
                  <c:v>19465.0</c:v>
                </c:pt>
                <c:pt idx="5">
                  <c:v>20456.0</c:v>
                </c:pt>
                <c:pt idx="6">
                  <c:v>46065.0</c:v>
                </c:pt>
                <c:pt idx="7">
                  <c:v>52148.0</c:v>
                </c:pt>
                <c:pt idx="8">
                  <c:v>57368.0</c:v>
                </c:pt>
                <c:pt idx="9">
                  <c:v>59212.0</c:v>
                </c:pt>
                <c:pt idx="10">
                  <c:v>60721.0</c:v>
                </c:pt>
                <c:pt idx="11">
                  <c:v>65274.0</c:v>
                </c:pt>
                <c:pt idx="12">
                  <c:v>66391.0</c:v>
                </c:pt>
                <c:pt idx="13">
                  <c:v>68188.0</c:v>
                </c:pt>
                <c:pt idx="14">
                  <c:v>69997.0</c:v>
                </c:pt>
                <c:pt idx="15">
                  <c:v>74364.0</c:v>
                </c:pt>
                <c:pt idx="16">
                  <c:v>74838.0</c:v>
                </c:pt>
                <c:pt idx="17">
                  <c:v>74886.0</c:v>
                </c:pt>
                <c:pt idx="18">
                  <c:v>75438.0</c:v>
                </c:pt>
                <c:pt idx="19">
                  <c:v>75466.0</c:v>
                </c:pt>
                <c:pt idx="20">
                  <c:v>75544.0</c:v>
                </c:pt>
                <c:pt idx="21">
                  <c:v>75783.0</c:v>
                </c:pt>
                <c:pt idx="22">
                  <c:v>75834.0</c:v>
                </c:pt>
                <c:pt idx="23">
                  <c:v>75915.0</c:v>
                </c:pt>
                <c:pt idx="24">
                  <c:v>75985.0</c:v>
                </c:pt>
                <c:pt idx="25">
                  <c:v>76055.0</c:v>
                </c:pt>
                <c:pt idx="26">
                  <c:v>77643.0</c:v>
                </c:pt>
                <c:pt idx="27">
                  <c:v>77672.0</c:v>
                </c:pt>
                <c:pt idx="28">
                  <c:v>78253.0</c:v>
                </c:pt>
                <c:pt idx="29">
                  <c:v>79562.0</c:v>
                </c:pt>
                <c:pt idx="30">
                  <c:v>82140.0</c:v>
                </c:pt>
                <c:pt idx="31">
                  <c:v>82143.0</c:v>
                </c:pt>
                <c:pt idx="32">
                  <c:v>82323.0</c:v>
                </c:pt>
                <c:pt idx="33">
                  <c:v>82387.0</c:v>
                </c:pt>
                <c:pt idx="34">
                  <c:v>82634.0</c:v>
                </c:pt>
                <c:pt idx="35">
                  <c:v>86785.0</c:v>
                </c:pt>
                <c:pt idx="36">
                  <c:v>88812.0</c:v>
                </c:pt>
                <c:pt idx="37">
                  <c:v>92186.0</c:v>
                </c:pt>
                <c:pt idx="38">
                  <c:v>92199.0</c:v>
                </c:pt>
                <c:pt idx="39">
                  <c:v>92201.0</c:v>
                </c:pt>
                <c:pt idx="40">
                  <c:v>92201.0</c:v>
                </c:pt>
                <c:pt idx="41">
                  <c:v>92200.0</c:v>
                </c:pt>
                <c:pt idx="42">
                  <c:v>92200.0</c:v>
                </c:pt>
                <c:pt idx="43">
                  <c:v>92200.0</c:v>
                </c:pt>
                <c:pt idx="44">
                  <c:v>92201.0</c:v>
                </c:pt>
                <c:pt idx="45">
                  <c:v>93385.0</c:v>
                </c:pt>
                <c:pt idx="46">
                  <c:v>94752.0</c:v>
                </c:pt>
                <c:pt idx="47">
                  <c:v>94753.0</c:v>
                </c:pt>
                <c:pt idx="48">
                  <c:v>95166.0</c:v>
                </c:pt>
                <c:pt idx="49">
                  <c:v>95168.0</c:v>
                </c:pt>
                <c:pt idx="50">
                  <c:v>95171.0</c:v>
                </c:pt>
                <c:pt idx="51">
                  <c:v>95184.0</c:v>
                </c:pt>
                <c:pt idx="52">
                  <c:v>95505.0</c:v>
                </c:pt>
                <c:pt idx="53">
                  <c:v>96212.0</c:v>
                </c:pt>
                <c:pt idx="54">
                  <c:v>97382.0</c:v>
                </c:pt>
                <c:pt idx="55">
                  <c:v>97386.0</c:v>
                </c:pt>
                <c:pt idx="56">
                  <c:v>97687.0</c:v>
                </c:pt>
                <c:pt idx="57">
                  <c:v>97705.0</c:v>
                </c:pt>
                <c:pt idx="58">
                  <c:v>98028.0</c:v>
                </c:pt>
                <c:pt idx="59">
                  <c:v>98028.0</c:v>
                </c:pt>
                <c:pt idx="60">
                  <c:v>98343.0</c:v>
                </c:pt>
                <c:pt idx="61">
                  <c:v>98343.0</c:v>
                </c:pt>
                <c:pt idx="62">
                  <c:v>98343.0</c:v>
                </c:pt>
                <c:pt idx="63">
                  <c:v>99337.0</c:v>
                </c:pt>
                <c:pt idx="64">
                  <c:v>99337.0</c:v>
                </c:pt>
                <c:pt idx="65">
                  <c:v>99337.0</c:v>
                </c:pt>
                <c:pt idx="66">
                  <c:v>99337.0</c:v>
                </c:pt>
                <c:pt idx="67">
                  <c:v>99337.0</c:v>
                </c:pt>
                <c:pt idx="68">
                  <c:v>99337.0</c:v>
                </c:pt>
                <c:pt idx="69">
                  <c:v>99337.0</c:v>
                </c:pt>
                <c:pt idx="70">
                  <c:v>99337.0</c:v>
                </c:pt>
                <c:pt idx="71">
                  <c:v>100145.0</c:v>
                </c:pt>
                <c:pt idx="72">
                  <c:v>100151.0</c:v>
                </c:pt>
                <c:pt idx="73">
                  <c:v>100583.0</c:v>
                </c:pt>
                <c:pt idx="74">
                  <c:v>100583.0</c:v>
                </c:pt>
                <c:pt idx="75">
                  <c:v>100600.0</c:v>
                </c:pt>
                <c:pt idx="76">
                  <c:v>100600.0</c:v>
                </c:pt>
                <c:pt idx="77">
                  <c:v>100602.0</c:v>
                </c:pt>
                <c:pt idx="78">
                  <c:v>101320.0</c:v>
                </c:pt>
                <c:pt idx="79">
                  <c:v>101363.0</c:v>
                </c:pt>
                <c:pt idx="80">
                  <c:v>101885.0</c:v>
                </c:pt>
                <c:pt idx="81">
                  <c:v>101885.0</c:v>
                </c:pt>
                <c:pt idx="82">
                  <c:v>101888.0</c:v>
                </c:pt>
                <c:pt idx="83">
                  <c:v>101888.0</c:v>
                </c:pt>
                <c:pt idx="84">
                  <c:v>101888.0</c:v>
                </c:pt>
                <c:pt idx="85">
                  <c:v>101888.0</c:v>
                </c:pt>
                <c:pt idx="86">
                  <c:v>101888.0</c:v>
                </c:pt>
                <c:pt idx="87">
                  <c:v>102790.0</c:v>
                </c:pt>
                <c:pt idx="88">
                  <c:v>102790.0</c:v>
                </c:pt>
                <c:pt idx="89">
                  <c:v>102790.0</c:v>
                </c:pt>
                <c:pt idx="90">
                  <c:v>103326.0</c:v>
                </c:pt>
                <c:pt idx="91">
                  <c:v>103326.0</c:v>
                </c:pt>
                <c:pt idx="92">
                  <c:v>103326.0</c:v>
                </c:pt>
                <c:pt idx="93">
                  <c:v>103326.0</c:v>
                </c:pt>
                <c:pt idx="94">
                  <c:v>103326.0</c:v>
                </c:pt>
                <c:pt idx="95">
                  <c:v>103326.0</c:v>
                </c:pt>
                <c:pt idx="96">
                  <c:v>103326.0</c:v>
                </c:pt>
                <c:pt idx="97">
                  <c:v>103327.0</c:v>
                </c:pt>
                <c:pt idx="98">
                  <c:v>103344.0</c:v>
                </c:pt>
                <c:pt idx="99">
                  <c:v>103345.0</c:v>
                </c:pt>
                <c:pt idx="100">
                  <c:v>103345.0</c:v>
                </c:pt>
                <c:pt idx="101">
                  <c:v>104118.0</c:v>
                </c:pt>
                <c:pt idx="102">
                  <c:v>104118.0</c:v>
                </c:pt>
                <c:pt idx="103">
                  <c:v>104119.0</c:v>
                </c:pt>
                <c:pt idx="104">
                  <c:v>104119.0</c:v>
                </c:pt>
                <c:pt idx="105">
                  <c:v>105181.0</c:v>
                </c:pt>
                <c:pt idx="106">
                  <c:v>105186.0</c:v>
                </c:pt>
                <c:pt idx="107">
                  <c:v>105186.0</c:v>
                </c:pt>
                <c:pt idx="108">
                  <c:v>105186.0</c:v>
                </c:pt>
                <c:pt idx="109">
                  <c:v>106024.0</c:v>
                </c:pt>
                <c:pt idx="110">
                  <c:v>106024.0</c:v>
                </c:pt>
                <c:pt idx="111">
                  <c:v>111298.0</c:v>
                </c:pt>
                <c:pt idx="112">
                  <c:v>112262.0</c:v>
                </c:pt>
                <c:pt idx="113">
                  <c:v>112262.0</c:v>
                </c:pt>
                <c:pt idx="114">
                  <c:v>112262.0</c:v>
                </c:pt>
                <c:pt idx="115">
                  <c:v>112262.0</c:v>
                </c:pt>
                <c:pt idx="116">
                  <c:v>112262.0</c:v>
                </c:pt>
                <c:pt idx="117">
                  <c:v>112262.0</c:v>
                </c:pt>
                <c:pt idx="118">
                  <c:v>112263.0</c:v>
                </c:pt>
                <c:pt idx="119">
                  <c:v>112263.0</c:v>
                </c:pt>
                <c:pt idx="120">
                  <c:v>112275.0</c:v>
                </c:pt>
                <c:pt idx="121">
                  <c:v>112277.0</c:v>
                </c:pt>
                <c:pt idx="122">
                  <c:v>112278.0</c:v>
                </c:pt>
                <c:pt idx="123">
                  <c:v>113418.0</c:v>
                </c:pt>
                <c:pt idx="124">
                  <c:v>113423.0</c:v>
                </c:pt>
                <c:pt idx="125">
                  <c:v>114578.0</c:v>
                </c:pt>
                <c:pt idx="126">
                  <c:v>114597.0</c:v>
                </c:pt>
                <c:pt idx="127">
                  <c:v>114597.0</c:v>
                </c:pt>
                <c:pt idx="128">
                  <c:v>114597.0</c:v>
                </c:pt>
                <c:pt idx="129">
                  <c:v>114597.0</c:v>
                </c:pt>
                <c:pt idx="130">
                  <c:v>114599.0</c:v>
                </c:pt>
                <c:pt idx="131">
                  <c:v>114599.0</c:v>
                </c:pt>
                <c:pt idx="132">
                  <c:v>114599.0</c:v>
                </c:pt>
                <c:pt idx="133">
                  <c:v>114599.0</c:v>
                </c:pt>
                <c:pt idx="134">
                  <c:v>114599.0</c:v>
                </c:pt>
                <c:pt idx="135">
                  <c:v>120685.0</c:v>
                </c:pt>
                <c:pt idx="136">
                  <c:v>121641.0</c:v>
                </c:pt>
                <c:pt idx="137">
                  <c:v>121641.0</c:v>
                </c:pt>
                <c:pt idx="138">
                  <c:v>121641.0</c:v>
                </c:pt>
                <c:pt idx="139">
                  <c:v>121641.0</c:v>
                </c:pt>
                <c:pt idx="140">
                  <c:v>121641.0</c:v>
                </c:pt>
                <c:pt idx="141">
                  <c:v>121641.0</c:v>
                </c:pt>
                <c:pt idx="142">
                  <c:v>121656.0</c:v>
                </c:pt>
                <c:pt idx="143">
                  <c:v>121656.0</c:v>
                </c:pt>
                <c:pt idx="144">
                  <c:v>121657.0</c:v>
                </c:pt>
                <c:pt idx="145">
                  <c:v>121658.0</c:v>
                </c:pt>
                <c:pt idx="146">
                  <c:v>121659.0</c:v>
                </c:pt>
                <c:pt idx="147">
                  <c:v>121660.0</c:v>
                </c:pt>
                <c:pt idx="148">
                  <c:v>121660.0</c:v>
                </c:pt>
                <c:pt idx="149">
                  <c:v>121660.0</c:v>
                </c:pt>
                <c:pt idx="150">
                  <c:v>121660.0</c:v>
                </c:pt>
                <c:pt idx="151">
                  <c:v>121660.0</c:v>
                </c:pt>
                <c:pt idx="152">
                  <c:v>121660.0</c:v>
                </c:pt>
                <c:pt idx="153">
                  <c:v>121660.0</c:v>
                </c:pt>
                <c:pt idx="154">
                  <c:v>121661.0</c:v>
                </c:pt>
                <c:pt idx="155">
                  <c:v>121661.0</c:v>
                </c:pt>
                <c:pt idx="156">
                  <c:v>121661.0</c:v>
                </c:pt>
                <c:pt idx="157">
                  <c:v>121661.0</c:v>
                </c:pt>
                <c:pt idx="158">
                  <c:v>121662.0</c:v>
                </c:pt>
                <c:pt idx="159">
                  <c:v>121662.0</c:v>
                </c:pt>
                <c:pt idx="160">
                  <c:v>121662.0</c:v>
                </c:pt>
                <c:pt idx="161">
                  <c:v>121662.0</c:v>
                </c:pt>
                <c:pt idx="162">
                  <c:v>121662.0</c:v>
                </c:pt>
                <c:pt idx="163">
                  <c:v>121662.0</c:v>
                </c:pt>
                <c:pt idx="164">
                  <c:v>121662.0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0725880"/>
        <c:axId val="-2140723368"/>
      </c:lineChart>
      <c:catAx>
        <c:axId val="-2140725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0723368"/>
        <c:crosses val="autoZero"/>
        <c:auto val="1"/>
        <c:lblAlgn val="ctr"/>
        <c:lblOffset val="100"/>
        <c:noMultiLvlLbl val="0"/>
      </c:catAx>
      <c:valAx>
        <c:axId val="-2140723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0725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Sheet1!$A$2:$A$160</c:f>
              <c:numCache>
                <c:formatCode>General</c:formatCode>
                <c:ptCount val="159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</c:numCache>
            </c:numRef>
          </c:cat>
          <c:val>
            <c:numRef>
              <c:f>Sheet1!$B$2:$B$160</c:f>
              <c:numCache>
                <c:formatCode>General</c:formatCode>
                <c:ptCount val="159"/>
                <c:pt idx="0">
                  <c:v>42810.0</c:v>
                </c:pt>
                <c:pt idx="1">
                  <c:v>52194.0</c:v>
                </c:pt>
                <c:pt idx="2">
                  <c:v>58585.0</c:v>
                </c:pt>
                <c:pt idx="3">
                  <c:v>63807.0</c:v>
                </c:pt>
                <c:pt idx="4">
                  <c:v>73541.0</c:v>
                </c:pt>
                <c:pt idx="5">
                  <c:v>76622.0</c:v>
                </c:pt>
                <c:pt idx="6">
                  <c:v>76760.0</c:v>
                </c:pt>
                <c:pt idx="7">
                  <c:v>80157.0</c:v>
                </c:pt>
                <c:pt idx="8">
                  <c:v>102451.0</c:v>
                </c:pt>
                <c:pt idx="9">
                  <c:v>108135.0</c:v>
                </c:pt>
                <c:pt idx="10">
                  <c:v>108663.0</c:v>
                </c:pt>
                <c:pt idx="11">
                  <c:v>117281.0</c:v>
                </c:pt>
                <c:pt idx="12">
                  <c:v>122725.0</c:v>
                </c:pt>
                <c:pt idx="13">
                  <c:v>127019.0</c:v>
                </c:pt>
                <c:pt idx="14">
                  <c:v>127654.0</c:v>
                </c:pt>
                <c:pt idx="15">
                  <c:v>138253.0</c:v>
                </c:pt>
                <c:pt idx="16">
                  <c:v>139220.0</c:v>
                </c:pt>
                <c:pt idx="17">
                  <c:v>139743.0</c:v>
                </c:pt>
                <c:pt idx="18">
                  <c:v>140855.0</c:v>
                </c:pt>
                <c:pt idx="19">
                  <c:v>141039.0</c:v>
                </c:pt>
                <c:pt idx="20">
                  <c:v>141201.0</c:v>
                </c:pt>
                <c:pt idx="21">
                  <c:v>142161.0</c:v>
                </c:pt>
                <c:pt idx="22">
                  <c:v>142290.0</c:v>
                </c:pt>
                <c:pt idx="23">
                  <c:v>142449.0</c:v>
                </c:pt>
                <c:pt idx="24">
                  <c:v>142589.0</c:v>
                </c:pt>
                <c:pt idx="25">
                  <c:v>142836.0</c:v>
                </c:pt>
                <c:pt idx="26">
                  <c:v>143386.0</c:v>
                </c:pt>
                <c:pt idx="27">
                  <c:v>145935.0</c:v>
                </c:pt>
                <c:pt idx="28">
                  <c:v>146161.0</c:v>
                </c:pt>
                <c:pt idx="29">
                  <c:v>149104.0</c:v>
                </c:pt>
                <c:pt idx="30">
                  <c:v>151131.0</c:v>
                </c:pt>
                <c:pt idx="31">
                  <c:v>152958.0</c:v>
                </c:pt>
                <c:pt idx="32">
                  <c:v>153268.0</c:v>
                </c:pt>
                <c:pt idx="33">
                  <c:v>153966.0</c:v>
                </c:pt>
                <c:pt idx="34">
                  <c:v>155467.0</c:v>
                </c:pt>
                <c:pt idx="35">
                  <c:v>156835.0</c:v>
                </c:pt>
                <c:pt idx="36">
                  <c:v>158412.0</c:v>
                </c:pt>
                <c:pt idx="37">
                  <c:v>161957.0</c:v>
                </c:pt>
                <c:pt idx="38">
                  <c:v>161976.0</c:v>
                </c:pt>
                <c:pt idx="39">
                  <c:v>161998.0</c:v>
                </c:pt>
                <c:pt idx="40">
                  <c:v>161999.0</c:v>
                </c:pt>
                <c:pt idx="41">
                  <c:v>162094.0</c:v>
                </c:pt>
                <c:pt idx="42">
                  <c:v>162094.0</c:v>
                </c:pt>
                <c:pt idx="43">
                  <c:v>162094.0</c:v>
                </c:pt>
                <c:pt idx="44">
                  <c:v>162094.0</c:v>
                </c:pt>
                <c:pt idx="45">
                  <c:v>163742.0</c:v>
                </c:pt>
                <c:pt idx="46">
                  <c:v>164774.0</c:v>
                </c:pt>
                <c:pt idx="47">
                  <c:v>164774.0</c:v>
                </c:pt>
                <c:pt idx="48">
                  <c:v>165724.0</c:v>
                </c:pt>
                <c:pt idx="49">
                  <c:v>165725.0</c:v>
                </c:pt>
                <c:pt idx="50">
                  <c:v>165780.0</c:v>
                </c:pt>
                <c:pt idx="51">
                  <c:v>165804.0</c:v>
                </c:pt>
                <c:pt idx="52">
                  <c:v>166484.0</c:v>
                </c:pt>
                <c:pt idx="53">
                  <c:v>167355.0</c:v>
                </c:pt>
                <c:pt idx="54">
                  <c:v>168175.0</c:v>
                </c:pt>
                <c:pt idx="55">
                  <c:v>168210.0</c:v>
                </c:pt>
                <c:pt idx="56">
                  <c:v>168549.0</c:v>
                </c:pt>
                <c:pt idx="57">
                  <c:v>168590.0</c:v>
                </c:pt>
                <c:pt idx="58">
                  <c:v>168930.0</c:v>
                </c:pt>
                <c:pt idx="59">
                  <c:v>168940.0</c:v>
                </c:pt>
                <c:pt idx="60">
                  <c:v>169599.0</c:v>
                </c:pt>
                <c:pt idx="61">
                  <c:v>169619.0</c:v>
                </c:pt>
                <c:pt idx="62">
                  <c:v>169626.0</c:v>
                </c:pt>
                <c:pt idx="63">
                  <c:v>170330.0</c:v>
                </c:pt>
                <c:pt idx="64">
                  <c:v>170330.0</c:v>
                </c:pt>
                <c:pt idx="65">
                  <c:v>170330.0</c:v>
                </c:pt>
                <c:pt idx="66">
                  <c:v>170330.0</c:v>
                </c:pt>
                <c:pt idx="67">
                  <c:v>170330.0</c:v>
                </c:pt>
                <c:pt idx="68">
                  <c:v>170333.0</c:v>
                </c:pt>
                <c:pt idx="69">
                  <c:v>170333.0</c:v>
                </c:pt>
                <c:pt idx="70">
                  <c:v>170345.0</c:v>
                </c:pt>
                <c:pt idx="71">
                  <c:v>171424.0</c:v>
                </c:pt>
                <c:pt idx="72">
                  <c:v>171516.0</c:v>
                </c:pt>
                <c:pt idx="73">
                  <c:v>172444.0</c:v>
                </c:pt>
                <c:pt idx="74">
                  <c:v>172449.0</c:v>
                </c:pt>
                <c:pt idx="75">
                  <c:v>172504.0</c:v>
                </c:pt>
                <c:pt idx="76">
                  <c:v>172600.0</c:v>
                </c:pt>
                <c:pt idx="77">
                  <c:v>172605.0</c:v>
                </c:pt>
                <c:pt idx="78">
                  <c:v>173721.0</c:v>
                </c:pt>
                <c:pt idx="79">
                  <c:v>173744.0</c:v>
                </c:pt>
                <c:pt idx="80">
                  <c:v>174474.0</c:v>
                </c:pt>
                <c:pt idx="81">
                  <c:v>174480.0</c:v>
                </c:pt>
                <c:pt idx="82">
                  <c:v>174703.0</c:v>
                </c:pt>
                <c:pt idx="83">
                  <c:v>174703.0</c:v>
                </c:pt>
                <c:pt idx="84">
                  <c:v>174703.0</c:v>
                </c:pt>
                <c:pt idx="85">
                  <c:v>174703.0</c:v>
                </c:pt>
                <c:pt idx="86">
                  <c:v>174703.0</c:v>
                </c:pt>
                <c:pt idx="87">
                  <c:v>175261.0</c:v>
                </c:pt>
                <c:pt idx="88">
                  <c:v>175262.0</c:v>
                </c:pt>
                <c:pt idx="89">
                  <c:v>175262.0</c:v>
                </c:pt>
                <c:pt idx="90">
                  <c:v>175703.0</c:v>
                </c:pt>
                <c:pt idx="91">
                  <c:v>175703.0</c:v>
                </c:pt>
                <c:pt idx="92">
                  <c:v>175703.0</c:v>
                </c:pt>
                <c:pt idx="93">
                  <c:v>175703.0</c:v>
                </c:pt>
                <c:pt idx="94">
                  <c:v>175703.0</c:v>
                </c:pt>
                <c:pt idx="95">
                  <c:v>175703.0</c:v>
                </c:pt>
                <c:pt idx="96">
                  <c:v>175703.0</c:v>
                </c:pt>
                <c:pt idx="97">
                  <c:v>175707.0</c:v>
                </c:pt>
                <c:pt idx="98">
                  <c:v>175773.0</c:v>
                </c:pt>
                <c:pt idx="99">
                  <c:v>175775.0</c:v>
                </c:pt>
                <c:pt idx="100">
                  <c:v>175790.0</c:v>
                </c:pt>
                <c:pt idx="101">
                  <c:v>176468.0</c:v>
                </c:pt>
                <c:pt idx="102">
                  <c:v>176528.0</c:v>
                </c:pt>
                <c:pt idx="103">
                  <c:v>176557.0</c:v>
                </c:pt>
                <c:pt idx="104">
                  <c:v>176564.0</c:v>
                </c:pt>
                <c:pt idx="105">
                  <c:v>177854.0</c:v>
                </c:pt>
                <c:pt idx="106">
                  <c:v>177910.0</c:v>
                </c:pt>
                <c:pt idx="107">
                  <c:v>177925.0</c:v>
                </c:pt>
                <c:pt idx="108">
                  <c:v>177925.0</c:v>
                </c:pt>
                <c:pt idx="109">
                  <c:v>179915.0</c:v>
                </c:pt>
                <c:pt idx="110">
                  <c:v>179949.0</c:v>
                </c:pt>
                <c:pt idx="111">
                  <c:v>190999.0</c:v>
                </c:pt>
                <c:pt idx="112">
                  <c:v>193959.0</c:v>
                </c:pt>
                <c:pt idx="113">
                  <c:v>194039.0</c:v>
                </c:pt>
                <c:pt idx="114">
                  <c:v>194039.0</c:v>
                </c:pt>
                <c:pt idx="115">
                  <c:v>194039.0</c:v>
                </c:pt>
                <c:pt idx="116">
                  <c:v>194039.0</c:v>
                </c:pt>
                <c:pt idx="117">
                  <c:v>194039.0</c:v>
                </c:pt>
                <c:pt idx="118">
                  <c:v>194040.0</c:v>
                </c:pt>
                <c:pt idx="119">
                  <c:v>194040.0</c:v>
                </c:pt>
                <c:pt idx="120">
                  <c:v>194063.0</c:v>
                </c:pt>
                <c:pt idx="121">
                  <c:v>194064.0</c:v>
                </c:pt>
                <c:pt idx="122">
                  <c:v>194088.0</c:v>
                </c:pt>
                <c:pt idx="123">
                  <c:v>194972.0</c:v>
                </c:pt>
                <c:pt idx="124">
                  <c:v>194995.0</c:v>
                </c:pt>
                <c:pt idx="125">
                  <c:v>195655.0</c:v>
                </c:pt>
                <c:pt idx="126">
                  <c:v>195734.0</c:v>
                </c:pt>
                <c:pt idx="127">
                  <c:v>195734.0</c:v>
                </c:pt>
                <c:pt idx="128">
                  <c:v>195734.0</c:v>
                </c:pt>
                <c:pt idx="129">
                  <c:v>195807.0</c:v>
                </c:pt>
                <c:pt idx="130">
                  <c:v>195815.0</c:v>
                </c:pt>
                <c:pt idx="131">
                  <c:v>195822.0</c:v>
                </c:pt>
                <c:pt idx="132">
                  <c:v>195822.0</c:v>
                </c:pt>
                <c:pt idx="133">
                  <c:v>195822.0</c:v>
                </c:pt>
                <c:pt idx="134">
                  <c:v>195842.0</c:v>
                </c:pt>
                <c:pt idx="135">
                  <c:v>200045.0</c:v>
                </c:pt>
                <c:pt idx="136">
                  <c:v>201326.0</c:v>
                </c:pt>
                <c:pt idx="137">
                  <c:v>201327.0</c:v>
                </c:pt>
                <c:pt idx="138">
                  <c:v>201327.0</c:v>
                </c:pt>
                <c:pt idx="139">
                  <c:v>201327.0</c:v>
                </c:pt>
                <c:pt idx="140">
                  <c:v>201327.0</c:v>
                </c:pt>
                <c:pt idx="141">
                  <c:v>201327.0</c:v>
                </c:pt>
                <c:pt idx="142">
                  <c:v>201380.0</c:v>
                </c:pt>
                <c:pt idx="143">
                  <c:v>201382.0</c:v>
                </c:pt>
                <c:pt idx="144">
                  <c:v>201388.0</c:v>
                </c:pt>
                <c:pt idx="145">
                  <c:v>201396.0</c:v>
                </c:pt>
                <c:pt idx="146">
                  <c:v>201493.0</c:v>
                </c:pt>
                <c:pt idx="147">
                  <c:v>201529.0</c:v>
                </c:pt>
                <c:pt idx="148">
                  <c:v>201550.0</c:v>
                </c:pt>
                <c:pt idx="149">
                  <c:v>201571.0</c:v>
                </c:pt>
                <c:pt idx="150">
                  <c:v>201661.0</c:v>
                </c:pt>
                <c:pt idx="151">
                  <c:v>201758.0</c:v>
                </c:pt>
                <c:pt idx="152">
                  <c:v>201766.0</c:v>
                </c:pt>
                <c:pt idx="153">
                  <c:v>201768.0</c:v>
                </c:pt>
                <c:pt idx="154">
                  <c:v>201776.0</c:v>
                </c:pt>
                <c:pt idx="155">
                  <c:v>201777.0</c:v>
                </c:pt>
                <c:pt idx="156">
                  <c:v>201777.0</c:v>
                </c:pt>
                <c:pt idx="157">
                  <c:v>201777.0</c:v>
                </c:pt>
                <c:pt idx="158">
                  <c:v>201777.0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1879352"/>
        <c:axId val="-2141097080"/>
      </c:lineChart>
      <c:catAx>
        <c:axId val="-2141879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1097080"/>
        <c:crosses val="autoZero"/>
        <c:auto val="1"/>
        <c:lblAlgn val="ctr"/>
        <c:lblOffset val="100"/>
        <c:noMultiLvlLbl val="0"/>
      </c:catAx>
      <c:valAx>
        <c:axId val="-2141097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1879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Sheet1!$A$2:$A$160</c:f>
              <c:numCache>
                <c:formatCode>General</c:formatCode>
                <c:ptCount val="159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</c:numCache>
            </c:numRef>
          </c:cat>
          <c:val>
            <c:numRef>
              <c:f>Sheet1!$B$2:$B$160</c:f>
              <c:numCache>
                <c:formatCode>General</c:formatCode>
                <c:ptCount val="159"/>
                <c:pt idx="0">
                  <c:v>13138.0</c:v>
                </c:pt>
                <c:pt idx="1">
                  <c:v>62111.0</c:v>
                </c:pt>
                <c:pt idx="2">
                  <c:v>96073.0</c:v>
                </c:pt>
                <c:pt idx="3">
                  <c:v>110768.0</c:v>
                </c:pt>
                <c:pt idx="4">
                  <c:v>141537.0</c:v>
                </c:pt>
                <c:pt idx="5">
                  <c:v>151080.0</c:v>
                </c:pt>
                <c:pt idx="6">
                  <c:v>151434.0</c:v>
                </c:pt>
                <c:pt idx="7">
                  <c:v>163175.0</c:v>
                </c:pt>
                <c:pt idx="8">
                  <c:v>220689.0</c:v>
                </c:pt>
                <c:pt idx="9">
                  <c:v>238098.0</c:v>
                </c:pt>
                <c:pt idx="10">
                  <c:v>240543.0</c:v>
                </c:pt>
                <c:pt idx="11">
                  <c:v>268668.0</c:v>
                </c:pt>
                <c:pt idx="12">
                  <c:v>288545.0</c:v>
                </c:pt>
                <c:pt idx="13">
                  <c:v>302976.0</c:v>
                </c:pt>
                <c:pt idx="14">
                  <c:v>304928.0</c:v>
                </c:pt>
                <c:pt idx="15">
                  <c:v>347571.0</c:v>
                </c:pt>
                <c:pt idx="16">
                  <c:v>350995.0</c:v>
                </c:pt>
                <c:pt idx="17">
                  <c:v>352841.0</c:v>
                </c:pt>
                <c:pt idx="18">
                  <c:v>355882.0</c:v>
                </c:pt>
                <c:pt idx="19">
                  <c:v>356541.0</c:v>
                </c:pt>
                <c:pt idx="20">
                  <c:v>357173.0</c:v>
                </c:pt>
                <c:pt idx="21">
                  <c:v>359047.0</c:v>
                </c:pt>
                <c:pt idx="22">
                  <c:v>359445.0</c:v>
                </c:pt>
                <c:pt idx="23">
                  <c:v>360016.0</c:v>
                </c:pt>
                <c:pt idx="24">
                  <c:v>360683.0</c:v>
                </c:pt>
                <c:pt idx="25">
                  <c:v>361674.0</c:v>
                </c:pt>
                <c:pt idx="26">
                  <c:v>363910.0</c:v>
                </c:pt>
                <c:pt idx="27">
                  <c:v>374312.0</c:v>
                </c:pt>
                <c:pt idx="28">
                  <c:v>375559.0</c:v>
                </c:pt>
                <c:pt idx="29">
                  <c:v>386165.0</c:v>
                </c:pt>
                <c:pt idx="30">
                  <c:v>393732.0</c:v>
                </c:pt>
                <c:pt idx="31">
                  <c:v>400288.0</c:v>
                </c:pt>
                <c:pt idx="32">
                  <c:v>401779.0</c:v>
                </c:pt>
                <c:pt idx="33">
                  <c:v>405408.0</c:v>
                </c:pt>
                <c:pt idx="34">
                  <c:v>411286.0</c:v>
                </c:pt>
                <c:pt idx="35">
                  <c:v>415994.0</c:v>
                </c:pt>
                <c:pt idx="36">
                  <c:v>427283.0</c:v>
                </c:pt>
                <c:pt idx="37">
                  <c:v>440698.0</c:v>
                </c:pt>
                <c:pt idx="38">
                  <c:v>440800.0</c:v>
                </c:pt>
                <c:pt idx="39">
                  <c:v>440896.0</c:v>
                </c:pt>
                <c:pt idx="40">
                  <c:v>440925.0</c:v>
                </c:pt>
                <c:pt idx="41">
                  <c:v>441178.0</c:v>
                </c:pt>
                <c:pt idx="42">
                  <c:v>441178.0</c:v>
                </c:pt>
                <c:pt idx="43">
                  <c:v>441178.0</c:v>
                </c:pt>
                <c:pt idx="44">
                  <c:v>441178.0</c:v>
                </c:pt>
                <c:pt idx="45">
                  <c:v>444702.0</c:v>
                </c:pt>
                <c:pt idx="46">
                  <c:v>450191.0</c:v>
                </c:pt>
                <c:pt idx="47">
                  <c:v>450194.0</c:v>
                </c:pt>
                <c:pt idx="48">
                  <c:v>453988.0</c:v>
                </c:pt>
                <c:pt idx="49">
                  <c:v>454000.0</c:v>
                </c:pt>
                <c:pt idx="50">
                  <c:v>454463.0</c:v>
                </c:pt>
                <c:pt idx="51">
                  <c:v>454614.0</c:v>
                </c:pt>
                <c:pt idx="52">
                  <c:v>457918.0</c:v>
                </c:pt>
                <c:pt idx="53">
                  <c:v>463251.0</c:v>
                </c:pt>
                <c:pt idx="54">
                  <c:v>466182.0</c:v>
                </c:pt>
                <c:pt idx="55">
                  <c:v>466489.0</c:v>
                </c:pt>
                <c:pt idx="56">
                  <c:v>467906.0</c:v>
                </c:pt>
                <c:pt idx="57">
                  <c:v>468130.0</c:v>
                </c:pt>
                <c:pt idx="58">
                  <c:v>469103.0</c:v>
                </c:pt>
                <c:pt idx="59">
                  <c:v>469130.0</c:v>
                </c:pt>
                <c:pt idx="60">
                  <c:v>471826.0</c:v>
                </c:pt>
                <c:pt idx="61">
                  <c:v>472096.0</c:v>
                </c:pt>
                <c:pt idx="62">
                  <c:v>472115.0</c:v>
                </c:pt>
                <c:pt idx="63">
                  <c:v>473768.0</c:v>
                </c:pt>
                <c:pt idx="64">
                  <c:v>473768.0</c:v>
                </c:pt>
                <c:pt idx="65">
                  <c:v>473768.0</c:v>
                </c:pt>
                <c:pt idx="66">
                  <c:v>473768.0</c:v>
                </c:pt>
                <c:pt idx="67">
                  <c:v>473768.0</c:v>
                </c:pt>
                <c:pt idx="68">
                  <c:v>473777.0</c:v>
                </c:pt>
                <c:pt idx="69">
                  <c:v>473777.0</c:v>
                </c:pt>
                <c:pt idx="70">
                  <c:v>473798.0</c:v>
                </c:pt>
                <c:pt idx="71">
                  <c:v>478426.0</c:v>
                </c:pt>
                <c:pt idx="72">
                  <c:v>478677.0</c:v>
                </c:pt>
                <c:pt idx="73">
                  <c:v>483015.0</c:v>
                </c:pt>
                <c:pt idx="74">
                  <c:v>483022.0</c:v>
                </c:pt>
                <c:pt idx="75">
                  <c:v>483281.0</c:v>
                </c:pt>
                <c:pt idx="76">
                  <c:v>483991.0</c:v>
                </c:pt>
                <c:pt idx="77">
                  <c:v>484026.0</c:v>
                </c:pt>
                <c:pt idx="78">
                  <c:v>489393.0</c:v>
                </c:pt>
                <c:pt idx="79">
                  <c:v>489627.0</c:v>
                </c:pt>
                <c:pt idx="80">
                  <c:v>493835.0</c:v>
                </c:pt>
                <c:pt idx="81">
                  <c:v>493843.0</c:v>
                </c:pt>
                <c:pt idx="82">
                  <c:v>494925.0</c:v>
                </c:pt>
                <c:pt idx="83">
                  <c:v>494925.0</c:v>
                </c:pt>
                <c:pt idx="84">
                  <c:v>494929.0</c:v>
                </c:pt>
                <c:pt idx="85">
                  <c:v>494929.0</c:v>
                </c:pt>
                <c:pt idx="86">
                  <c:v>494929.0</c:v>
                </c:pt>
                <c:pt idx="87">
                  <c:v>496839.0</c:v>
                </c:pt>
                <c:pt idx="88">
                  <c:v>496840.0</c:v>
                </c:pt>
                <c:pt idx="89">
                  <c:v>496840.0</c:v>
                </c:pt>
                <c:pt idx="90">
                  <c:v>498769.0</c:v>
                </c:pt>
                <c:pt idx="91">
                  <c:v>498769.0</c:v>
                </c:pt>
                <c:pt idx="92">
                  <c:v>498769.0</c:v>
                </c:pt>
                <c:pt idx="93">
                  <c:v>498769.0</c:v>
                </c:pt>
                <c:pt idx="94">
                  <c:v>498769.0</c:v>
                </c:pt>
                <c:pt idx="95">
                  <c:v>498777.0</c:v>
                </c:pt>
                <c:pt idx="96">
                  <c:v>498777.0</c:v>
                </c:pt>
                <c:pt idx="97">
                  <c:v>498781.0</c:v>
                </c:pt>
                <c:pt idx="98">
                  <c:v>499160.0</c:v>
                </c:pt>
                <c:pt idx="99">
                  <c:v>499167.0</c:v>
                </c:pt>
                <c:pt idx="100">
                  <c:v>499184.0</c:v>
                </c:pt>
                <c:pt idx="101">
                  <c:v>501588.0</c:v>
                </c:pt>
                <c:pt idx="102">
                  <c:v>501952.0</c:v>
                </c:pt>
                <c:pt idx="103">
                  <c:v>501980.0</c:v>
                </c:pt>
                <c:pt idx="104">
                  <c:v>501995.0</c:v>
                </c:pt>
                <c:pt idx="105">
                  <c:v>509365.0</c:v>
                </c:pt>
                <c:pt idx="106">
                  <c:v>509632.0</c:v>
                </c:pt>
                <c:pt idx="107">
                  <c:v>509648.0</c:v>
                </c:pt>
                <c:pt idx="108">
                  <c:v>509648.0</c:v>
                </c:pt>
                <c:pt idx="109">
                  <c:v>518196.0</c:v>
                </c:pt>
                <c:pt idx="110">
                  <c:v>518231.0</c:v>
                </c:pt>
                <c:pt idx="111">
                  <c:v>576548.0</c:v>
                </c:pt>
                <c:pt idx="112">
                  <c:v>591460.0</c:v>
                </c:pt>
                <c:pt idx="113">
                  <c:v>591541.0</c:v>
                </c:pt>
                <c:pt idx="114">
                  <c:v>591541.0</c:v>
                </c:pt>
                <c:pt idx="115">
                  <c:v>591541.0</c:v>
                </c:pt>
                <c:pt idx="116">
                  <c:v>591541.0</c:v>
                </c:pt>
                <c:pt idx="117">
                  <c:v>591541.0</c:v>
                </c:pt>
                <c:pt idx="118">
                  <c:v>591542.0</c:v>
                </c:pt>
                <c:pt idx="119">
                  <c:v>591542.0</c:v>
                </c:pt>
                <c:pt idx="120">
                  <c:v>591761.0</c:v>
                </c:pt>
                <c:pt idx="121">
                  <c:v>591770.0</c:v>
                </c:pt>
                <c:pt idx="122">
                  <c:v>591856.0</c:v>
                </c:pt>
                <c:pt idx="123">
                  <c:v>596046.0</c:v>
                </c:pt>
                <c:pt idx="124">
                  <c:v>596165.0</c:v>
                </c:pt>
                <c:pt idx="125">
                  <c:v>599691.0</c:v>
                </c:pt>
                <c:pt idx="126">
                  <c:v>600073.0</c:v>
                </c:pt>
                <c:pt idx="127">
                  <c:v>600073.0</c:v>
                </c:pt>
                <c:pt idx="128">
                  <c:v>600078.0</c:v>
                </c:pt>
                <c:pt idx="129">
                  <c:v>600557.0</c:v>
                </c:pt>
                <c:pt idx="130">
                  <c:v>600572.0</c:v>
                </c:pt>
                <c:pt idx="131">
                  <c:v>600583.0</c:v>
                </c:pt>
                <c:pt idx="132">
                  <c:v>600583.0</c:v>
                </c:pt>
                <c:pt idx="133">
                  <c:v>600583.0</c:v>
                </c:pt>
                <c:pt idx="134">
                  <c:v>600826.0</c:v>
                </c:pt>
                <c:pt idx="135">
                  <c:v>623882.0</c:v>
                </c:pt>
                <c:pt idx="136">
                  <c:v>630110.0</c:v>
                </c:pt>
                <c:pt idx="137">
                  <c:v>630125.0</c:v>
                </c:pt>
                <c:pt idx="138">
                  <c:v>630133.0</c:v>
                </c:pt>
                <c:pt idx="139">
                  <c:v>630133.0</c:v>
                </c:pt>
                <c:pt idx="140">
                  <c:v>630133.0</c:v>
                </c:pt>
                <c:pt idx="141">
                  <c:v>630133.0</c:v>
                </c:pt>
                <c:pt idx="142">
                  <c:v>630330.0</c:v>
                </c:pt>
                <c:pt idx="143">
                  <c:v>630337.0</c:v>
                </c:pt>
                <c:pt idx="144">
                  <c:v>630351.0</c:v>
                </c:pt>
                <c:pt idx="145">
                  <c:v>630429.0</c:v>
                </c:pt>
                <c:pt idx="146">
                  <c:v>630575.0</c:v>
                </c:pt>
                <c:pt idx="147">
                  <c:v>630618.0</c:v>
                </c:pt>
                <c:pt idx="148">
                  <c:v>630643.0</c:v>
                </c:pt>
                <c:pt idx="149">
                  <c:v>630682.0</c:v>
                </c:pt>
                <c:pt idx="150">
                  <c:v>630777.0</c:v>
                </c:pt>
                <c:pt idx="151">
                  <c:v>630893.0</c:v>
                </c:pt>
                <c:pt idx="152">
                  <c:v>630902.0</c:v>
                </c:pt>
                <c:pt idx="153">
                  <c:v>630904.0</c:v>
                </c:pt>
                <c:pt idx="154">
                  <c:v>630920.0</c:v>
                </c:pt>
                <c:pt idx="155">
                  <c:v>630941.0</c:v>
                </c:pt>
                <c:pt idx="156">
                  <c:v>630945.0</c:v>
                </c:pt>
                <c:pt idx="157">
                  <c:v>630945.0</c:v>
                </c:pt>
                <c:pt idx="158">
                  <c:v>630945.0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436328"/>
        <c:axId val="-2110840808"/>
      </c:lineChart>
      <c:catAx>
        <c:axId val="-2111436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0840808"/>
        <c:crosses val="autoZero"/>
        <c:auto val="1"/>
        <c:lblAlgn val="ctr"/>
        <c:lblOffset val="100"/>
        <c:noMultiLvlLbl val="0"/>
      </c:catAx>
      <c:valAx>
        <c:axId val="-2110840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1436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8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0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8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0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7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1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8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3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6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82911-835A-7242-9258-2783DD8F9023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6F119-C2D9-674F-9E06-CD12F6DE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9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rackPunch_business_card_bac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6" r="12889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576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TrackPunch</a:t>
            </a:r>
            <a:r>
              <a:rPr lang="en-US" dirty="0" smtClean="0"/>
              <a:t> Mobile</a:t>
            </a:r>
          </a:p>
          <a:p>
            <a:pPr lvl="1"/>
            <a:r>
              <a:rPr lang="en-US" dirty="0" smtClean="0"/>
              <a:t>HTML5 mobile </a:t>
            </a:r>
            <a:r>
              <a:rPr lang="en-US" dirty="0" err="1" smtClean="0"/>
              <a:t>webapp</a:t>
            </a:r>
            <a:endParaRPr lang="en-US" dirty="0" smtClean="0"/>
          </a:p>
          <a:p>
            <a:r>
              <a:rPr lang="en-US" dirty="0" smtClean="0"/>
              <a:t>Improving Data Aggregation</a:t>
            </a:r>
          </a:p>
          <a:p>
            <a:pPr lvl="1"/>
            <a:r>
              <a:rPr lang="en-US" dirty="0" smtClean="0"/>
              <a:t>Batch Writes</a:t>
            </a:r>
          </a:p>
          <a:p>
            <a:pPr lvl="1"/>
            <a:r>
              <a:rPr lang="en-US" dirty="0" smtClean="0"/>
              <a:t>Cache Pages for Public &amp; Friend Streams</a:t>
            </a:r>
          </a:p>
          <a:p>
            <a:pPr lvl="2"/>
            <a:r>
              <a:rPr lang="en-US" dirty="0" err="1" smtClean="0"/>
              <a:t>Redis</a:t>
            </a:r>
            <a:endParaRPr lang="en-US" dirty="0" smtClean="0"/>
          </a:p>
          <a:p>
            <a:r>
              <a:rPr lang="en-US" dirty="0" smtClean="0"/>
              <a:t>New Discovery Features</a:t>
            </a:r>
          </a:p>
          <a:p>
            <a:pPr lvl="1"/>
            <a:r>
              <a:rPr lang="en-US" dirty="0" smtClean="0"/>
              <a:t>Discography</a:t>
            </a:r>
          </a:p>
        </p:txBody>
      </p:sp>
    </p:spTree>
    <p:extLst>
      <p:ext uri="{BB962C8B-B14F-4D97-AF65-F5344CB8AC3E}">
        <p14:creationId xmlns:p14="http://schemas.microsoft.com/office/powerpoint/2010/main" val="1208314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rackPunch_business_card_bac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6" r="12889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1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</a:rPr>
              <a:t>Midterm Presentation Status: Done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</a:t>
            </a:r>
            <a:r>
              <a:rPr lang="en-US" dirty="0"/>
              <a:t>l</a:t>
            </a:r>
            <a:r>
              <a:rPr lang="en-US" dirty="0" smtClean="0"/>
              <a:t> Player </a:t>
            </a:r>
          </a:p>
          <a:p>
            <a:pPr lvl="1"/>
            <a:r>
              <a:rPr lang="en-US" dirty="0" smtClean="0"/>
              <a:t>Search</a:t>
            </a:r>
          </a:p>
          <a:p>
            <a:pPr lvl="1"/>
            <a:r>
              <a:rPr lang="en-US" dirty="0" smtClean="0"/>
              <a:t>Playlists</a:t>
            </a:r>
          </a:p>
          <a:p>
            <a:r>
              <a:rPr lang="en-US" dirty="0" smtClean="0"/>
              <a:t>Rebuilt Signup Procedure</a:t>
            </a:r>
          </a:p>
          <a:p>
            <a:r>
              <a:rPr lang="en-US" dirty="0" smtClean="0"/>
              <a:t>Shared Player</a:t>
            </a:r>
          </a:p>
          <a:p>
            <a:r>
              <a:rPr lang="en-US" dirty="0" smtClean="0"/>
              <a:t>Social Integration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9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990000"/>
                </a:solidFill>
              </a:rPr>
              <a:t>Midterm Presentation Status: To Do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Data Aggregation</a:t>
            </a:r>
          </a:p>
          <a:p>
            <a:pPr lvl="1"/>
            <a:r>
              <a:rPr lang="en-US" dirty="0" smtClean="0"/>
              <a:t>Music listen actions</a:t>
            </a:r>
          </a:p>
          <a:p>
            <a:pPr lvl="1"/>
            <a:r>
              <a:rPr lang="en-US" dirty="0" smtClean="0"/>
              <a:t>Continuous Indexing</a:t>
            </a:r>
          </a:p>
          <a:p>
            <a:pPr lvl="1"/>
            <a:r>
              <a:rPr lang="en-US" dirty="0" smtClean="0"/>
              <a:t>Data Storage</a:t>
            </a:r>
          </a:p>
          <a:p>
            <a:r>
              <a:rPr lang="en-US" dirty="0" smtClean="0"/>
              <a:t>Social Stream UI</a:t>
            </a:r>
          </a:p>
        </p:txBody>
      </p:sp>
    </p:spTree>
    <p:extLst>
      <p:ext uri="{BB962C8B-B14F-4D97-AF65-F5344CB8AC3E}">
        <p14:creationId xmlns:p14="http://schemas.microsoft.com/office/powerpoint/2010/main" val="208100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1013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Friends Stream</a:t>
            </a:r>
            <a:endParaRPr lang="en-US" dirty="0"/>
          </a:p>
        </p:txBody>
      </p:sp>
      <p:pic>
        <p:nvPicPr>
          <p:cNvPr id="4" name="Content Placeholder 3" descr="Screen Shot 2014-05-06 at 8.00.37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2" t="8839" r="118" b="10488"/>
          <a:stretch/>
        </p:blipFill>
        <p:spPr>
          <a:xfrm>
            <a:off x="-63500" y="2214370"/>
            <a:ext cx="9255125" cy="4643630"/>
          </a:xfrm>
        </p:spPr>
      </p:pic>
      <p:sp>
        <p:nvSpPr>
          <p:cNvPr id="5" name="TextBox 4"/>
          <p:cNvSpPr txBox="1"/>
          <p:nvPr/>
        </p:nvSpPr>
        <p:spPr>
          <a:xfrm>
            <a:off x="457200" y="1385889"/>
            <a:ext cx="720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Global Stream of Music Listen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192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88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Public Stream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23472"/>
            <a:ext cx="720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what your friends are listening to…</a:t>
            </a:r>
            <a:endParaRPr lang="en-US" dirty="0"/>
          </a:p>
        </p:txBody>
      </p:sp>
      <p:pic>
        <p:nvPicPr>
          <p:cNvPr id="6" name="Content Placeholder 5" descr="Screen Shot 2014-05-06 at 8.03.3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0" b="-4740"/>
          <a:stretch>
            <a:fillRect/>
          </a:stretch>
        </p:blipFill>
        <p:spPr>
          <a:xfrm>
            <a:off x="0" y="2330450"/>
            <a:ext cx="9144000" cy="4730750"/>
          </a:xfrm>
        </p:spPr>
      </p:pic>
    </p:spTree>
    <p:extLst>
      <p:ext uri="{BB962C8B-B14F-4D97-AF65-F5344CB8AC3E}">
        <p14:creationId xmlns:p14="http://schemas.microsoft.com/office/powerpoint/2010/main" val="2074014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Social Data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Facebook </a:t>
            </a:r>
            <a:r>
              <a:rPr lang="en-US" dirty="0" err="1" smtClean="0"/>
              <a:t>Music.Listens</a:t>
            </a:r>
            <a:r>
              <a:rPr lang="en-US" dirty="0" smtClean="0"/>
              <a:t> API</a:t>
            </a:r>
          </a:p>
          <a:p>
            <a:r>
              <a:rPr lang="en-US" dirty="0" smtClean="0"/>
              <a:t>Content from</a:t>
            </a:r>
          </a:p>
          <a:p>
            <a:pPr lvl="1"/>
            <a:r>
              <a:rPr lang="en-US" dirty="0" err="1" smtClean="0"/>
              <a:t>Spotify</a:t>
            </a:r>
            <a:endParaRPr lang="en-US" dirty="0" smtClean="0"/>
          </a:p>
          <a:p>
            <a:pPr lvl="1"/>
            <a:r>
              <a:rPr lang="en-US" dirty="0" smtClean="0"/>
              <a:t>Pandora</a:t>
            </a:r>
          </a:p>
          <a:p>
            <a:pPr lvl="1"/>
            <a:r>
              <a:rPr lang="en-US" dirty="0" smtClean="0"/>
              <a:t>MOG</a:t>
            </a:r>
          </a:p>
          <a:p>
            <a:pPr lvl="1"/>
            <a:r>
              <a:rPr lang="en-US" dirty="0" err="1" smtClean="0"/>
              <a:t>Myspace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20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Users Reached &amp; Indexed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5586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7503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Individual Tracks Indexed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7091101"/>
              </p:ext>
            </p:extLst>
          </p:nvPr>
        </p:nvGraphicFramePr>
        <p:xfrm>
          <a:off x="609600" y="1752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1225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Music Listens Actions Indexed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5259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9682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101</Words>
  <Application>Microsoft Macintosh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Midterm Presentation Status: Done</vt:lpstr>
      <vt:lpstr>Midterm Presentation Status: To Do</vt:lpstr>
      <vt:lpstr>Friends Stream</vt:lpstr>
      <vt:lpstr>Public Stream</vt:lpstr>
      <vt:lpstr>Social Data Aggregation</vt:lpstr>
      <vt:lpstr>Users Reached &amp; Indexed</vt:lpstr>
      <vt:lpstr>Individual Tracks Indexed</vt:lpstr>
      <vt:lpstr>Music Listens Actions Indexed</vt:lpstr>
      <vt:lpstr>Next Steps</vt:lpstr>
      <vt:lpstr>PowerPoint Presentation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Weigert</dc:creator>
  <cp:lastModifiedBy>Jonas Weigert</cp:lastModifiedBy>
  <cp:revision>5</cp:revision>
  <dcterms:created xsi:type="dcterms:W3CDTF">2014-05-06T11:24:01Z</dcterms:created>
  <dcterms:modified xsi:type="dcterms:W3CDTF">2014-05-06T12:10:58Z</dcterms:modified>
</cp:coreProperties>
</file>