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4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7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3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1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17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2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2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9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6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2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9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3D284-C1BE-4B11-BA8A-62B569AC44E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EE94A-17EE-4A29-919E-F93D9A17C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1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788"/>
            <a:ext cx="9144000" cy="726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656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2013-07-28T13:44:40Z</dcterms:created>
  <dcterms:modified xsi:type="dcterms:W3CDTF">2013-07-28T13:45:41Z</dcterms:modified>
</cp:coreProperties>
</file>