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La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aleway-regular.fntdata"/><Relationship Id="rId21" Type="http://schemas.openxmlformats.org/officeDocument/2006/relationships/slide" Target="slides/slide16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Lato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Shape 4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rtl="0" algn="ctr">
              <a:spcBef>
                <a:spcPts val="0"/>
              </a:spcBef>
              <a:buSzPct val="100000"/>
              <a:defRPr sz="5200"/>
            </a:lvl1pPr>
            <a:lvl2pPr lvl="1" rtl="0" algn="ctr">
              <a:spcBef>
                <a:spcPts val="0"/>
              </a:spcBef>
              <a:buSzPct val="100000"/>
              <a:defRPr sz="5200"/>
            </a:lvl2pPr>
            <a:lvl3pPr lvl="2" rtl="0" algn="ctr">
              <a:spcBef>
                <a:spcPts val="0"/>
              </a:spcBef>
              <a:buSzPct val="100000"/>
              <a:defRPr sz="5200"/>
            </a:lvl3pPr>
            <a:lvl4pPr lvl="3" rtl="0" algn="ctr">
              <a:spcBef>
                <a:spcPts val="0"/>
              </a:spcBef>
              <a:buSzPct val="100000"/>
              <a:defRPr sz="5200"/>
            </a:lvl4pPr>
            <a:lvl5pPr lvl="4" rtl="0" algn="ctr">
              <a:spcBef>
                <a:spcPts val="0"/>
              </a:spcBef>
              <a:buSzPct val="100000"/>
              <a:defRPr sz="5200"/>
            </a:lvl5pPr>
            <a:lvl6pPr lvl="5" rtl="0" algn="ctr">
              <a:spcBef>
                <a:spcPts val="0"/>
              </a:spcBef>
              <a:buSzPct val="100000"/>
              <a:defRPr sz="5200"/>
            </a:lvl6pPr>
            <a:lvl7pPr lvl="6" rtl="0" algn="ctr">
              <a:spcBef>
                <a:spcPts val="0"/>
              </a:spcBef>
              <a:buSzPct val="100000"/>
              <a:defRPr sz="5200"/>
            </a:lvl7pPr>
            <a:lvl8pPr lvl="7" rtl="0" algn="ctr">
              <a:spcBef>
                <a:spcPts val="0"/>
              </a:spcBef>
              <a:buSzPct val="100000"/>
              <a:defRPr sz="5200"/>
            </a:lvl8pPr>
            <a:lvl9pPr lvl="8" rtl="0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rtl="0" algn="ctr">
              <a:spcBef>
                <a:spcPts val="0"/>
              </a:spcBef>
              <a:buSzPct val="100000"/>
              <a:defRPr sz="3600"/>
            </a:lvl1pPr>
            <a:lvl2pPr lvl="1" rtl="0" algn="ctr">
              <a:spcBef>
                <a:spcPts val="0"/>
              </a:spcBef>
              <a:buSzPct val="100000"/>
              <a:defRPr sz="3600"/>
            </a:lvl2pPr>
            <a:lvl3pPr lvl="2" rtl="0" algn="ctr">
              <a:spcBef>
                <a:spcPts val="0"/>
              </a:spcBef>
              <a:buSzPct val="100000"/>
              <a:defRPr sz="3600"/>
            </a:lvl3pPr>
            <a:lvl4pPr lvl="3" rtl="0" algn="ctr">
              <a:spcBef>
                <a:spcPts val="0"/>
              </a:spcBef>
              <a:buSzPct val="100000"/>
              <a:defRPr sz="3600"/>
            </a:lvl4pPr>
            <a:lvl5pPr lvl="4" rtl="0" algn="ctr">
              <a:spcBef>
                <a:spcPts val="0"/>
              </a:spcBef>
              <a:buSzPct val="100000"/>
              <a:defRPr sz="3600"/>
            </a:lvl5pPr>
            <a:lvl6pPr lvl="5" rtl="0" algn="ctr">
              <a:spcBef>
                <a:spcPts val="0"/>
              </a:spcBef>
              <a:buSzPct val="100000"/>
              <a:defRPr sz="3600"/>
            </a:lvl6pPr>
            <a:lvl7pPr lvl="6" rtl="0" algn="ctr">
              <a:spcBef>
                <a:spcPts val="0"/>
              </a:spcBef>
              <a:buSzPct val="100000"/>
              <a:defRPr sz="3600"/>
            </a:lvl7pPr>
            <a:lvl8pPr lvl="7" rtl="0" algn="ctr">
              <a:spcBef>
                <a:spcPts val="0"/>
              </a:spcBef>
              <a:buSzPct val="100000"/>
              <a:defRPr sz="3600"/>
            </a:lvl8pPr>
            <a:lvl9pPr lvl="8" rtl="0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buFont typeface="Raleway"/>
              <a:defRPr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rtl="0" algn="ctr">
              <a:spcBef>
                <a:spcPts val="0"/>
              </a:spcBef>
              <a:buSzPct val="100000"/>
              <a:defRPr sz="4200"/>
            </a:lvl1pPr>
            <a:lvl2pPr lvl="1" rtl="0" algn="ctr">
              <a:spcBef>
                <a:spcPts val="0"/>
              </a:spcBef>
              <a:buSzPct val="100000"/>
              <a:defRPr sz="4200"/>
            </a:lvl2pPr>
            <a:lvl3pPr lvl="2" rtl="0" algn="ctr">
              <a:spcBef>
                <a:spcPts val="0"/>
              </a:spcBef>
              <a:buSzPct val="100000"/>
              <a:defRPr sz="4200"/>
            </a:lvl3pPr>
            <a:lvl4pPr lvl="3" rtl="0" algn="ctr">
              <a:spcBef>
                <a:spcPts val="0"/>
              </a:spcBef>
              <a:buSzPct val="100000"/>
              <a:defRPr sz="4200"/>
            </a:lvl4pPr>
            <a:lvl5pPr lvl="4" rtl="0" algn="ctr">
              <a:spcBef>
                <a:spcPts val="0"/>
              </a:spcBef>
              <a:buSzPct val="100000"/>
              <a:defRPr sz="4200"/>
            </a:lvl5pPr>
            <a:lvl6pPr lvl="5" rtl="0" algn="ctr">
              <a:spcBef>
                <a:spcPts val="0"/>
              </a:spcBef>
              <a:buSzPct val="100000"/>
              <a:defRPr sz="4200"/>
            </a:lvl6pPr>
            <a:lvl7pPr lvl="6" rtl="0" algn="ctr">
              <a:spcBef>
                <a:spcPts val="0"/>
              </a:spcBef>
              <a:buSzPct val="100000"/>
              <a:defRPr sz="4200"/>
            </a:lvl7pPr>
            <a:lvl8pPr lvl="7" rtl="0" algn="ctr">
              <a:spcBef>
                <a:spcPts val="0"/>
              </a:spcBef>
              <a:buSzPct val="100000"/>
              <a:defRPr sz="4200"/>
            </a:lvl8pPr>
            <a:lvl9pPr lvl="8" rtl="0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83" name="Shape 83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rtl="0" algn="ctr">
              <a:spcBef>
                <a:spcPts val="0"/>
              </a:spcBef>
              <a:buSzPct val="100000"/>
              <a:defRPr sz="12000"/>
            </a:lvl1pPr>
            <a:lvl2pPr lvl="1" rtl="0" algn="ctr">
              <a:spcBef>
                <a:spcPts val="0"/>
              </a:spcBef>
              <a:buSzPct val="100000"/>
              <a:defRPr sz="12000"/>
            </a:lvl2pPr>
            <a:lvl3pPr lvl="2" rtl="0" algn="ctr">
              <a:spcBef>
                <a:spcPts val="0"/>
              </a:spcBef>
              <a:buSzPct val="100000"/>
              <a:defRPr sz="12000"/>
            </a:lvl3pPr>
            <a:lvl4pPr lvl="3" rtl="0" algn="ctr">
              <a:spcBef>
                <a:spcPts val="0"/>
              </a:spcBef>
              <a:buSzPct val="100000"/>
              <a:defRPr sz="12000"/>
            </a:lvl4pPr>
            <a:lvl5pPr lvl="4" rtl="0" algn="ctr">
              <a:spcBef>
                <a:spcPts val="0"/>
              </a:spcBef>
              <a:buSzPct val="100000"/>
              <a:defRPr sz="12000"/>
            </a:lvl5pPr>
            <a:lvl6pPr lvl="5" rtl="0" algn="ctr">
              <a:spcBef>
                <a:spcPts val="0"/>
              </a:spcBef>
              <a:buSzPct val="100000"/>
              <a:defRPr sz="12000"/>
            </a:lvl6pPr>
            <a:lvl7pPr lvl="6" rtl="0" algn="ctr">
              <a:spcBef>
                <a:spcPts val="0"/>
              </a:spcBef>
              <a:buSzPct val="100000"/>
              <a:defRPr sz="12000"/>
            </a:lvl7pPr>
            <a:lvl8pPr lvl="7" rtl="0" algn="ctr">
              <a:spcBef>
                <a:spcPts val="0"/>
              </a:spcBef>
              <a:buSzPct val="100000"/>
              <a:defRPr sz="12000"/>
            </a:lvl8pPr>
            <a:lvl9pPr lvl="8" rtl="0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Relationship Id="rId4" Type="http://schemas.openxmlformats.org/officeDocument/2006/relationships/image" Target="../media/image10.jpg"/><Relationship Id="rId5" Type="http://schemas.openxmlformats.org/officeDocument/2006/relationships/image" Target="../media/image14.jpg"/><Relationship Id="rId6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2400"/>
            <a:ext cx="9144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>
            <p:ph type="title"/>
          </p:nvPr>
        </p:nvSpPr>
        <p:spPr>
          <a:xfrm>
            <a:off x="337825" y="112400"/>
            <a:ext cx="85134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 sz="3600">
                <a:solidFill>
                  <a:srgbClr val="000000"/>
                </a:solidFill>
              </a:rPr>
              <a:t>The Library Connection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1418900" y="5540450"/>
            <a:ext cx="6199200" cy="59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/>
              <a:t>Andrea L. Ogier</a:t>
            </a:r>
            <a:r>
              <a:rPr lang="en"/>
              <a:t> | VTArtWorks Project Co-Director</a:t>
            </a:r>
          </a:p>
          <a:p>
            <a:pPr lvl="0" algn="ctr">
              <a:spcBef>
                <a:spcPts val="0"/>
              </a:spcBef>
              <a:buNone/>
            </a:pPr>
            <a:r>
              <a:rPr lang="en"/>
              <a:t>Director, Data Services | University Libraries | Virginia Tech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27625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The Platform (Later)</a:t>
            </a:r>
          </a:p>
        </p:txBody>
      </p:sp>
      <p:sp>
        <p:nvSpPr>
          <p:cNvPr id="178" name="Shape 178"/>
          <p:cNvSpPr/>
          <p:nvPr/>
        </p:nvSpPr>
        <p:spPr>
          <a:xfrm>
            <a:off x="5380475" y="1356875"/>
            <a:ext cx="2605200" cy="17817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Communication Forum</a:t>
            </a:r>
          </a:p>
        </p:txBody>
      </p:sp>
      <p:sp>
        <p:nvSpPr>
          <p:cNvPr id="179" name="Shape 179"/>
          <p:cNvSpPr/>
          <p:nvPr/>
        </p:nvSpPr>
        <p:spPr>
          <a:xfrm>
            <a:off x="5409125" y="4307325"/>
            <a:ext cx="2605200" cy="16809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Digital Archive</a:t>
            </a:r>
          </a:p>
        </p:txBody>
      </p:sp>
      <p:cxnSp>
        <p:nvCxnSpPr>
          <p:cNvPr id="180" name="Shape 180"/>
          <p:cNvCxnSpPr>
            <a:stCxn id="178" idx="2"/>
            <a:endCxn id="179" idx="0"/>
          </p:cNvCxnSpPr>
          <p:nvPr/>
        </p:nvCxnSpPr>
        <p:spPr>
          <a:xfrm>
            <a:off x="6683075" y="3138575"/>
            <a:ext cx="28800" cy="1168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473500"/>
            <a:ext cx="1541851" cy="102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699" y="2991358"/>
            <a:ext cx="1541851" cy="102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Shape 1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4392704"/>
            <a:ext cx="2013552" cy="151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09152" y="1252354"/>
            <a:ext cx="1257300" cy="19907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5" name="Shape 185"/>
          <p:cNvCxnSpPr>
            <a:stCxn id="181" idx="3"/>
            <a:endCxn id="184" idx="1"/>
          </p:cNvCxnSpPr>
          <p:nvPr/>
        </p:nvCxnSpPr>
        <p:spPr>
          <a:xfrm>
            <a:off x="1853551" y="1987450"/>
            <a:ext cx="1355700" cy="26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86" name="Shape 186"/>
          <p:cNvCxnSpPr>
            <a:stCxn id="184" idx="1"/>
            <a:endCxn id="182" idx="3"/>
          </p:cNvCxnSpPr>
          <p:nvPr/>
        </p:nvCxnSpPr>
        <p:spPr>
          <a:xfrm flipH="1">
            <a:off x="1853452" y="2247717"/>
            <a:ext cx="1355700" cy="125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87" name="Shape 187"/>
          <p:cNvCxnSpPr>
            <a:stCxn id="183" idx="3"/>
            <a:endCxn id="184" idx="1"/>
          </p:cNvCxnSpPr>
          <p:nvPr/>
        </p:nvCxnSpPr>
        <p:spPr>
          <a:xfrm flipH="1" rot="10800000">
            <a:off x="2325252" y="2247679"/>
            <a:ext cx="883800" cy="290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188" name="Shape 188"/>
          <p:cNvCxnSpPr>
            <a:stCxn id="184" idx="3"/>
            <a:endCxn id="178" idx="1"/>
          </p:cNvCxnSpPr>
          <p:nvPr/>
        </p:nvCxnSpPr>
        <p:spPr>
          <a:xfrm>
            <a:off x="4466452" y="2247717"/>
            <a:ext cx="914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/>
              <a:t>The Platform: How it all </a:t>
            </a:r>
            <a:r>
              <a:rPr b="1" lang="en">
                <a:solidFill>
                  <a:srgbClr val="FF9900"/>
                </a:solidFill>
              </a:rPr>
              <a:t>COULD</a:t>
            </a:r>
            <a:r>
              <a:rPr b="1" lang="en"/>
              <a:t> fit together</a:t>
            </a:r>
          </a:p>
        </p:txBody>
      </p:sp>
      <p:sp>
        <p:nvSpPr>
          <p:cNvPr id="194" name="Shape 194"/>
          <p:cNvSpPr/>
          <p:nvPr/>
        </p:nvSpPr>
        <p:spPr>
          <a:xfrm>
            <a:off x="3414900" y="1356875"/>
            <a:ext cx="2505900" cy="12393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Project </a:t>
            </a:r>
            <a:r>
              <a:rPr lang="en" sz="2400"/>
              <a:t>Communication Forum</a:t>
            </a:r>
          </a:p>
        </p:txBody>
      </p:sp>
      <p:sp>
        <p:nvSpPr>
          <p:cNvPr id="195" name="Shape 195"/>
          <p:cNvSpPr/>
          <p:nvPr/>
        </p:nvSpPr>
        <p:spPr>
          <a:xfrm>
            <a:off x="3365250" y="4307325"/>
            <a:ext cx="2605200" cy="16809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Digital Archive</a:t>
            </a:r>
          </a:p>
        </p:txBody>
      </p:sp>
      <p:cxnSp>
        <p:nvCxnSpPr>
          <p:cNvPr id="196" name="Shape 196"/>
          <p:cNvCxnSpPr>
            <a:stCxn id="194" idx="2"/>
            <a:endCxn id="195" idx="0"/>
          </p:cNvCxnSpPr>
          <p:nvPr/>
        </p:nvCxnSpPr>
        <p:spPr>
          <a:xfrm>
            <a:off x="4667850" y="2596175"/>
            <a:ext cx="0" cy="1711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197" name="Shape 197"/>
          <p:cNvSpPr/>
          <p:nvPr/>
        </p:nvSpPr>
        <p:spPr>
          <a:xfrm>
            <a:off x="6411125" y="2006000"/>
            <a:ext cx="2505900" cy="12393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Related Project </a:t>
            </a:r>
            <a:r>
              <a:rPr lang="en" sz="2400"/>
              <a:t>Communication Forum</a:t>
            </a:r>
          </a:p>
        </p:txBody>
      </p:sp>
      <p:cxnSp>
        <p:nvCxnSpPr>
          <p:cNvPr id="198" name="Shape 198"/>
          <p:cNvCxnSpPr>
            <a:stCxn id="197" idx="2"/>
            <a:endCxn id="195" idx="0"/>
          </p:cNvCxnSpPr>
          <p:nvPr/>
        </p:nvCxnSpPr>
        <p:spPr>
          <a:xfrm flipH="1">
            <a:off x="4667975" y="3245300"/>
            <a:ext cx="2996100" cy="1062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199" name="Shape 199"/>
          <p:cNvSpPr/>
          <p:nvPr/>
        </p:nvSpPr>
        <p:spPr>
          <a:xfrm>
            <a:off x="665650" y="2127900"/>
            <a:ext cx="2505900" cy="12393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2400"/>
              <a:t>Related Project Communication Forum</a:t>
            </a:r>
          </a:p>
        </p:txBody>
      </p:sp>
      <p:cxnSp>
        <p:nvCxnSpPr>
          <p:cNvPr id="200" name="Shape 200"/>
          <p:cNvCxnSpPr>
            <a:stCxn id="199" idx="2"/>
            <a:endCxn id="195" idx="0"/>
          </p:cNvCxnSpPr>
          <p:nvPr/>
        </p:nvCxnSpPr>
        <p:spPr>
          <a:xfrm>
            <a:off x="1918600" y="3367200"/>
            <a:ext cx="2749200" cy="940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/>
        </p:nvSpPr>
        <p:spPr>
          <a:xfrm>
            <a:off x="1671480" y="860863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06" name="Shape 206"/>
          <p:cNvSpPr/>
          <p:nvPr/>
        </p:nvSpPr>
        <p:spPr>
          <a:xfrm>
            <a:off x="1656124" y="1991533"/>
            <a:ext cx="805800" cy="6441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07" name="Shape 207"/>
          <p:cNvCxnSpPr>
            <a:stCxn id="205" idx="2"/>
            <a:endCxn id="206" idx="0"/>
          </p:cNvCxnSpPr>
          <p:nvPr/>
        </p:nvCxnSpPr>
        <p:spPr>
          <a:xfrm>
            <a:off x="2059080" y="1335763"/>
            <a:ext cx="0" cy="65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08" name="Shape 208"/>
          <p:cNvSpPr/>
          <p:nvPr/>
        </p:nvSpPr>
        <p:spPr>
          <a:xfrm>
            <a:off x="2598185" y="1109620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09" name="Shape 209"/>
          <p:cNvCxnSpPr>
            <a:stCxn id="208" idx="2"/>
            <a:endCxn id="206" idx="0"/>
          </p:cNvCxnSpPr>
          <p:nvPr/>
        </p:nvCxnSpPr>
        <p:spPr>
          <a:xfrm flipH="1">
            <a:off x="2059085" y="1584520"/>
            <a:ext cx="926700" cy="40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10" name="Shape 210"/>
          <p:cNvSpPr/>
          <p:nvPr/>
        </p:nvSpPr>
        <p:spPr>
          <a:xfrm>
            <a:off x="821163" y="1156335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11" name="Shape 211"/>
          <p:cNvCxnSpPr>
            <a:stCxn id="210" idx="2"/>
            <a:endCxn id="206" idx="0"/>
          </p:cNvCxnSpPr>
          <p:nvPr/>
        </p:nvCxnSpPr>
        <p:spPr>
          <a:xfrm>
            <a:off x="1208763" y="1631235"/>
            <a:ext cx="850200" cy="36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12" name="Shape 212"/>
          <p:cNvSpPr/>
          <p:nvPr/>
        </p:nvSpPr>
        <p:spPr>
          <a:xfrm>
            <a:off x="4419493" y="860863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13" name="Shape 213"/>
          <p:cNvSpPr/>
          <p:nvPr/>
        </p:nvSpPr>
        <p:spPr>
          <a:xfrm>
            <a:off x="4404137" y="1991533"/>
            <a:ext cx="805800" cy="6441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14" name="Shape 214"/>
          <p:cNvCxnSpPr>
            <a:stCxn id="212" idx="2"/>
            <a:endCxn id="213" idx="0"/>
          </p:cNvCxnSpPr>
          <p:nvPr/>
        </p:nvCxnSpPr>
        <p:spPr>
          <a:xfrm>
            <a:off x="4807093" y="1335763"/>
            <a:ext cx="0" cy="65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15" name="Shape 215"/>
          <p:cNvSpPr/>
          <p:nvPr/>
        </p:nvSpPr>
        <p:spPr>
          <a:xfrm>
            <a:off x="5346198" y="1109620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16" name="Shape 216"/>
          <p:cNvCxnSpPr>
            <a:stCxn id="215" idx="2"/>
            <a:endCxn id="213" idx="0"/>
          </p:cNvCxnSpPr>
          <p:nvPr/>
        </p:nvCxnSpPr>
        <p:spPr>
          <a:xfrm flipH="1">
            <a:off x="4807098" y="1584520"/>
            <a:ext cx="926700" cy="40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17" name="Shape 217"/>
          <p:cNvSpPr/>
          <p:nvPr/>
        </p:nvSpPr>
        <p:spPr>
          <a:xfrm>
            <a:off x="3569175" y="1156335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18" name="Shape 218"/>
          <p:cNvCxnSpPr>
            <a:stCxn id="217" idx="2"/>
            <a:endCxn id="213" idx="0"/>
          </p:cNvCxnSpPr>
          <p:nvPr/>
        </p:nvCxnSpPr>
        <p:spPr>
          <a:xfrm>
            <a:off x="3956775" y="1631235"/>
            <a:ext cx="850200" cy="36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19" name="Shape 219"/>
          <p:cNvSpPr/>
          <p:nvPr/>
        </p:nvSpPr>
        <p:spPr>
          <a:xfrm>
            <a:off x="7167480" y="821038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20" name="Shape 220"/>
          <p:cNvSpPr/>
          <p:nvPr/>
        </p:nvSpPr>
        <p:spPr>
          <a:xfrm>
            <a:off x="7152124" y="1951708"/>
            <a:ext cx="805800" cy="6441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21" name="Shape 221"/>
          <p:cNvCxnSpPr>
            <a:stCxn id="219" idx="2"/>
            <a:endCxn id="220" idx="0"/>
          </p:cNvCxnSpPr>
          <p:nvPr/>
        </p:nvCxnSpPr>
        <p:spPr>
          <a:xfrm>
            <a:off x="7555080" y="1295938"/>
            <a:ext cx="0" cy="65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22" name="Shape 222"/>
          <p:cNvSpPr/>
          <p:nvPr/>
        </p:nvSpPr>
        <p:spPr>
          <a:xfrm>
            <a:off x="8094185" y="1069795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23" name="Shape 223"/>
          <p:cNvCxnSpPr>
            <a:stCxn id="222" idx="2"/>
            <a:endCxn id="220" idx="0"/>
          </p:cNvCxnSpPr>
          <p:nvPr/>
        </p:nvCxnSpPr>
        <p:spPr>
          <a:xfrm flipH="1">
            <a:off x="7555085" y="1544695"/>
            <a:ext cx="926700" cy="40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24" name="Shape 224"/>
          <p:cNvSpPr/>
          <p:nvPr/>
        </p:nvSpPr>
        <p:spPr>
          <a:xfrm>
            <a:off x="6317163" y="1116510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25" name="Shape 225"/>
          <p:cNvCxnSpPr>
            <a:stCxn id="224" idx="2"/>
            <a:endCxn id="220" idx="0"/>
          </p:cNvCxnSpPr>
          <p:nvPr/>
        </p:nvCxnSpPr>
        <p:spPr>
          <a:xfrm>
            <a:off x="6704763" y="1591410"/>
            <a:ext cx="850200" cy="36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26" name="Shape 226"/>
          <p:cNvSpPr/>
          <p:nvPr/>
        </p:nvSpPr>
        <p:spPr>
          <a:xfrm rot="10800000">
            <a:off x="7205680" y="5425458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27" name="Shape 227"/>
          <p:cNvSpPr/>
          <p:nvPr/>
        </p:nvSpPr>
        <p:spPr>
          <a:xfrm rot="10800000">
            <a:off x="7190436" y="4125588"/>
            <a:ext cx="805800" cy="6441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28" name="Shape 228"/>
          <p:cNvCxnSpPr>
            <a:stCxn id="226" idx="2"/>
            <a:endCxn id="227" idx="0"/>
          </p:cNvCxnSpPr>
          <p:nvPr/>
        </p:nvCxnSpPr>
        <p:spPr>
          <a:xfrm rot="10800000">
            <a:off x="7593280" y="4769658"/>
            <a:ext cx="0" cy="65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29" name="Shape 229"/>
          <p:cNvSpPr/>
          <p:nvPr/>
        </p:nvSpPr>
        <p:spPr>
          <a:xfrm rot="10800000">
            <a:off x="6278975" y="5176701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30" name="Shape 230"/>
          <p:cNvCxnSpPr>
            <a:stCxn id="229" idx="2"/>
            <a:endCxn id="227" idx="0"/>
          </p:cNvCxnSpPr>
          <p:nvPr/>
        </p:nvCxnSpPr>
        <p:spPr>
          <a:xfrm flipH="1" rot="10800000">
            <a:off x="6666575" y="4769601"/>
            <a:ext cx="926700" cy="40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31" name="Shape 231"/>
          <p:cNvSpPr/>
          <p:nvPr/>
        </p:nvSpPr>
        <p:spPr>
          <a:xfrm rot="10800000">
            <a:off x="8055998" y="5129986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32" name="Shape 232"/>
          <p:cNvCxnSpPr>
            <a:stCxn id="231" idx="2"/>
            <a:endCxn id="227" idx="0"/>
          </p:cNvCxnSpPr>
          <p:nvPr/>
        </p:nvCxnSpPr>
        <p:spPr>
          <a:xfrm rot="10800000">
            <a:off x="7593398" y="4769686"/>
            <a:ext cx="850200" cy="36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33" name="Shape 233"/>
          <p:cNvSpPr/>
          <p:nvPr/>
        </p:nvSpPr>
        <p:spPr>
          <a:xfrm rot="10800000">
            <a:off x="4457668" y="5425458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34" name="Shape 234"/>
          <p:cNvSpPr/>
          <p:nvPr/>
        </p:nvSpPr>
        <p:spPr>
          <a:xfrm rot="10800000">
            <a:off x="4442424" y="4125588"/>
            <a:ext cx="805800" cy="6441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35" name="Shape 235"/>
          <p:cNvCxnSpPr>
            <a:stCxn id="233" idx="2"/>
            <a:endCxn id="234" idx="0"/>
          </p:cNvCxnSpPr>
          <p:nvPr/>
        </p:nvCxnSpPr>
        <p:spPr>
          <a:xfrm rot="10800000">
            <a:off x="4845268" y="4769658"/>
            <a:ext cx="0" cy="65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36" name="Shape 236"/>
          <p:cNvSpPr/>
          <p:nvPr/>
        </p:nvSpPr>
        <p:spPr>
          <a:xfrm rot="10800000">
            <a:off x="3530963" y="5176701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37" name="Shape 237"/>
          <p:cNvCxnSpPr>
            <a:stCxn id="236" idx="2"/>
            <a:endCxn id="234" idx="0"/>
          </p:cNvCxnSpPr>
          <p:nvPr/>
        </p:nvCxnSpPr>
        <p:spPr>
          <a:xfrm flipH="1" rot="10800000">
            <a:off x="3918563" y="4769601"/>
            <a:ext cx="926700" cy="40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38" name="Shape 238"/>
          <p:cNvSpPr/>
          <p:nvPr/>
        </p:nvSpPr>
        <p:spPr>
          <a:xfrm rot="10800000">
            <a:off x="5307985" y="5129986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39" name="Shape 239"/>
          <p:cNvCxnSpPr>
            <a:stCxn id="238" idx="2"/>
            <a:endCxn id="234" idx="0"/>
          </p:cNvCxnSpPr>
          <p:nvPr/>
        </p:nvCxnSpPr>
        <p:spPr>
          <a:xfrm rot="10800000">
            <a:off x="4845385" y="4769686"/>
            <a:ext cx="850200" cy="36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40" name="Shape 240"/>
          <p:cNvSpPr/>
          <p:nvPr/>
        </p:nvSpPr>
        <p:spPr>
          <a:xfrm rot="10800000">
            <a:off x="1709680" y="5465283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41" name="Shape 241"/>
          <p:cNvSpPr/>
          <p:nvPr/>
        </p:nvSpPr>
        <p:spPr>
          <a:xfrm rot="10800000">
            <a:off x="1694436" y="4165413"/>
            <a:ext cx="805800" cy="6441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42" name="Shape 242"/>
          <p:cNvCxnSpPr>
            <a:stCxn id="240" idx="2"/>
            <a:endCxn id="241" idx="0"/>
          </p:cNvCxnSpPr>
          <p:nvPr/>
        </p:nvCxnSpPr>
        <p:spPr>
          <a:xfrm rot="10800000">
            <a:off x="2097280" y="4809483"/>
            <a:ext cx="0" cy="65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43" name="Shape 243"/>
          <p:cNvSpPr/>
          <p:nvPr/>
        </p:nvSpPr>
        <p:spPr>
          <a:xfrm rot="10800000">
            <a:off x="782975" y="5216526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44" name="Shape 244"/>
          <p:cNvCxnSpPr>
            <a:stCxn id="243" idx="2"/>
            <a:endCxn id="241" idx="0"/>
          </p:cNvCxnSpPr>
          <p:nvPr/>
        </p:nvCxnSpPr>
        <p:spPr>
          <a:xfrm flipH="1" rot="10800000">
            <a:off x="1170575" y="4809426"/>
            <a:ext cx="926700" cy="407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45" name="Shape 245"/>
          <p:cNvSpPr/>
          <p:nvPr/>
        </p:nvSpPr>
        <p:spPr>
          <a:xfrm rot="10800000">
            <a:off x="2559998" y="5169811"/>
            <a:ext cx="775200" cy="474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46" name="Shape 246"/>
          <p:cNvCxnSpPr>
            <a:stCxn id="245" idx="2"/>
            <a:endCxn id="241" idx="0"/>
          </p:cNvCxnSpPr>
          <p:nvPr/>
        </p:nvCxnSpPr>
        <p:spPr>
          <a:xfrm rot="10800000">
            <a:off x="2097398" y="4809511"/>
            <a:ext cx="850200" cy="360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47" name="Shape 247"/>
          <p:cNvSpPr/>
          <p:nvPr/>
        </p:nvSpPr>
        <p:spPr>
          <a:xfrm>
            <a:off x="1255050" y="3115225"/>
            <a:ext cx="7226700" cy="6441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>
                <a:latin typeface="Raleway"/>
                <a:ea typeface="Raleway"/>
                <a:cs typeface="Raleway"/>
                <a:sym typeface="Raleway"/>
              </a:rPr>
              <a:t>c</a:t>
            </a:r>
            <a:r>
              <a:rPr lang="en" sz="2400">
                <a:latin typeface="Raleway"/>
                <a:ea typeface="Raleway"/>
                <a:cs typeface="Raleway"/>
                <a:sym typeface="Raleway"/>
              </a:rPr>
              <a:t>entral index</a:t>
            </a:r>
          </a:p>
        </p:txBody>
      </p:sp>
      <p:cxnSp>
        <p:nvCxnSpPr>
          <p:cNvPr id="248" name="Shape 248"/>
          <p:cNvCxnSpPr>
            <a:endCxn id="247" idx="0"/>
          </p:cNvCxnSpPr>
          <p:nvPr/>
        </p:nvCxnSpPr>
        <p:spPr>
          <a:xfrm>
            <a:off x="2058900" y="2635525"/>
            <a:ext cx="2809500" cy="47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49" name="Shape 249"/>
          <p:cNvCxnSpPr>
            <a:stCxn id="213" idx="2"/>
            <a:endCxn id="247" idx="0"/>
          </p:cNvCxnSpPr>
          <p:nvPr/>
        </p:nvCxnSpPr>
        <p:spPr>
          <a:xfrm>
            <a:off x="4807037" y="2635633"/>
            <a:ext cx="61500" cy="47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50" name="Shape 250"/>
          <p:cNvCxnSpPr>
            <a:stCxn id="220" idx="2"/>
            <a:endCxn id="247" idx="0"/>
          </p:cNvCxnSpPr>
          <p:nvPr/>
        </p:nvCxnSpPr>
        <p:spPr>
          <a:xfrm flipH="1">
            <a:off x="4868524" y="2595808"/>
            <a:ext cx="2686500" cy="51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51" name="Shape 251"/>
          <p:cNvCxnSpPr>
            <a:endCxn id="247" idx="2"/>
          </p:cNvCxnSpPr>
          <p:nvPr/>
        </p:nvCxnSpPr>
        <p:spPr>
          <a:xfrm flipH="1" rot="10800000">
            <a:off x="2151600" y="3759325"/>
            <a:ext cx="2716800" cy="38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52" name="Shape 252"/>
          <p:cNvCxnSpPr>
            <a:stCxn id="234" idx="2"/>
            <a:endCxn id="247" idx="2"/>
          </p:cNvCxnSpPr>
          <p:nvPr/>
        </p:nvCxnSpPr>
        <p:spPr>
          <a:xfrm flipH="1" rot="10800000">
            <a:off x="4845324" y="3759288"/>
            <a:ext cx="23100" cy="36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253" name="Shape 253"/>
          <p:cNvCxnSpPr>
            <a:stCxn id="227" idx="2"/>
            <a:endCxn id="247" idx="2"/>
          </p:cNvCxnSpPr>
          <p:nvPr/>
        </p:nvCxnSpPr>
        <p:spPr>
          <a:xfrm rot="10800000">
            <a:off x="4868436" y="3759288"/>
            <a:ext cx="2724900" cy="36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/>
        </p:nvSpPr>
        <p:spPr>
          <a:xfrm>
            <a:off x="1223925" y="83714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59" name="Shape 259"/>
          <p:cNvSpPr/>
          <p:nvPr/>
        </p:nvSpPr>
        <p:spPr>
          <a:xfrm>
            <a:off x="1216304" y="129436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60" name="Shape 260"/>
          <p:cNvCxnSpPr>
            <a:stCxn id="258" idx="2"/>
            <a:endCxn id="259" idx="0"/>
          </p:cNvCxnSpPr>
          <p:nvPr/>
        </p:nvCxnSpPr>
        <p:spPr>
          <a:xfrm>
            <a:off x="1416225" y="1029147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61" name="Shape 261"/>
          <p:cNvSpPr/>
          <p:nvPr/>
        </p:nvSpPr>
        <p:spPr>
          <a:xfrm>
            <a:off x="1683834" y="937739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62" name="Shape 262"/>
          <p:cNvCxnSpPr>
            <a:stCxn id="261" idx="2"/>
            <a:endCxn id="259" idx="0"/>
          </p:cNvCxnSpPr>
          <p:nvPr/>
        </p:nvCxnSpPr>
        <p:spPr>
          <a:xfrm flipH="1">
            <a:off x="1416234" y="1129739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63" name="Shape 263"/>
          <p:cNvSpPr/>
          <p:nvPr/>
        </p:nvSpPr>
        <p:spPr>
          <a:xfrm>
            <a:off x="801927" y="95663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64" name="Shape 264"/>
          <p:cNvCxnSpPr>
            <a:stCxn id="263" idx="2"/>
            <a:endCxn id="259" idx="0"/>
          </p:cNvCxnSpPr>
          <p:nvPr/>
        </p:nvCxnSpPr>
        <p:spPr>
          <a:xfrm>
            <a:off x="994227" y="1148630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65" name="Shape 265"/>
          <p:cNvSpPr/>
          <p:nvPr/>
        </p:nvSpPr>
        <p:spPr>
          <a:xfrm>
            <a:off x="2587718" y="83714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66" name="Shape 266"/>
          <p:cNvSpPr/>
          <p:nvPr/>
        </p:nvSpPr>
        <p:spPr>
          <a:xfrm>
            <a:off x="2580097" y="129436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67" name="Shape 267"/>
          <p:cNvCxnSpPr>
            <a:stCxn id="265" idx="2"/>
            <a:endCxn id="266" idx="0"/>
          </p:cNvCxnSpPr>
          <p:nvPr/>
        </p:nvCxnSpPr>
        <p:spPr>
          <a:xfrm>
            <a:off x="2780018" y="1029147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68" name="Shape 268"/>
          <p:cNvSpPr/>
          <p:nvPr/>
        </p:nvSpPr>
        <p:spPr>
          <a:xfrm>
            <a:off x="3047626" y="937739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69" name="Shape 269"/>
          <p:cNvCxnSpPr>
            <a:stCxn id="268" idx="2"/>
            <a:endCxn id="266" idx="0"/>
          </p:cNvCxnSpPr>
          <p:nvPr/>
        </p:nvCxnSpPr>
        <p:spPr>
          <a:xfrm flipH="1">
            <a:off x="2780026" y="1129739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70" name="Shape 270"/>
          <p:cNvSpPr/>
          <p:nvPr/>
        </p:nvSpPr>
        <p:spPr>
          <a:xfrm>
            <a:off x="2165719" y="95663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71" name="Shape 271"/>
          <p:cNvCxnSpPr>
            <a:stCxn id="270" idx="2"/>
            <a:endCxn id="266" idx="0"/>
          </p:cNvCxnSpPr>
          <p:nvPr/>
        </p:nvCxnSpPr>
        <p:spPr>
          <a:xfrm>
            <a:off x="2358019" y="1148630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72" name="Shape 272"/>
          <p:cNvSpPr/>
          <p:nvPr/>
        </p:nvSpPr>
        <p:spPr>
          <a:xfrm>
            <a:off x="3951498" y="82104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73" name="Shape 273"/>
          <p:cNvSpPr/>
          <p:nvPr/>
        </p:nvSpPr>
        <p:spPr>
          <a:xfrm>
            <a:off x="3943877" y="1278262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74" name="Shape 274"/>
          <p:cNvCxnSpPr>
            <a:stCxn id="272" idx="2"/>
            <a:endCxn id="273" idx="0"/>
          </p:cNvCxnSpPr>
          <p:nvPr/>
        </p:nvCxnSpPr>
        <p:spPr>
          <a:xfrm>
            <a:off x="4143798" y="1013043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75" name="Shape 275"/>
          <p:cNvSpPr/>
          <p:nvPr/>
        </p:nvSpPr>
        <p:spPr>
          <a:xfrm>
            <a:off x="4411406" y="92163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76" name="Shape 276"/>
          <p:cNvCxnSpPr>
            <a:stCxn id="275" idx="2"/>
            <a:endCxn id="273" idx="0"/>
          </p:cNvCxnSpPr>
          <p:nvPr/>
        </p:nvCxnSpPr>
        <p:spPr>
          <a:xfrm flipH="1">
            <a:off x="4143806" y="1113635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77" name="Shape 277"/>
          <p:cNvSpPr/>
          <p:nvPr/>
        </p:nvSpPr>
        <p:spPr>
          <a:xfrm>
            <a:off x="3529500" y="94052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78" name="Shape 278"/>
          <p:cNvCxnSpPr>
            <a:stCxn id="277" idx="2"/>
            <a:endCxn id="273" idx="0"/>
          </p:cNvCxnSpPr>
          <p:nvPr/>
        </p:nvCxnSpPr>
        <p:spPr>
          <a:xfrm>
            <a:off x="3721800" y="1132525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79" name="Shape 279"/>
          <p:cNvSpPr/>
          <p:nvPr/>
        </p:nvSpPr>
        <p:spPr>
          <a:xfrm rot="10800000">
            <a:off x="3989400" y="566378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80" name="Shape 280"/>
          <p:cNvSpPr/>
          <p:nvPr/>
        </p:nvSpPr>
        <p:spPr>
          <a:xfrm rot="10800000">
            <a:off x="3981721" y="5138169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81" name="Shape 281"/>
          <p:cNvCxnSpPr>
            <a:stCxn id="279" idx="2"/>
            <a:endCxn id="280" idx="0"/>
          </p:cNvCxnSpPr>
          <p:nvPr/>
        </p:nvCxnSpPr>
        <p:spPr>
          <a:xfrm rot="10800000">
            <a:off x="4181700" y="5398588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82" name="Shape 282"/>
          <p:cNvSpPr/>
          <p:nvPr/>
        </p:nvSpPr>
        <p:spPr>
          <a:xfrm rot="10800000">
            <a:off x="3529491" y="556319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83" name="Shape 283"/>
          <p:cNvCxnSpPr>
            <a:stCxn id="282" idx="2"/>
            <a:endCxn id="280" idx="0"/>
          </p:cNvCxnSpPr>
          <p:nvPr/>
        </p:nvCxnSpPr>
        <p:spPr>
          <a:xfrm flipH="1" rot="10800000">
            <a:off x="3721791" y="5398496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84" name="Shape 284"/>
          <p:cNvSpPr/>
          <p:nvPr/>
        </p:nvSpPr>
        <p:spPr>
          <a:xfrm rot="10800000">
            <a:off x="4411398" y="554430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85" name="Shape 285"/>
          <p:cNvCxnSpPr>
            <a:stCxn id="284" idx="2"/>
            <a:endCxn id="280" idx="0"/>
          </p:cNvCxnSpPr>
          <p:nvPr/>
        </p:nvCxnSpPr>
        <p:spPr>
          <a:xfrm rot="10800000">
            <a:off x="4181598" y="5398505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86" name="Shape 286"/>
          <p:cNvSpPr/>
          <p:nvPr/>
        </p:nvSpPr>
        <p:spPr>
          <a:xfrm rot="10800000">
            <a:off x="2625607" y="566378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87" name="Shape 287"/>
          <p:cNvSpPr/>
          <p:nvPr/>
        </p:nvSpPr>
        <p:spPr>
          <a:xfrm rot="10800000">
            <a:off x="2617928" y="5138169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88" name="Shape 288"/>
          <p:cNvCxnSpPr>
            <a:stCxn id="286" idx="2"/>
            <a:endCxn id="287" idx="0"/>
          </p:cNvCxnSpPr>
          <p:nvPr/>
        </p:nvCxnSpPr>
        <p:spPr>
          <a:xfrm rot="10800000">
            <a:off x="2817907" y="5398588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89" name="Shape 289"/>
          <p:cNvSpPr/>
          <p:nvPr/>
        </p:nvSpPr>
        <p:spPr>
          <a:xfrm rot="10800000">
            <a:off x="2165699" y="556319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90" name="Shape 290"/>
          <p:cNvCxnSpPr>
            <a:stCxn id="289" idx="2"/>
            <a:endCxn id="287" idx="0"/>
          </p:cNvCxnSpPr>
          <p:nvPr/>
        </p:nvCxnSpPr>
        <p:spPr>
          <a:xfrm flipH="1" rot="10800000">
            <a:off x="2357999" y="5398496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91" name="Shape 291"/>
          <p:cNvSpPr/>
          <p:nvPr/>
        </p:nvSpPr>
        <p:spPr>
          <a:xfrm rot="10800000">
            <a:off x="3047606" y="554430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92" name="Shape 292"/>
          <p:cNvCxnSpPr>
            <a:stCxn id="291" idx="2"/>
            <a:endCxn id="287" idx="0"/>
          </p:cNvCxnSpPr>
          <p:nvPr/>
        </p:nvCxnSpPr>
        <p:spPr>
          <a:xfrm rot="10800000">
            <a:off x="2817806" y="5398505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93" name="Shape 293"/>
          <p:cNvSpPr/>
          <p:nvPr/>
        </p:nvSpPr>
        <p:spPr>
          <a:xfrm rot="10800000">
            <a:off x="1261827" y="567989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294" name="Shape 294"/>
          <p:cNvSpPr/>
          <p:nvPr/>
        </p:nvSpPr>
        <p:spPr>
          <a:xfrm rot="10800000">
            <a:off x="1254148" y="515427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95" name="Shape 295"/>
          <p:cNvCxnSpPr>
            <a:stCxn id="293" idx="2"/>
            <a:endCxn id="294" idx="0"/>
          </p:cNvCxnSpPr>
          <p:nvPr/>
        </p:nvCxnSpPr>
        <p:spPr>
          <a:xfrm rot="10800000">
            <a:off x="1454127" y="5414693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96" name="Shape 296"/>
          <p:cNvSpPr/>
          <p:nvPr/>
        </p:nvSpPr>
        <p:spPr>
          <a:xfrm rot="10800000">
            <a:off x="801919" y="557930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97" name="Shape 297"/>
          <p:cNvCxnSpPr>
            <a:stCxn id="296" idx="2"/>
            <a:endCxn id="294" idx="0"/>
          </p:cNvCxnSpPr>
          <p:nvPr/>
        </p:nvCxnSpPr>
        <p:spPr>
          <a:xfrm flipH="1" rot="10800000">
            <a:off x="994219" y="5414600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298" name="Shape 298"/>
          <p:cNvSpPr/>
          <p:nvPr/>
        </p:nvSpPr>
        <p:spPr>
          <a:xfrm rot="10800000">
            <a:off x="1683825" y="556041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299" name="Shape 299"/>
          <p:cNvCxnSpPr>
            <a:stCxn id="298" idx="2"/>
            <a:endCxn id="294" idx="0"/>
          </p:cNvCxnSpPr>
          <p:nvPr/>
        </p:nvCxnSpPr>
        <p:spPr>
          <a:xfrm rot="10800000">
            <a:off x="1454025" y="5414610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00" name="Shape 300"/>
          <p:cNvSpPr/>
          <p:nvPr/>
        </p:nvSpPr>
        <p:spPr>
          <a:xfrm>
            <a:off x="5312125" y="86003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01" name="Shape 301"/>
          <p:cNvSpPr/>
          <p:nvPr/>
        </p:nvSpPr>
        <p:spPr>
          <a:xfrm>
            <a:off x="5304504" y="1317254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02" name="Shape 302"/>
          <p:cNvCxnSpPr>
            <a:stCxn id="300" idx="2"/>
            <a:endCxn id="301" idx="0"/>
          </p:cNvCxnSpPr>
          <p:nvPr/>
        </p:nvCxnSpPr>
        <p:spPr>
          <a:xfrm>
            <a:off x="5504425" y="1052034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03" name="Shape 303"/>
          <p:cNvSpPr/>
          <p:nvPr/>
        </p:nvSpPr>
        <p:spPr>
          <a:xfrm>
            <a:off x="5772034" y="96062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04" name="Shape 304"/>
          <p:cNvCxnSpPr>
            <a:stCxn id="303" idx="2"/>
            <a:endCxn id="301" idx="0"/>
          </p:cNvCxnSpPr>
          <p:nvPr/>
        </p:nvCxnSpPr>
        <p:spPr>
          <a:xfrm flipH="1">
            <a:off x="5504434" y="1152627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05" name="Shape 305"/>
          <p:cNvSpPr/>
          <p:nvPr/>
        </p:nvSpPr>
        <p:spPr>
          <a:xfrm>
            <a:off x="4890127" y="97951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06" name="Shape 306"/>
          <p:cNvCxnSpPr>
            <a:stCxn id="305" idx="2"/>
            <a:endCxn id="301" idx="0"/>
          </p:cNvCxnSpPr>
          <p:nvPr/>
        </p:nvCxnSpPr>
        <p:spPr>
          <a:xfrm>
            <a:off x="5082427" y="1171517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07" name="Shape 307"/>
          <p:cNvSpPr/>
          <p:nvPr/>
        </p:nvSpPr>
        <p:spPr>
          <a:xfrm>
            <a:off x="6675918" y="86003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08" name="Shape 308"/>
          <p:cNvSpPr/>
          <p:nvPr/>
        </p:nvSpPr>
        <p:spPr>
          <a:xfrm>
            <a:off x="6668297" y="1317254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09" name="Shape 309"/>
          <p:cNvCxnSpPr>
            <a:stCxn id="307" idx="2"/>
            <a:endCxn id="308" idx="0"/>
          </p:cNvCxnSpPr>
          <p:nvPr/>
        </p:nvCxnSpPr>
        <p:spPr>
          <a:xfrm>
            <a:off x="6868218" y="1052034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10" name="Shape 310"/>
          <p:cNvSpPr/>
          <p:nvPr/>
        </p:nvSpPr>
        <p:spPr>
          <a:xfrm>
            <a:off x="7135826" y="96062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11" name="Shape 311"/>
          <p:cNvCxnSpPr>
            <a:stCxn id="310" idx="2"/>
            <a:endCxn id="308" idx="0"/>
          </p:cNvCxnSpPr>
          <p:nvPr/>
        </p:nvCxnSpPr>
        <p:spPr>
          <a:xfrm flipH="1">
            <a:off x="6868226" y="1152627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12" name="Shape 312"/>
          <p:cNvSpPr/>
          <p:nvPr/>
        </p:nvSpPr>
        <p:spPr>
          <a:xfrm>
            <a:off x="6253919" y="97951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13" name="Shape 313"/>
          <p:cNvCxnSpPr>
            <a:stCxn id="312" idx="2"/>
            <a:endCxn id="308" idx="0"/>
          </p:cNvCxnSpPr>
          <p:nvPr/>
        </p:nvCxnSpPr>
        <p:spPr>
          <a:xfrm>
            <a:off x="6446219" y="1171517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14" name="Shape 314"/>
          <p:cNvSpPr/>
          <p:nvPr/>
        </p:nvSpPr>
        <p:spPr>
          <a:xfrm>
            <a:off x="8039698" y="84393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15" name="Shape 315"/>
          <p:cNvSpPr/>
          <p:nvPr/>
        </p:nvSpPr>
        <p:spPr>
          <a:xfrm>
            <a:off x="8032077" y="1301150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16" name="Shape 316"/>
          <p:cNvCxnSpPr>
            <a:stCxn id="314" idx="2"/>
            <a:endCxn id="315" idx="0"/>
          </p:cNvCxnSpPr>
          <p:nvPr/>
        </p:nvCxnSpPr>
        <p:spPr>
          <a:xfrm>
            <a:off x="8231998" y="1035930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17" name="Shape 317"/>
          <p:cNvSpPr/>
          <p:nvPr/>
        </p:nvSpPr>
        <p:spPr>
          <a:xfrm>
            <a:off x="8499606" y="944522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18" name="Shape 318"/>
          <p:cNvCxnSpPr>
            <a:stCxn id="317" idx="2"/>
            <a:endCxn id="315" idx="0"/>
          </p:cNvCxnSpPr>
          <p:nvPr/>
        </p:nvCxnSpPr>
        <p:spPr>
          <a:xfrm flipH="1">
            <a:off x="8232006" y="1136522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19" name="Shape 319"/>
          <p:cNvSpPr/>
          <p:nvPr/>
        </p:nvSpPr>
        <p:spPr>
          <a:xfrm>
            <a:off x="7617700" y="96341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20" name="Shape 320"/>
          <p:cNvCxnSpPr>
            <a:stCxn id="319" idx="2"/>
            <a:endCxn id="315" idx="0"/>
          </p:cNvCxnSpPr>
          <p:nvPr/>
        </p:nvCxnSpPr>
        <p:spPr>
          <a:xfrm>
            <a:off x="7810000" y="1155413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21" name="Shape 321"/>
          <p:cNvSpPr/>
          <p:nvPr/>
        </p:nvSpPr>
        <p:spPr>
          <a:xfrm rot="10800000">
            <a:off x="8077600" y="568667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22" name="Shape 322"/>
          <p:cNvSpPr/>
          <p:nvPr/>
        </p:nvSpPr>
        <p:spPr>
          <a:xfrm rot="10800000">
            <a:off x="8069921" y="516105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23" name="Shape 323"/>
          <p:cNvCxnSpPr>
            <a:stCxn id="321" idx="2"/>
            <a:endCxn id="322" idx="0"/>
          </p:cNvCxnSpPr>
          <p:nvPr/>
        </p:nvCxnSpPr>
        <p:spPr>
          <a:xfrm rot="10800000">
            <a:off x="8269900" y="5421476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24" name="Shape 324"/>
          <p:cNvSpPr/>
          <p:nvPr/>
        </p:nvSpPr>
        <p:spPr>
          <a:xfrm rot="10800000">
            <a:off x="7617691" y="558608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25" name="Shape 325"/>
          <p:cNvCxnSpPr>
            <a:stCxn id="324" idx="2"/>
            <a:endCxn id="322" idx="0"/>
          </p:cNvCxnSpPr>
          <p:nvPr/>
        </p:nvCxnSpPr>
        <p:spPr>
          <a:xfrm flipH="1" rot="10800000">
            <a:off x="7809991" y="5421383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26" name="Shape 326"/>
          <p:cNvSpPr/>
          <p:nvPr/>
        </p:nvSpPr>
        <p:spPr>
          <a:xfrm rot="10800000">
            <a:off x="8499598" y="556719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27" name="Shape 327"/>
          <p:cNvCxnSpPr>
            <a:stCxn id="326" idx="2"/>
            <a:endCxn id="322" idx="0"/>
          </p:cNvCxnSpPr>
          <p:nvPr/>
        </p:nvCxnSpPr>
        <p:spPr>
          <a:xfrm rot="10800000">
            <a:off x="8269798" y="5421393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28" name="Shape 328"/>
          <p:cNvSpPr/>
          <p:nvPr/>
        </p:nvSpPr>
        <p:spPr>
          <a:xfrm rot="10800000">
            <a:off x="6713807" y="568667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29" name="Shape 329"/>
          <p:cNvSpPr/>
          <p:nvPr/>
        </p:nvSpPr>
        <p:spPr>
          <a:xfrm rot="10800000">
            <a:off x="6706128" y="516105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30" name="Shape 330"/>
          <p:cNvCxnSpPr>
            <a:stCxn id="328" idx="2"/>
            <a:endCxn id="329" idx="0"/>
          </p:cNvCxnSpPr>
          <p:nvPr/>
        </p:nvCxnSpPr>
        <p:spPr>
          <a:xfrm rot="10800000">
            <a:off x="6906107" y="5421476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31" name="Shape 331"/>
          <p:cNvSpPr/>
          <p:nvPr/>
        </p:nvSpPr>
        <p:spPr>
          <a:xfrm rot="10800000">
            <a:off x="6253899" y="558608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32" name="Shape 332"/>
          <p:cNvCxnSpPr>
            <a:stCxn id="331" idx="2"/>
            <a:endCxn id="329" idx="0"/>
          </p:cNvCxnSpPr>
          <p:nvPr/>
        </p:nvCxnSpPr>
        <p:spPr>
          <a:xfrm flipH="1" rot="10800000">
            <a:off x="6446199" y="5421383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33" name="Shape 333"/>
          <p:cNvSpPr/>
          <p:nvPr/>
        </p:nvSpPr>
        <p:spPr>
          <a:xfrm rot="10800000">
            <a:off x="7135806" y="556719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34" name="Shape 334"/>
          <p:cNvCxnSpPr>
            <a:stCxn id="333" idx="2"/>
            <a:endCxn id="329" idx="0"/>
          </p:cNvCxnSpPr>
          <p:nvPr/>
        </p:nvCxnSpPr>
        <p:spPr>
          <a:xfrm rot="10800000">
            <a:off x="6906006" y="5421393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35" name="Shape 335"/>
          <p:cNvSpPr/>
          <p:nvPr/>
        </p:nvSpPr>
        <p:spPr>
          <a:xfrm rot="10800000">
            <a:off x="5350027" y="570278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36" name="Shape 336"/>
          <p:cNvSpPr/>
          <p:nvPr/>
        </p:nvSpPr>
        <p:spPr>
          <a:xfrm rot="10800000">
            <a:off x="5342348" y="5177161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37" name="Shape 337"/>
          <p:cNvCxnSpPr>
            <a:stCxn id="335" idx="2"/>
            <a:endCxn id="336" idx="0"/>
          </p:cNvCxnSpPr>
          <p:nvPr/>
        </p:nvCxnSpPr>
        <p:spPr>
          <a:xfrm rot="10800000">
            <a:off x="5542327" y="5437580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38" name="Shape 338"/>
          <p:cNvSpPr/>
          <p:nvPr/>
        </p:nvSpPr>
        <p:spPr>
          <a:xfrm rot="10800000">
            <a:off x="4890119" y="560218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39" name="Shape 339"/>
          <p:cNvCxnSpPr>
            <a:stCxn id="338" idx="2"/>
            <a:endCxn id="336" idx="0"/>
          </p:cNvCxnSpPr>
          <p:nvPr/>
        </p:nvCxnSpPr>
        <p:spPr>
          <a:xfrm flipH="1" rot="10800000">
            <a:off x="5082419" y="5437488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40" name="Shape 340"/>
          <p:cNvSpPr/>
          <p:nvPr/>
        </p:nvSpPr>
        <p:spPr>
          <a:xfrm rot="10800000">
            <a:off x="5772025" y="558329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41" name="Shape 341"/>
          <p:cNvCxnSpPr>
            <a:stCxn id="340" idx="2"/>
            <a:endCxn id="336" idx="0"/>
          </p:cNvCxnSpPr>
          <p:nvPr/>
        </p:nvCxnSpPr>
        <p:spPr>
          <a:xfrm rot="10800000">
            <a:off x="5542225" y="5437497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42" name="Shape 342"/>
          <p:cNvSpPr/>
          <p:nvPr/>
        </p:nvSpPr>
        <p:spPr>
          <a:xfrm rot="5400000">
            <a:off x="8661341" y="188256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43" name="Shape 343"/>
          <p:cNvSpPr/>
          <p:nvPr/>
        </p:nvSpPr>
        <p:spPr>
          <a:xfrm rot="5400000">
            <a:off x="8162272" y="184839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44" name="Shape 344"/>
          <p:cNvCxnSpPr>
            <a:stCxn id="342" idx="2"/>
            <a:endCxn id="343" idx="0"/>
          </p:cNvCxnSpPr>
          <p:nvPr/>
        </p:nvCxnSpPr>
        <p:spPr>
          <a:xfrm rot="10800000">
            <a:off x="8492441" y="1978564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45" name="Shape 345"/>
          <p:cNvSpPr/>
          <p:nvPr/>
        </p:nvSpPr>
        <p:spPr>
          <a:xfrm rot="5400000">
            <a:off x="8560749" y="234247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46" name="Shape 346"/>
          <p:cNvCxnSpPr>
            <a:stCxn id="345" idx="2"/>
            <a:endCxn id="343" idx="0"/>
          </p:cNvCxnSpPr>
          <p:nvPr/>
        </p:nvCxnSpPr>
        <p:spPr>
          <a:xfrm rot="10800000">
            <a:off x="8492349" y="1978573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47" name="Shape 347"/>
          <p:cNvSpPr/>
          <p:nvPr/>
        </p:nvSpPr>
        <p:spPr>
          <a:xfrm rot="5400000">
            <a:off x="8541858" y="146056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48" name="Shape 348"/>
          <p:cNvCxnSpPr>
            <a:stCxn id="347" idx="2"/>
            <a:endCxn id="343" idx="0"/>
          </p:cNvCxnSpPr>
          <p:nvPr/>
        </p:nvCxnSpPr>
        <p:spPr>
          <a:xfrm flipH="1">
            <a:off x="8492358" y="1556566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49" name="Shape 349"/>
          <p:cNvSpPr/>
          <p:nvPr/>
        </p:nvSpPr>
        <p:spPr>
          <a:xfrm rot="5400000">
            <a:off x="8661341" y="324635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50" name="Shape 350"/>
          <p:cNvSpPr/>
          <p:nvPr/>
        </p:nvSpPr>
        <p:spPr>
          <a:xfrm rot="5400000">
            <a:off x="8162272" y="321218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51" name="Shape 351"/>
          <p:cNvCxnSpPr>
            <a:stCxn id="349" idx="2"/>
            <a:endCxn id="350" idx="0"/>
          </p:cNvCxnSpPr>
          <p:nvPr/>
        </p:nvCxnSpPr>
        <p:spPr>
          <a:xfrm rot="10800000">
            <a:off x="8492441" y="3342357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52" name="Shape 352"/>
          <p:cNvSpPr/>
          <p:nvPr/>
        </p:nvSpPr>
        <p:spPr>
          <a:xfrm rot="5400000">
            <a:off x="8560749" y="370626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53" name="Shape 353"/>
          <p:cNvCxnSpPr>
            <a:stCxn id="352" idx="2"/>
            <a:endCxn id="350" idx="0"/>
          </p:cNvCxnSpPr>
          <p:nvPr/>
        </p:nvCxnSpPr>
        <p:spPr>
          <a:xfrm rot="10800000">
            <a:off x="8492349" y="3342365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54" name="Shape 354"/>
          <p:cNvSpPr/>
          <p:nvPr/>
        </p:nvSpPr>
        <p:spPr>
          <a:xfrm rot="5400000">
            <a:off x="8541858" y="282435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55" name="Shape 355"/>
          <p:cNvCxnSpPr>
            <a:stCxn id="354" idx="2"/>
            <a:endCxn id="350" idx="0"/>
          </p:cNvCxnSpPr>
          <p:nvPr/>
        </p:nvCxnSpPr>
        <p:spPr>
          <a:xfrm flipH="1">
            <a:off x="8492358" y="2920358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56" name="Shape 356"/>
          <p:cNvSpPr/>
          <p:nvPr/>
        </p:nvSpPr>
        <p:spPr>
          <a:xfrm rot="5400000">
            <a:off x="8677445" y="461013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57" name="Shape 357"/>
          <p:cNvSpPr/>
          <p:nvPr/>
        </p:nvSpPr>
        <p:spPr>
          <a:xfrm rot="5400000">
            <a:off x="8178376" y="457596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58" name="Shape 358"/>
          <p:cNvCxnSpPr>
            <a:stCxn id="356" idx="2"/>
            <a:endCxn id="357" idx="0"/>
          </p:cNvCxnSpPr>
          <p:nvPr/>
        </p:nvCxnSpPr>
        <p:spPr>
          <a:xfrm rot="10800000">
            <a:off x="8508545" y="4706137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59" name="Shape 359"/>
          <p:cNvSpPr/>
          <p:nvPr/>
        </p:nvSpPr>
        <p:spPr>
          <a:xfrm rot="5400000">
            <a:off x="8576853" y="507004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60" name="Shape 360"/>
          <p:cNvCxnSpPr>
            <a:stCxn id="359" idx="2"/>
            <a:endCxn id="357" idx="0"/>
          </p:cNvCxnSpPr>
          <p:nvPr/>
        </p:nvCxnSpPr>
        <p:spPr>
          <a:xfrm rot="10800000">
            <a:off x="8508453" y="4706145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61" name="Shape 361"/>
          <p:cNvSpPr/>
          <p:nvPr/>
        </p:nvSpPr>
        <p:spPr>
          <a:xfrm rot="5400000">
            <a:off x="8557963" y="4188139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62" name="Shape 362"/>
          <p:cNvCxnSpPr>
            <a:stCxn id="361" idx="2"/>
            <a:endCxn id="357" idx="0"/>
          </p:cNvCxnSpPr>
          <p:nvPr/>
        </p:nvCxnSpPr>
        <p:spPr>
          <a:xfrm flipH="1">
            <a:off x="8508463" y="4284139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63" name="Shape 363"/>
          <p:cNvSpPr/>
          <p:nvPr/>
        </p:nvSpPr>
        <p:spPr>
          <a:xfrm rot="-5400000">
            <a:off x="410013" y="464128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64" name="Shape 364"/>
          <p:cNvSpPr/>
          <p:nvPr/>
        </p:nvSpPr>
        <p:spPr>
          <a:xfrm rot="-5400000">
            <a:off x="893783" y="4607055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65" name="Shape 365"/>
          <p:cNvCxnSpPr>
            <a:stCxn id="363" idx="2"/>
            <a:endCxn id="364" idx="0"/>
          </p:cNvCxnSpPr>
          <p:nvPr/>
        </p:nvCxnSpPr>
        <p:spPr>
          <a:xfrm>
            <a:off x="698313" y="4737284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66" name="Shape 366"/>
          <p:cNvSpPr/>
          <p:nvPr/>
        </p:nvSpPr>
        <p:spPr>
          <a:xfrm rot="-5400000">
            <a:off x="510606" y="418137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67" name="Shape 367"/>
          <p:cNvCxnSpPr>
            <a:stCxn id="366" idx="2"/>
            <a:endCxn id="364" idx="0"/>
          </p:cNvCxnSpPr>
          <p:nvPr/>
        </p:nvCxnSpPr>
        <p:spPr>
          <a:xfrm>
            <a:off x="798906" y="4277376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68" name="Shape 368"/>
          <p:cNvSpPr/>
          <p:nvPr/>
        </p:nvSpPr>
        <p:spPr>
          <a:xfrm rot="-5400000">
            <a:off x="529496" y="506328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69" name="Shape 369"/>
          <p:cNvCxnSpPr>
            <a:stCxn id="368" idx="2"/>
            <a:endCxn id="364" idx="0"/>
          </p:cNvCxnSpPr>
          <p:nvPr/>
        </p:nvCxnSpPr>
        <p:spPr>
          <a:xfrm flipH="1" rot="10800000">
            <a:off x="817796" y="4737183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70" name="Shape 370"/>
          <p:cNvSpPr/>
          <p:nvPr/>
        </p:nvSpPr>
        <p:spPr>
          <a:xfrm rot="-5400000">
            <a:off x="410013" y="3277492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71" name="Shape 371"/>
          <p:cNvSpPr/>
          <p:nvPr/>
        </p:nvSpPr>
        <p:spPr>
          <a:xfrm rot="-5400000">
            <a:off x="893783" y="324326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72" name="Shape 372"/>
          <p:cNvCxnSpPr>
            <a:stCxn id="370" idx="2"/>
            <a:endCxn id="371" idx="0"/>
          </p:cNvCxnSpPr>
          <p:nvPr/>
        </p:nvCxnSpPr>
        <p:spPr>
          <a:xfrm>
            <a:off x="698313" y="3373492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73" name="Shape 373"/>
          <p:cNvSpPr/>
          <p:nvPr/>
        </p:nvSpPr>
        <p:spPr>
          <a:xfrm rot="-5400000">
            <a:off x="510606" y="281758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74" name="Shape 374"/>
          <p:cNvCxnSpPr>
            <a:stCxn id="373" idx="2"/>
            <a:endCxn id="371" idx="0"/>
          </p:cNvCxnSpPr>
          <p:nvPr/>
        </p:nvCxnSpPr>
        <p:spPr>
          <a:xfrm>
            <a:off x="798906" y="2913584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75" name="Shape 375"/>
          <p:cNvSpPr/>
          <p:nvPr/>
        </p:nvSpPr>
        <p:spPr>
          <a:xfrm rot="-5400000">
            <a:off x="529496" y="369949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76" name="Shape 376"/>
          <p:cNvCxnSpPr>
            <a:stCxn id="375" idx="2"/>
            <a:endCxn id="371" idx="0"/>
          </p:cNvCxnSpPr>
          <p:nvPr/>
        </p:nvCxnSpPr>
        <p:spPr>
          <a:xfrm flipH="1" rot="10800000">
            <a:off x="817796" y="3373390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77" name="Shape 377"/>
          <p:cNvSpPr/>
          <p:nvPr/>
        </p:nvSpPr>
        <p:spPr>
          <a:xfrm rot="-5400000">
            <a:off x="393909" y="1913712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378" name="Shape 378"/>
          <p:cNvSpPr/>
          <p:nvPr/>
        </p:nvSpPr>
        <p:spPr>
          <a:xfrm rot="-5400000">
            <a:off x="877679" y="187948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79" name="Shape 379"/>
          <p:cNvCxnSpPr>
            <a:stCxn id="377" idx="2"/>
            <a:endCxn id="378" idx="0"/>
          </p:cNvCxnSpPr>
          <p:nvPr/>
        </p:nvCxnSpPr>
        <p:spPr>
          <a:xfrm>
            <a:off x="682209" y="2009712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80" name="Shape 380"/>
          <p:cNvSpPr/>
          <p:nvPr/>
        </p:nvSpPr>
        <p:spPr>
          <a:xfrm rot="-5400000">
            <a:off x="494501" y="145380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81" name="Shape 381"/>
          <p:cNvCxnSpPr>
            <a:stCxn id="380" idx="2"/>
            <a:endCxn id="378" idx="0"/>
          </p:cNvCxnSpPr>
          <p:nvPr/>
        </p:nvCxnSpPr>
        <p:spPr>
          <a:xfrm>
            <a:off x="782801" y="1549803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382" name="Shape 382"/>
          <p:cNvSpPr/>
          <p:nvPr/>
        </p:nvSpPr>
        <p:spPr>
          <a:xfrm rot="-5400000">
            <a:off x="513392" y="233571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383" name="Shape 383"/>
          <p:cNvCxnSpPr>
            <a:stCxn id="382" idx="2"/>
            <a:endCxn id="378" idx="0"/>
          </p:cNvCxnSpPr>
          <p:nvPr/>
        </p:nvCxnSpPr>
        <p:spPr>
          <a:xfrm flipH="1" rot="10800000">
            <a:off x="801692" y="2009610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cxnSp>
        <p:nvCxnSpPr>
          <p:cNvPr id="384" name="Shape 384"/>
          <p:cNvCxnSpPr>
            <a:stCxn id="259" idx="2"/>
            <a:endCxn id="294" idx="2"/>
          </p:cNvCxnSpPr>
          <p:nvPr/>
        </p:nvCxnSpPr>
        <p:spPr>
          <a:xfrm>
            <a:off x="1416254" y="1554766"/>
            <a:ext cx="378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85" name="Shape 385"/>
          <p:cNvCxnSpPr>
            <a:endCxn id="287" idx="2"/>
          </p:cNvCxnSpPr>
          <p:nvPr/>
        </p:nvCxnSpPr>
        <p:spPr>
          <a:xfrm>
            <a:off x="1416278" y="1554669"/>
            <a:ext cx="14016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86" name="Shape 386"/>
          <p:cNvCxnSpPr>
            <a:stCxn id="259" idx="2"/>
            <a:endCxn id="280" idx="2"/>
          </p:cNvCxnSpPr>
          <p:nvPr/>
        </p:nvCxnSpPr>
        <p:spPr>
          <a:xfrm>
            <a:off x="1416254" y="1554766"/>
            <a:ext cx="27654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87" name="Shape 387"/>
          <p:cNvCxnSpPr>
            <a:stCxn id="259" idx="2"/>
            <a:endCxn id="336" idx="2"/>
          </p:cNvCxnSpPr>
          <p:nvPr/>
        </p:nvCxnSpPr>
        <p:spPr>
          <a:xfrm>
            <a:off x="1416254" y="1554766"/>
            <a:ext cx="4125900" cy="362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88" name="Shape 388"/>
          <p:cNvCxnSpPr>
            <a:stCxn id="259" idx="2"/>
            <a:endCxn id="329" idx="2"/>
          </p:cNvCxnSpPr>
          <p:nvPr/>
        </p:nvCxnSpPr>
        <p:spPr>
          <a:xfrm>
            <a:off x="1416254" y="1554766"/>
            <a:ext cx="5489700" cy="36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89" name="Shape 389"/>
          <p:cNvCxnSpPr>
            <a:stCxn id="259" idx="2"/>
            <a:endCxn id="322" idx="2"/>
          </p:cNvCxnSpPr>
          <p:nvPr/>
        </p:nvCxnSpPr>
        <p:spPr>
          <a:xfrm>
            <a:off x="1416254" y="1554766"/>
            <a:ext cx="6853500" cy="36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0" name="Shape 390"/>
          <p:cNvCxnSpPr>
            <a:stCxn id="259" idx="2"/>
            <a:endCxn id="357" idx="2"/>
          </p:cNvCxnSpPr>
          <p:nvPr/>
        </p:nvCxnSpPr>
        <p:spPr>
          <a:xfrm>
            <a:off x="1416254" y="1554766"/>
            <a:ext cx="6831900" cy="315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1" name="Shape 391"/>
          <p:cNvCxnSpPr>
            <a:stCxn id="259" idx="2"/>
            <a:endCxn id="350" idx="2"/>
          </p:cNvCxnSpPr>
          <p:nvPr/>
        </p:nvCxnSpPr>
        <p:spPr>
          <a:xfrm>
            <a:off x="1416254" y="1554766"/>
            <a:ext cx="6815700" cy="178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2" name="Shape 392"/>
          <p:cNvCxnSpPr>
            <a:stCxn id="259" idx="2"/>
            <a:endCxn id="343" idx="2"/>
          </p:cNvCxnSpPr>
          <p:nvPr/>
        </p:nvCxnSpPr>
        <p:spPr>
          <a:xfrm>
            <a:off x="1416254" y="1554766"/>
            <a:ext cx="6815700" cy="42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3" name="Shape 393"/>
          <p:cNvCxnSpPr>
            <a:stCxn id="259" idx="2"/>
            <a:endCxn id="315" idx="2"/>
          </p:cNvCxnSpPr>
          <p:nvPr/>
        </p:nvCxnSpPr>
        <p:spPr>
          <a:xfrm>
            <a:off x="1416254" y="1554766"/>
            <a:ext cx="6815700" cy="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4" name="Shape 394"/>
          <p:cNvCxnSpPr>
            <a:stCxn id="259" idx="2"/>
            <a:endCxn id="378" idx="2"/>
          </p:cNvCxnSpPr>
          <p:nvPr/>
        </p:nvCxnSpPr>
        <p:spPr>
          <a:xfrm flipH="1">
            <a:off x="1207754" y="1554766"/>
            <a:ext cx="208500" cy="45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5" name="Shape 395"/>
          <p:cNvCxnSpPr>
            <a:stCxn id="259" idx="2"/>
            <a:endCxn id="371" idx="2"/>
          </p:cNvCxnSpPr>
          <p:nvPr/>
        </p:nvCxnSpPr>
        <p:spPr>
          <a:xfrm flipH="1">
            <a:off x="1223954" y="1554766"/>
            <a:ext cx="192300" cy="181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6" name="Shape 396"/>
          <p:cNvCxnSpPr>
            <a:stCxn id="259" idx="2"/>
            <a:endCxn id="364" idx="2"/>
          </p:cNvCxnSpPr>
          <p:nvPr/>
        </p:nvCxnSpPr>
        <p:spPr>
          <a:xfrm flipH="1">
            <a:off x="1223954" y="1554766"/>
            <a:ext cx="192300" cy="318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7" name="Shape 397"/>
          <p:cNvCxnSpPr>
            <a:stCxn id="266" idx="2"/>
            <a:endCxn id="378" idx="2"/>
          </p:cNvCxnSpPr>
          <p:nvPr/>
        </p:nvCxnSpPr>
        <p:spPr>
          <a:xfrm flipH="1">
            <a:off x="1207747" y="1554766"/>
            <a:ext cx="1572300" cy="45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8" name="Shape 398"/>
          <p:cNvCxnSpPr>
            <a:stCxn id="266" idx="2"/>
            <a:endCxn id="371" idx="2"/>
          </p:cNvCxnSpPr>
          <p:nvPr/>
        </p:nvCxnSpPr>
        <p:spPr>
          <a:xfrm flipH="1">
            <a:off x="1223947" y="1554766"/>
            <a:ext cx="1556100" cy="181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399" name="Shape 399"/>
          <p:cNvCxnSpPr>
            <a:endCxn id="364" idx="2"/>
          </p:cNvCxnSpPr>
          <p:nvPr/>
        </p:nvCxnSpPr>
        <p:spPr>
          <a:xfrm flipH="1">
            <a:off x="1223933" y="1554855"/>
            <a:ext cx="1556100" cy="318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0" name="Shape 400"/>
          <p:cNvCxnSpPr>
            <a:stCxn id="266" idx="2"/>
            <a:endCxn id="294" idx="2"/>
          </p:cNvCxnSpPr>
          <p:nvPr/>
        </p:nvCxnSpPr>
        <p:spPr>
          <a:xfrm flipH="1">
            <a:off x="1454047" y="1554766"/>
            <a:ext cx="13260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1" name="Shape 401"/>
          <p:cNvCxnSpPr>
            <a:stCxn id="266" idx="2"/>
            <a:endCxn id="287" idx="2"/>
          </p:cNvCxnSpPr>
          <p:nvPr/>
        </p:nvCxnSpPr>
        <p:spPr>
          <a:xfrm>
            <a:off x="2780047" y="1554766"/>
            <a:ext cx="378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2" name="Shape 402"/>
          <p:cNvCxnSpPr>
            <a:stCxn id="266" idx="2"/>
            <a:endCxn id="280" idx="2"/>
          </p:cNvCxnSpPr>
          <p:nvPr/>
        </p:nvCxnSpPr>
        <p:spPr>
          <a:xfrm>
            <a:off x="2780047" y="1554766"/>
            <a:ext cx="14016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3" name="Shape 403"/>
          <p:cNvCxnSpPr>
            <a:stCxn id="266" idx="2"/>
            <a:endCxn id="336" idx="2"/>
          </p:cNvCxnSpPr>
          <p:nvPr/>
        </p:nvCxnSpPr>
        <p:spPr>
          <a:xfrm>
            <a:off x="2780047" y="1554766"/>
            <a:ext cx="2762400" cy="362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4" name="Shape 404"/>
          <p:cNvCxnSpPr>
            <a:stCxn id="266" idx="2"/>
            <a:endCxn id="329" idx="2"/>
          </p:cNvCxnSpPr>
          <p:nvPr/>
        </p:nvCxnSpPr>
        <p:spPr>
          <a:xfrm>
            <a:off x="2780047" y="1554766"/>
            <a:ext cx="4125900" cy="36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5" name="Shape 405"/>
          <p:cNvCxnSpPr>
            <a:stCxn id="266" idx="2"/>
            <a:endCxn id="322" idx="2"/>
          </p:cNvCxnSpPr>
          <p:nvPr/>
        </p:nvCxnSpPr>
        <p:spPr>
          <a:xfrm>
            <a:off x="2780047" y="1554766"/>
            <a:ext cx="5489700" cy="36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6" name="Shape 406"/>
          <p:cNvCxnSpPr>
            <a:stCxn id="266" idx="2"/>
            <a:endCxn id="357" idx="2"/>
          </p:cNvCxnSpPr>
          <p:nvPr/>
        </p:nvCxnSpPr>
        <p:spPr>
          <a:xfrm>
            <a:off x="2780047" y="1554766"/>
            <a:ext cx="5468100" cy="3151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7" name="Shape 407"/>
          <p:cNvCxnSpPr>
            <a:stCxn id="266" idx="2"/>
            <a:endCxn id="350" idx="2"/>
          </p:cNvCxnSpPr>
          <p:nvPr/>
        </p:nvCxnSpPr>
        <p:spPr>
          <a:xfrm>
            <a:off x="2780047" y="1554766"/>
            <a:ext cx="5451900" cy="178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8" name="Shape 408"/>
          <p:cNvCxnSpPr>
            <a:stCxn id="266" idx="2"/>
            <a:endCxn id="343" idx="2"/>
          </p:cNvCxnSpPr>
          <p:nvPr/>
        </p:nvCxnSpPr>
        <p:spPr>
          <a:xfrm>
            <a:off x="2780047" y="1554766"/>
            <a:ext cx="5451900" cy="42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09" name="Shape 409"/>
          <p:cNvCxnSpPr>
            <a:endCxn id="294" idx="2"/>
          </p:cNvCxnSpPr>
          <p:nvPr/>
        </p:nvCxnSpPr>
        <p:spPr>
          <a:xfrm flipH="1">
            <a:off x="1454098" y="1538673"/>
            <a:ext cx="2689800" cy="36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0" name="Shape 410"/>
          <p:cNvCxnSpPr>
            <a:stCxn id="273" idx="2"/>
            <a:endCxn id="287" idx="2"/>
          </p:cNvCxnSpPr>
          <p:nvPr/>
        </p:nvCxnSpPr>
        <p:spPr>
          <a:xfrm flipH="1">
            <a:off x="2817827" y="1538662"/>
            <a:ext cx="13260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1" name="Shape 411"/>
          <p:cNvCxnSpPr>
            <a:stCxn id="273" idx="2"/>
            <a:endCxn id="280" idx="2"/>
          </p:cNvCxnSpPr>
          <p:nvPr/>
        </p:nvCxnSpPr>
        <p:spPr>
          <a:xfrm>
            <a:off x="4143827" y="1538662"/>
            <a:ext cx="378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2" name="Shape 412"/>
          <p:cNvCxnSpPr>
            <a:stCxn id="273" idx="2"/>
            <a:endCxn id="336" idx="2"/>
          </p:cNvCxnSpPr>
          <p:nvPr/>
        </p:nvCxnSpPr>
        <p:spPr>
          <a:xfrm>
            <a:off x="4143827" y="1538662"/>
            <a:ext cx="1398600" cy="363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3" name="Shape 413"/>
          <p:cNvCxnSpPr>
            <a:stCxn id="273" idx="2"/>
            <a:endCxn id="329" idx="2"/>
          </p:cNvCxnSpPr>
          <p:nvPr/>
        </p:nvCxnSpPr>
        <p:spPr>
          <a:xfrm>
            <a:off x="4143827" y="1538662"/>
            <a:ext cx="2762400" cy="362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4" name="Shape 414"/>
          <p:cNvCxnSpPr>
            <a:stCxn id="273" idx="2"/>
            <a:endCxn id="322" idx="2"/>
          </p:cNvCxnSpPr>
          <p:nvPr/>
        </p:nvCxnSpPr>
        <p:spPr>
          <a:xfrm>
            <a:off x="4143827" y="1538662"/>
            <a:ext cx="4125900" cy="362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5" name="Shape 415"/>
          <p:cNvCxnSpPr>
            <a:stCxn id="301" idx="2"/>
            <a:endCxn id="357" idx="2"/>
          </p:cNvCxnSpPr>
          <p:nvPr/>
        </p:nvCxnSpPr>
        <p:spPr>
          <a:xfrm>
            <a:off x="5504454" y="1577654"/>
            <a:ext cx="2743800" cy="312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6" name="Shape 416"/>
          <p:cNvCxnSpPr>
            <a:stCxn id="273" idx="2"/>
            <a:endCxn id="357" idx="2"/>
          </p:cNvCxnSpPr>
          <p:nvPr/>
        </p:nvCxnSpPr>
        <p:spPr>
          <a:xfrm>
            <a:off x="4143827" y="1538662"/>
            <a:ext cx="4104300" cy="316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7" name="Shape 417"/>
          <p:cNvCxnSpPr>
            <a:stCxn id="273" idx="2"/>
            <a:endCxn id="350" idx="2"/>
          </p:cNvCxnSpPr>
          <p:nvPr/>
        </p:nvCxnSpPr>
        <p:spPr>
          <a:xfrm>
            <a:off x="4143827" y="1538662"/>
            <a:ext cx="4088100" cy="1803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8" name="Shape 418"/>
          <p:cNvCxnSpPr>
            <a:stCxn id="273" idx="2"/>
            <a:endCxn id="343" idx="2"/>
          </p:cNvCxnSpPr>
          <p:nvPr/>
        </p:nvCxnSpPr>
        <p:spPr>
          <a:xfrm>
            <a:off x="4143827" y="1538662"/>
            <a:ext cx="4088100" cy="43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19" name="Shape 419"/>
          <p:cNvCxnSpPr>
            <a:stCxn id="301" idx="2"/>
            <a:endCxn id="294" idx="2"/>
          </p:cNvCxnSpPr>
          <p:nvPr/>
        </p:nvCxnSpPr>
        <p:spPr>
          <a:xfrm flipH="1">
            <a:off x="1454154" y="1577654"/>
            <a:ext cx="4050300" cy="357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0" name="Shape 420"/>
          <p:cNvCxnSpPr>
            <a:stCxn id="301" idx="2"/>
            <a:endCxn id="287" idx="2"/>
          </p:cNvCxnSpPr>
          <p:nvPr/>
        </p:nvCxnSpPr>
        <p:spPr>
          <a:xfrm flipH="1">
            <a:off x="2817954" y="1577654"/>
            <a:ext cx="2686500" cy="356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1" name="Shape 421"/>
          <p:cNvCxnSpPr>
            <a:stCxn id="301" idx="2"/>
            <a:endCxn id="280" idx="2"/>
          </p:cNvCxnSpPr>
          <p:nvPr/>
        </p:nvCxnSpPr>
        <p:spPr>
          <a:xfrm flipH="1">
            <a:off x="4181754" y="1577654"/>
            <a:ext cx="1322700" cy="356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2" name="Shape 422"/>
          <p:cNvCxnSpPr>
            <a:stCxn id="301" idx="2"/>
            <a:endCxn id="336" idx="2"/>
          </p:cNvCxnSpPr>
          <p:nvPr/>
        </p:nvCxnSpPr>
        <p:spPr>
          <a:xfrm>
            <a:off x="5504454" y="1577654"/>
            <a:ext cx="378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3" name="Shape 423"/>
          <p:cNvCxnSpPr>
            <a:stCxn id="301" idx="2"/>
            <a:endCxn id="329" idx="2"/>
          </p:cNvCxnSpPr>
          <p:nvPr/>
        </p:nvCxnSpPr>
        <p:spPr>
          <a:xfrm>
            <a:off x="5504454" y="1577654"/>
            <a:ext cx="14016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4" name="Shape 424"/>
          <p:cNvCxnSpPr>
            <a:stCxn id="301" idx="2"/>
            <a:endCxn id="322" idx="2"/>
          </p:cNvCxnSpPr>
          <p:nvPr/>
        </p:nvCxnSpPr>
        <p:spPr>
          <a:xfrm>
            <a:off x="5504454" y="1577654"/>
            <a:ext cx="27654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5" name="Shape 425"/>
          <p:cNvCxnSpPr>
            <a:stCxn id="301" idx="2"/>
            <a:endCxn id="350" idx="2"/>
          </p:cNvCxnSpPr>
          <p:nvPr/>
        </p:nvCxnSpPr>
        <p:spPr>
          <a:xfrm>
            <a:off x="5504454" y="1577654"/>
            <a:ext cx="2727600" cy="176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6" name="Shape 426"/>
          <p:cNvCxnSpPr>
            <a:stCxn id="301" idx="2"/>
            <a:endCxn id="343" idx="2"/>
          </p:cNvCxnSpPr>
          <p:nvPr/>
        </p:nvCxnSpPr>
        <p:spPr>
          <a:xfrm>
            <a:off x="5504454" y="1577654"/>
            <a:ext cx="2727600" cy="40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7" name="Shape 427"/>
          <p:cNvCxnSpPr>
            <a:stCxn id="273" idx="2"/>
            <a:endCxn id="364" idx="2"/>
          </p:cNvCxnSpPr>
          <p:nvPr/>
        </p:nvCxnSpPr>
        <p:spPr>
          <a:xfrm flipH="1">
            <a:off x="1223927" y="1538662"/>
            <a:ext cx="2919900" cy="319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8" name="Shape 428"/>
          <p:cNvCxnSpPr>
            <a:stCxn id="273" idx="2"/>
            <a:endCxn id="371" idx="2"/>
          </p:cNvCxnSpPr>
          <p:nvPr/>
        </p:nvCxnSpPr>
        <p:spPr>
          <a:xfrm flipH="1">
            <a:off x="1223927" y="1538662"/>
            <a:ext cx="2919900" cy="183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29" name="Shape 429"/>
          <p:cNvCxnSpPr>
            <a:stCxn id="273" idx="2"/>
            <a:endCxn id="378" idx="2"/>
          </p:cNvCxnSpPr>
          <p:nvPr/>
        </p:nvCxnSpPr>
        <p:spPr>
          <a:xfrm flipH="1">
            <a:off x="1207727" y="1538662"/>
            <a:ext cx="2936100" cy="47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0" name="Shape 430"/>
          <p:cNvCxnSpPr>
            <a:stCxn id="301" idx="2"/>
            <a:endCxn id="364" idx="2"/>
          </p:cNvCxnSpPr>
          <p:nvPr/>
        </p:nvCxnSpPr>
        <p:spPr>
          <a:xfrm flipH="1">
            <a:off x="1224054" y="1577654"/>
            <a:ext cx="4280400" cy="315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1" name="Shape 431"/>
          <p:cNvCxnSpPr>
            <a:stCxn id="301" idx="2"/>
            <a:endCxn id="371" idx="2"/>
          </p:cNvCxnSpPr>
          <p:nvPr/>
        </p:nvCxnSpPr>
        <p:spPr>
          <a:xfrm flipH="1">
            <a:off x="1224054" y="1577654"/>
            <a:ext cx="4280400" cy="179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2" name="Shape 432"/>
          <p:cNvCxnSpPr>
            <a:stCxn id="301" idx="2"/>
            <a:endCxn id="378" idx="2"/>
          </p:cNvCxnSpPr>
          <p:nvPr/>
        </p:nvCxnSpPr>
        <p:spPr>
          <a:xfrm flipH="1">
            <a:off x="1207854" y="1577654"/>
            <a:ext cx="4296600" cy="43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3" name="Shape 433"/>
          <p:cNvCxnSpPr>
            <a:stCxn id="308" idx="2"/>
            <a:endCxn id="378" idx="2"/>
          </p:cNvCxnSpPr>
          <p:nvPr/>
        </p:nvCxnSpPr>
        <p:spPr>
          <a:xfrm flipH="1">
            <a:off x="1207847" y="1577654"/>
            <a:ext cx="5660400" cy="43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4" name="Shape 434"/>
          <p:cNvCxnSpPr>
            <a:stCxn id="308" idx="2"/>
            <a:endCxn id="371" idx="2"/>
          </p:cNvCxnSpPr>
          <p:nvPr/>
        </p:nvCxnSpPr>
        <p:spPr>
          <a:xfrm flipH="1">
            <a:off x="1224047" y="1577654"/>
            <a:ext cx="5644200" cy="179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5" name="Shape 435"/>
          <p:cNvCxnSpPr>
            <a:stCxn id="308" idx="2"/>
            <a:endCxn id="364" idx="2"/>
          </p:cNvCxnSpPr>
          <p:nvPr/>
        </p:nvCxnSpPr>
        <p:spPr>
          <a:xfrm flipH="1">
            <a:off x="1224047" y="1577654"/>
            <a:ext cx="5644200" cy="315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6" name="Shape 436"/>
          <p:cNvCxnSpPr>
            <a:stCxn id="308" idx="2"/>
            <a:endCxn id="294" idx="2"/>
          </p:cNvCxnSpPr>
          <p:nvPr/>
        </p:nvCxnSpPr>
        <p:spPr>
          <a:xfrm flipH="1">
            <a:off x="1454147" y="1577654"/>
            <a:ext cx="5414100" cy="357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7" name="Shape 437"/>
          <p:cNvCxnSpPr>
            <a:stCxn id="308" idx="2"/>
            <a:endCxn id="287" idx="2"/>
          </p:cNvCxnSpPr>
          <p:nvPr/>
        </p:nvCxnSpPr>
        <p:spPr>
          <a:xfrm flipH="1">
            <a:off x="2817947" y="1577654"/>
            <a:ext cx="4050300" cy="356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8" name="Shape 438"/>
          <p:cNvCxnSpPr>
            <a:stCxn id="308" idx="2"/>
            <a:endCxn id="280" idx="2"/>
          </p:cNvCxnSpPr>
          <p:nvPr/>
        </p:nvCxnSpPr>
        <p:spPr>
          <a:xfrm flipH="1">
            <a:off x="4181747" y="1577654"/>
            <a:ext cx="2686500" cy="356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39" name="Shape 439"/>
          <p:cNvCxnSpPr>
            <a:endCxn id="336" idx="2"/>
          </p:cNvCxnSpPr>
          <p:nvPr/>
        </p:nvCxnSpPr>
        <p:spPr>
          <a:xfrm flipH="1">
            <a:off x="5542298" y="1577761"/>
            <a:ext cx="13260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0" name="Shape 440"/>
          <p:cNvCxnSpPr>
            <a:stCxn id="308" idx="2"/>
            <a:endCxn id="329" idx="2"/>
          </p:cNvCxnSpPr>
          <p:nvPr/>
        </p:nvCxnSpPr>
        <p:spPr>
          <a:xfrm>
            <a:off x="6868247" y="1577654"/>
            <a:ext cx="378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1" name="Shape 441"/>
          <p:cNvCxnSpPr>
            <a:stCxn id="308" idx="2"/>
            <a:endCxn id="322" idx="2"/>
          </p:cNvCxnSpPr>
          <p:nvPr/>
        </p:nvCxnSpPr>
        <p:spPr>
          <a:xfrm>
            <a:off x="6868247" y="1577654"/>
            <a:ext cx="1401600" cy="3583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2" name="Shape 442"/>
          <p:cNvCxnSpPr>
            <a:stCxn id="308" idx="2"/>
            <a:endCxn id="357" idx="2"/>
          </p:cNvCxnSpPr>
          <p:nvPr/>
        </p:nvCxnSpPr>
        <p:spPr>
          <a:xfrm>
            <a:off x="6868247" y="1577654"/>
            <a:ext cx="1380000" cy="312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3" name="Shape 443"/>
          <p:cNvCxnSpPr>
            <a:stCxn id="308" idx="2"/>
            <a:endCxn id="350" idx="2"/>
          </p:cNvCxnSpPr>
          <p:nvPr/>
        </p:nvCxnSpPr>
        <p:spPr>
          <a:xfrm>
            <a:off x="6868247" y="1577654"/>
            <a:ext cx="1363800" cy="1764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4" name="Shape 444"/>
          <p:cNvCxnSpPr>
            <a:stCxn id="308" idx="2"/>
            <a:endCxn id="343" idx="2"/>
          </p:cNvCxnSpPr>
          <p:nvPr/>
        </p:nvCxnSpPr>
        <p:spPr>
          <a:xfrm>
            <a:off x="6868247" y="1577654"/>
            <a:ext cx="1363800" cy="40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5" name="Shape 445"/>
          <p:cNvCxnSpPr>
            <a:endCxn id="343" idx="2"/>
          </p:cNvCxnSpPr>
          <p:nvPr/>
        </p:nvCxnSpPr>
        <p:spPr>
          <a:xfrm>
            <a:off x="8232022" y="1561593"/>
            <a:ext cx="0" cy="41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6" name="Shape 446"/>
          <p:cNvCxnSpPr>
            <a:stCxn id="315" idx="2"/>
            <a:endCxn id="350" idx="2"/>
          </p:cNvCxnSpPr>
          <p:nvPr/>
        </p:nvCxnSpPr>
        <p:spPr>
          <a:xfrm>
            <a:off x="8232027" y="1561550"/>
            <a:ext cx="0" cy="178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7" name="Shape 447"/>
          <p:cNvCxnSpPr>
            <a:endCxn id="322" idx="2"/>
          </p:cNvCxnSpPr>
          <p:nvPr/>
        </p:nvCxnSpPr>
        <p:spPr>
          <a:xfrm>
            <a:off x="8232071" y="1561656"/>
            <a:ext cx="378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8" name="Shape 448"/>
          <p:cNvCxnSpPr>
            <a:stCxn id="315" idx="2"/>
            <a:endCxn id="329" idx="2"/>
          </p:cNvCxnSpPr>
          <p:nvPr/>
        </p:nvCxnSpPr>
        <p:spPr>
          <a:xfrm flipH="1">
            <a:off x="6906027" y="1561550"/>
            <a:ext cx="1326000" cy="359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49" name="Shape 449"/>
          <p:cNvCxnSpPr>
            <a:endCxn id="336" idx="2"/>
          </p:cNvCxnSpPr>
          <p:nvPr/>
        </p:nvCxnSpPr>
        <p:spPr>
          <a:xfrm flipH="1">
            <a:off x="5542298" y="1561561"/>
            <a:ext cx="2689800" cy="361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0" name="Shape 450"/>
          <p:cNvCxnSpPr>
            <a:endCxn id="280" idx="2"/>
          </p:cNvCxnSpPr>
          <p:nvPr/>
        </p:nvCxnSpPr>
        <p:spPr>
          <a:xfrm flipH="1">
            <a:off x="4181671" y="1561569"/>
            <a:ext cx="4050300" cy="357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1" name="Shape 451"/>
          <p:cNvCxnSpPr>
            <a:endCxn id="287" idx="2"/>
          </p:cNvCxnSpPr>
          <p:nvPr/>
        </p:nvCxnSpPr>
        <p:spPr>
          <a:xfrm flipH="1">
            <a:off x="2817878" y="1561569"/>
            <a:ext cx="5414100" cy="357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2" name="Shape 452"/>
          <p:cNvCxnSpPr>
            <a:endCxn id="294" idx="2"/>
          </p:cNvCxnSpPr>
          <p:nvPr/>
        </p:nvCxnSpPr>
        <p:spPr>
          <a:xfrm flipH="1">
            <a:off x="1454098" y="1561473"/>
            <a:ext cx="6777900" cy="359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3" name="Shape 453"/>
          <p:cNvCxnSpPr>
            <a:endCxn id="364" idx="2"/>
          </p:cNvCxnSpPr>
          <p:nvPr/>
        </p:nvCxnSpPr>
        <p:spPr>
          <a:xfrm flipH="1">
            <a:off x="1223933" y="1561455"/>
            <a:ext cx="7008000" cy="317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4" name="Shape 454"/>
          <p:cNvCxnSpPr>
            <a:stCxn id="315" idx="2"/>
            <a:endCxn id="371" idx="2"/>
          </p:cNvCxnSpPr>
          <p:nvPr/>
        </p:nvCxnSpPr>
        <p:spPr>
          <a:xfrm flipH="1">
            <a:off x="1224027" y="1561550"/>
            <a:ext cx="7008000" cy="181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5" name="Shape 455"/>
          <p:cNvCxnSpPr>
            <a:stCxn id="315" idx="2"/>
            <a:endCxn id="378" idx="2"/>
          </p:cNvCxnSpPr>
          <p:nvPr/>
        </p:nvCxnSpPr>
        <p:spPr>
          <a:xfrm flipH="1">
            <a:off x="1207827" y="1561550"/>
            <a:ext cx="7024200" cy="44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6" name="Shape 456"/>
          <p:cNvCxnSpPr>
            <a:stCxn id="343" idx="2"/>
            <a:endCxn id="329" idx="2"/>
          </p:cNvCxnSpPr>
          <p:nvPr/>
        </p:nvCxnSpPr>
        <p:spPr>
          <a:xfrm flipH="1">
            <a:off x="6906022" y="1978593"/>
            <a:ext cx="1326000" cy="318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7" name="Shape 457"/>
          <p:cNvCxnSpPr>
            <a:stCxn id="343" idx="2"/>
            <a:endCxn id="336" idx="2"/>
          </p:cNvCxnSpPr>
          <p:nvPr/>
        </p:nvCxnSpPr>
        <p:spPr>
          <a:xfrm flipH="1">
            <a:off x="5542222" y="1978593"/>
            <a:ext cx="2689800" cy="319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8" name="Shape 458"/>
          <p:cNvCxnSpPr>
            <a:stCxn id="343" idx="2"/>
            <a:endCxn id="280" idx="2"/>
          </p:cNvCxnSpPr>
          <p:nvPr/>
        </p:nvCxnSpPr>
        <p:spPr>
          <a:xfrm flipH="1">
            <a:off x="4181722" y="1978593"/>
            <a:ext cx="4050300" cy="315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59" name="Shape 459"/>
          <p:cNvCxnSpPr>
            <a:stCxn id="343" idx="2"/>
            <a:endCxn id="287" idx="2"/>
          </p:cNvCxnSpPr>
          <p:nvPr/>
        </p:nvCxnSpPr>
        <p:spPr>
          <a:xfrm flipH="1">
            <a:off x="2817922" y="1978593"/>
            <a:ext cx="5414100" cy="3159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0" name="Shape 460"/>
          <p:cNvCxnSpPr>
            <a:stCxn id="343" idx="2"/>
            <a:endCxn id="294" idx="2"/>
          </p:cNvCxnSpPr>
          <p:nvPr/>
        </p:nvCxnSpPr>
        <p:spPr>
          <a:xfrm flipH="1">
            <a:off x="1454122" y="1978593"/>
            <a:ext cx="6777900" cy="317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1" name="Shape 461"/>
          <p:cNvCxnSpPr>
            <a:stCxn id="343" idx="2"/>
            <a:endCxn id="364" idx="2"/>
          </p:cNvCxnSpPr>
          <p:nvPr/>
        </p:nvCxnSpPr>
        <p:spPr>
          <a:xfrm flipH="1">
            <a:off x="1224022" y="1978593"/>
            <a:ext cx="7008000" cy="275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2" name="Shape 462"/>
          <p:cNvCxnSpPr>
            <a:stCxn id="343" idx="2"/>
            <a:endCxn id="371" idx="2"/>
          </p:cNvCxnSpPr>
          <p:nvPr/>
        </p:nvCxnSpPr>
        <p:spPr>
          <a:xfrm flipH="1">
            <a:off x="1224022" y="1978593"/>
            <a:ext cx="7008000" cy="139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3" name="Shape 463"/>
          <p:cNvCxnSpPr>
            <a:endCxn id="378" idx="2"/>
          </p:cNvCxnSpPr>
          <p:nvPr/>
        </p:nvCxnSpPr>
        <p:spPr>
          <a:xfrm flipH="1">
            <a:off x="1207829" y="1978483"/>
            <a:ext cx="7024200" cy="3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4" name="Shape 464"/>
          <p:cNvCxnSpPr>
            <a:stCxn id="378" idx="2"/>
            <a:endCxn id="364" idx="2"/>
          </p:cNvCxnSpPr>
          <p:nvPr/>
        </p:nvCxnSpPr>
        <p:spPr>
          <a:xfrm>
            <a:off x="1207829" y="2009683"/>
            <a:ext cx="16200" cy="272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5" name="Shape 465"/>
          <p:cNvCxnSpPr>
            <a:stCxn id="294" idx="2"/>
            <a:endCxn id="322" idx="2"/>
          </p:cNvCxnSpPr>
          <p:nvPr/>
        </p:nvCxnSpPr>
        <p:spPr>
          <a:xfrm>
            <a:off x="1454098" y="5154273"/>
            <a:ext cx="6815700" cy="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6" name="Shape 466"/>
          <p:cNvCxnSpPr>
            <a:stCxn id="350" idx="2"/>
            <a:endCxn id="329" idx="2"/>
          </p:cNvCxnSpPr>
          <p:nvPr/>
        </p:nvCxnSpPr>
        <p:spPr>
          <a:xfrm flipH="1">
            <a:off x="6906022" y="3342386"/>
            <a:ext cx="1326000" cy="181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7" name="Shape 467"/>
          <p:cNvCxnSpPr>
            <a:endCxn id="336" idx="2"/>
          </p:cNvCxnSpPr>
          <p:nvPr/>
        </p:nvCxnSpPr>
        <p:spPr>
          <a:xfrm flipH="1">
            <a:off x="5542298" y="3342361"/>
            <a:ext cx="2689800" cy="183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8" name="Shape 468"/>
          <p:cNvCxnSpPr>
            <a:stCxn id="350" idx="2"/>
            <a:endCxn id="280" idx="2"/>
          </p:cNvCxnSpPr>
          <p:nvPr/>
        </p:nvCxnSpPr>
        <p:spPr>
          <a:xfrm flipH="1">
            <a:off x="4181722" y="3342386"/>
            <a:ext cx="4050300" cy="179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69" name="Shape 469"/>
          <p:cNvCxnSpPr>
            <a:stCxn id="350" idx="2"/>
            <a:endCxn id="287" idx="2"/>
          </p:cNvCxnSpPr>
          <p:nvPr/>
        </p:nvCxnSpPr>
        <p:spPr>
          <a:xfrm flipH="1">
            <a:off x="2817922" y="3342386"/>
            <a:ext cx="5414100" cy="1795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0" name="Shape 470"/>
          <p:cNvCxnSpPr>
            <a:stCxn id="350" idx="2"/>
            <a:endCxn id="294" idx="2"/>
          </p:cNvCxnSpPr>
          <p:nvPr/>
        </p:nvCxnSpPr>
        <p:spPr>
          <a:xfrm flipH="1">
            <a:off x="1454122" y="3342386"/>
            <a:ext cx="6777900" cy="181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1" name="Shape 471"/>
          <p:cNvCxnSpPr>
            <a:stCxn id="350" idx="2"/>
            <a:endCxn id="364" idx="2"/>
          </p:cNvCxnSpPr>
          <p:nvPr/>
        </p:nvCxnSpPr>
        <p:spPr>
          <a:xfrm flipH="1">
            <a:off x="1224022" y="3342386"/>
            <a:ext cx="7008000" cy="139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2" name="Shape 472"/>
          <p:cNvCxnSpPr>
            <a:stCxn id="350" idx="2"/>
            <a:endCxn id="371" idx="2"/>
          </p:cNvCxnSpPr>
          <p:nvPr/>
        </p:nvCxnSpPr>
        <p:spPr>
          <a:xfrm flipH="1">
            <a:off x="1224022" y="3342386"/>
            <a:ext cx="7008000" cy="3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3" name="Shape 473"/>
          <p:cNvCxnSpPr>
            <a:stCxn id="350" idx="2"/>
            <a:endCxn id="378" idx="2"/>
          </p:cNvCxnSpPr>
          <p:nvPr/>
        </p:nvCxnSpPr>
        <p:spPr>
          <a:xfrm rot="10800000">
            <a:off x="1207822" y="2009786"/>
            <a:ext cx="7024200" cy="133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4" name="Shape 474"/>
          <p:cNvCxnSpPr>
            <a:stCxn id="357" idx="2"/>
            <a:endCxn id="329" idx="2"/>
          </p:cNvCxnSpPr>
          <p:nvPr/>
        </p:nvCxnSpPr>
        <p:spPr>
          <a:xfrm flipH="1">
            <a:off x="6906226" y="4706166"/>
            <a:ext cx="1341900" cy="45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5" name="Shape 475"/>
          <p:cNvCxnSpPr>
            <a:stCxn id="357" idx="2"/>
            <a:endCxn id="336" idx="2"/>
          </p:cNvCxnSpPr>
          <p:nvPr/>
        </p:nvCxnSpPr>
        <p:spPr>
          <a:xfrm flipH="1">
            <a:off x="5542426" y="4706166"/>
            <a:ext cx="2705700" cy="47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6" name="Shape 476"/>
          <p:cNvCxnSpPr>
            <a:stCxn id="357" idx="2"/>
            <a:endCxn id="280" idx="2"/>
          </p:cNvCxnSpPr>
          <p:nvPr/>
        </p:nvCxnSpPr>
        <p:spPr>
          <a:xfrm flipH="1">
            <a:off x="4181626" y="4706166"/>
            <a:ext cx="4066500" cy="43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7" name="Shape 477"/>
          <p:cNvCxnSpPr>
            <a:endCxn id="287" idx="2"/>
          </p:cNvCxnSpPr>
          <p:nvPr/>
        </p:nvCxnSpPr>
        <p:spPr>
          <a:xfrm flipH="1">
            <a:off x="2817878" y="4706169"/>
            <a:ext cx="5430300" cy="43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8" name="Shape 478"/>
          <p:cNvCxnSpPr>
            <a:stCxn id="357" idx="2"/>
            <a:endCxn id="294" idx="2"/>
          </p:cNvCxnSpPr>
          <p:nvPr/>
        </p:nvCxnSpPr>
        <p:spPr>
          <a:xfrm flipH="1">
            <a:off x="1454026" y="4706166"/>
            <a:ext cx="6794100" cy="44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79" name="Shape 479"/>
          <p:cNvCxnSpPr>
            <a:stCxn id="357" idx="2"/>
            <a:endCxn id="364" idx="2"/>
          </p:cNvCxnSpPr>
          <p:nvPr/>
        </p:nvCxnSpPr>
        <p:spPr>
          <a:xfrm flipH="1">
            <a:off x="1223926" y="4706166"/>
            <a:ext cx="7024200" cy="3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80" name="Shape 480"/>
          <p:cNvCxnSpPr>
            <a:stCxn id="357" idx="2"/>
            <a:endCxn id="371" idx="2"/>
          </p:cNvCxnSpPr>
          <p:nvPr/>
        </p:nvCxnSpPr>
        <p:spPr>
          <a:xfrm rot="10800000">
            <a:off x="1223926" y="3373566"/>
            <a:ext cx="7024200" cy="133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481" name="Shape 481"/>
          <p:cNvCxnSpPr>
            <a:stCxn id="357" idx="2"/>
            <a:endCxn id="378" idx="2"/>
          </p:cNvCxnSpPr>
          <p:nvPr/>
        </p:nvCxnSpPr>
        <p:spPr>
          <a:xfrm rot="10800000">
            <a:off x="1207726" y="2009766"/>
            <a:ext cx="7040400" cy="269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482" name="Shape 482"/>
          <p:cNvSpPr/>
          <p:nvPr/>
        </p:nvSpPr>
        <p:spPr>
          <a:xfrm>
            <a:off x="2096400" y="2405175"/>
            <a:ext cx="5521200" cy="2064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b="1" lang="en" sz="3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network of online culture hubs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/>
          <p:nvPr/>
        </p:nvSpPr>
        <p:spPr>
          <a:xfrm>
            <a:off x="1223925" y="83714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488" name="Shape 488"/>
          <p:cNvSpPr/>
          <p:nvPr/>
        </p:nvSpPr>
        <p:spPr>
          <a:xfrm>
            <a:off x="1216304" y="129436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489" name="Shape 489"/>
          <p:cNvCxnSpPr>
            <a:stCxn id="487" idx="2"/>
            <a:endCxn id="488" idx="0"/>
          </p:cNvCxnSpPr>
          <p:nvPr/>
        </p:nvCxnSpPr>
        <p:spPr>
          <a:xfrm>
            <a:off x="1416225" y="1029147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490" name="Shape 490"/>
          <p:cNvSpPr/>
          <p:nvPr/>
        </p:nvSpPr>
        <p:spPr>
          <a:xfrm>
            <a:off x="1683834" y="937739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491" name="Shape 491"/>
          <p:cNvCxnSpPr>
            <a:stCxn id="490" idx="2"/>
            <a:endCxn id="488" idx="0"/>
          </p:cNvCxnSpPr>
          <p:nvPr/>
        </p:nvCxnSpPr>
        <p:spPr>
          <a:xfrm flipH="1">
            <a:off x="1416234" y="1129739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492" name="Shape 492"/>
          <p:cNvSpPr/>
          <p:nvPr/>
        </p:nvSpPr>
        <p:spPr>
          <a:xfrm>
            <a:off x="801927" y="95663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493" name="Shape 493"/>
          <p:cNvCxnSpPr>
            <a:stCxn id="492" idx="2"/>
            <a:endCxn id="488" idx="0"/>
          </p:cNvCxnSpPr>
          <p:nvPr/>
        </p:nvCxnSpPr>
        <p:spPr>
          <a:xfrm>
            <a:off x="994227" y="1148630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494" name="Shape 494"/>
          <p:cNvSpPr/>
          <p:nvPr/>
        </p:nvSpPr>
        <p:spPr>
          <a:xfrm>
            <a:off x="2587718" y="83714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495" name="Shape 495"/>
          <p:cNvSpPr/>
          <p:nvPr/>
        </p:nvSpPr>
        <p:spPr>
          <a:xfrm>
            <a:off x="2580097" y="129436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496" name="Shape 496"/>
          <p:cNvCxnSpPr>
            <a:stCxn id="494" idx="2"/>
            <a:endCxn id="495" idx="0"/>
          </p:cNvCxnSpPr>
          <p:nvPr/>
        </p:nvCxnSpPr>
        <p:spPr>
          <a:xfrm>
            <a:off x="2780018" y="1029147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497" name="Shape 497"/>
          <p:cNvSpPr/>
          <p:nvPr/>
        </p:nvSpPr>
        <p:spPr>
          <a:xfrm>
            <a:off x="3047626" y="937739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498" name="Shape 498"/>
          <p:cNvCxnSpPr>
            <a:stCxn id="497" idx="2"/>
            <a:endCxn id="495" idx="0"/>
          </p:cNvCxnSpPr>
          <p:nvPr/>
        </p:nvCxnSpPr>
        <p:spPr>
          <a:xfrm flipH="1">
            <a:off x="2780026" y="1129739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499" name="Shape 499"/>
          <p:cNvSpPr/>
          <p:nvPr/>
        </p:nvSpPr>
        <p:spPr>
          <a:xfrm>
            <a:off x="2165719" y="95663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00" name="Shape 500"/>
          <p:cNvCxnSpPr>
            <a:stCxn id="499" idx="2"/>
            <a:endCxn id="495" idx="0"/>
          </p:cNvCxnSpPr>
          <p:nvPr/>
        </p:nvCxnSpPr>
        <p:spPr>
          <a:xfrm>
            <a:off x="2358019" y="1148630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01" name="Shape 501"/>
          <p:cNvSpPr/>
          <p:nvPr/>
        </p:nvSpPr>
        <p:spPr>
          <a:xfrm>
            <a:off x="3951498" y="82104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02" name="Shape 502"/>
          <p:cNvSpPr/>
          <p:nvPr/>
        </p:nvSpPr>
        <p:spPr>
          <a:xfrm>
            <a:off x="3943877" y="1278262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03" name="Shape 503"/>
          <p:cNvCxnSpPr>
            <a:stCxn id="501" idx="2"/>
            <a:endCxn id="502" idx="0"/>
          </p:cNvCxnSpPr>
          <p:nvPr/>
        </p:nvCxnSpPr>
        <p:spPr>
          <a:xfrm>
            <a:off x="4143798" y="1013043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04" name="Shape 504"/>
          <p:cNvSpPr/>
          <p:nvPr/>
        </p:nvSpPr>
        <p:spPr>
          <a:xfrm>
            <a:off x="4411406" y="92163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05" name="Shape 505"/>
          <p:cNvCxnSpPr>
            <a:stCxn id="504" idx="2"/>
            <a:endCxn id="502" idx="0"/>
          </p:cNvCxnSpPr>
          <p:nvPr/>
        </p:nvCxnSpPr>
        <p:spPr>
          <a:xfrm flipH="1">
            <a:off x="4143806" y="1113635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06" name="Shape 506"/>
          <p:cNvSpPr/>
          <p:nvPr/>
        </p:nvSpPr>
        <p:spPr>
          <a:xfrm>
            <a:off x="3529500" y="94052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07" name="Shape 507"/>
          <p:cNvCxnSpPr>
            <a:stCxn id="506" idx="2"/>
            <a:endCxn id="502" idx="0"/>
          </p:cNvCxnSpPr>
          <p:nvPr/>
        </p:nvCxnSpPr>
        <p:spPr>
          <a:xfrm>
            <a:off x="3721800" y="1132525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08" name="Shape 508"/>
          <p:cNvSpPr/>
          <p:nvPr/>
        </p:nvSpPr>
        <p:spPr>
          <a:xfrm rot="10800000">
            <a:off x="3989400" y="566378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09" name="Shape 509"/>
          <p:cNvSpPr/>
          <p:nvPr/>
        </p:nvSpPr>
        <p:spPr>
          <a:xfrm rot="10800000">
            <a:off x="3981721" y="5138169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10" name="Shape 510"/>
          <p:cNvCxnSpPr>
            <a:stCxn id="508" idx="2"/>
            <a:endCxn id="509" idx="0"/>
          </p:cNvCxnSpPr>
          <p:nvPr/>
        </p:nvCxnSpPr>
        <p:spPr>
          <a:xfrm rot="10800000">
            <a:off x="4181700" y="5398588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11" name="Shape 511"/>
          <p:cNvSpPr/>
          <p:nvPr/>
        </p:nvSpPr>
        <p:spPr>
          <a:xfrm rot="10800000">
            <a:off x="3529491" y="556319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12" name="Shape 512"/>
          <p:cNvCxnSpPr>
            <a:stCxn id="511" idx="2"/>
            <a:endCxn id="509" idx="0"/>
          </p:cNvCxnSpPr>
          <p:nvPr/>
        </p:nvCxnSpPr>
        <p:spPr>
          <a:xfrm flipH="1" rot="10800000">
            <a:off x="3721791" y="5398496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13" name="Shape 513"/>
          <p:cNvSpPr/>
          <p:nvPr/>
        </p:nvSpPr>
        <p:spPr>
          <a:xfrm rot="10800000">
            <a:off x="4411398" y="554430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14" name="Shape 514"/>
          <p:cNvCxnSpPr>
            <a:stCxn id="513" idx="2"/>
            <a:endCxn id="509" idx="0"/>
          </p:cNvCxnSpPr>
          <p:nvPr/>
        </p:nvCxnSpPr>
        <p:spPr>
          <a:xfrm rot="10800000">
            <a:off x="4181598" y="5398505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15" name="Shape 515"/>
          <p:cNvSpPr/>
          <p:nvPr/>
        </p:nvSpPr>
        <p:spPr>
          <a:xfrm rot="10800000">
            <a:off x="2625607" y="566378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16" name="Shape 516"/>
          <p:cNvSpPr/>
          <p:nvPr/>
        </p:nvSpPr>
        <p:spPr>
          <a:xfrm rot="10800000">
            <a:off x="2617928" y="5138169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17" name="Shape 517"/>
          <p:cNvCxnSpPr>
            <a:stCxn id="515" idx="2"/>
            <a:endCxn id="516" idx="0"/>
          </p:cNvCxnSpPr>
          <p:nvPr/>
        </p:nvCxnSpPr>
        <p:spPr>
          <a:xfrm rot="10800000">
            <a:off x="2817907" y="5398588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18" name="Shape 518"/>
          <p:cNvSpPr/>
          <p:nvPr/>
        </p:nvSpPr>
        <p:spPr>
          <a:xfrm rot="10800000">
            <a:off x="2165699" y="556319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19" name="Shape 519"/>
          <p:cNvCxnSpPr>
            <a:stCxn id="518" idx="2"/>
            <a:endCxn id="516" idx="0"/>
          </p:cNvCxnSpPr>
          <p:nvPr/>
        </p:nvCxnSpPr>
        <p:spPr>
          <a:xfrm flipH="1" rot="10800000">
            <a:off x="2357999" y="5398496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20" name="Shape 520"/>
          <p:cNvSpPr/>
          <p:nvPr/>
        </p:nvSpPr>
        <p:spPr>
          <a:xfrm rot="10800000">
            <a:off x="3047606" y="554430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21" name="Shape 521"/>
          <p:cNvCxnSpPr>
            <a:stCxn id="520" idx="2"/>
            <a:endCxn id="516" idx="0"/>
          </p:cNvCxnSpPr>
          <p:nvPr/>
        </p:nvCxnSpPr>
        <p:spPr>
          <a:xfrm rot="10800000">
            <a:off x="2817806" y="5398505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22" name="Shape 522"/>
          <p:cNvSpPr/>
          <p:nvPr/>
        </p:nvSpPr>
        <p:spPr>
          <a:xfrm rot="10800000">
            <a:off x="1261827" y="567989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23" name="Shape 523"/>
          <p:cNvSpPr/>
          <p:nvPr/>
        </p:nvSpPr>
        <p:spPr>
          <a:xfrm rot="10800000">
            <a:off x="1254148" y="515427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24" name="Shape 524"/>
          <p:cNvCxnSpPr>
            <a:stCxn id="522" idx="2"/>
            <a:endCxn id="523" idx="0"/>
          </p:cNvCxnSpPr>
          <p:nvPr/>
        </p:nvCxnSpPr>
        <p:spPr>
          <a:xfrm rot="10800000">
            <a:off x="1454127" y="5414693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25" name="Shape 525"/>
          <p:cNvSpPr/>
          <p:nvPr/>
        </p:nvSpPr>
        <p:spPr>
          <a:xfrm rot="10800000">
            <a:off x="801919" y="557930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26" name="Shape 526"/>
          <p:cNvCxnSpPr>
            <a:stCxn id="525" idx="2"/>
            <a:endCxn id="523" idx="0"/>
          </p:cNvCxnSpPr>
          <p:nvPr/>
        </p:nvCxnSpPr>
        <p:spPr>
          <a:xfrm flipH="1" rot="10800000">
            <a:off x="994219" y="5414600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27" name="Shape 527"/>
          <p:cNvSpPr/>
          <p:nvPr/>
        </p:nvSpPr>
        <p:spPr>
          <a:xfrm rot="10800000">
            <a:off x="1683825" y="556041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28" name="Shape 528"/>
          <p:cNvCxnSpPr>
            <a:stCxn id="527" idx="2"/>
            <a:endCxn id="523" idx="0"/>
          </p:cNvCxnSpPr>
          <p:nvPr/>
        </p:nvCxnSpPr>
        <p:spPr>
          <a:xfrm rot="10800000">
            <a:off x="1454025" y="5414610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29" name="Shape 529"/>
          <p:cNvSpPr/>
          <p:nvPr/>
        </p:nvSpPr>
        <p:spPr>
          <a:xfrm>
            <a:off x="5312125" y="86003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30" name="Shape 530"/>
          <p:cNvSpPr/>
          <p:nvPr/>
        </p:nvSpPr>
        <p:spPr>
          <a:xfrm>
            <a:off x="5304504" y="1317254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31" name="Shape 531"/>
          <p:cNvCxnSpPr>
            <a:stCxn id="529" idx="2"/>
            <a:endCxn id="530" idx="0"/>
          </p:cNvCxnSpPr>
          <p:nvPr/>
        </p:nvCxnSpPr>
        <p:spPr>
          <a:xfrm>
            <a:off x="5504425" y="1052034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32" name="Shape 532"/>
          <p:cNvSpPr/>
          <p:nvPr/>
        </p:nvSpPr>
        <p:spPr>
          <a:xfrm>
            <a:off x="5772034" y="96062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33" name="Shape 533"/>
          <p:cNvCxnSpPr>
            <a:stCxn id="532" idx="2"/>
            <a:endCxn id="530" idx="0"/>
          </p:cNvCxnSpPr>
          <p:nvPr/>
        </p:nvCxnSpPr>
        <p:spPr>
          <a:xfrm flipH="1">
            <a:off x="5504434" y="1152627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34" name="Shape 534"/>
          <p:cNvSpPr/>
          <p:nvPr/>
        </p:nvSpPr>
        <p:spPr>
          <a:xfrm>
            <a:off x="4890127" y="97951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35" name="Shape 535"/>
          <p:cNvCxnSpPr>
            <a:stCxn id="534" idx="2"/>
            <a:endCxn id="530" idx="0"/>
          </p:cNvCxnSpPr>
          <p:nvPr/>
        </p:nvCxnSpPr>
        <p:spPr>
          <a:xfrm>
            <a:off x="5082427" y="1171517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36" name="Shape 536"/>
          <p:cNvSpPr/>
          <p:nvPr/>
        </p:nvSpPr>
        <p:spPr>
          <a:xfrm>
            <a:off x="6675918" y="86003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37" name="Shape 537"/>
          <p:cNvSpPr/>
          <p:nvPr/>
        </p:nvSpPr>
        <p:spPr>
          <a:xfrm>
            <a:off x="6668297" y="1317254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38" name="Shape 538"/>
          <p:cNvCxnSpPr>
            <a:stCxn id="536" idx="2"/>
            <a:endCxn id="537" idx="0"/>
          </p:cNvCxnSpPr>
          <p:nvPr/>
        </p:nvCxnSpPr>
        <p:spPr>
          <a:xfrm>
            <a:off x="6868218" y="1052034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39" name="Shape 539"/>
          <p:cNvSpPr/>
          <p:nvPr/>
        </p:nvSpPr>
        <p:spPr>
          <a:xfrm>
            <a:off x="7135826" y="96062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40" name="Shape 540"/>
          <p:cNvCxnSpPr>
            <a:stCxn id="539" idx="2"/>
            <a:endCxn id="537" idx="0"/>
          </p:cNvCxnSpPr>
          <p:nvPr/>
        </p:nvCxnSpPr>
        <p:spPr>
          <a:xfrm flipH="1">
            <a:off x="6868226" y="1152627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41" name="Shape 541"/>
          <p:cNvSpPr/>
          <p:nvPr/>
        </p:nvSpPr>
        <p:spPr>
          <a:xfrm>
            <a:off x="6253919" y="97951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42" name="Shape 542"/>
          <p:cNvCxnSpPr>
            <a:stCxn id="541" idx="2"/>
            <a:endCxn id="537" idx="0"/>
          </p:cNvCxnSpPr>
          <p:nvPr/>
        </p:nvCxnSpPr>
        <p:spPr>
          <a:xfrm>
            <a:off x="6446219" y="1171517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43" name="Shape 543"/>
          <p:cNvSpPr/>
          <p:nvPr/>
        </p:nvSpPr>
        <p:spPr>
          <a:xfrm>
            <a:off x="8039698" y="84393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44" name="Shape 544"/>
          <p:cNvSpPr/>
          <p:nvPr/>
        </p:nvSpPr>
        <p:spPr>
          <a:xfrm>
            <a:off x="8032077" y="1301150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45" name="Shape 545"/>
          <p:cNvCxnSpPr>
            <a:stCxn id="543" idx="2"/>
            <a:endCxn id="544" idx="0"/>
          </p:cNvCxnSpPr>
          <p:nvPr/>
        </p:nvCxnSpPr>
        <p:spPr>
          <a:xfrm>
            <a:off x="8231998" y="1035930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46" name="Shape 546"/>
          <p:cNvSpPr/>
          <p:nvPr/>
        </p:nvSpPr>
        <p:spPr>
          <a:xfrm>
            <a:off x="8499606" y="944522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47" name="Shape 547"/>
          <p:cNvCxnSpPr>
            <a:stCxn id="546" idx="2"/>
            <a:endCxn id="544" idx="0"/>
          </p:cNvCxnSpPr>
          <p:nvPr/>
        </p:nvCxnSpPr>
        <p:spPr>
          <a:xfrm flipH="1">
            <a:off x="8232006" y="1136522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48" name="Shape 548"/>
          <p:cNvSpPr/>
          <p:nvPr/>
        </p:nvSpPr>
        <p:spPr>
          <a:xfrm>
            <a:off x="7617700" y="96341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49" name="Shape 549"/>
          <p:cNvCxnSpPr>
            <a:stCxn id="548" idx="2"/>
            <a:endCxn id="544" idx="0"/>
          </p:cNvCxnSpPr>
          <p:nvPr/>
        </p:nvCxnSpPr>
        <p:spPr>
          <a:xfrm>
            <a:off x="7810000" y="1155413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50" name="Shape 550"/>
          <p:cNvSpPr/>
          <p:nvPr/>
        </p:nvSpPr>
        <p:spPr>
          <a:xfrm rot="10800000">
            <a:off x="8077600" y="568667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51" name="Shape 551"/>
          <p:cNvSpPr/>
          <p:nvPr/>
        </p:nvSpPr>
        <p:spPr>
          <a:xfrm rot="10800000">
            <a:off x="8069921" y="516105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52" name="Shape 552"/>
          <p:cNvCxnSpPr>
            <a:stCxn id="550" idx="2"/>
            <a:endCxn id="551" idx="0"/>
          </p:cNvCxnSpPr>
          <p:nvPr/>
        </p:nvCxnSpPr>
        <p:spPr>
          <a:xfrm rot="10800000">
            <a:off x="8269900" y="5421476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53" name="Shape 553"/>
          <p:cNvSpPr/>
          <p:nvPr/>
        </p:nvSpPr>
        <p:spPr>
          <a:xfrm rot="10800000">
            <a:off x="7617691" y="558608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54" name="Shape 554"/>
          <p:cNvCxnSpPr>
            <a:stCxn id="553" idx="2"/>
            <a:endCxn id="551" idx="0"/>
          </p:cNvCxnSpPr>
          <p:nvPr/>
        </p:nvCxnSpPr>
        <p:spPr>
          <a:xfrm flipH="1" rot="10800000">
            <a:off x="7809991" y="5421383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55" name="Shape 555"/>
          <p:cNvSpPr/>
          <p:nvPr/>
        </p:nvSpPr>
        <p:spPr>
          <a:xfrm rot="10800000">
            <a:off x="8499598" y="556719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56" name="Shape 556"/>
          <p:cNvCxnSpPr>
            <a:stCxn id="555" idx="2"/>
            <a:endCxn id="551" idx="0"/>
          </p:cNvCxnSpPr>
          <p:nvPr/>
        </p:nvCxnSpPr>
        <p:spPr>
          <a:xfrm rot="10800000">
            <a:off x="8269798" y="5421393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57" name="Shape 557"/>
          <p:cNvSpPr/>
          <p:nvPr/>
        </p:nvSpPr>
        <p:spPr>
          <a:xfrm rot="10800000">
            <a:off x="6713807" y="568667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58" name="Shape 558"/>
          <p:cNvSpPr/>
          <p:nvPr/>
        </p:nvSpPr>
        <p:spPr>
          <a:xfrm rot="10800000">
            <a:off x="6706128" y="516105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59" name="Shape 559"/>
          <p:cNvCxnSpPr>
            <a:stCxn id="557" idx="2"/>
            <a:endCxn id="558" idx="0"/>
          </p:cNvCxnSpPr>
          <p:nvPr/>
        </p:nvCxnSpPr>
        <p:spPr>
          <a:xfrm rot="10800000">
            <a:off x="6906107" y="5421476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60" name="Shape 560"/>
          <p:cNvSpPr/>
          <p:nvPr/>
        </p:nvSpPr>
        <p:spPr>
          <a:xfrm rot="10800000">
            <a:off x="6253899" y="558608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61" name="Shape 561"/>
          <p:cNvCxnSpPr>
            <a:stCxn id="560" idx="2"/>
            <a:endCxn id="558" idx="0"/>
          </p:cNvCxnSpPr>
          <p:nvPr/>
        </p:nvCxnSpPr>
        <p:spPr>
          <a:xfrm flipH="1" rot="10800000">
            <a:off x="6446199" y="5421383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62" name="Shape 562"/>
          <p:cNvSpPr/>
          <p:nvPr/>
        </p:nvSpPr>
        <p:spPr>
          <a:xfrm rot="10800000">
            <a:off x="7135806" y="556719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63" name="Shape 563"/>
          <p:cNvCxnSpPr>
            <a:stCxn id="562" idx="2"/>
            <a:endCxn id="558" idx="0"/>
          </p:cNvCxnSpPr>
          <p:nvPr/>
        </p:nvCxnSpPr>
        <p:spPr>
          <a:xfrm rot="10800000">
            <a:off x="6906006" y="5421393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64" name="Shape 564"/>
          <p:cNvSpPr/>
          <p:nvPr/>
        </p:nvSpPr>
        <p:spPr>
          <a:xfrm rot="10800000">
            <a:off x="5350027" y="570278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65" name="Shape 565"/>
          <p:cNvSpPr/>
          <p:nvPr/>
        </p:nvSpPr>
        <p:spPr>
          <a:xfrm rot="10800000">
            <a:off x="5342348" y="5177161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66" name="Shape 566"/>
          <p:cNvCxnSpPr>
            <a:stCxn id="564" idx="2"/>
            <a:endCxn id="565" idx="0"/>
          </p:cNvCxnSpPr>
          <p:nvPr/>
        </p:nvCxnSpPr>
        <p:spPr>
          <a:xfrm rot="10800000">
            <a:off x="5542327" y="5437580"/>
            <a:ext cx="0" cy="2652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67" name="Shape 567"/>
          <p:cNvSpPr/>
          <p:nvPr/>
        </p:nvSpPr>
        <p:spPr>
          <a:xfrm rot="10800000">
            <a:off x="4890119" y="560218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68" name="Shape 568"/>
          <p:cNvCxnSpPr>
            <a:stCxn id="567" idx="2"/>
            <a:endCxn id="565" idx="0"/>
          </p:cNvCxnSpPr>
          <p:nvPr/>
        </p:nvCxnSpPr>
        <p:spPr>
          <a:xfrm flipH="1" rot="10800000">
            <a:off x="5082419" y="5437488"/>
            <a:ext cx="459900" cy="1647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69" name="Shape 569"/>
          <p:cNvSpPr/>
          <p:nvPr/>
        </p:nvSpPr>
        <p:spPr>
          <a:xfrm rot="10800000">
            <a:off x="5772025" y="558329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70" name="Shape 570"/>
          <p:cNvCxnSpPr>
            <a:stCxn id="569" idx="2"/>
            <a:endCxn id="565" idx="0"/>
          </p:cNvCxnSpPr>
          <p:nvPr/>
        </p:nvCxnSpPr>
        <p:spPr>
          <a:xfrm rot="10800000">
            <a:off x="5542225" y="5437497"/>
            <a:ext cx="422100" cy="145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71" name="Shape 571"/>
          <p:cNvSpPr/>
          <p:nvPr/>
        </p:nvSpPr>
        <p:spPr>
          <a:xfrm rot="5400000">
            <a:off x="8661341" y="188256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72" name="Shape 572"/>
          <p:cNvSpPr/>
          <p:nvPr/>
        </p:nvSpPr>
        <p:spPr>
          <a:xfrm rot="5400000">
            <a:off x="8162272" y="184839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73" name="Shape 573"/>
          <p:cNvCxnSpPr>
            <a:stCxn id="571" idx="2"/>
            <a:endCxn id="572" idx="0"/>
          </p:cNvCxnSpPr>
          <p:nvPr/>
        </p:nvCxnSpPr>
        <p:spPr>
          <a:xfrm rot="10800000">
            <a:off x="8492441" y="1978564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74" name="Shape 574"/>
          <p:cNvSpPr/>
          <p:nvPr/>
        </p:nvSpPr>
        <p:spPr>
          <a:xfrm rot="5400000">
            <a:off x="8560749" y="234247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75" name="Shape 575"/>
          <p:cNvCxnSpPr>
            <a:stCxn id="574" idx="2"/>
            <a:endCxn id="572" idx="0"/>
          </p:cNvCxnSpPr>
          <p:nvPr/>
        </p:nvCxnSpPr>
        <p:spPr>
          <a:xfrm rot="10800000">
            <a:off x="8492349" y="1978573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76" name="Shape 576"/>
          <p:cNvSpPr/>
          <p:nvPr/>
        </p:nvSpPr>
        <p:spPr>
          <a:xfrm rot="5400000">
            <a:off x="8541858" y="146056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77" name="Shape 577"/>
          <p:cNvCxnSpPr>
            <a:stCxn id="576" idx="2"/>
            <a:endCxn id="572" idx="0"/>
          </p:cNvCxnSpPr>
          <p:nvPr/>
        </p:nvCxnSpPr>
        <p:spPr>
          <a:xfrm flipH="1">
            <a:off x="8492358" y="1556566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78" name="Shape 578"/>
          <p:cNvSpPr/>
          <p:nvPr/>
        </p:nvSpPr>
        <p:spPr>
          <a:xfrm rot="5400000">
            <a:off x="8661341" y="324635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79" name="Shape 579"/>
          <p:cNvSpPr/>
          <p:nvPr/>
        </p:nvSpPr>
        <p:spPr>
          <a:xfrm rot="5400000">
            <a:off x="8162272" y="321218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80" name="Shape 580"/>
          <p:cNvCxnSpPr>
            <a:stCxn id="578" idx="2"/>
            <a:endCxn id="579" idx="0"/>
          </p:cNvCxnSpPr>
          <p:nvPr/>
        </p:nvCxnSpPr>
        <p:spPr>
          <a:xfrm rot="10800000">
            <a:off x="8492441" y="3342357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81" name="Shape 581"/>
          <p:cNvSpPr/>
          <p:nvPr/>
        </p:nvSpPr>
        <p:spPr>
          <a:xfrm rot="5400000">
            <a:off x="8560749" y="370626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82" name="Shape 582"/>
          <p:cNvCxnSpPr>
            <a:stCxn id="581" idx="2"/>
            <a:endCxn id="579" idx="0"/>
          </p:cNvCxnSpPr>
          <p:nvPr/>
        </p:nvCxnSpPr>
        <p:spPr>
          <a:xfrm rot="10800000">
            <a:off x="8492349" y="3342365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83" name="Shape 583"/>
          <p:cNvSpPr/>
          <p:nvPr/>
        </p:nvSpPr>
        <p:spPr>
          <a:xfrm rot="5400000">
            <a:off x="8541858" y="2824358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84" name="Shape 584"/>
          <p:cNvCxnSpPr>
            <a:stCxn id="583" idx="2"/>
            <a:endCxn id="579" idx="0"/>
          </p:cNvCxnSpPr>
          <p:nvPr/>
        </p:nvCxnSpPr>
        <p:spPr>
          <a:xfrm flipH="1">
            <a:off x="8492358" y="2920358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85" name="Shape 585"/>
          <p:cNvSpPr/>
          <p:nvPr/>
        </p:nvSpPr>
        <p:spPr>
          <a:xfrm rot="5400000">
            <a:off x="8677445" y="4610137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86" name="Shape 586"/>
          <p:cNvSpPr/>
          <p:nvPr/>
        </p:nvSpPr>
        <p:spPr>
          <a:xfrm rot="5400000">
            <a:off x="8178376" y="4575966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87" name="Shape 587"/>
          <p:cNvCxnSpPr>
            <a:stCxn id="585" idx="2"/>
            <a:endCxn id="586" idx="0"/>
          </p:cNvCxnSpPr>
          <p:nvPr/>
        </p:nvCxnSpPr>
        <p:spPr>
          <a:xfrm rot="10800000">
            <a:off x="8508545" y="4706137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88" name="Shape 588"/>
          <p:cNvSpPr/>
          <p:nvPr/>
        </p:nvSpPr>
        <p:spPr>
          <a:xfrm rot="5400000">
            <a:off x="8576853" y="5070045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89" name="Shape 589"/>
          <p:cNvCxnSpPr>
            <a:stCxn id="588" idx="2"/>
            <a:endCxn id="586" idx="0"/>
          </p:cNvCxnSpPr>
          <p:nvPr/>
        </p:nvCxnSpPr>
        <p:spPr>
          <a:xfrm rot="10800000">
            <a:off x="8508453" y="4706145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90" name="Shape 590"/>
          <p:cNvSpPr/>
          <p:nvPr/>
        </p:nvSpPr>
        <p:spPr>
          <a:xfrm rot="5400000">
            <a:off x="8557963" y="4188139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91" name="Shape 591"/>
          <p:cNvCxnSpPr>
            <a:stCxn id="590" idx="2"/>
            <a:endCxn id="586" idx="0"/>
          </p:cNvCxnSpPr>
          <p:nvPr/>
        </p:nvCxnSpPr>
        <p:spPr>
          <a:xfrm flipH="1">
            <a:off x="8508463" y="4284139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92" name="Shape 592"/>
          <p:cNvSpPr/>
          <p:nvPr/>
        </p:nvSpPr>
        <p:spPr>
          <a:xfrm rot="-5400000">
            <a:off x="410013" y="464128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593" name="Shape 593"/>
          <p:cNvSpPr/>
          <p:nvPr/>
        </p:nvSpPr>
        <p:spPr>
          <a:xfrm rot="-5400000">
            <a:off x="893783" y="4607055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94" name="Shape 594"/>
          <p:cNvCxnSpPr>
            <a:stCxn id="592" idx="2"/>
            <a:endCxn id="593" idx="0"/>
          </p:cNvCxnSpPr>
          <p:nvPr/>
        </p:nvCxnSpPr>
        <p:spPr>
          <a:xfrm>
            <a:off x="698313" y="4737284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95" name="Shape 595"/>
          <p:cNvSpPr/>
          <p:nvPr/>
        </p:nvSpPr>
        <p:spPr>
          <a:xfrm rot="-5400000">
            <a:off x="510606" y="4181376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96" name="Shape 596"/>
          <p:cNvCxnSpPr>
            <a:stCxn id="595" idx="2"/>
            <a:endCxn id="593" idx="0"/>
          </p:cNvCxnSpPr>
          <p:nvPr/>
        </p:nvCxnSpPr>
        <p:spPr>
          <a:xfrm>
            <a:off x="798906" y="4277376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97" name="Shape 597"/>
          <p:cNvSpPr/>
          <p:nvPr/>
        </p:nvSpPr>
        <p:spPr>
          <a:xfrm rot="-5400000">
            <a:off x="529496" y="506328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598" name="Shape 598"/>
          <p:cNvCxnSpPr>
            <a:stCxn id="597" idx="2"/>
            <a:endCxn id="593" idx="0"/>
          </p:cNvCxnSpPr>
          <p:nvPr/>
        </p:nvCxnSpPr>
        <p:spPr>
          <a:xfrm flipH="1" rot="10800000">
            <a:off x="817796" y="4737183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599" name="Shape 599"/>
          <p:cNvSpPr/>
          <p:nvPr/>
        </p:nvSpPr>
        <p:spPr>
          <a:xfrm rot="-5400000">
            <a:off x="410013" y="3277492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600" name="Shape 600"/>
          <p:cNvSpPr/>
          <p:nvPr/>
        </p:nvSpPr>
        <p:spPr>
          <a:xfrm rot="-5400000">
            <a:off x="893783" y="324326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601" name="Shape 601"/>
          <p:cNvCxnSpPr>
            <a:stCxn id="599" idx="2"/>
            <a:endCxn id="600" idx="0"/>
          </p:cNvCxnSpPr>
          <p:nvPr/>
        </p:nvCxnSpPr>
        <p:spPr>
          <a:xfrm>
            <a:off x="698313" y="3373492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602" name="Shape 602"/>
          <p:cNvSpPr/>
          <p:nvPr/>
        </p:nvSpPr>
        <p:spPr>
          <a:xfrm rot="-5400000">
            <a:off x="510606" y="2817584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603" name="Shape 603"/>
          <p:cNvCxnSpPr>
            <a:stCxn id="602" idx="2"/>
            <a:endCxn id="600" idx="0"/>
          </p:cNvCxnSpPr>
          <p:nvPr/>
        </p:nvCxnSpPr>
        <p:spPr>
          <a:xfrm>
            <a:off x="798906" y="2913584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604" name="Shape 604"/>
          <p:cNvSpPr/>
          <p:nvPr/>
        </p:nvSpPr>
        <p:spPr>
          <a:xfrm rot="-5400000">
            <a:off x="529496" y="369949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605" name="Shape 605"/>
          <p:cNvCxnSpPr>
            <a:stCxn id="604" idx="2"/>
            <a:endCxn id="600" idx="0"/>
          </p:cNvCxnSpPr>
          <p:nvPr/>
        </p:nvCxnSpPr>
        <p:spPr>
          <a:xfrm flipH="1" rot="10800000">
            <a:off x="817796" y="3373390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606" name="Shape 606"/>
          <p:cNvSpPr/>
          <p:nvPr/>
        </p:nvSpPr>
        <p:spPr>
          <a:xfrm rot="-5400000">
            <a:off x="393909" y="1913712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sp>
        <p:nvSpPr>
          <p:cNvPr id="607" name="Shape 607"/>
          <p:cNvSpPr/>
          <p:nvPr/>
        </p:nvSpPr>
        <p:spPr>
          <a:xfrm rot="-5400000">
            <a:off x="877679" y="1879483"/>
            <a:ext cx="399900" cy="2604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608" name="Shape 608"/>
          <p:cNvCxnSpPr>
            <a:stCxn id="606" idx="2"/>
            <a:endCxn id="607" idx="0"/>
          </p:cNvCxnSpPr>
          <p:nvPr/>
        </p:nvCxnSpPr>
        <p:spPr>
          <a:xfrm>
            <a:off x="682209" y="2009712"/>
            <a:ext cx="2652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609" name="Shape 609"/>
          <p:cNvSpPr/>
          <p:nvPr/>
        </p:nvSpPr>
        <p:spPr>
          <a:xfrm rot="-5400000">
            <a:off x="494501" y="1453803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610" name="Shape 610"/>
          <p:cNvCxnSpPr>
            <a:stCxn id="609" idx="2"/>
            <a:endCxn id="607" idx="0"/>
          </p:cNvCxnSpPr>
          <p:nvPr/>
        </p:nvCxnSpPr>
        <p:spPr>
          <a:xfrm>
            <a:off x="782801" y="1549803"/>
            <a:ext cx="164700" cy="4599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611" name="Shape 611"/>
          <p:cNvSpPr/>
          <p:nvPr/>
        </p:nvSpPr>
        <p:spPr>
          <a:xfrm rot="-5400000">
            <a:off x="513392" y="2335710"/>
            <a:ext cx="384600" cy="1920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cxnSp>
        <p:nvCxnSpPr>
          <p:cNvPr id="612" name="Shape 612"/>
          <p:cNvCxnSpPr>
            <a:stCxn id="611" idx="2"/>
            <a:endCxn id="607" idx="0"/>
          </p:cNvCxnSpPr>
          <p:nvPr/>
        </p:nvCxnSpPr>
        <p:spPr>
          <a:xfrm flipH="1" rot="10800000">
            <a:off x="801692" y="2009610"/>
            <a:ext cx="145800" cy="4221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  <p:sp>
        <p:nvSpPr>
          <p:cNvPr id="613" name="Shape 613"/>
          <p:cNvSpPr txBox="1"/>
          <p:nvPr/>
        </p:nvSpPr>
        <p:spPr>
          <a:xfrm>
            <a:off x="1416300" y="1577650"/>
            <a:ext cx="6661500" cy="33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i="1" lang="en" sz="1800" u="sng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 online collaborative hub for dialog and resource sharing, </a:t>
            </a:r>
            <a:br>
              <a:rPr i="1" lang="en" sz="1800" u="sng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i="1" lang="en" sz="1800" u="sng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a common purpose to support a vibrant civic and economic future.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Build a network of online ‘cultural hubs’ each with their own unique domain, expertise and purpose.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Joined together by a stream of discussion, resource sharing, collaboration, and in-person meetups.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i="1"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Measure and share the outcomes and key learnings of the work.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i="1"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(borrowed from Rylan Peery’s Imagining America Slides)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/>
              <a:t>The Library Connection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1005850" y="1536625"/>
            <a:ext cx="78264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buSzPct val="100000"/>
              <a:buFont typeface="Raleway"/>
            </a:pPr>
            <a:r>
              <a:rPr lang="en" sz="3600">
                <a:latin typeface="Raleway"/>
                <a:ea typeface="Raleway"/>
                <a:cs typeface="Raleway"/>
                <a:sym typeface="Raleway"/>
              </a:rPr>
              <a:t>Content Ownership &amp; Publishing</a:t>
            </a:r>
          </a:p>
          <a:p>
            <a:pPr indent="-457200" lvl="0" marL="457200" rtl="0">
              <a:spcBef>
                <a:spcPts val="0"/>
              </a:spcBef>
              <a:buSzPct val="100000"/>
              <a:buFont typeface="Raleway"/>
            </a:pPr>
            <a:r>
              <a:rPr lang="en" sz="3600">
                <a:latin typeface="Raleway"/>
                <a:ea typeface="Raleway"/>
                <a:cs typeface="Raleway"/>
                <a:sym typeface="Raleway"/>
              </a:rPr>
              <a:t>Community Archiving</a:t>
            </a:r>
            <a:r>
              <a:rPr lang="en" sz="3600"/>
              <a:t> &amp; </a:t>
            </a:r>
            <a:r>
              <a:rPr lang="en" sz="3600">
                <a:latin typeface="Raleway"/>
                <a:ea typeface="Raleway"/>
                <a:cs typeface="Raleway"/>
                <a:sym typeface="Raleway"/>
              </a:rPr>
              <a:t>Repository Development</a:t>
            </a:r>
          </a:p>
          <a:p>
            <a:pPr indent="-457200" lvl="0" marL="457200" rtl="0">
              <a:spcBef>
                <a:spcPts val="0"/>
              </a:spcBef>
              <a:buSzPct val="100000"/>
              <a:buFont typeface="Raleway"/>
            </a:pPr>
            <a:r>
              <a:rPr lang="en" sz="3600">
                <a:latin typeface="Raleway"/>
                <a:ea typeface="Raleway"/>
                <a:cs typeface="Raleway"/>
                <a:sym typeface="Raleway"/>
              </a:rPr>
              <a:t>Institutional Trust</a:t>
            </a:r>
          </a:p>
          <a:p>
            <a:pPr indent="-457200" lvl="0" marL="457200">
              <a:spcBef>
                <a:spcPts val="0"/>
              </a:spcBef>
              <a:buSzPct val="100000"/>
            </a:pPr>
            <a:r>
              <a:rPr lang="en" sz="3600"/>
              <a:t>Impact Metrics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 sz="3600"/>
              <a:t>Content Ownership and Publishing</a:t>
            </a:r>
          </a:p>
        </p:txBody>
      </p:sp>
      <p:pic>
        <p:nvPicPr>
          <p:cNvPr id="113" name="Shape 1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5237" y="1260272"/>
            <a:ext cx="7353523" cy="4902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/>
          <p:nvPr>
            <p:ph idx="1" type="body"/>
          </p:nvPr>
        </p:nvSpPr>
        <p:spPr>
          <a:xfrm>
            <a:off x="1488625" y="5146250"/>
            <a:ext cx="3494400" cy="957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b="1" lang="en" sz="2400">
                <a:solidFill>
                  <a:srgbClr val="FFFFFF"/>
                </a:solidFill>
              </a:rPr>
              <a:t>Digital Publishing</a:t>
            </a:r>
          </a:p>
          <a:p>
            <a:pPr indent="-381000" lvl="0" marL="457200" rtl="0">
              <a:spcBef>
                <a:spcPts val="0"/>
              </a:spcBef>
              <a:buClr>
                <a:srgbClr val="FFFFFF"/>
              </a:buClr>
              <a:buSzPct val="100000"/>
            </a:pPr>
            <a:r>
              <a:rPr b="1" lang="en" sz="2400">
                <a:solidFill>
                  <a:srgbClr val="FFFFFF"/>
                </a:solidFill>
              </a:rPr>
              <a:t>Open Access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 sz="2400">
              <a:solidFill>
                <a:srgbClr val="000000"/>
              </a:solidFill>
            </a:endParaRPr>
          </a:p>
        </p:txBody>
      </p:sp>
      <p:sp>
        <p:nvSpPr>
          <p:cNvPr id="115" name="Shape 115"/>
          <p:cNvSpPr txBox="1"/>
          <p:nvPr/>
        </p:nvSpPr>
        <p:spPr>
          <a:xfrm>
            <a:off x="4983025" y="5185700"/>
            <a:ext cx="3265800" cy="87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buSzPct val="100000"/>
              <a:buFont typeface="Raleway"/>
            </a:pPr>
            <a:r>
              <a:rPr b="1" lang="en" sz="2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Copyright</a:t>
            </a:r>
          </a:p>
          <a:p>
            <a: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FFFFFF"/>
              </a:buClr>
              <a:buSzPct val="100000"/>
              <a:buFont typeface="Raleway"/>
            </a:pPr>
            <a:r>
              <a:rPr b="1" lang="en" sz="2400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Documentation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1469"/>
            <a:ext cx="9144000" cy="610076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>
            <p:ph type="title"/>
          </p:nvPr>
        </p:nvSpPr>
        <p:spPr>
          <a:xfrm>
            <a:off x="311700" y="298403"/>
            <a:ext cx="8520600" cy="1058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3600">
                <a:highlight>
                  <a:srgbClr val="FFFFFF"/>
                </a:highlight>
              </a:rPr>
              <a:t>Community Archiving &amp; </a:t>
            </a:r>
          </a:p>
          <a:p>
            <a:pPr lvl="0" algn="ctr">
              <a:spcBef>
                <a:spcPts val="0"/>
              </a:spcBef>
              <a:buNone/>
            </a:pPr>
            <a:r>
              <a:rPr b="1" lang="en" sz="3600">
                <a:highlight>
                  <a:srgbClr val="FFFFFF"/>
                </a:highlight>
              </a:rPr>
              <a:t>Repository Development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147975" y="1858050"/>
            <a:ext cx="3145800" cy="31419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</a:pPr>
            <a:r>
              <a:rPr b="1" lang="en" sz="3000">
                <a:highlight>
                  <a:srgbClr val="FFFFFF"/>
                </a:highlight>
              </a:rPr>
              <a:t>Reducing technical barriers</a:t>
            </a:r>
          </a:p>
          <a:p>
            <a:pPr indent="-419100" lvl="0" marL="457200" rtl="0">
              <a:spcBef>
                <a:spcPts val="0"/>
              </a:spcBef>
              <a:buSzPct val="100000"/>
            </a:pPr>
            <a:r>
              <a:rPr b="1" lang="en" sz="3000">
                <a:highlight>
                  <a:srgbClr val="FFFFFF"/>
                </a:highlight>
              </a:rPr>
              <a:t>Supporting on-the-fly or in-the-field deposit and use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>
              <a:highlight>
                <a:srgbClr val="FFFFFF"/>
              </a:highlight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5539850" y="2043875"/>
            <a:ext cx="3362100" cy="31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-4191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aleway"/>
            </a:pPr>
            <a:r>
              <a:rPr b="1" lang="en" sz="3000">
                <a:solidFill>
                  <a:schemeClr val="dk2"/>
                </a:solidFill>
                <a:highlight>
                  <a:srgbClr val="FFFFFF"/>
                </a:highlight>
                <a:latin typeface="Raleway"/>
                <a:ea typeface="Raleway"/>
                <a:cs typeface="Raleway"/>
                <a:sym typeface="Raleway"/>
              </a:rPr>
              <a:t>Bringing communities together around a shared history and experience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4500"/>
            <a:ext cx="9144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>
            <p:ph type="title"/>
          </p:nvPr>
        </p:nvSpPr>
        <p:spPr>
          <a:xfrm>
            <a:off x="311700" y="5215792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 sz="3600">
                <a:solidFill>
                  <a:srgbClr val="FFFFFF"/>
                </a:solidFill>
              </a:rPr>
              <a:t>Institutional Trust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/>
              <a:t>Impact Metrics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5300" y="2374375"/>
            <a:ext cx="5378698" cy="380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/>
          <p:nvPr>
            <p:ph idx="1" type="body"/>
          </p:nvPr>
        </p:nvSpPr>
        <p:spPr>
          <a:xfrm>
            <a:off x="799425" y="1519825"/>
            <a:ext cx="77808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Scholarly Citation Metrics vs. Altmetrics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Altmetrics are broader measures of impact for digital objects, including: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Social media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News media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Pageviews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Downloads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Wikipedia pages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Blog mentions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b="1" lang="en"/>
              <a:t>The Platform (Now)</a:t>
            </a:r>
          </a:p>
        </p:txBody>
      </p:sp>
      <p:sp>
        <p:nvSpPr>
          <p:cNvPr id="142" name="Shape 142"/>
          <p:cNvSpPr/>
          <p:nvPr/>
        </p:nvSpPr>
        <p:spPr>
          <a:xfrm>
            <a:off x="3336600" y="1356875"/>
            <a:ext cx="2605200" cy="17817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/>
              <a:t>Communication Forum</a:t>
            </a:r>
          </a:p>
        </p:txBody>
      </p:sp>
      <p:sp>
        <p:nvSpPr>
          <p:cNvPr id="143" name="Shape 143"/>
          <p:cNvSpPr/>
          <p:nvPr/>
        </p:nvSpPr>
        <p:spPr>
          <a:xfrm>
            <a:off x="3365250" y="4307325"/>
            <a:ext cx="2605200" cy="16809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2400"/>
              <a:t>Digital Archive</a:t>
            </a:r>
          </a:p>
        </p:txBody>
      </p:sp>
      <p:cxnSp>
        <p:nvCxnSpPr>
          <p:cNvPr id="144" name="Shape 144"/>
          <p:cNvCxnSpPr>
            <a:stCxn id="142" idx="2"/>
            <a:endCxn id="143" idx="0"/>
          </p:cNvCxnSpPr>
          <p:nvPr/>
        </p:nvCxnSpPr>
        <p:spPr>
          <a:xfrm>
            <a:off x="4639200" y="3138575"/>
            <a:ext cx="28800" cy="1168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triangle"/>
            <a:tailEnd len="lg" w="lg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3825"/>
            <a:ext cx="91440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219"/>
            <a:ext cx="9144000" cy="61007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