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384"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1200150"/>
            <a:ext cx="9144000" cy="2743199"/>
          </a:xfrm>
          <a:prstGeom prst="rect">
            <a:avLst/>
          </a:prstGeom>
          <a:solidFill>
            <a:schemeClr val="dk1">
              <a:alpha val="20000"/>
            </a:schemeClr>
          </a:solidFill>
          <a:ln>
            <a:noFill/>
          </a:ln>
        </p:spPr>
        <p:txBody>
          <a:bodyPr lIns="91425" tIns="45700" rIns="91425" bIns="45700" anchor="ctr" anchorCtr="0">
            <a:noAutofit/>
          </a:bodyPr>
          <a:lstStyle/>
          <a:p>
            <a:pPr>
              <a:spcBef>
                <a:spcPts val="0"/>
              </a:spcBef>
              <a:buNone/>
            </a:pPr>
            <a:endParaRPr/>
          </a:p>
        </p:txBody>
      </p:sp>
      <p:grpSp>
        <p:nvGrpSpPr>
          <p:cNvPr id="9" name="Shape 9"/>
          <p:cNvGrpSpPr/>
          <p:nvPr/>
        </p:nvGrpSpPr>
        <p:grpSpPr>
          <a:xfrm>
            <a:off x="0" y="-1078"/>
            <a:ext cx="1827407" cy="5144627"/>
            <a:chOff x="0" y="-1438"/>
            <a:chExt cx="798029" cy="6859503"/>
          </a:xfrm>
        </p:grpSpPr>
        <p:sp>
          <p:nvSpPr>
            <p:cNvPr id="10" name="Shape 10"/>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1" name="Shape 11"/>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12" name="Shape 12"/>
          <p:cNvGrpSpPr/>
          <p:nvPr/>
        </p:nvGrpSpPr>
        <p:grpSpPr>
          <a:xfrm flipH="1">
            <a:off x="7316591" y="0"/>
            <a:ext cx="1827407" cy="5144627"/>
            <a:chOff x="0" y="-1438"/>
            <a:chExt cx="798029" cy="6859503"/>
          </a:xfrm>
        </p:grpSpPr>
        <p:sp>
          <p:nvSpPr>
            <p:cNvPr id="13" name="Shape 13"/>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4" name="Shape 14"/>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15" name="Shape 15"/>
          <p:cNvSpPr txBox="1">
            <a:spLocks noGrp="1"/>
          </p:cNvSpPr>
          <p:nvPr>
            <p:ph type="ctrTitle"/>
          </p:nvPr>
        </p:nvSpPr>
        <p:spPr>
          <a:xfrm>
            <a:off x="685800" y="1568184"/>
            <a:ext cx="7772400" cy="1238099"/>
          </a:xfrm>
          <a:prstGeom prst="rect">
            <a:avLst/>
          </a:prstGeom>
        </p:spPr>
        <p:txBody>
          <a:bodyPr lIns="91425" tIns="91425" rIns="91425" bIns="91425" anchor="b" anchorCtr="0"/>
          <a:lstStyle>
            <a:lvl1pPr indent="304800" algn="ctr">
              <a:spcBef>
                <a:spcPts val="0"/>
              </a:spcBef>
              <a:buSzPct val="100000"/>
              <a:defRPr sz="4800"/>
            </a:lvl1pPr>
            <a:lvl2pPr indent="304800" algn="ctr">
              <a:spcBef>
                <a:spcPts val="0"/>
              </a:spcBef>
              <a:buSzPct val="100000"/>
              <a:defRPr sz="4800"/>
            </a:lvl2pPr>
            <a:lvl3pPr indent="304800" algn="ctr">
              <a:spcBef>
                <a:spcPts val="0"/>
              </a:spcBef>
              <a:buSzPct val="100000"/>
              <a:defRPr sz="4800"/>
            </a:lvl3pPr>
            <a:lvl4pPr indent="304800" algn="ctr">
              <a:spcBef>
                <a:spcPts val="0"/>
              </a:spcBef>
              <a:buSzPct val="100000"/>
              <a:defRPr sz="4800"/>
            </a:lvl4pPr>
            <a:lvl5pPr indent="304800" algn="ctr">
              <a:spcBef>
                <a:spcPts val="0"/>
              </a:spcBef>
              <a:buSzPct val="100000"/>
              <a:defRPr sz="4800"/>
            </a:lvl5pPr>
            <a:lvl6pPr indent="304800" algn="ctr">
              <a:spcBef>
                <a:spcPts val="0"/>
              </a:spcBef>
              <a:buSzPct val="100000"/>
              <a:defRPr sz="4800"/>
            </a:lvl6pPr>
            <a:lvl7pPr indent="304800" algn="ctr">
              <a:spcBef>
                <a:spcPts val="0"/>
              </a:spcBef>
              <a:buSzPct val="100000"/>
              <a:defRPr sz="4800"/>
            </a:lvl7pPr>
            <a:lvl8pPr indent="304800" algn="ctr">
              <a:spcBef>
                <a:spcPts val="0"/>
              </a:spcBef>
              <a:buSzPct val="100000"/>
              <a:defRPr sz="4800"/>
            </a:lvl8pPr>
            <a:lvl9pPr indent="304800" algn="ctr">
              <a:spcBef>
                <a:spcPts val="0"/>
              </a:spcBef>
              <a:buSzPct val="100000"/>
              <a:defRPr sz="4800"/>
            </a:lvl9pPr>
          </a:lstStyle>
          <a:p>
            <a:endParaRPr/>
          </a:p>
        </p:txBody>
      </p:sp>
      <p:sp>
        <p:nvSpPr>
          <p:cNvPr id="16" name="Shape 16"/>
          <p:cNvSpPr txBox="1">
            <a:spLocks noGrp="1"/>
          </p:cNvSpPr>
          <p:nvPr>
            <p:ph type="subTitle" idx="1"/>
          </p:nvPr>
        </p:nvSpPr>
        <p:spPr>
          <a:xfrm>
            <a:off x="685800" y="2914650"/>
            <a:ext cx="7772400" cy="658500"/>
          </a:xfrm>
          <a:prstGeom prst="rect">
            <a:avLst/>
          </a:prstGeom>
        </p:spPr>
        <p:txBody>
          <a:bodyPr lIns="91425" tIns="91425" rIns="91425" bIns="91425" anchor="t" anchorCtr="0"/>
          <a:lstStyle>
            <a:lvl1pPr marL="0" indent="152400" algn="ctr">
              <a:spcBef>
                <a:spcPts val="0"/>
              </a:spcBef>
              <a:buClr>
                <a:schemeClr val="lt2"/>
              </a:buClr>
              <a:buSzPct val="100000"/>
              <a:buNone/>
              <a:defRPr sz="2400">
                <a:solidFill>
                  <a:schemeClr val="lt2"/>
                </a:solidFill>
              </a:defRPr>
            </a:lvl1pPr>
            <a:lvl2pPr marL="0" indent="152400" algn="ctr">
              <a:spcBef>
                <a:spcPts val="0"/>
              </a:spcBef>
              <a:buClr>
                <a:schemeClr val="lt2"/>
              </a:buClr>
              <a:buNone/>
              <a:defRPr>
                <a:solidFill>
                  <a:schemeClr val="lt2"/>
                </a:solidFill>
              </a:defRPr>
            </a:lvl2pPr>
            <a:lvl3pPr marL="0" indent="152400" algn="ctr">
              <a:spcBef>
                <a:spcPts val="0"/>
              </a:spcBef>
              <a:buClr>
                <a:schemeClr val="lt2"/>
              </a:buClr>
              <a:buNone/>
              <a:defRPr>
                <a:solidFill>
                  <a:schemeClr val="lt2"/>
                </a:solidFill>
              </a:defRPr>
            </a:lvl3pPr>
            <a:lvl4pPr marL="0" indent="152400" algn="ctr">
              <a:spcBef>
                <a:spcPts val="0"/>
              </a:spcBef>
              <a:buClr>
                <a:schemeClr val="lt2"/>
              </a:buClr>
              <a:buSzPct val="100000"/>
              <a:buNone/>
              <a:defRPr sz="2400">
                <a:solidFill>
                  <a:schemeClr val="lt2"/>
                </a:solidFill>
              </a:defRPr>
            </a:lvl4pPr>
            <a:lvl5pPr marL="0" indent="152400" algn="ctr">
              <a:spcBef>
                <a:spcPts val="0"/>
              </a:spcBef>
              <a:buClr>
                <a:schemeClr val="lt2"/>
              </a:buClr>
              <a:buSzPct val="100000"/>
              <a:buNone/>
              <a:defRPr sz="2400">
                <a:solidFill>
                  <a:schemeClr val="lt2"/>
                </a:solidFill>
              </a:defRPr>
            </a:lvl5pPr>
            <a:lvl6pPr marL="0" indent="152400" algn="ctr">
              <a:spcBef>
                <a:spcPts val="0"/>
              </a:spcBef>
              <a:buClr>
                <a:schemeClr val="lt2"/>
              </a:buClr>
              <a:buSzPct val="100000"/>
              <a:buNone/>
              <a:defRPr sz="2400">
                <a:solidFill>
                  <a:schemeClr val="lt2"/>
                </a:solidFill>
              </a:defRPr>
            </a:lvl6pPr>
            <a:lvl7pPr marL="0" indent="152400" algn="ctr">
              <a:spcBef>
                <a:spcPts val="0"/>
              </a:spcBef>
              <a:buClr>
                <a:schemeClr val="lt2"/>
              </a:buClr>
              <a:buSzPct val="100000"/>
              <a:buNone/>
              <a:defRPr sz="2400">
                <a:solidFill>
                  <a:schemeClr val="lt2"/>
                </a:solidFill>
              </a:defRPr>
            </a:lvl7pPr>
            <a:lvl8pPr marL="0" indent="152400" algn="ctr">
              <a:spcBef>
                <a:spcPts val="0"/>
              </a:spcBef>
              <a:buClr>
                <a:schemeClr val="lt2"/>
              </a:buClr>
              <a:buSzPct val="100000"/>
              <a:buNone/>
              <a:defRPr sz="2400">
                <a:solidFill>
                  <a:schemeClr val="lt2"/>
                </a:solidFill>
              </a:defRPr>
            </a:lvl8pPr>
            <a:lvl9pPr marL="0" indent="152400" algn="ctr">
              <a:spcBef>
                <a:spcPts val="0"/>
              </a:spcBef>
              <a:buClr>
                <a:schemeClr val="lt2"/>
              </a:buClr>
              <a:buSzPct val="100000"/>
              <a:buNone/>
              <a:defRPr sz="24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19" name="Shape 19"/>
          <p:cNvGrpSpPr/>
          <p:nvPr/>
        </p:nvGrpSpPr>
        <p:grpSpPr>
          <a:xfrm>
            <a:off x="0" y="-1078"/>
            <a:ext cx="649180" cy="5144627"/>
            <a:chOff x="0" y="-1438"/>
            <a:chExt cx="649180" cy="6859503"/>
          </a:xfrm>
        </p:grpSpPr>
        <p:sp>
          <p:nvSpPr>
            <p:cNvPr id="20" name="Shape 2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1" name="Shape 2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22" name="Shape 22"/>
          <p:cNvGrpSpPr/>
          <p:nvPr/>
        </p:nvGrpSpPr>
        <p:grpSpPr>
          <a:xfrm flipH="1">
            <a:off x="8494493" y="0"/>
            <a:ext cx="649180" cy="5144627"/>
            <a:chOff x="0" y="-1438"/>
            <a:chExt cx="649180" cy="6859503"/>
          </a:xfrm>
        </p:grpSpPr>
        <p:sp>
          <p:nvSpPr>
            <p:cNvPr id="23" name="Shape 2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4" name="Shape 2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25" name="Shape 25"/>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30" name="Shape 30"/>
          <p:cNvGrpSpPr/>
          <p:nvPr/>
        </p:nvGrpSpPr>
        <p:grpSpPr>
          <a:xfrm>
            <a:off x="0" y="-1078"/>
            <a:ext cx="649180" cy="5144627"/>
            <a:chOff x="0" y="-1438"/>
            <a:chExt cx="649180" cy="6859503"/>
          </a:xfrm>
        </p:grpSpPr>
        <p:sp>
          <p:nvSpPr>
            <p:cNvPr id="31" name="Shape 3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32" name="Shape 3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33" name="Shape 33"/>
          <p:cNvGrpSpPr/>
          <p:nvPr/>
        </p:nvGrpSpPr>
        <p:grpSpPr>
          <a:xfrm flipH="1">
            <a:off x="8494493" y="0"/>
            <a:ext cx="649180" cy="5144627"/>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36" name="Shape 36"/>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37" name="Shape 3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8" name="Shape 3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0"/>
        <p:cNvGrpSpPr/>
        <p:nvPr/>
      </p:nvGrpSpPr>
      <p:grpSpPr>
        <a:xfrm>
          <a:off x="0" y="0"/>
          <a:ext cx="0" cy="0"/>
          <a:chOff x="0" y="0"/>
          <a:chExt cx="0" cy="0"/>
        </a:xfrm>
      </p:grpSpPr>
      <p:sp>
        <p:nvSpPr>
          <p:cNvPr id="41" name="Shape 4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42" name="Shape 42"/>
          <p:cNvGrpSpPr/>
          <p:nvPr/>
        </p:nvGrpSpPr>
        <p:grpSpPr>
          <a:xfrm>
            <a:off x="0" y="-1078"/>
            <a:ext cx="649180" cy="5144627"/>
            <a:chOff x="0" y="-1438"/>
            <a:chExt cx="649180" cy="6859503"/>
          </a:xfrm>
        </p:grpSpPr>
        <p:sp>
          <p:nvSpPr>
            <p:cNvPr id="43" name="Shape 4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44" name="Shape 4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45" name="Shape 45"/>
          <p:cNvGrpSpPr/>
          <p:nvPr/>
        </p:nvGrpSpPr>
        <p:grpSpPr>
          <a:xfrm flipH="1">
            <a:off x="8494493" y="0"/>
            <a:ext cx="649180" cy="5144627"/>
            <a:chOff x="0" y="-1438"/>
            <a:chExt cx="649180" cy="6859503"/>
          </a:xfrm>
        </p:grpSpPr>
        <p:sp>
          <p:nvSpPr>
            <p:cNvPr id="46" name="Shape 4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47" name="Shape 4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48" name="Shape 48"/>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49" name="Shape 49"/>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50"/>
        <p:cNvGrpSpPr/>
        <p:nvPr/>
      </p:nvGrpSpPr>
      <p:grpSpPr>
        <a:xfrm>
          <a:off x="0" y="0"/>
          <a:ext cx="0" cy="0"/>
          <a:chOff x="0" y="0"/>
          <a:chExt cx="0" cy="0"/>
        </a:xfrm>
      </p:grpSpPr>
      <p:sp>
        <p:nvSpPr>
          <p:cNvPr id="51" name="Shape 5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52" name="Shape 52"/>
          <p:cNvGrpSpPr/>
          <p:nvPr/>
        </p:nvGrpSpPr>
        <p:grpSpPr>
          <a:xfrm>
            <a:off x="0" y="-1078"/>
            <a:ext cx="649180" cy="5144627"/>
            <a:chOff x="0" y="-1438"/>
            <a:chExt cx="649180" cy="6859503"/>
          </a:xfrm>
        </p:grpSpPr>
        <p:sp>
          <p:nvSpPr>
            <p:cNvPr id="53" name="Shape 5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4" name="Shape 5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55" name="Shape 55"/>
          <p:cNvGrpSpPr/>
          <p:nvPr/>
        </p:nvGrpSpPr>
        <p:grpSpPr>
          <a:xfrm flipH="1">
            <a:off x="8494493" y="0"/>
            <a:ext cx="649180" cy="5144627"/>
            <a:chOff x="0" y="-1438"/>
            <a:chExt cx="649180" cy="6859503"/>
          </a:xfrm>
        </p:grpSpPr>
        <p:sp>
          <p:nvSpPr>
            <p:cNvPr id="56" name="Shape 5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7" name="Shape 5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58" name="Shape 58"/>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59" name="Shape 59"/>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0"/>
              </a:spcBef>
              <a:buClr>
                <a:schemeClr val="lt2"/>
              </a:buClr>
              <a:buSzPct val="100000"/>
              <a:buNone/>
              <a:defRPr sz="1800">
                <a:solidFill>
                  <a:schemeClr val="lt2"/>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62" name="Shape 62"/>
          <p:cNvGrpSpPr/>
          <p:nvPr/>
        </p:nvGrpSpPr>
        <p:grpSpPr>
          <a:xfrm>
            <a:off x="0" y="-1078"/>
            <a:ext cx="649180" cy="5144627"/>
            <a:chOff x="0" y="-1438"/>
            <a:chExt cx="649180" cy="6859503"/>
          </a:xfrm>
        </p:grpSpPr>
        <p:sp>
          <p:nvSpPr>
            <p:cNvPr id="63" name="Shape 6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64" name="Shape 6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65" name="Shape 65"/>
          <p:cNvGrpSpPr/>
          <p:nvPr/>
        </p:nvGrpSpPr>
        <p:grpSpPr>
          <a:xfrm flipH="1">
            <a:off x="8494493" y="0"/>
            <a:ext cx="649180" cy="5144627"/>
            <a:chOff x="0" y="-1438"/>
            <a:chExt cx="649180" cy="6859503"/>
          </a:xfrm>
        </p:grpSpPr>
        <p:sp>
          <p:nvSpPr>
            <p:cNvPr id="66" name="Shape 6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67" name="Shape 6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68" name="Shape 68"/>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1pPr>
            <a:lvl2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2pPr>
            <a:lvl3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3pPr>
            <a:lvl4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4pPr>
            <a:lvl5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5pPr>
            <a:lvl6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6pPr>
            <a:lvl7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7pPr>
            <a:lvl8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8pPr>
            <a:lvl9pPr marL="0" indent="228600">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marL="742950" indent="-13335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marL="1143000" indent="-7620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marL="16002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marL="20574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marL="25146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marL="29718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marL="34290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marL="3886200" indent="-1143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ctrTitle"/>
          </p:nvPr>
        </p:nvSpPr>
        <p:spPr>
          <a:xfrm>
            <a:off x="773075" y="53550"/>
            <a:ext cx="7268400" cy="1745100"/>
          </a:xfrm>
          <a:prstGeom prst="rect">
            <a:avLst/>
          </a:prstGeom>
        </p:spPr>
        <p:txBody>
          <a:bodyPr lIns="91425" tIns="91425" rIns="91425" bIns="91425" anchor="b" anchorCtr="0">
            <a:noAutofit/>
          </a:bodyPr>
          <a:lstStyle/>
          <a:p>
            <a:pPr>
              <a:spcBef>
                <a:spcPts val="0"/>
              </a:spcBef>
              <a:buNone/>
            </a:pPr>
            <a:r>
              <a:rPr lang="en" b="0">
                <a:solidFill>
                  <a:srgbClr val="F3F3F3"/>
                </a:solidFill>
                <a:latin typeface="Arial"/>
                <a:ea typeface="Arial"/>
                <a:cs typeface="Arial"/>
                <a:sym typeface="Arial"/>
              </a:rPr>
              <a:t>Virginia Tech Themed WordPress Themes</a:t>
            </a:r>
          </a:p>
        </p:txBody>
      </p:sp>
      <p:sp>
        <p:nvSpPr>
          <p:cNvPr id="71" name="Shape 71"/>
          <p:cNvSpPr txBox="1">
            <a:spLocks noGrp="1"/>
          </p:cNvSpPr>
          <p:nvPr>
            <p:ph type="subTitle" idx="1"/>
          </p:nvPr>
        </p:nvSpPr>
        <p:spPr>
          <a:xfrm>
            <a:off x="2460725" y="2872575"/>
            <a:ext cx="3893100" cy="1660800"/>
          </a:xfrm>
          <a:prstGeom prst="rect">
            <a:avLst/>
          </a:prstGeom>
        </p:spPr>
        <p:txBody>
          <a:bodyPr lIns="91425" tIns="91425" rIns="91425" bIns="91425" anchor="t" anchorCtr="0">
            <a:noAutofit/>
          </a:bodyPr>
          <a:lstStyle/>
          <a:p>
            <a:pPr lvl="0" rtl="0">
              <a:spcBef>
                <a:spcPts val="0"/>
              </a:spcBef>
              <a:buNone/>
            </a:pPr>
            <a:r>
              <a:rPr lang="en" sz="3000">
                <a:solidFill>
                  <a:srgbClr val="FFFFFF"/>
                </a:solidFill>
              </a:rPr>
              <a:t>Team Members:</a:t>
            </a:r>
          </a:p>
          <a:p>
            <a:pPr lvl="0" rtl="0">
              <a:spcBef>
                <a:spcPts val="0"/>
              </a:spcBef>
              <a:buNone/>
            </a:pPr>
            <a:r>
              <a:rPr lang="en" sz="3000">
                <a:solidFill>
                  <a:srgbClr val="FFFFFF"/>
                </a:solidFill>
              </a:rPr>
              <a:t>Scott Magee</a:t>
            </a:r>
          </a:p>
          <a:p>
            <a:pPr lvl="0" rtl="0">
              <a:spcBef>
                <a:spcPts val="0"/>
              </a:spcBef>
              <a:buNone/>
            </a:pPr>
            <a:r>
              <a:rPr lang="en" sz="3000">
                <a:solidFill>
                  <a:srgbClr val="FFFFFF"/>
                </a:solidFill>
              </a:rPr>
              <a:t>Ken Pham</a:t>
            </a:r>
          </a:p>
          <a:p>
            <a:pPr>
              <a:spcBef>
                <a:spcPts val="0"/>
              </a:spcBef>
              <a:buNone/>
            </a:pPr>
            <a:r>
              <a:rPr lang="en" sz="3000">
                <a:solidFill>
                  <a:srgbClr val="FFFFFF"/>
                </a:solidFill>
              </a:rPr>
              <a:t>Matthew Ng</a:t>
            </a:r>
          </a:p>
        </p:txBody>
      </p:sp>
      <p:sp>
        <p:nvSpPr>
          <p:cNvPr id="72" name="Shape 72"/>
          <p:cNvSpPr txBox="1"/>
          <p:nvPr/>
        </p:nvSpPr>
        <p:spPr>
          <a:xfrm>
            <a:off x="2219375" y="1798650"/>
            <a:ext cx="4375800" cy="631200"/>
          </a:xfrm>
          <a:prstGeom prst="rect">
            <a:avLst/>
          </a:prstGeom>
        </p:spPr>
        <p:txBody>
          <a:bodyPr lIns="91425" tIns="91425" rIns="91425" bIns="91425" anchor="t" anchorCtr="0">
            <a:noAutofit/>
          </a:bodyPr>
          <a:lstStyle/>
          <a:p>
            <a:pPr lvl="0" algn="ctr" rtl="0">
              <a:spcBef>
                <a:spcPts val="0"/>
              </a:spcBef>
              <a:buNone/>
            </a:pPr>
            <a:r>
              <a:rPr lang="en" sz="3000">
                <a:solidFill>
                  <a:srgbClr val="FFFFFF"/>
                </a:solidFill>
              </a:rPr>
              <a:t>Project Client:</a:t>
            </a:r>
          </a:p>
          <a:p>
            <a:pPr algn="ctr">
              <a:spcBef>
                <a:spcPts val="0"/>
              </a:spcBef>
              <a:buNone/>
            </a:pPr>
            <a:r>
              <a:rPr lang="en" sz="3000">
                <a:solidFill>
                  <a:srgbClr val="FFFFFF"/>
                </a:solidFill>
              </a:rPr>
              <a:t>Jennifer Sparrow</a:t>
            </a:r>
          </a:p>
        </p:txBody>
      </p:sp>
      <p:sp>
        <p:nvSpPr>
          <p:cNvPr id="73" name="Shape 73"/>
          <p:cNvSpPr txBox="1"/>
          <p:nvPr/>
        </p:nvSpPr>
        <p:spPr>
          <a:xfrm>
            <a:off x="7447025" y="3965450"/>
            <a:ext cx="1598699" cy="1030800"/>
          </a:xfrm>
          <a:prstGeom prst="rect">
            <a:avLst/>
          </a:prstGeom>
        </p:spPr>
        <p:txBody>
          <a:bodyPr lIns="91425" tIns="91425" rIns="91425" bIns="91425" anchor="t" anchorCtr="0">
            <a:noAutofit/>
          </a:bodyPr>
          <a:lstStyle/>
          <a:p>
            <a:pPr lvl="0" rtl="0">
              <a:spcBef>
                <a:spcPts val="0"/>
              </a:spcBef>
              <a:buNone/>
            </a:pPr>
            <a:r>
              <a:rPr lang="en" sz="1800">
                <a:solidFill>
                  <a:srgbClr val="FFFFFF"/>
                </a:solidFill>
              </a:rPr>
              <a:t>Blacksburg</a:t>
            </a:r>
          </a:p>
          <a:p>
            <a:pPr lvl="0" rtl="0">
              <a:spcBef>
                <a:spcPts val="0"/>
              </a:spcBef>
              <a:buNone/>
            </a:pPr>
            <a:r>
              <a:rPr lang="en" sz="1800">
                <a:solidFill>
                  <a:srgbClr val="FFFFFF"/>
                </a:solidFill>
              </a:rPr>
              <a:t>3/6/2014</a:t>
            </a:r>
          </a:p>
          <a:p>
            <a:pPr lvl="0" rtl="0">
              <a:spcBef>
                <a:spcPts val="0"/>
              </a:spcBef>
              <a:buNone/>
            </a:pPr>
            <a:r>
              <a:rPr lang="en" sz="1800">
                <a:solidFill>
                  <a:srgbClr val="FFFFFF"/>
                </a:solidFill>
              </a:rPr>
              <a:t>VT CS 4624</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31" name="Shape 13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32" name="Shape 132"/>
          <p:cNvPicPr preferRelativeResize="0"/>
          <p:nvPr/>
        </p:nvPicPr>
        <p:blipFill>
          <a:blip r:embed="rId3"/>
          <a:stretch>
            <a:fillRect/>
          </a:stretch>
        </p:blipFill>
        <p:spPr>
          <a:xfrm>
            <a:off x="28049" y="0"/>
            <a:ext cx="9087899" cy="5143500"/>
          </a:xfrm>
          <a:prstGeom prst="rect">
            <a:avLst/>
          </a:prstGeom>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38" name="Shape 13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These two picture slides show a current drag and drop template that we will possibly use as it has similar format as current vt sites, and other similar look and feels that we can use to create a consistant look between our templates and other vt templates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Objective</a:t>
            </a:r>
          </a:p>
        </p:txBody>
      </p:sp>
      <p:sp>
        <p:nvSpPr>
          <p:cNvPr id="79" name="Shape 7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-create 3-4 different templates</a:t>
            </a:r>
          </a:p>
          <a:p>
            <a:pPr marL="914400" lvl="0" indent="-419100" rtl="0">
              <a:spcBef>
                <a:spcPts val="0"/>
              </a:spcBef>
              <a:buClr>
                <a:schemeClr val="lt1"/>
              </a:buClr>
              <a:buSzPct val="100000"/>
              <a:buFont typeface="Trebuchet MS"/>
              <a:buChar char="❏"/>
            </a:pPr>
            <a:r>
              <a:rPr lang="en"/>
              <a:t>For use by internal Virginia Tech sites</a:t>
            </a:r>
          </a:p>
          <a:p>
            <a:pPr marL="1828800" lvl="1" indent="-381000" rtl="0">
              <a:spcBef>
                <a:spcPts val="0"/>
              </a:spcBef>
              <a:buClr>
                <a:schemeClr val="lt1"/>
              </a:buClr>
              <a:buSzPct val="80000"/>
              <a:buFont typeface="Trebuchet MS"/>
              <a:buChar char="❏"/>
            </a:pPr>
            <a:r>
              <a:rPr lang="en"/>
              <a:t>Gives sites a consistent look &amp; feel</a:t>
            </a:r>
          </a:p>
          <a:p>
            <a:pPr marL="1828800" lvl="1" indent="-381000">
              <a:spcBef>
                <a:spcPts val="0"/>
              </a:spcBef>
              <a:buClr>
                <a:schemeClr val="lt1"/>
              </a:buClr>
              <a:buSzPct val="80000"/>
              <a:buFont typeface="Trebuchet MS"/>
              <a:buChar char="❏"/>
            </a:pPr>
            <a:r>
              <a:rPr lang="en"/>
              <a:t>Prevents abuse by others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85" name="Shape 8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86" name="Shape 86"/>
          <p:cNvPicPr preferRelativeResize="0"/>
          <p:nvPr/>
        </p:nvPicPr>
        <p:blipFill>
          <a:blip r:embed="rId3"/>
          <a:stretch>
            <a:fillRect/>
          </a:stretch>
        </p:blipFill>
        <p:spPr>
          <a:xfrm>
            <a:off x="0" y="0"/>
            <a:ext cx="9143998" cy="5143499"/>
          </a:xfrm>
          <a:prstGeom prst="rect">
            <a:avLst/>
          </a:prstGeom>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92" name="Shape 9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93" name="Shape 93"/>
          <p:cNvPicPr preferRelativeResize="0"/>
          <p:nvPr/>
        </p:nvPicPr>
        <p:blipFill>
          <a:blip r:embed="rId3"/>
          <a:stretch>
            <a:fillRect/>
          </a:stretch>
        </p:blipFill>
        <p:spPr>
          <a:xfrm>
            <a:off x="15825" y="0"/>
            <a:ext cx="9143998" cy="5143499"/>
          </a:xfrm>
          <a:prstGeom prst="rect">
            <a:avLst/>
          </a:prstGeom>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99" name="Shape 9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00" name="Shape 100"/>
          <p:cNvPicPr preferRelativeResize="0"/>
          <p:nvPr/>
        </p:nvPicPr>
        <p:blipFill>
          <a:blip r:embed="rId3"/>
          <a:stretch>
            <a:fillRect/>
          </a:stretch>
        </p:blipFill>
        <p:spPr>
          <a:xfrm>
            <a:off x="0" y="0"/>
            <a:ext cx="9143998" cy="5143500"/>
          </a:xfrm>
          <a:prstGeom prst="rect">
            <a:avLst/>
          </a:prstGeom>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WordPress</a:t>
            </a:r>
          </a:p>
        </p:txBody>
      </p:sp>
      <p:sp>
        <p:nvSpPr>
          <p:cNvPr id="106" name="Shape 106"/>
          <p:cNvSpPr txBox="1">
            <a:spLocks noGrp="1"/>
          </p:cNvSpPr>
          <p:nvPr>
            <p:ph type="body" idx="1"/>
          </p:nvPr>
        </p:nvSpPr>
        <p:spPr>
          <a:xfrm>
            <a:off x="415125" y="1200150"/>
            <a:ext cx="8229600" cy="3725699"/>
          </a:xfrm>
          <a:prstGeom prst="rect">
            <a:avLst/>
          </a:prstGeom>
        </p:spPr>
        <p:txBody>
          <a:bodyPr lIns="91425" tIns="91425" rIns="91425" bIns="91425" anchor="t" anchorCtr="0">
            <a:noAutofit/>
          </a:bodyPr>
          <a:lstStyle/>
          <a:p>
            <a:pPr lvl="0" rtl="0">
              <a:spcBef>
                <a:spcPts val="0"/>
              </a:spcBef>
              <a:buNone/>
            </a:pPr>
            <a:r>
              <a:rPr lang="en"/>
              <a:t>-Use current drag and drop templates to create child templates</a:t>
            </a:r>
          </a:p>
          <a:p>
            <a:pPr lvl="0" rtl="0">
              <a:spcBef>
                <a:spcPts val="0"/>
              </a:spcBef>
              <a:buNone/>
            </a:pPr>
            <a:r>
              <a:rPr lang="en" sz="2400"/>
              <a:t>We will be using drag and drop templates to create the vt themed wordpress templates. These templates will be a foundation for the templates that we want to create as they will provide already usable code for us to use. Child templates are when we take a current template and use its current code to create another template</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Tools</a:t>
            </a:r>
          </a:p>
        </p:txBody>
      </p:sp>
      <p:sp>
        <p:nvSpPr>
          <p:cNvPr id="112" name="Shape 11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-BitNami/WordPress</a:t>
            </a:r>
          </a:p>
          <a:p>
            <a:pPr marL="914400" lvl="0" indent="-419100" rtl="0">
              <a:spcBef>
                <a:spcPts val="0"/>
              </a:spcBef>
              <a:buClr>
                <a:schemeClr val="lt1"/>
              </a:buClr>
              <a:buSzPct val="100000"/>
              <a:buFont typeface="Trebuchet MS"/>
              <a:buChar char="●"/>
            </a:pPr>
            <a:r>
              <a:rPr lang="en"/>
              <a:t>PHP</a:t>
            </a:r>
          </a:p>
          <a:p>
            <a:pPr marL="914400" lvl="0" indent="-419100" rtl="0">
              <a:spcBef>
                <a:spcPts val="0"/>
              </a:spcBef>
              <a:buClr>
                <a:schemeClr val="lt1"/>
              </a:buClr>
              <a:buSzPct val="100000"/>
              <a:buFont typeface="Trebuchet MS"/>
              <a:buChar char="●"/>
            </a:pPr>
            <a:r>
              <a:rPr lang="en"/>
              <a:t>HTML</a:t>
            </a:r>
          </a:p>
          <a:p>
            <a:pPr marL="914400" lvl="0" indent="-419100" rtl="0">
              <a:spcBef>
                <a:spcPts val="0"/>
              </a:spcBef>
              <a:buClr>
                <a:schemeClr val="lt1"/>
              </a:buClr>
              <a:buSzPct val="100000"/>
              <a:buFont typeface="Trebuchet MS"/>
              <a:buChar char="●"/>
            </a:pPr>
            <a:r>
              <a:rPr lang="en"/>
              <a:t>CSS</a:t>
            </a:r>
          </a:p>
          <a:p>
            <a:pPr marL="914400" lvl="0" indent="-419100" rtl="0">
              <a:spcBef>
                <a:spcPts val="0"/>
              </a:spcBef>
              <a:buClr>
                <a:schemeClr val="lt1"/>
              </a:buClr>
              <a:buSzPct val="100000"/>
              <a:buFont typeface="Trebuchet MS"/>
              <a:buChar char="●"/>
            </a:pPr>
            <a:r>
              <a:rPr lang="en"/>
              <a:t>Notepad++</a:t>
            </a:r>
          </a:p>
          <a:p>
            <a:pPr marL="914400" lvl="0" indent="-419100">
              <a:spcBef>
                <a:spcPts val="0"/>
              </a:spcBef>
              <a:buClr>
                <a:schemeClr val="lt1"/>
              </a:buClr>
              <a:buSzPct val="100000"/>
              <a:buFont typeface="Trebuchet MS"/>
              <a:buChar char="●"/>
            </a:pPr>
            <a:r>
              <a:rPr lang="en"/>
              <a:t>Google Chrome(Developer tools)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Child Template</a:t>
            </a:r>
          </a:p>
        </p:txBody>
      </p:sp>
      <p:sp>
        <p:nvSpPr>
          <p:cNvPr id="118" name="Shape 11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-Overwrite vs override</a:t>
            </a:r>
          </a:p>
          <a:p>
            <a:pPr marL="914400" lvl="0" indent="-419100" rtl="0">
              <a:spcBef>
                <a:spcPts val="0"/>
              </a:spcBef>
              <a:buClr>
                <a:schemeClr val="lt1"/>
              </a:buClr>
              <a:buSzPct val="100000"/>
              <a:buFont typeface="Trebuchet MS"/>
              <a:buChar char="●"/>
            </a:pPr>
            <a:r>
              <a:rPr lang="en"/>
              <a:t>Overwrite</a:t>
            </a:r>
          </a:p>
          <a:p>
            <a:pPr marL="1828800" lvl="1" indent="-381000" rtl="0">
              <a:spcBef>
                <a:spcPts val="0"/>
              </a:spcBef>
              <a:buClr>
                <a:schemeClr val="lt1"/>
              </a:buClr>
              <a:buSzPct val="80000"/>
              <a:buFont typeface="Trebuchet MS"/>
              <a:buChar char="○"/>
            </a:pPr>
            <a:r>
              <a:rPr lang="en"/>
              <a:t>copy all code over to use</a:t>
            </a:r>
          </a:p>
          <a:p>
            <a:pPr marL="1828800" lvl="1" indent="-381000" rtl="0">
              <a:spcBef>
                <a:spcPts val="0"/>
              </a:spcBef>
              <a:buClr>
                <a:schemeClr val="lt1"/>
              </a:buClr>
              <a:buSzPct val="80000"/>
              <a:buFont typeface="Trebuchet MS"/>
              <a:buChar char="○"/>
            </a:pPr>
            <a:r>
              <a:rPr lang="en"/>
              <a:t>bigger, more control over template</a:t>
            </a:r>
          </a:p>
          <a:p>
            <a:pPr marL="914400" lvl="0" indent="-419100" rtl="0">
              <a:spcBef>
                <a:spcPts val="0"/>
              </a:spcBef>
              <a:buClr>
                <a:schemeClr val="lt1"/>
              </a:buClr>
              <a:buSzPct val="100000"/>
              <a:buFont typeface="Trebuchet MS"/>
              <a:buChar char="●"/>
            </a:pPr>
            <a:r>
              <a:rPr lang="en"/>
              <a:t>Override</a:t>
            </a:r>
          </a:p>
          <a:p>
            <a:pPr marL="1828800" lvl="1" indent="-381000" rtl="0">
              <a:spcBef>
                <a:spcPts val="0"/>
              </a:spcBef>
              <a:buClr>
                <a:schemeClr val="lt1"/>
              </a:buClr>
              <a:buSzPct val="80000"/>
              <a:buFont typeface="Trebuchet MS"/>
              <a:buChar char="○"/>
            </a:pPr>
            <a:r>
              <a:rPr lang="en"/>
              <a:t>Only alter snippets of code affecting child</a:t>
            </a:r>
          </a:p>
          <a:p>
            <a:pPr marL="1828800" lvl="1" indent="-381000" rtl="0">
              <a:spcBef>
                <a:spcPts val="0"/>
              </a:spcBef>
              <a:buClr>
                <a:schemeClr val="lt1"/>
              </a:buClr>
              <a:buSzPct val="80000"/>
              <a:buFont typeface="Trebuchet MS"/>
              <a:buChar char="○"/>
            </a:pPr>
            <a:r>
              <a:rPr lang="en"/>
              <a:t>Smaller and simpler</a:t>
            </a:r>
          </a:p>
          <a:p>
            <a:pPr marL="1828800" lvl="1" indent="-381000">
              <a:spcBef>
                <a:spcPts val="0"/>
              </a:spcBef>
              <a:buClr>
                <a:schemeClr val="lt1"/>
              </a:buClr>
              <a:buSzPct val="80000"/>
              <a:buFont typeface="Trebuchet MS"/>
              <a:buChar char="○"/>
            </a:pPr>
            <a:r>
              <a:rPr lang="en"/>
              <a:t>Can make use of parent theme updates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24" name="Shape 12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25" name="Shape 125"/>
          <p:cNvPicPr preferRelativeResize="0"/>
          <p:nvPr/>
        </p:nvPicPr>
        <p:blipFill>
          <a:blip r:embed="rId3"/>
          <a:stretch>
            <a:fillRect/>
          </a:stretch>
        </p:blipFill>
        <p:spPr>
          <a:xfrm>
            <a:off x="0" y="0"/>
            <a:ext cx="9143998" cy="5143499"/>
          </a:xfrm>
          <a:prstGeom prst="rect">
            <a:avLst/>
          </a:prstGeom>
        </p:spPr>
      </p:pic>
    </p:spTree>
  </p:cSld>
  <p:clrMapOvr>
    <a:masterClrMapping/>
  </p:clrMapOvr>
  <p:transition spd="slow">
    <p:cut/>
  </p:transition>
</p:sld>
</file>

<file path=ppt/theme/theme1.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217</Words>
  <Application>Microsoft Office PowerPoint</Application>
  <PresentationFormat>On-screen Show (16:9)</PresentationFormat>
  <Paragraphs>35</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spotlight</vt:lpstr>
      <vt:lpstr>Virginia Tech Themed WordPress Themes</vt:lpstr>
      <vt:lpstr>Objective</vt:lpstr>
      <vt:lpstr>Slide 3</vt:lpstr>
      <vt:lpstr>Slide 4</vt:lpstr>
      <vt:lpstr>Slide 5</vt:lpstr>
      <vt:lpstr>WordPress</vt:lpstr>
      <vt:lpstr>Tools</vt:lpstr>
      <vt:lpstr>Child Template</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Virginia Tech Themed WordPress Themes</dc:title>
  <cp:lastModifiedBy>Matthew</cp:lastModifiedBy>
  <cp:revision>1</cp:revision>
  <dcterms:modified xsi:type="dcterms:W3CDTF">2014-05-08T15:59:05Z</dcterms:modified>
</cp:coreProperties>
</file>