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1pPr>
    <a:lvl2pPr marL="214175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2pPr>
    <a:lvl3pPr marL="428350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3pPr>
    <a:lvl4pPr marL="6425263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4pPr>
    <a:lvl5pPr marL="8567014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5pPr>
    <a:lvl6pPr marL="1070877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6pPr>
    <a:lvl7pPr marL="1285052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7pPr>
    <a:lvl8pPr marL="1499227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8pPr>
    <a:lvl9pPr marL="1713402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 userDrawn="1">
          <p15:clr>
            <a:srgbClr val="A4A3A4"/>
          </p15:clr>
        </p15:guide>
        <p15:guide id="2" pos="1353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BEF53B-59BB-9ECE-B337-6D3B72169430}" name="Gemma M Miner" initials="GM" userId="azcSAUFMJBB3wIKrCY+72zajaUPRFT797bhoVIWOpS0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B631"/>
    <a:srgbClr val="D48C22"/>
    <a:srgbClr val="D4B927"/>
    <a:srgbClr val="F00F28"/>
    <a:srgbClr val="5196E4"/>
    <a:srgbClr val="E4A81D"/>
    <a:srgbClr val="00D300"/>
    <a:srgbClr val="008E00"/>
    <a:srgbClr val="289BFF"/>
    <a:srgbClr val="B71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D33BA0-7D58-45B5-83B2-5679727CBBA0}" v="20" dt="2024-09-19T21:31:15.687"/>
    <p1510:client id="{CB93A947-374F-4B41-8E37-E1035E7F6E93}" v="106" dt="2024-09-19T19:27:27.9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04" autoAdjust="0"/>
    <p:restoredTop sz="94660"/>
  </p:normalViewPr>
  <p:slideViewPr>
    <p:cSldViewPr snapToGrid="0">
      <p:cViewPr varScale="1">
        <p:scale>
          <a:sx n="37" d="100"/>
          <a:sy n="37" d="100"/>
        </p:scale>
        <p:origin x="2184" y="84"/>
      </p:cViewPr>
      <p:guideLst>
        <p:guide orient="horz" pos="10080"/>
        <p:guide pos="13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M Miner" userId="azcSAUFMJBB3wIKrCY+72zajaUPRFT797bhoVIWOpS0=" providerId="None" clId="Web-{0F675369-1D48-48FD-9E96-5F1FC2FF28E7}"/>
    <pc:docChg chg="modSld">
      <pc:chgData name="Gemma M Miner" userId="azcSAUFMJBB3wIKrCY+72zajaUPRFT797bhoVIWOpS0=" providerId="None" clId="Web-{0F675369-1D48-48FD-9E96-5F1FC2FF28E7}" dt="2024-07-19T21:26:58.593" v="15" actId="1076"/>
      <pc:docMkLst>
        <pc:docMk/>
      </pc:docMkLst>
      <pc:sldChg chg="addSp modSp">
        <pc:chgData name="Gemma M Miner" userId="azcSAUFMJBB3wIKrCY+72zajaUPRFT797bhoVIWOpS0=" providerId="None" clId="Web-{0F675369-1D48-48FD-9E96-5F1FC2FF28E7}" dt="2024-07-19T21:26:58.593" v="15" actId="1076"/>
        <pc:sldMkLst>
          <pc:docMk/>
          <pc:sldMk cId="2862635610" sldId="257"/>
        </pc:sldMkLst>
        <pc:spChg chg="mod">
          <ac:chgData name="Gemma M Miner" userId="azcSAUFMJBB3wIKrCY+72zajaUPRFT797bhoVIWOpS0=" providerId="None" clId="Web-{0F675369-1D48-48FD-9E96-5F1FC2FF28E7}" dt="2024-07-19T21:26:50.249" v="14" actId="20577"/>
          <ac:spMkLst>
            <pc:docMk/>
            <pc:sldMk cId="2862635610" sldId="257"/>
            <ac:spMk id="26" creationId="{0A3A3135-1E66-A840-AAD1-809A2E4AFAE4}"/>
          </ac:spMkLst>
        </pc:spChg>
        <pc:picChg chg="add mod">
          <ac:chgData name="Gemma M Miner" userId="azcSAUFMJBB3wIKrCY+72zajaUPRFT797bhoVIWOpS0=" providerId="None" clId="Web-{0F675369-1D48-48FD-9E96-5F1FC2FF28E7}" dt="2024-07-19T21:26:58.593" v="15" actId="1076"/>
          <ac:picMkLst>
            <pc:docMk/>
            <pc:sldMk cId="2862635610" sldId="257"/>
            <ac:picMk id="4" creationId="{96AD95A6-80F0-218C-E6E0-C40AC86BA950}"/>
          </ac:picMkLst>
        </pc:picChg>
      </pc:sldChg>
    </pc:docChg>
  </pc:docChgLst>
  <pc:docChgLst>
    <pc:chgData name="Steven M Worker" userId="35jaOSUPz5hUFe06gFQkuGOQ2d6gblJTKgT+7k2kJKc=" providerId="None" clId="Web-{22417AD1-B51A-492F-B03C-CC8389B1D008}"/>
    <pc:docChg chg="modSld">
      <pc:chgData name="Steven M Worker" userId="35jaOSUPz5hUFe06gFQkuGOQ2d6gblJTKgT+7k2kJKc=" providerId="None" clId="Web-{22417AD1-B51A-492F-B03C-CC8389B1D008}" dt="2024-07-16T22:58:11.560" v="23" actId="20577"/>
      <pc:docMkLst>
        <pc:docMk/>
      </pc:docMkLst>
      <pc:sldChg chg="modSp">
        <pc:chgData name="Steven M Worker" userId="35jaOSUPz5hUFe06gFQkuGOQ2d6gblJTKgT+7k2kJKc=" providerId="None" clId="Web-{22417AD1-B51A-492F-B03C-CC8389B1D008}" dt="2024-07-16T22:58:11.560" v="23" actId="20577"/>
        <pc:sldMkLst>
          <pc:docMk/>
          <pc:sldMk cId="2862635610" sldId="257"/>
        </pc:sldMkLst>
        <pc:spChg chg="mod">
          <ac:chgData name="Steven M Worker" userId="35jaOSUPz5hUFe06gFQkuGOQ2d6gblJTKgT+7k2kJKc=" providerId="None" clId="Web-{22417AD1-B51A-492F-B03C-CC8389B1D008}" dt="2024-07-16T22:58:11.560" v="23" actId="20577"/>
          <ac:spMkLst>
            <pc:docMk/>
            <pc:sldMk cId="2862635610" sldId="257"/>
            <ac:spMk id="25" creationId="{00000000-0000-0000-0000-000000000000}"/>
          </ac:spMkLst>
        </pc:spChg>
      </pc:sldChg>
    </pc:docChg>
  </pc:docChgLst>
  <pc:docChgLst>
    <pc:chgData name="Roshan Nayak" userId="bfGXTcCAjlKTzFi1gmNQT/BpdippoP6Xrz1jNCBhPYM=" providerId="None" clId="Web-{CB93A947-374F-4B41-8E37-E1035E7F6E93}"/>
    <pc:docChg chg="modSld">
      <pc:chgData name="Roshan Nayak" userId="bfGXTcCAjlKTzFi1gmNQT/BpdippoP6Xrz1jNCBhPYM=" providerId="None" clId="Web-{CB93A947-374F-4B41-8E37-E1035E7F6E93}" dt="2024-09-19T19:27:27.932" v="92" actId="1076"/>
      <pc:docMkLst>
        <pc:docMk/>
      </pc:docMkLst>
      <pc:sldChg chg="addSp delSp modSp">
        <pc:chgData name="Roshan Nayak" userId="bfGXTcCAjlKTzFi1gmNQT/BpdippoP6Xrz1jNCBhPYM=" providerId="None" clId="Web-{CB93A947-374F-4B41-8E37-E1035E7F6E93}" dt="2024-09-19T19:27:27.932" v="92" actId="1076"/>
        <pc:sldMkLst>
          <pc:docMk/>
          <pc:sldMk cId="2862635610" sldId="257"/>
        </pc:sldMkLst>
        <pc:spChg chg="del">
          <ac:chgData name="Roshan Nayak" userId="bfGXTcCAjlKTzFi1gmNQT/BpdippoP6Xrz1jNCBhPYM=" providerId="None" clId="Web-{CB93A947-374F-4B41-8E37-E1035E7F6E93}" dt="2024-09-19T18:44:35.820" v="38"/>
          <ac:spMkLst>
            <pc:docMk/>
            <pc:sldMk cId="2862635610" sldId="257"/>
            <ac:spMk id="11" creationId="{07AD1391-CBE6-30C3-2777-2A2EA0297CF0}"/>
          </ac:spMkLst>
        </pc:spChg>
        <pc:spChg chg="del">
          <ac:chgData name="Roshan Nayak" userId="bfGXTcCAjlKTzFi1gmNQT/BpdippoP6Xrz1jNCBhPYM=" providerId="None" clId="Web-{CB93A947-374F-4B41-8E37-E1035E7F6E93}" dt="2024-09-19T19:00:10.574" v="54"/>
          <ac:spMkLst>
            <pc:docMk/>
            <pc:sldMk cId="2862635610" sldId="257"/>
            <ac:spMk id="12" creationId="{423888FD-E2A9-65D5-9E2B-405D9C70F558}"/>
          </ac:spMkLst>
        </pc:spChg>
        <pc:spChg chg="mod">
          <ac:chgData name="Roshan Nayak" userId="bfGXTcCAjlKTzFi1gmNQT/BpdippoP6Xrz1jNCBhPYM=" providerId="None" clId="Web-{CB93A947-374F-4B41-8E37-E1035E7F6E93}" dt="2024-09-19T19:20:06.541" v="66" actId="1076"/>
          <ac:spMkLst>
            <pc:docMk/>
            <pc:sldMk cId="2862635610" sldId="257"/>
            <ac:spMk id="20" creationId="{1255328B-86BC-B546-AFD6-E1A47EE59E48}"/>
          </ac:spMkLst>
        </pc:spChg>
        <pc:picChg chg="add del mod">
          <ac:chgData name="Roshan Nayak" userId="bfGXTcCAjlKTzFi1gmNQT/BpdippoP6Xrz1jNCBhPYM=" providerId="None" clId="Web-{CB93A947-374F-4B41-8E37-E1035E7F6E93}" dt="2024-09-19T18:37:43.008" v="6"/>
          <ac:picMkLst>
            <pc:docMk/>
            <pc:sldMk cId="2862635610" sldId="257"/>
            <ac:picMk id="6" creationId="{0E257F30-E480-13A6-7D9F-F715497155C1}"/>
          </ac:picMkLst>
        </pc:picChg>
        <pc:picChg chg="add del mod">
          <ac:chgData name="Roshan Nayak" userId="bfGXTcCAjlKTzFi1gmNQT/BpdippoP6Xrz1jNCBhPYM=" providerId="None" clId="Web-{CB93A947-374F-4B41-8E37-E1035E7F6E93}" dt="2024-09-19T18:38:23.884" v="11"/>
          <ac:picMkLst>
            <pc:docMk/>
            <pc:sldMk cId="2862635610" sldId="257"/>
            <ac:picMk id="9" creationId="{22E15C62-C95B-09E4-1235-1E14F478CE1E}"/>
          </ac:picMkLst>
        </pc:picChg>
        <pc:picChg chg="add del mod">
          <ac:chgData name="Roshan Nayak" userId="bfGXTcCAjlKTzFi1gmNQT/BpdippoP6Xrz1jNCBhPYM=" providerId="None" clId="Web-{CB93A947-374F-4B41-8E37-E1035E7F6E93}" dt="2024-09-19T18:41:35.220" v="24"/>
          <ac:picMkLst>
            <pc:docMk/>
            <pc:sldMk cId="2862635610" sldId="257"/>
            <ac:picMk id="13" creationId="{5DECA236-DC09-1D4F-B58C-DDDB02109DB2}"/>
          </ac:picMkLst>
        </pc:picChg>
        <pc:picChg chg="add del mod">
          <ac:chgData name="Roshan Nayak" userId="bfGXTcCAjlKTzFi1gmNQT/BpdippoP6Xrz1jNCBhPYM=" providerId="None" clId="Web-{CB93A947-374F-4B41-8E37-E1035E7F6E93}" dt="2024-09-19T18:44:02.147" v="29"/>
          <ac:picMkLst>
            <pc:docMk/>
            <pc:sldMk cId="2862635610" sldId="257"/>
            <ac:picMk id="14" creationId="{9D343B09-D471-783D-6494-0DC3B4C5C1EA}"/>
          </ac:picMkLst>
        </pc:picChg>
        <pc:picChg chg="add del mod">
          <ac:chgData name="Roshan Nayak" userId="bfGXTcCAjlKTzFi1gmNQT/BpdippoP6Xrz1jNCBhPYM=" providerId="None" clId="Web-{CB93A947-374F-4B41-8E37-E1035E7F6E93}" dt="2024-09-19T18:44:17.257" v="31"/>
          <ac:picMkLst>
            <pc:docMk/>
            <pc:sldMk cId="2862635610" sldId="257"/>
            <ac:picMk id="16" creationId="{D3AA2DAE-5B44-58EE-428B-B499E0D92856}"/>
          </ac:picMkLst>
        </pc:picChg>
        <pc:picChg chg="add del mod">
          <ac:chgData name="Roshan Nayak" userId="bfGXTcCAjlKTzFi1gmNQT/BpdippoP6Xrz1jNCBhPYM=" providerId="None" clId="Web-{CB93A947-374F-4B41-8E37-E1035E7F6E93}" dt="2024-09-19T18:44:34.742" v="37"/>
          <ac:picMkLst>
            <pc:docMk/>
            <pc:sldMk cId="2862635610" sldId="257"/>
            <ac:picMk id="17" creationId="{45C85C48-E649-B6A7-9C25-9F5F5C74026A}"/>
          </ac:picMkLst>
        </pc:picChg>
        <pc:picChg chg="add del mod">
          <ac:chgData name="Roshan Nayak" userId="bfGXTcCAjlKTzFi1gmNQT/BpdippoP6Xrz1jNCBhPYM=" providerId="None" clId="Web-{CB93A947-374F-4B41-8E37-E1035E7F6E93}" dt="2024-09-19T18:44:57.555" v="44"/>
          <ac:picMkLst>
            <pc:docMk/>
            <pc:sldMk cId="2862635610" sldId="257"/>
            <ac:picMk id="18" creationId="{CC75645B-1906-021E-11E3-DA302C495F8E}"/>
          </ac:picMkLst>
        </pc:picChg>
        <pc:picChg chg="add mod">
          <ac:chgData name="Roshan Nayak" userId="bfGXTcCAjlKTzFi1gmNQT/BpdippoP6Xrz1jNCBhPYM=" providerId="None" clId="Web-{CB93A947-374F-4B41-8E37-E1035E7F6E93}" dt="2024-09-19T18:45:45.307" v="50" actId="1076"/>
          <ac:picMkLst>
            <pc:docMk/>
            <pc:sldMk cId="2862635610" sldId="257"/>
            <ac:picMk id="19" creationId="{75E1E460-CD42-019D-B289-DF85A1C7AB63}"/>
          </ac:picMkLst>
        </pc:picChg>
        <pc:picChg chg="add del mod">
          <ac:chgData name="Roshan Nayak" userId="bfGXTcCAjlKTzFi1gmNQT/BpdippoP6Xrz1jNCBhPYM=" providerId="None" clId="Web-{CB93A947-374F-4B41-8E37-E1035E7F6E93}" dt="2024-09-19T19:01:50.343" v="56"/>
          <ac:picMkLst>
            <pc:docMk/>
            <pc:sldMk cId="2862635610" sldId="257"/>
            <ac:picMk id="27" creationId="{36FA0241-CE07-CC7B-7AE4-190B27B3C2CD}"/>
          </ac:picMkLst>
        </pc:picChg>
        <pc:picChg chg="add del mod">
          <ac:chgData name="Roshan Nayak" userId="bfGXTcCAjlKTzFi1gmNQT/BpdippoP6Xrz1jNCBhPYM=" providerId="None" clId="Web-{CB93A947-374F-4B41-8E37-E1035E7F6E93}" dt="2024-09-19T19:19:52.587" v="60"/>
          <ac:picMkLst>
            <pc:docMk/>
            <pc:sldMk cId="2862635610" sldId="257"/>
            <ac:picMk id="28" creationId="{69A03DE4-0DFD-1866-590C-C837217D9C4F}"/>
          </ac:picMkLst>
        </pc:picChg>
        <pc:picChg chg="add mod">
          <ac:chgData name="Roshan Nayak" userId="bfGXTcCAjlKTzFi1gmNQT/BpdippoP6Xrz1jNCBhPYM=" providerId="None" clId="Web-{CB93A947-374F-4B41-8E37-E1035E7F6E93}" dt="2024-09-19T19:27:23.229" v="90" actId="1076"/>
          <ac:picMkLst>
            <pc:docMk/>
            <pc:sldMk cId="2862635610" sldId="257"/>
            <ac:picMk id="31" creationId="{C9E2E7A5-5999-4F21-76BF-74DE8E9FE581}"/>
          </ac:picMkLst>
        </pc:picChg>
        <pc:picChg chg="add del mod">
          <ac:chgData name="Roshan Nayak" userId="bfGXTcCAjlKTzFi1gmNQT/BpdippoP6Xrz1jNCBhPYM=" providerId="None" clId="Web-{CB93A947-374F-4B41-8E37-E1035E7F6E93}" dt="2024-09-19T19:22:13.202" v="74"/>
          <ac:picMkLst>
            <pc:docMk/>
            <pc:sldMk cId="2862635610" sldId="257"/>
            <ac:picMk id="33" creationId="{0DEE633B-9D6D-78F7-8B9D-A3B7BE48B829}"/>
          </ac:picMkLst>
        </pc:picChg>
        <pc:picChg chg="add del mod">
          <ac:chgData name="Roshan Nayak" userId="bfGXTcCAjlKTzFi1gmNQT/BpdippoP6Xrz1jNCBhPYM=" providerId="None" clId="Web-{CB93A947-374F-4B41-8E37-E1035E7F6E93}" dt="2024-09-19T19:22:22.343" v="77"/>
          <ac:picMkLst>
            <pc:docMk/>
            <pc:sldMk cId="2862635610" sldId="257"/>
            <ac:picMk id="35" creationId="{4F6F4CAF-FFAE-5C7E-1B3E-68B5E137CB96}"/>
          </ac:picMkLst>
        </pc:picChg>
        <pc:picChg chg="add mod">
          <ac:chgData name="Roshan Nayak" userId="bfGXTcCAjlKTzFi1gmNQT/BpdippoP6Xrz1jNCBhPYM=" providerId="None" clId="Web-{CB93A947-374F-4B41-8E37-E1035E7F6E93}" dt="2024-09-19T19:27:27.932" v="92" actId="1076"/>
          <ac:picMkLst>
            <pc:docMk/>
            <pc:sldMk cId="2862635610" sldId="257"/>
            <ac:picMk id="36" creationId="{0B424C4E-8BBB-334E-9EFE-600C6A4561B9}"/>
          </ac:picMkLst>
        </pc:picChg>
        <pc:picChg chg="add mod">
          <ac:chgData name="Roshan Nayak" userId="bfGXTcCAjlKTzFi1gmNQT/BpdippoP6Xrz1jNCBhPYM=" providerId="None" clId="Web-{CB93A947-374F-4B41-8E37-E1035E7F6E93}" dt="2024-09-19T19:27:25.151" v="91" actId="1076"/>
          <ac:picMkLst>
            <pc:docMk/>
            <pc:sldMk cId="2862635610" sldId="257"/>
            <ac:picMk id="37" creationId="{019066C9-6829-DCBF-A7E2-2AB46466D42B}"/>
          </ac:picMkLst>
        </pc:picChg>
      </pc:sldChg>
    </pc:docChg>
  </pc:docChgLst>
  <pc:docChgLst>
    <pc:chgData name="Gemma M Miner" userId="azcSAUFMJBB3wIKrCY+72zajaUPRFT797bhoVIWOpS0=" providerId="None" clId="Web-{30C1615A-9101-4CD2-8B4F-4DBFE3650677}"/>
    <pc:docChg chg="mod modSld">
      <pc:chgData name="Gemma M Miner" userId="azcSAUFMJBB3wIKrCY+72zajaUPRFT797bhoVIWOpS0=" providerId="None" clId="Web-{30C1615A-9101-4CD2-8B4F-4DBFE3650677}" dt="2024-07-17T17:28:41.221" v="93" actId="20577"/>
      <pc:docMkLst>
        <pc:docMk/>
      </pc:docMkLst>
      <pc:sldChg chg="addSp delSp modSp addCm">
        <pc:chgData name="Gemma M Miner" userId="azcSAUFMJBB3wIKrCY+72zajaUPRFT797bhoVIWOpS0=" providerId="None" clId="Web-{30C1615A-9101-4CD2-8B4F-4DBFE3650677}" dt="2024-07-17T17:28:41.221" v="93" actId="20577"/>
        <pc:sldMkLst>
          <pc:docMk/>
          <pc:sldMk cId="2862635610" sldId="257"/>
        </pc:sldMkLst>
        <pc:spChg chg="mod">
          <ac:chgData name="Gemma M Miner" userId="azcSAUFMJBB3wIKrCY+72zajaUPRFT797bhoVIWOpS0=" providerId="None" clId="Web-{30C1615A-9101-4CD2-8B4F-4DBFE3650677}" dt="2024-07-17T17:25:31.027" v="51" actId="20577"/>
          <ac:spMkLst>
            <pc:docMk/>
            <pc:sldMk cId="2862635610" sldId="257"/>
            <ac:spMk id="25" creationId="{00000000-0000-0000-0000-000000000000}"/>
          </ac:spMkLst>
        </pc:spChg>
        <pc:spChg chg="mod">
          <ac:chgData name="Gemma M Miner" userId="azcSAUFMJBB3wIKrCY+72zajaUPRFT797bhoVIWOpS0=" providerId="None" clId="Web-{30C1615A-9101-4CD2-8B4F-4DBFE3650677}" dt="2024-07-17T17:28:41.221" v="93" actId="20577"/>
          <ac:spMkLst>
            <pc:docMk/>
            <pc:sldMk cId="2862635610" sldId="257"/>
            <ac:spMk id="26" creationId="{0A3A3135-1E66-A840-AAD1-809A2E4AFAE4}"/>
          </ac:spMkLst>
        </pc:spChg>
        <pc:picChg chg="add del mod">
          <ac:chgData name="Gemma M Miner" userId="azcSAUFMJBB3wIKrCY+72zajaUPRFT797bhoVIWOpS0=" providerId="None" clId="Web-{30C1615A-9101-4CD2-8B4F-4DBFE3650677}" dt="2024-07-17T16:55:25.557" v="13"/>
          <ac:picMkLst>
            <pc:docMk/>
            <pc:sldMk cId="2862635610" sldId="257"/>
            <ac:picMk id="4" creationId="{3A947F90-6657-48BD-53E7-583DBE03A728}"/>
          </ac:picMkLst>
        </pc:picChg>
        <pc:picChg chg="del mod">
          <ac:chgData name="Gemma M Miner" userId="azcSAUFMJBB3wIKrCY+72zajaUPRFT797bhoVIWOpS0=" providerId="None" clId="Web-{30C1615A-9101-4CD2-8B4F-4DBFE3650677}" dt="2024-07-17T17:10:51.527" v="27"/>
          <ac:picMkLst>
            <pc:docMk/>
            <pc:sldMk cId="2862635610" sldId="257"/>
            <ac:picMk id="6" creationId="{ABDA4DA0-F0E7-BAD2-6EEA-096ADC247394}"/>
          </ac:picMkLst>
        </pc:picChg>
        <pc:picChg chg="add del mod">
          <ac:chgData name="Gemma M Miner" userId="azcSAUFMJBB3wIKrCY+72zajaUPRFT797bhoVIWOpS0=" providerId="None" clId="Web-{30C1615A-9101-4CD2-8B4F-4DBFE3650677}" dt="2024-07-17T16:57:01.123" v="23"/>
          <ac:picMkLst>
            <pc:docMk/>
            <pc:sldMk cId="2862635610" sldId="257"/>
            <ac:picMk id="8" creationId="{335DDBCB-BB1D-10E1-A9F9-AB427F9371D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emma M Miner" userId="azcSAUFMJBB3wIKrCY+72zajaUPRFT797bhoVIWOpS0=" providerId="None" clId="Web-{30C1615A-9101-4CD2-8B4F-4DBFE3650677}" dt="2024-07-17T17:25:10.167" v="50"/>
              <pc2:cmMkLst xmlns:pc2="http://schemas.microsoft.com/office/powerpoint/2019/9/main/command">
                <pc:docMk/>
                <pc:sldMk cId="2862635610" sldId="257"/>
                <pc2:cmMk id="{F2624138-6DF1-46B3-8F04-83D85F5EA4BF}"/>
              </pc2:cmMkLst>
            </pc226:cmChg>
          </p:ext>
        </pc:extLst>
      </pc:sldChg>
    </pc:docChg>
  </pc:docChgLst>
  <pc:docChgLst>
    <pc:chgData name="Gemma M Miner" userId="azcSAUFMJBB3wIKrCY+72zajaUPRFT797bhoVIWOpS0=" providerId="None" clId="Web-{21D33BA0-7D58-45B5-83B2-5679727CBBA0}"/>
    <pc:docChg chg="modSld">
      <pc:chgData name="Gemma M Miner" userId="azcSAUFMJBB3wIKrCY+72zajaUPRFT797bhoVIWOpS0=" providerId="None" clId="Web-{21D33BA0-7D58-45B5-83B2-5679727CBBA0}" dt="2024-09-19T21:31:15.687" v="16" actId="14100"/>
      <pc:docMkLst>
        <pc:docMk/>
      </pc:docMkLst>
      <pc:sldChg chg="addSp delSp modSp">
        <pc:chgData name="Gemma M Miner" userId="azcSAUFMJBB3wIKrCY+72zajaUPRFT797bhoVIWOpS0=" providerId="None" clId="Web-{21D33BA0-7D58-45B5-83B2-5679727CBBA0}" dt="2024-09-19T21:31:15.687" v="16" actId="14100"/>
        <pc:sldMkLst>
          <pc:docMk/>
          <pc:sldMk cId="2862635610" sldId="257"/>
        </pc:sldMkLst>
        <pc:picChg chg="add del mod">
          <ac:chgData name="Gemma M Miner" userId="azcSAUFMJBB3wIKrCY+72zajaUPRFT797bhoVIWOpS0=" providerId="None" clId="Web-{21D33BA0-7D58-45B5-83B2-5679727CBBA0}" dt="2024-09-19T21:24:31.827" v="4"/>
          <ac:picMkLst>
            <pc:docMk/>
            <pc:sldMk cId="2862635610" sldId="257"/>
            <ac:picMk id="6" creationId="{BC33B0BD-75CA-95A0-BF6C-4D8533CD8A7C}"/>
          </ac:picMkLst>
        </pc:picChg>
        <pc:picChg chg="add del mod">
          <ac:chgData name="Gemma M Miner" userId="azcSAUFMJBB3wIKrCY+72zajaUPRFT797bhoVIWOpS0=" providerId="None" clId="Web-{21D33BA0-7D58-45B5-83B2-5679727CBBA0}" dt="2024-09-19T21:28:38.371" v="11"/>
          <ac:picMkLst>
            <pc:docMk/>
            <pc:sldMk cId="2862635610" sldId="257"/>
            <ac:picMk id="9" creationId="{55F0DD03-AB8C-97D6-F132-DD480BEF8A5A}"/>
          </ac:picMkLst>
        </pc:picChg>
        <pc:picChg chg="add mod">
          <ac:chgData name="Gemma M Miner" userId="azcSAUFMJBB3wIKrCY+72zajaUPRFT797bhoVIWOpS0=" providerId="None" clId="Web-{21D33BA0-7D58-45B5-83B2-5679727CBBA0}" dt="2024-09-19T21:31:15.687" v="16" actId="14100"/>
          <ac:picMkLst>
            <pc:docMk/>
            <pc:sldMk cId="2862635610" sldId="257"/>
            <ac:picMk id="11" creationId="{625A042B-4731-AF19-F2C7-2EB7A3764B59}"/>
          </ac:picMkLst>
        </pc:picChg>
        <pc:picChg chg="del">
          <ac:chgData name="Gemma M Miner" userId="azcSAUFMJBB3wIKrCY+72zajaUPRFT797bhoVIWOpS0=" providerId="None" clId="Web-{21D33BA0-7D58-45B5-83B2-5679727CBBA0}" dt="2024-09-19T21:24:03.576" v="0"/>
          <ac:picMkLst>
            <pc:docMk/>
            <pc:sldMk cId="2862635610" sldId="257"/>
            <ac:picMk id="19" creationId="{75E1E460-CD42-019D-B289-DF85A1C7AB6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8"/>
            <a:ext cx="36530280" cy="68601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8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7"/>
            <a:ext cx="9669780" cy="273071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7"/>
            <a:ext cx="28293060" cy="273071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40"/>
            <a:ext cx="36530280" cy="6356348"/>
          </a:xfrm>
        </p:spPr>
        <p:txBody>
          <a:bodyPr anchor="t"/>
          <a:lstStyle>
            <a:lvl1pPr algn="l">
              <a:defRPr sz="186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2"/>
            <a:ext cx="36530280" cy="7000871"/>
          </a:xfrm>
        </p:spPr>
        <p:txBody>
          <a:bodyPr anchor="b"/>
          <a:lstStyle>
            <a:lvl1pPr marL="0" indent="0">
              <a:buNone/>
              <a:defRPr sz="9402">
                <a:solidFill>
                  <a:schemeClr val="tx1">
                    <a:tint val="75000"/>
                  </a:schemeClr>
                </a:solidFill>
              </a:defRPr>
            </a:lvl1pPr>
            <a:lvl2pPr marL="2142104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209" indent="0">
              <a:buNone/>
              <a:defRPr sz="7498">
                <a:solidFill>
                  <a:schemeClr val="tx1">
                    <a:tint val="75000"/>
                  </a:schemeClr>
                </a:solidFill>
              </a:defRPr>
            </a:lvl3pPr>
            <a:lvl4pPr marL="6426313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4pPr>
            <a:lvl5pPr marL="8568417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2"/>
            <a:ext cx="18988884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5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4" y="7163862"/>
            <a:ext cx="18996343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4" y="10149415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7" y="1274230"/>
            <a:ext cx="14139071" cy="5422903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40"/>
            <a:ext cx="24025225" cy="27314529"/>
          </a:xfrm>
        </p:spPr>
        <p:txBody>
          <a:bodyPr/>
          <a:lstStyle>
            <a:lvl1pPr>
              <a:defRPr sz="15002"/>
            </a:lvl1pPr>
            <a:lvl2pPr>
              <a:defRPr sz="13098"/>
            </a:lvl2pPr>
            <a:lvl3pPr>
              <a:defRPr sz="11200"/>
            </a:lvl3pPr>
            <a:lvl4pPr>
              <a:defRPr sz="9402"/>
            </a:lvl4pPr>
            <a:lvl5pPr>
              <a:defRPr sz="9402"/>
            </a:lvl5pPr>
            <a:lvl6pPr>
              <a:defRPr sz="9402"/>
            </a:lvl6pPr>
            <a:lvl7pPr>
              <a:defRPr sz="9402"/>
            </a:lvl7pPr>
            <a:lvl8pPr>
              <a:defRPr sz="9402"/>
            </a:lvl8pPr>
            <a:lvl9pPr>
              <a:defRPr sz="940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7" y="6697143"/>
            <a:ext cx="14139071" cy="218916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3"/>
            <a:ext cx="25786080" cy="2644774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5"/>
            <a:ext cx="25786080" cy="19202400"/>
          </a:xfrm>
        </p:spPr>
        <p:txBody>
          <a:bodyPr/>
          <a:lstStyle>
            <a:lvl1pPr marL="0" indent="0">
              <a:buNone/>
              <a:defRPr sz="15002"/>
            </a:lvl1pPr>
            <a:lvl2pPr marL="2142104" indent="0">
              <a:buNone/>
              <a:defRPr sz="13098"/>
            </a:lvl2pPr>
            <a:lvl3pPr marL="4284209" indent="0">
              <a:buNone/>
              <a:defRPr sz="11200"/>
            </a:lvl3pPr>
            <a:lvl4pPr marL="6426313" indent="0">
              <a:buNone/>
              <a:defRPr sz="9402"/>
            </a:lvl4pPr>
            <a:lvl5pPr marL="8568417" indent="0">
              <a:buNone/>
              <a:defRPr sz="9402"/>
            </a:lvl5pPr>
            <a:lvl6pPr marL="10710522" indent="0">
              <a:buNone/>
              <a:defRPr sz="9402"/>
            </a:lvl6pPr>
            <a:lvl7pPr marL="12852626" indent="0">
              <a:buNone/>
              <a:defRPr sz="9402"/>
            </a:lvl7pPr>
            <a:lvl8pPr marL="14994730" indent="0">
              <a:buNone/>
              <a:defRPr sz="9402"/>
            </a:lvl8pPr>
            <a:lvl9pPr marL="17136829" indent="0">
              <a:buNone/>
              <a:defRPr sz="940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7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6"/>
            <a:ext cx="38679120" cy="21121159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70"/>
            <a:ext cx="136093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104" rtl="0" eaLnBrk="1" latinLnBrk="0" hangingPunct="1">
        <a:spcBef>
          <a:spcPct val="0"/>
        </a:spcBef>
        <a:buNone/>
        <a:defRPr sz="205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578" indent="-1606578" algn="l" defTabSz="2142104" rtl="0" eaLnBrk="1" latinLnBrk="0" hangingPunct="1">
        <a:spcBef>
          <a:spcPct val="20000"/>
        </a:spcBef>
        <a:buFont typeface="Arial"/>
        <a:buChar char="•"/>
        <a:defRPr sz="15002" kern="1200">
          <a:solidFill>
            <a:schemeClr val="tx1"/>
          </a:solidFill>
          <a:latin typeface="+mn-lt"/>
          <a:ea typeface="+mn-ea"/>
          <a:cs typeface="+mn-cs"/>
        </a:defRPr>
      </a:lvl1pPr>
      <a:lvl2pPr marL="3480916" indent="-1338812" algn="l" defTabSz="2142104" rtl="0" eaLnBrk="1" latinLnBrk="0" hangingPunct="1">
        <a:spcBef>
          <a:spcPct val="20000"/>
        </a:spcBef>
        <a:buFont typeface="Arial"/>
        <a:buChar char="–"/>
        <a:defRPr sz="13098" kern="1200">
          <a:solidFill>
            <a:schemeClr val="tx1"/>
          </a:solidFill>
          <a:latin typeface="+mn-lt"/>
          <a:ea typeface="+mn-ea"/>
          <a:cs typeface="+mn-cs"/>
        </a:defRPr>
      </a:lvl2pPr>
      <a:lvl3pPr marL="5355261" indent="-1071052" algn="l" defTabSz="2142104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7365" indent="-1071052" algn="l" defTabSz="2142104" rtl="0" eaLnBrk="1" latinLnBrk="0" hangingPunct="1">
        <a:spcBef>
          <a:spcPct val="20000"/>
        </a:spcBef>
        <a:buFont typeface="Arial"/>
        <a:buChar char="–"/>
        <a:defRPr sz="9402" kern="1200">
          <a:solidFill>
            <a:schemeClr val="tx1"/>
          </a:solidFill>
          <a:latin typeface="+mn-lt"/>
          <a:ea typeface="+mn-ea"/>
          <a:cs typeface="+mn-cs"/>
        </a:defRPr>
      </a:lvl4pPr>
      <a:lvl5pPr marL="9639470" indent="-1071052" algn="l" defTabSz="2142104" rtl="0" eaLnBrk="1" latinLnBrk="0" hangingPunct="1">
        <a:spcBef>
          <a:spcPct val="20000"/>
        </a:spcBef>
        <a:buFont typeface="Arial"/>
        <a:buChar char="»"/>
        <a:defRPr sz="9402" kern="1200">
          <a:solidFill>
            <a:schemeClr val="tx1"/>
          </a:solidFill>
          <a:latin typeface="+mn-lt"/>
          <a:ea typeface="+mn-ea"/>
          <a:cs typeface="+mn-cs"/>
        </a:defRPr>
      </a:lvl5pPr>
      <a:lvl6pPr marL="11781574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6pPr>
      <a:lvl7pPr marL="13923678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7pPr>
      <a:lvl8pPr marL="16065776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8pPr>
      <a:lvl9pPr marL="18207881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104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20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313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8417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0522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2626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473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682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255328B-86BC-B546-AFD6-E1A47EE59E48}"/>
              </a:ext>
            </a:extLst>
          </p:cNvPr>
          <p:cNvSpPr/>
          <p:nvPr/>
        </p:nvSpPr>
        <p:spPr>
          <a:xfrm>
            <a:off x="-56207" y="22845974"/>
            <a:ext cx="43033007" cy="67502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E686E9B-2657-5A4E-8AA9-BB6C57C945E5}"/>
              </a:ext>
            </a:extLst>
          </p:cNvPr>
          <p:cNvSpPr/>
          <p:nvPr/>
        </p:nvSpPr>
        <p:spPr>
          <a:xfrm>
            <a:off x="8112178" y="5686529"/>
            <a:ext cx="467115" cy="237485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dist="1905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8DCBFA-E089-6640-9340-721EBA578A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691" r="23691"/>
          <a:stretch/>
        </p:blipFill>
        <p:spPr>
          <a:xfrm>
            <a:off x="-78994" y="4968644"/>
            <a:ext cx="8726554" cy="24587173"/>
          </a:xfrm>
          <a:prstGeom prst="rect">
            <a:avLst/>
          </a:prstGeom>
          <a:ln>
            <a:noFill/>
          </a:ln>
          <a:effectLst>
            <a:outerShdw blurRad="571500" dist="2032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6E6337-68BB-3445-B00F-A217FCC4EBFD}"/>
              </a:ext>
            </a:extLst>
          </p:cNvPr>
          <p:cNvSpPr txBox="1"/>
          <p:nvPr/>
        </p:nvSpPr>
        <p:spPr>
          <a:xfrm>
            <a:off x="14915965" y="30029763"/>
            <a:ext cx="26880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Steven M. Worker, Roshan K. Nayak, Gemma Miner, Tamika Wilkins, Matthew Rodriguez, Keith Nathaniel, &amp; Zeva Cho</a:t>
            </a:r>
          </a:p>
          <a:p>
            <a:pPr algn="r"/>
            <a:r>
              <a:rPr lang="en-US" sz="36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 Evaluation Association 2024 Conference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D2C178-C345-5E45-BE16-5232B00393DF}"/>
              </a:ext>
            </a:extLst>
          </p:cNvPr>
          <p:cNvSpPr/>
          <p:nvPr/>
        </p:nvSpPr>
        <p:spPr>
          <a:xfrm>
            <a:off x="-128639" y="29040900"/>
            <a:ext cx="43132283" cy="555277"/>
          </a:xfrm>
          <a:prstGeom prst="rect">
            <a:avLst/>
          </a:prstGeom>
          <a:solidFill>
            <a:srgbClr val="F3B6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>
              <a:solidFill>
                <a:srgbClr val="F3B63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75FAA34-9BAF-6B43-AE3F-2C03ADBC09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8995" y="-194552"/>
            <a:ext cx="43033007" cy="634079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1005800" y="6348901"/>
            <a:ext cx="10058400" cy="2222628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7" tIns="493777" rIns="493777" bIns="493777" numCol="1" spcCol="914400" rtlCol="0" anchor="t"/>
          <a:lstStyle/>
          <a:p>
            <a:pPr algn="just"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1: Satisfaction</a:t>
            </a:r>
          </a:p>
          <a:p>
            <a:pPr algn="just">
              <a:spcBef>
                <a:spcPct val="50000"/>
              </a:spcBef>
              <a:buSzPct val="60000"/>
            </a:pPr>
            <a:r>
              <a:rPr lang="en-US" sz="2500" b="1" dirty="0">
                <a:latin typeface="Arial"/>
                <a:ea typeface="Verdana"/>
                <a:cs typeface="Arial"/>
              </a:rPr>
              <a:t>Gemma Miner, Tamekia Wilkins, &amp; Matthew Rodriguez</a:t>
            </a:r>
          </a:p>
          <a:p>
            <a:pPr algn="just">
              <a:spcBef>
                <a:spcPct val="50000"/>
              </a:spcBef>
              <a:buSzPct val="60000"/>
            </a:pPr>
            <a:r>
              <a:rPr lang="en-US" sz="2500" dirty="0">
                <a:latin typeface="Arial"/>
                <a:ea typeface="Verdana"/>
                <a:cs typeface="Arial"/>
              </a:rPr>
              <a:t>Volunteers’ satisfaction assessed in 2019 and 2023 on </a:t>
            </a:r>
            <a:br>
              <a:rPr lang="en-US" sz="2500" dirty="0">
                <a:latin typeface="Arial"/>
                <a:ea typeface="Verdana"/>
                <a:cs typeface="Arial"/>
              </a:rPr>
            </a:br>
            <a:r>
              <a:rPr lang="en-US" sz="2500" dirty="0">
                <a:latin typeface="Arial"/>
                <a:ea typeface="Verdana"/>
                <a:cs typeface="Arial"/>
              </a:rPr>
              <a:t>(1) Participation Efficacy, satisfaction with efforts to benefit others; (2) </a:t>
            </a:r>
            <a:r>
              <a:rPr lang="en-US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Support, satisfaction with educational resources and emotional support from paid staff; (3) Group Integration, social relationship with other volunteers; and (4) </a:t>
            </a:r>
            <a:r>
              <a:rPr lang="en-US" sz="2500" dirty="0">
                <a:latin typeface="Arial"/>
                <a:ea typeface="Verdana"/>
                <a:cs typeface="Arial"/>
              </a:rPr>
              <a:t>Empowerment, satisfaction with the flexibility to fulfill volunteer assignment and incorporate knowledge and skills</a:t>
            </a:r>
            <a:endParaRPr lang="en-US" sz="25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  <a:buSzPct val="60000"/>
            </a:pPr>
            <a:endParaRPr lang="en-US" sz="2500" b="1" dirty="0">
              <a:latin typeface="Arial"/>
              <a:ea typeface="Verdana"/>
              <a:cs typeface="Arial"/>
            </a:endParaRPr>
          </a:p>
          <a:p>
            <a:pPr algn="just">
              <a:spcBef>
                <a:spcPct val="50000"/>
              </a:spcBef>
            </a:pPr>
            <a:endParaRPr lang="en-US" sz="2500" b="1" dirty="0">
              <a:solidFill>
                <a:srgbClr val="00000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365" indent="-380365" algn="just">
              <a:spcBef>
                <a:spcPct val="50000"/>
              </a:spcBef>
              <a:buSzPct val="60000"/>
            </a:pPr>
            <a:endParaRPr lang="en-US" sz="1800" b="1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endParaRPr lang="en-US" sz="2501" b="1" dirty="0">
              <a:solidFill>
                <a:srgbClr val="D48C2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80967" indent="-380967" algn="just">
              <a:spcBef>
                <a:spcPct val="50000"/>
              </a:spcBef>
              <a:buSzPct val="60000"/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2: Climate</a:t>
            </a:r>
          </a:p>
          <a:p>
            <a:pPr algn="just">
              <a:spcBef>
                <a:spcPct val="50000"/>
              </a:spcBef>
            </a:pPr>
            <a:r>
              <a:rPr lang="en-US" sz="2501" b="1" dirty="0">
                <a:latin typeface="Arial" panose="020B0604020202020204" pitchFamily="34" charset="0"/>
                <a:cs typeface="Arial" panose="020B0604020202020204" pitchFamily="34" charset="0"/>
              </a:rPr>
              <a:t>Steven M. Worker</a:t>
            </a:r>
          </a:p>
          <a:p>
            <a:pPr algn="just">
              <a:spcBef>
                <a:spcPct val="50000"/>
              </a:spcBef>
            </a:pPr>
            <a:r>
              <a:rPr lang="en-US" sz="2501" dirty="0">
                <a:latin typeface="Arial" panose="020B0604020202020204" pitchFamily="34" charset="0"/>
                <a:cs typeface="Arial" panose="020B0604020202020204" pitchFamily="34" charset="0"/>
              </a:rPr>
              <a:t>Longitudinal survey measuring 4-H organizational climate around brand, leadership, communication, satisfaction, training, and respect, administered in 2017, 2019, 2021, and 2023.  </a:t>
            </a:r>
          </a:p>
          <a:p>
            <a:pPr algn="just">
              <a:spcBef>
                <a:spcPct val="50000"/>
              </a:spcBef>
            </a:pPr>
            <a:endParaRPr lang="en-AU" sz="2501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30020" y="13094548"/>
            <a:ext cx="9714693" cy="15352186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3" tIns="228598" rIns="457203" bIns="228598" rtlCol="0" anchor="t"/>
          <a:lstStyle/>
          <a:p>
            <a:pPr algn="ctr">
              <a:lnSpc>
                <a:spcPct val="150000"/>
              </a:lnSpc>
              <a:spcBef>
                <a:spcPct val="50000"/>
              </a:spcBef>
              <a:tabLst>
                <a:tab pos="3069940" algn="l"/>
              </a:tabLst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 development volunteers play a key role delivering educational programming, achieving youth development outcomes, and fulfilling the organizations' missions.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assessed various aspects of 4-H youth development volunteer experience, satisfaction, and trends in order to strengthen recruitment, retention, support, and acknowledgement.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1A44E5-4B92-9A4F-9F59-888C2F0985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035"/>
          <a:stretch/>
        </p:blipFill>
        <p:spPr>
          <a:xfrm>
            <a:off x="12031489" y="22416178"/>
            <a:ext cx="5311751" cy="5914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805572" y="13347364"/>
            <a:ext cx="9334466" cy="127919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3: Gen Z</a:t>
            </a:r>
          </a:p>
          <a:p>
            <a:pPr algn="just">
              <a:spcBef>
                <a:spcPct val="40000"/>
              </a:spcBef>
            </a:pPr>
            <a:r>
              <a:rPr lang="en-US" sz="2501" b="1" dirty="0">
                <a:latin typeface="Arial" panose="020B0604020202020204" pitchFamily="34" charset="0"/>
                <a:cs typeface="Arial" panose="020B0604020202020204" pitchFamily="34" charset="0"/>
              </a:rPr>
              <a:t>Gemma Miner and Roshan K. Nayak</a:t>
            </a:r>
          </a:p>
          <a:p>
            <a:pPr algn="just">
              <a:spcBef>
                <a:spcPct val="40000"/>
              </a:spcBef>
            </a:pPr>
            <a:r>
              <a:rPr lang="en-US" sz="2500" dirty="0">
                <a:latin typeface="Arial"/>
                <a:cs typeface="Arial"/>
              </a:rPr>
              <a:t>A multistate study assessed Gen Z adults' motivation and volunteer preferences, including factors that influence their decisions to volunteer with an organization. 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4: Support</a:t>
            </a:r>
          </a:p>
          <a:p>
            <a:pPr algn="just">
              <a:spcBef>
                <a:spcPct val="40000"/>
              </a:spcBef>
            </a:pPr>
            <a:r>
              <a:rPr lang="en-US" sz="2501" b="1" dirty="0">
                <a:latin typeface="Arial" panose="020B0604020202020204" pitchFamily="34" charset="0"/>
                <a:cs typeface="Arial" panose="020B0604020202020204" pitchFamily="34" charset="0"/>
              </a:rPr>
              <a:t>Roshan K. Nayak, Keith Nathaniel, Zeva Cho</a:t>
            </a:r>
          </a:p>
          <a:p>
            <a:pPr algn="just">
              <a:spcBef>
                <a:spcPct val="40000"/>
              </a:spcBef>
            </a:pPr>
            <a:r>
              <a:rPr lang="en-US" sz="2501" dirty="0">
                <a:latin typeface="Arial" panose="020B0604020202020204" pitchFamily="34" charset="0"/>
                <a:cs typeface="Arial" panose="020B0604020202020204" pitchFamily="34" charset="0"/>
              </a:rPr>
              <a:t>We evaluated the effectiveness of a staffing restructure to assess the new staffing model's effect on volunteer satisfaction, training needs, retention, and conflict resolution.</a:t>
            </a:r>
          </a:p>
          <a:p>
            <a:pPr algn="just">
              <a:spcBef>
                <a:spcPct val="40000"/>
              </a:spcBef>
            </a:pPr>
            <a:endParaRPr lang="en-US" sz="2501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US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AU" sz="25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40000"/>
              </a:spcBef>
            </a:pPr>
            <a:endParaRPr lang="en-AU" sz="25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353"/>
          <a:stretch/>
        </p:blipFill>
        <p:spPr>
          <a:xfrm>
            <a:off x="31805572" y="6978129"/>
            <a:ext cx="9677389" cy="5656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88" y="21890"/>
            <a:ext cx="38206914" cy="3992315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9600" b="1" dirty="0">
                <a:solidFill>
                  <a:srgbClr val="F3B6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Evaluating Shifting Trends in </a:t>
            </a:r>
            <a:r>
              <a:rPr lang="en-US" sz="9800" b="1" dirty="0">
                <a:solidFill>
                  <a:srgbClr val="F3B6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 Development Volunteerism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94" y="3026816"/>
            <a:ext cx="37953989" cy="2271876"/>
          </a:xfrm>
          <a:noFill/>
        </p:spPr>
        <p:txBody>
          <a:bodyPr>
            <a:normAutofit/>
          </a:bodyPr>
          <a:lstStyle/>
          <a:p>
            <a:r>
              <a:rPr lang="en-US" sz="74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California 4-H Youth Development Program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A4D3824-850B-174D-A5D4-B2EE56F6BCD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678218" y="6921930"/>
            <a:ext cx="8111356" cy="6083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63F10F-A138-0A4A-AADB-A7BC21B404B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480" y="30190343"/>
            <a:ext cx="13028719" cy="1367845"/>
          </a:xfrm>
          <a:prstGeom prst="rect">
            <a:avLst/>
          </a:prstGeom>
        </p:spPr>
      </p:pic>
      <p:pic>
        <p:nvPicPr>
          <p:cNvPr id="5" name="Picture 4" descr="A qr code with a four leaf clover&#10;&#10;Description automatically generated">
            <a:extLst>
              <a:ext uri="{FF2B5EF4-FFF2-40B4-BE49-F238E27FC236}">
                <a16:creationId xmlns:a16="http://schemas.microsoft.com/office/drawing/2014/main" id="{002BB80F-ED2B-F2A4-04C6-8050B7E783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26568" y="822554"/>
            <a:ext cx="3752102" cy="48639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AD95A6-80F0-218C-E6E0-C40AC86BA9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246669" y="16462882"/>
            <a:ext cx="6795194" cy="4251495"/>
          </a:xfrm>
          <a:prstGeom prst="rect">
            <a:avLst/>
          </a:prstGeom>
        </p:spPr>
      </p:pic>
      <p:pic>
        <p:nvPicPr>
          <p:cNvPr id="8" name="Picture 7" descr="A close-up of a chart&#10;&#10;Description automatically generated">
            <a:extLst>
              <a:ext uri="{FF2B5EF4-FFF2-40B4-BE49-F238E27FC236}">
                <a16:creationId xmlns:a16="http://schemas.microsoft.com/office/drawing/2014/main" id="{E9CD4C92-CBE8-6B07-3202-2F7F8F81797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124" t="71392" r="27489" b="15343"/>
          <a:stretch/>
        </p:blipFill>
        <p:spPr>
          <a:xfrm>
            <a:off x="21437502" y="21031505"/>
            <a:ext cx="7935573" cy="3847795"/>
          </a:xfrm>
          <a:prstGeom prst="rect">
            <a:avLst/>
          </a:prstGeom>
        </p:spPr>
      </p:pic>
      <p:pic>
        <p:nvPicPr>
          <p:cNvPr id="10" name="Picture 9" descr="A close-up of a chart&#10;&#10;Description automatically generated">
            <a:extLst>
              <a:ext uri="{FF2B5EF4-FFF2-40B4-BE49-F238E27FC236}">
                <a16:creationId xmlns:a16="http://schemas.microsoft.com/office/drawing/2014/main" id="{023585F1-6C76-F666-9BCA-0D8F2F30BA6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269" t="71509" r="27890" b="15422"/>
          <a:stretch/>
        </p:blipFill>
        <p:spPr>
          <a:xfrm>
            <a:off x="21662655" y="24879300"/>
            <a:ext cx="7754485" cy="3847795"/>
          </a:xfrm>
          <a:prstGeom prst="rect">
            <a:avLst/>
          </a:prstGeom>
        </p:spPr>
      </p:pic>
      <p:pic>
        <p:nvPicPr>
          <p:cNvPr id="31" name="Picture 30" descr="A blue and orange pie chart&#10;&#10;Description automatically generated">
            <a:extLst>
              <a:ext uri="{FF2B5EF4-FFF2-40B4-BE49-F238E27FC236}">
                <a16:creationId xmlns:a16="http://schemas.microsoft.com/office/drawing/2014/main" id="{C9E2E7A5-5999-4F21-76BF-74DE8E9FE5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47109" y="24423812"/>
            <a:ext cx="4519753" cy="3941638"/>
          </a:xfrm>
          <a:prstGeom prst="rect">
            <a:avLst/>
          </a:prstGeom>
        </p:spPr>
      </p:pic>
      <p:pic>
        <p:nvPicPr>
          <p:cNvPr id="36" name="Picture 35" descr="A blue and orange pie chart&#10;&#10;Description automatically generated">
            <a:extLst>
              <a:ext uri="{FF2B5EF4-FFF2-40B4-BE49-F238E27FC236}">
                <a16:creationId xmlns:a16="http://schemas.microsoft.com/office/drawing/2014/main" id="{0B424C4E-8BBB-334E-9EFE-600C6A4561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812983" y="24444210"/>
            <a:ext cx="4682931" cy="3941637"/>
          </a:xfrm>
          <a:prstGeom prst="rect">
            <a:avLst/>
          </a:prstGeom>
        </p:spPr>
      </p:pic>
      <p:pic>
        <p:nvPicPr>
          <p:cNvPr id="37" name="Picture 36" descr="A close up of a sign&#10;&#10;Description automatically generated">
            <a:extLst>
              <a:ext uri="{FF2B5EF4-FFF2-40B4-BE49-F238E27FC236}">
                <a16:creationId xmlns:a16="http://schemas.microsoft.com/office/drawing/2014/main" id="{019066C9-6829-DCBF-A7E2-2AB46466D4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582946" y="24122800"/>
            <a:ext cx="5467202" cy="647700"/>
          </a:xfrm>
          <a:prstGeom prst="rect">
            <a:avLst/>
          </a:prstGeom>
        </p:spPr>
      </p:pic>
      <p:pic>
        <p:nvPicPr>
          <p:cNvPr id="11" name="Picture 10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625A042B-4731-AF19-F2C7-2EB7A3764B5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654945" y="11687550"/>
            <a:ext cx="8185208" cy="602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Photosidebar " id="{27BE542E-7E7A-1443-9B7B-BBB333252DC8}" vid="{DE626D20-9BFC-024F-8FEC-7BEC995778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298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 Evaluating Shifting Trends in Youth Development Volunteerism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Steven Worker</cp:lastModifiedBy>
  <cp:revision>103</cp:revision>
  <cp:lastPrinted>2014-10-01T19:43:12Z</cp:lastPrinted>
  <dcterms:created xsi:type="dcterms:W3CDTF">2019-09-13T00:33:12Z</dcterms:created>
  <dcterms:modified xsi:type="dcterms:W3CDTF">2024-10-02T16:44:55Z</dcterms:modified>
</cp:coreProperties>
</file>