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6.xml"/><Relationship Id="rId22" Type="http://schemas.openxmlformats.org/officeDocument/2006/relationships/font" Target="fonts/Roboto-italic.fntdata"/><Relationship Id="rId10" Type="http://schemas.openxmlformats.org/officeDocument/2006/relationships/slide" Target="slides/slide5.xml"/><Relationship Id="rId21" Type="http://schemas.openxmlformats.org/officeDocument/2006/relationships/font" Target="fonts/Robo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197ee03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5197ee03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04c1965347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04c1965347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19a166bc9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19a166bc9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3cad2e754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3cad2e754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cad2e754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3cad2e754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cad2e754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cad2e754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3c0600d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3c0600d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36f1107926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36f1107926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purpose of this project is to build a comprehensive website that contains detailed information about crisis events in the United States. </a:t>
            </a:r>
            <a:r>
              <a:rPr lang="en"/>
              <a:t>The</a:t>
            </a:r>
            <a:r>
              <a:rPr lang="en"/>
              <a:t> website acts as a digital library of objects, where each object </a:t>
            </a:r>
            <a:r>
              <a:rPr lang="en"/>
              <a:t>represents</a:t>
            </a:r>
            <a:r>
              <a:rPr lang="en"/>
              <a:t> a crisis event. The system will store for each event, what happened where, when, how, why, and any </a:t>
            </a:r>
            <a:r>
              <a:rPr lang="en"/>
              <a:t>other</a:t>
            </a:r>
            <a:r>
              <a:rPr lang="en"/>
              <a:t> important details. Another feature that this application will provide is the visualization and comparison of different events.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6f1107926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6f1107926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project requirements include: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recents page that allows users to view the most recently created and visited crisis events.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collection comparisons page that allows the user to compare crisis events that are classified as the same or similar events.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 which includes: Registration, logging in, and seeing information about events and collections of events specific to a single authenticated user.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classification that will be used to fill out event metadata and populate event details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6f1107926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36f1107926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Deliverables: A website that takes a set of webpages about a crisis event as input and generates the corresponding digital library. Also the source code, user manual, and developer manual.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36f1107926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36f1107926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system architecture remained consistent with presentation 1. However, we did not make it to implementing text </a:t>
            </a:r>
            <a:r>
              <a:rPr lang="en"/>
              <a:t>classification. If we were to continue working on this project, we would still use Apache Spark in order to do so.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3d5d061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43d5d061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437f8fb3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437f8fb3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vtti.vt.edu/staffdir/bio.php?&amp;pn=04208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Crisis Events Digital Library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3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3200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 Chase Dillard 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Jake Sundstrom 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Thomas Moore 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Tristan Coates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Alejandro Martinez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CS 4624, Multimedia/Hypertext, Instructor: Mohamed Farag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Virginia Tech, Blacksburg VA 24061</a:t>
            </a:r>
            <a:endParaRPr sz="1155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en" sz="1155">
                <a:solidFill>
                  <a:schemeClr val="dk1"/>
                </a:solidFill>
              </a:rPr>
              <a:t>4/29/25</a:t>
            </a:r>
            <a:endParaRPr sz="1629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We’d do Differently</a:t>
            </a:r>
            <a:endParaRPr/>
          </a:p>
        </p:txBody>
      </p:sp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Clarify more project goals and expectation upfront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Better and more frequent documentation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More written communication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Improve task delegation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/>
              <a:t>Demo</a:t>
            </a:r>
            <a:endParaRPr sz="5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Enhancements	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Text </a:t>
            </a:r>
            <a:r>
              <a:rPr lang="en"/>
              <a:t>Classification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Update Record Functionality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Better Visuals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Optimized API calls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Event Images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More Event Information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More User Roles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311700" y="1152475"/>
            <a:ext cx="572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Client, Mohamed Farag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</a:t>
            </a:r>
            <a:r>
              <a:rPr lang="en"/>
              <a:t>esearch Associate in the Center for Sustainable Mobility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Received Ph.D. in computer science from Virginia Tech in 2016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Received M.Sc. degree in computer science from the Arab Academy for Science, Technology, and Maritime Transport (AAST) in Alexandria, Egypt, in 2010</a:t>
            </a:r>
            <a:endParaRPr/>
          </a:p>
        </p:txBody>
      </p:sp>
      <p:pic>
        <p:nvPicPr>
          <p:cNvPr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8350" y="955675"/>
            <a:ext cx="28575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100"/>
              <a:t>Mohamed Farag | Virginia Tech Transportation Institute. (n.d.).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https://www.vtti.vt.edu/staffdir/bio.php?&amp;pn=04208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Review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Work Completed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Requirements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Deliverables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System Architecture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Database Schema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Timeline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What We’d do Differently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Demo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Future Enhancements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Acknowledgements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References</a:t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Review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Purpose: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create a digital library to manage and view different crisis events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Features: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Login and Logout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Adding Crisis events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Comparing and Categorizing Crisis events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 Pages for all planned pages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Registration, login, and logout functionality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Functionality to add events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Set up the Database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Registration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Event Pages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Event </a:t>
            </a:r>
            <a:r>
              <a:rPr lang="en"/>
              <a:t>Comparison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fadeDir="5400012" kx="0" rotWithShape="0" algn="bl" stPos="0" sy="-100000" ky="0"/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Recents Page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Comparisons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Authentication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trike="sngStrike"/>
              <a:t>Text Classification</a:t>
            </a:r>
            <a:endParaRPr strike="sng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Website that takes in web pages and generates a corresponding digital library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Source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manual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Developer manual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6749"/>
            <a:ext cx="9143999" cy="3946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" name="Google Shape;92;p19"/>
          <p:cNvCxnSpPr/>
          <p:nvPr/>
        </p:nvCxnSpPr>
        <p:spPr>
          <a:xfrm>
            <a:off x="4540050" y="4291900"/>
            <a:ext cx="1658100" cy="16800"/>
          </a:xfrm>
          <a:prstGeom prst="straightConnector1">
            <a:avLst/>
          </a:prstGeom>
          <a:noFill/>
          <a:ln cap="flat" cmpd="sng" w="1143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Schema</a:t>
            </a:r>
            <a:endParaRPr/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99" name="Google Shape;99;p20" title="crisis_lib_dev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1829" y="0"/>
            <a:ext cx="585217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05" name="Google Shape;105;p21"/>
          <p:cNvSpPr/>
          <p:nvPr/>
        </p:nvSpPr>
        <p:spPr>
          <a:xfrm>
            <a:off x="3022102" y="2705601"/>
            <a:ext cx="1958400" cy="133500"/>
          </a:xfrm>
          <a:prstGeom prst="rect">
            <a:avLst/>
          </a:prstGeom>
          <a:solidFill>
            <a:srgbClr val="0E94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" name="Google Shape;106;p21"/>
          <p:cNvGrpSpPr/>
          <p:nvPr/>
        </p:nvGrpSpPr>
        <p:grpSpPr>
          <a:xfrm>
            <a:off x="4825416" y="2365828"/>
            <a:ext cx="92400" cy="411825"/>
            <a:chOff x="845575" y="2563700"/>
            <a:chExt cx="92400" cy="411825"/>
          </a:xfrm>
        </p:grpSpPr>
        <p:cxnSp>
          <p:nvCxnSpPr>
            <p:cNvPr id="107" name="Google Shape;107;p21"/>
            <p:cNvCxnSpPr/>
            <p:nvPr/>
          </p:nvCxnSpPr>
          <p:spPr>
            <a:xfrm>
              <a:off x="891775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8" name="Google Shape;108;p21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21"/>
          <p:cNvSpPr txBox="1"/>
          <p:nvPr/>
        </p:nvSpPr>
        <p:spPr>
          <a:xfrm>
            <a:off x="4132729" y="2841379"/>
            <a:ext cx="6927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4/18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21"/>
          <p:cNvSpPr txBox="1"/>
          <p:nvPr/>
        </p:nvSpPr>
        <p:spPr>
          <a:xfrm>
            <a:off x="4206875" y="1179125"/>
            <a:ext cx="2784900" cy="9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Ability to parse URLs for content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Basic Event Info displayed on frontend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Event Search Functionality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21"/>
          <p:cNvSpPr/>
          <p:nvPr/>
        </p:nvSpPr>
        <p:spPr>
          <a:xfrm>
            <a:off x="4980500" y="2705601"/>
            <a:ext cx="2349300" cy="133500"/>
          </a:xfrm>
          <a:prstGeom prst="rect">
            <a:avLst/>
          </a:prstGeom>
          <a:solidFill>
            <a:srgbClr val="0856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21"/>
          <p:cNvGrpSpPr/>
          <p:nvPr/>
        </p:nvGrpSpPr>
        <p:grpSpPr>
          <a:xfrm rot="10800000">
            <a:off x="7237410" y="2705593"/>
            <a:ext cx="92400" cy="411825"/>
            <a:chOff x="2070100" y="2563700"/>
            <a:chExt cx="92400" cy="411825"/>
          </a:xfrm>
        </p:grpSpPr>
        <p:cxnSp>
          <p:nvCxnSpPr>
            <p:cNvPr id="113" name="Google Shape;113;p21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4" name="Google Shape;114;p21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21"/>
          <p:cNvSpPr txBox="1"/>
          <p:nvPr/>
        </p:nvSpPr>
        <p:spPr>
          <a:xfrm>
            <a:off x="6041860" y="2328722"/>
            <a:ext cx="7458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5/02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6157623" y="3120575"/>
            <a:ext cx="2582400" cy="9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Event Comparison Fully Implemented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1063702" y="2705601"/>
            <a:ext cx="1958400" cy="133500"/>
          </a:xfrm>
          <a:prstGeom prst="rect">
            <a:avLst/>
          </a:prstGeom>
          <a:solidFill>
            <a:srgbClr val="08563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1"/>
          <p:cNvSpPr txBox="1"/>
          <p:nvPr/>
        </p:nvSpPr>
        <p:spPr>
          <a:xfrm>
            <a:off x="2131645" y="2328722"/>
            <a:ext cx="7458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4/04</a:t>
            </a:r>
            <a:endParaRPr b="1"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19" name="Google Shape;119;p21"/>
          <p:cNvGrpSpPr/>
          <p:nvPr/>
        </p:nvGrpSpPr>
        <p:grpSpPr>
          <a:xfrm rot="10800000">
            <a:off x="1101573" y="2821156"/>
            <a:ext cx="92400" cy="411825"/>
            <a:chOff x="2070100" y="2563700"/>
            <a:chExt cx="92400" cy="411825"/>
          </a:xfrm>
        </p:grpSpPr>
        <p:cxnSp>
          <p:nvCxnSpPr>
            <p:cNvPr id="120" name="Google Shape;120;p21"/>
            <p:cNvCxnSpPr/>
            <p:nvPr/>
          </p:nvCxnSpPr>
          <p:spPr>
            <a:xfrm>
              <a:off x="2116300" y="2616125"/>
              <a:ext cx="0" cy="359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1" name="Google Shape;121;p21"/>
            <p:cNvSpPr/>
            <p:nvPr/>
          </p:nvSpPr>
          <p:spPr>
            <a:xfrm>
              <a:off x="2070100" y="2563700"/>
              <a:ext cx="92400" cy="924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Google Shape;122;p21"/>
          <p:cNvSpPr txBox="1"/>
          <p:nvPr/>
        </p:nvSpPr>
        <p:spPr>
          <a:xfrm>
            <a:off x="751699" y="3120575"/>
            <a:ext cx="2582400" cy="9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Application can generate a web page for each event in database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User Manual is up to date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