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66" r:id="rId3"/>
    <p:sldId id="264" r:id="rId4"/>
    <p:sldId id="257" r:id="rId5"/>
    <p:sldId id="258" r:id="rId6"/>
    <p:sldId id="259" r:id="rId7"/>
    <p:sldId id="261" r:id="rId8"/>
    <p:sldId id="260" r:id="rId9"/>
    <p:sldId id="263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64" autoAdjust="0"/>
  </p:normalViewPr>
  <p:slideViewPr>
    <p:cSldViewPr>
      <p:cViewPr varScale="1">
        <p:scale>
          <a:sx n="66" d="100"/>
          <a:sy n="66" d="100"/>
        </p:scale>
        <p:origin x="-61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9B2E63-BF7F-4B4E-B20D-D6495753FE3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E67D10E-513A-4643-8AC5-9F9E8280CC12}">
      <dgm:prSet phldrT="[Text]"/>
      <dgm:spPr/>
      <dgm:t>
        <a:bodyPr/>
        <a:lstStyle/>
        <a:p>
          <a:r>
            <a:rPr lang="en-US" dirty="0" smtClean="0"/>
            <a:t>Background</a:t>
          </a:r>
          <a:endParaRPr lang="en-US" dirty="0"/>
        </a:p>
      </dgm:t>
    </dgm:pt>
    <dgm:pt modelId="{7009D0A3-D2FF-4BAA-913B-5038233C568B}" type="parTrans" cxnId="{E92A3E20-6C96-4E6C-9FC3-E2EBDABE56C4}">
      <dgm:prSet/>
      <dgm:spPr/>
      <dgm:t>
        <a:bodyPr/>
        <a:lstStyle/>
        <a:p>
          <a:endParaRPr lang="en-US"/>
        </a:p>
      </dgm:t>
    </dgm:pt>
    <dgm:pt modelId="{AC0B1650-F999-4059-9318-7CB6715DD380}" type="sibTrans" cxnId="{E92A3E20-6C96-4E6C-9FC3-E2EBDABE56C4}">
      <dgm:prSet/>
      <dgm:spPr/>
      <dgm:t>
        <a:bodyPr/>
        <a:lstStyle/>
        <a:p>
          <a:endParaRPr lang="en-US"/>
        </a:p>
      </dgm:t>
    </dgm:pt>
    <dgm:pt modelId="{42BE867E-E717-483D-8AB1-E97290BD3C7F}">
      <dgm:prSet phldrT="[Text]"/>
      <dgm:spPr/>
      <dgm:t>
        <a:bodyPr/>
        <a:lstStyle/>
        <a:p>
          <a:r>
            <a:rPr lang="en-US" dirty="0" smtClean="0"/>
            <a:t>Original Idea</a:t>
          </a:r>
          <a:endParaRPr lang="en-US" dirty="0"/>
        </a:p>
      </dgm:t>
    </dgm:pt>
    <dgm:pt modelId="{78340108-9E08-46B2-BBEF-319272CFDD85}" type="parTrans" cxnId="{F0019448-D747-4ACB-80FE-9304C00AB44C}">
      <dgm:prSet/>
      <dgm:spPr/>
      <dgm:t>
        <a:bodyPr/>
        <a:lstStyle/>
        <a:p>
          <a:endParaRPr lang="en-US"/>
        </a:p>
      </dgm:t>
    </dgm:pt>
    <dgm:pt modelId="{3CC60034-011B-4F02-93B3-5B83B709E7A3}" type="sibTrans" cxnId="{F0019448-D747-4ACB-80FE-9304C00AB44C}">
      <dgm:prSet/>
      <dgm:spPr/>
      <dgm:t>
        <a:bodyPr/>
        <a:lstStyle/>
        <a:p>
          <a:endParaRPr lang="en-US"/>
        </a:p>
      </dgm:t>
    </dgm:pt>
    <dgm:pt modelId="{92FA63E1-DA75-4CE2-99D7-D9C191840AB7}">
      <dgm:prSet phldrT="[Text]"/>
      <dgm:spPr/>
      <dgm:t>
        <a:bodyPr/>
        <a:lstStyle/>
        <a:p>
          <a:r>
            <a:rPr lang="en-US" dirty="0" smtClean="0"/>
            <a:t>New Plan</a:t>
          </a:r>
          <a:endParaRPr lang="en-US" dirty="0"/>
        </a:p>
      </dgm:t>
    </dgm:pt>
    <dgm:pt modelId="{657EBE43-40E3-457B-BBAF-42F8FC7D3334}" type="parTrans" cxnId="{3F21A0A6-4843-4A71-829D-0EC95E088328}">
      <dgm:prSet/>
      <dgm:spPr/>
      <dgm:t>
        <a:bodyPr/>
        <a:lstStyle/>
        <a:p>
          <a:endParaRPr lang="en-US"/>
        </a:p>
      </dgm:t>
    </dgm:pt>
    <dgm:pt modelId="{FFEB702B-168C-48A2-84B7-1C1B0DBB0374}" type="sibTrans" cxnId="{3F21A0A6-4843-4A71-829D-0EC95E088328}">
      <dgm:prSet/>
      <dgm:spPr/>
      <dgm:t>
        <a:bodyPr/>
        <a:lstStyle/>
        <a:p>
          <a:endParaRPr lang="en-US"/>
        </a:p>
      </dgm:t>
    </dgm:pt>
    <dgm:pt modelId="{1012C43D-16DC-4E3D-AB10-CC6D0BF22FBB}">
      <dgm:prSet phldrT="[Text]"/>
      <dgm:spPr/>
      <dgm:t>
        <a:bodyPr/>
        <a:lstStyle/>
        <a:p>
          <a:r>
            <a:rPr lang="en-US" dirty="0" smtClean="0"/>
            <a:t>Roadblocks</a:t>
          </a:r>
          <a:endParaRPr lang="en-US" dirty="0"/>
        </a:p>
      </dgm:t>
    </dgm:pt>
    <dgm:pt modelId="{0568A798-2E19-41F1-B403-A270A2EA161F}" type="parTrans" cxnId="{0C351FB2-7A0C-4181-AF74-A6EBCEC5B5A6}">
      <dgm:prSet/>
      <dgm:spPr/>
      <dgm:t>
        <a:bodyPr/>
        <a:lstStyle/>
        <a:p>
          <a:endParaRPr lang="en-US"/>
        </a:p>
      </dgm:t>
    </dgm:pt>
    <dgm:pt modelId="{C668AD7F-75FF-4766-940E-43826F74D4A7}" type="sibTrans" cxnId="{0C351FB2-7A0C-4181-AF74-A6EBCEC5B5A6}">
      <dgm:prSet/>
      <dgm:spPr/>
      <dgm:t>
        <a:bodyPr/>
        <a:lstStyle/>
        <a:p>
          <a:endParaRPr lang="en-US"/>
        </a:p>
      </dgm:t>
    </dgm:pt>
    <dgm:pt modelId="{2B3DC424-96EC-4B72-B2DB-5179645CF286}">
      <dgm:prSet phldrT="[Text]"/>
      <dgm:spPr/>
      <dgm:t>
        <a:bodyPr/>
        <a:lstStyle/>
        <a:p>
          <a:r>
            <a:rPr lang="en-US" dirty="0" smtClean="0"/>
            <a:t>Our Progress</a:t>
          </a:r>
          <a:endParaRPr lang="en-US" dirty="0"/>
        </a:p>
      </dgm:t>
    </dgm:pt>
    <dgm:pt modelId="{70B9306E-BEC7-453B-8B9F-9747134D7A77}" type="parTrans" cxnId="{19F1039D-E852-4420-A76F-41021D59DB0D}">
      <dgm:prSet/>
      <dgm:spPr/>
      <dgm:t>
        <a:bodyPr/>
        <a:lstStyle/>
        <a:p>
          <a:endParaRPr lang="en-US"/>
        </a:p>
      </dgm:t>
    </dgm:pt>
    <dgm:pt modelId="{CF39A6DC-700A-4CAE-9718-734445D49008}" type="sibTrans" cxnId="{19F1039D-E852-4420-A76F-41021D59DB0D}">
      <dgm:prSet/>
      <dgm:spPr/>
      <dgm:t>
        <a:bodyPr/>
        <a:lstStyle/>
        <a:p>
          <a:endParaRPr lang="en-US"/>
        </a:p>
      </dgm:t>
    </dgm:pt>
    <dgm:pt modelId="{5F14A987-B5E6-4546-9BE2-CEBBD75EDFD0}">
      <dgm:prSet phldrT="[Text]"/>
      <dgm:spPr/>
      <dgm:t>
        <a:bodyPr/>
        <a:lstStyle/>
        <a:p>
          <a:r>
            <a:rPr lang="en-US" dirty="0" smtClean="0"/>
            <a:t>Current System Proposal</a:t>
          </a:r>
          <a:endParaRPr lang="en-US" dirty="0"/>
        </a:p>
      </dgm:t>
    </dgm:pt>
    <dgm:pt modelId="{EDD35C9E-207C-4F59-B1C0-8E08FEC2427E}" type="parTrans" cxnId="{2DE966D6-98DF-47F7-AA6D-FC62F0E6C2D8}">
      <dgm:prSet/>
      <dgm:spPr/>
      <dgm:t>
        <a:bodyPr/>
        <a:lstStyle/>
        <a:p>
          <a:endParaRPr lang="en-US"/>
        </a:p>
      </dgm:t>
    </dgm:pt>
    <dgm:pt modelId="{BA4604A1-1771-4808-9007-78C35DC27436}" type="sibTrans" cxnId="{2DE966D6-98DF-47F7-AA6D-FC62F0E6C2D8}">
      <dgm:prSet/>
      <dgm:spPr/>
      <dgm:t>
        <a:bodyPr/>
        <a:lstStyle/>
        <a:p>
          <a:endParaRPr lang="en-US"/>
        </a:p>
      </dgm:t>
    </dgm:pt>
    <dgm:pt modelId="{F7A9D19F-1114-4E79-B534-27A539820210}" type="pres">
      <dgm:prSet presAssocID="{199B2E63-BF7F-4B4E-B20D-D6495753FE3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7AB0504-5DFD-4D3B-AEA8-9A39087EED2D}" type="pres">
      <dgm:prSet presAssocID="{EE67D10E-513A-4643-8AC5-9F9E8280CC12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4C0B4E-47AE-40B0-817B-DDB60DFF6AEF}" type="pres">
      <dgm:prSet presAssocID="{AC0B1650-F999-4059-9318-7CB6715DD380}" presName="spacer" presStyleCnt="0"/>
      <dgm:spPr/>
    </dgm:pt>
    <dgm:pt modelId="{EA15EC2B-7B35-416C-A97E-E6AA0D8F435C}" type="pres">
      <dgm:prSet presAssocID="{42BE867E-E717-483D-8AB1-E97290BD3C7F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9C409F-D266-4704-BEBB-7167674E962C}" type="pres">
      <dgm:prSet presAssocID="{3CC60034-011B-4F02-93B3-5B83B709E7A3}" presName="spacer" presStyleCnt="0"/>
      <dgm:spPr/>
    </dgm:pt>
    <dgm:pt modelId="{F888318A-6D1E-4411-BA9A-66D8A6A82EBD}" type="pres">
      <dgm:prSet presAssocID="{92FA63E1-DA75-4CE2-99D7-D9C191840AB7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49C60D-6D60-4B52-BFBB-D80ADBBF1685}" type="pres">
      <dgm:prSet presAssocID="{FFEB702B-168C-48A2-84B7-1C1B0DBB0374}" presName="spacer" presStyleCnt="0"/>
      <dgm:spPr/>
    </dgm:pt>
    <dgm:pt modelId="{70D7AA9E-66BD-4B73-B185-5189FE9819AF}" type="pres">
      <dgm:prSet presAssocID="{1012C43D-16DC-4E3D-AB10-CC6D0BF22FBB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A75744-85BE-41E7-8276-21026CD825B2}" type="pres">
      <dgm:prSet presAssocID="{C668AD7F-75FF-4766-940E-43826F74D4A7}" presName="spacer" presStyleCnt="0"/>
      <dgm:spPr/>
    </dgm:pt>
    <dgm:pt modelId="{E622254D-537C-47AC-A8F2-F03ACD6C3FAE}" type="pres">
      <dgm:prSet presAssocID="{2B3DC424-96EC-4B72-B2DB-5179645CF286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7AB819-E78A-4C20-96C3-C65DAA111731}" type="pres">
      <dgm:prSet presAssocID="{CF39A6DC-700A-4CAE-9718-734445D49008}" presName="spacer" presStyleCnt="0"/>
      <dgm:spPr/>
    </dgm:pt>
    <dgm:pt modelId="{32A54085-3297-4F11-8FE9-869AABFDBBF7}" type="pres">
      <dgm:prSet presAssocID="{5F14A987-B5E6-4546-9BE2-CEBBD75EDFD0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77EDE47-EBD6-4859-AC60-2E1944E6BBE2}" type="presOf" srcId="{1012C43D-16DC-4E3D-AB10-CC6D0BF22FBB}" destId="{70D7AA9E-66BD-4B73-B185-5189FE9819AF}" srcOrd="0" destOrd="0" presId="urn:microsoft.com/office/officeart/2005/8/layout/vList2"/>
    <dgm:cxn modelId="{91A92027-F14E-4AB0-89A9-3460CBAC436B}" type="presOf" srcId="{42BE867E-E717-483D-8AB1-E97290BD3C7F}" destId="{EA15EC2B-7B35-416C-A97E-E6AA0D8F435C}" srcOrd="0" destOrd="0" presId="urn:microsoft.com/office/officeart/2005/8/layout/vList2"/>
    <dgm:cxn modelId="{F0019448-D747-4ACB-80FE-9304C00AB44C}" srcId="{199B2E63-BF7F-4B4E-B20D-D6495753FE3B}" destId="{42BE867E-E717-483D-8AB1-E97290BD3C7F}" srcOrd="1" destOrd="0" parTransId="{78340108-9E08-46B2-BBEF-319272CFDD85}" sibTransId="{3CC60034-011B-4F02-93B3-5B83B709E7A3}"/>
    <dgm:cxn modelId="{19F1039D-E852-4420-A76F-41021D59DB0D}" srcId="{199B2E63-BF7F-4B4E-B20D-D6495753FE3B}" destId="{2B3DC424-96EC-4B72-B2DB-5179645CF286}" srcOrd="4" destOrd="0" parTransId="{70B9306E-BEC7-453B-8B9F-9747134D7A77}" sibTransId="{CF39A6DC-700A-4CAE-9718-734445D49008}"/>
    <dgm:cxn modelId="{6543C65A-6850-42B6-9CC6-993ECF6F12E8}" type="presOf" srcId="{2B3DC424-96EC-4B72-B2DB-5179645CF286}" destId="{E622254D-537C-47AC-A8F2-F03ACD6C3FAE}" srcOrd="0" destOrd="0" presId="urn:microsoft.com/office/officeart/2005/8/layout/vList2"/>
    <dgm:cxn modelId="{3BC5A399-DCF4-43A6-A8CC-4698AE777F8A}" type="presOf" srcId="{EE67D10E-513A-4643-8AC5-9F9E8280CC12}" destId="{67AB0504-5DFD-4D3B-AEA8-9A39087EED2D}" srcOrd="0" destOrd="0" presId="urn:microsoft.com/office/officeart/2005/8/layout/vList2"/>
    <dgm:cxn modelId="{BE9423C6-B4C8-4E96-A6E9-B99C8272E2F7}" type="presOf" srcId="{92FA63E1-DA75-4CE2-99D7-D9C191840AB7}" destId="{F888318A-6D1E-4411-BA9A-66D8A6A82EBD}" srcOrd="0" destOrd="0" presId="urn:microsoft.com/office/officeart/2005/8/layout/vList2"/>
    <dgm:cxn modelId="{0C351FB2-7A0C-4181-AF74-A6EBCEC5B5A6}" srcId="{199B2E63-BF7F-4B4E-B20D-D6495753FE3B}" destId="{1012C43D-16DC-4E3D-AB10-CC6D0BF22FBB}" srcOrd="3" destOrd="0" parTransId="{0568A798-2E19-41F1-B403-A270A2EA161F}" sibTransId="{C668AD7F-75FF-4766-940E-43826F74D4A7}"/>
    <dgm:cxn modelId="{E92A3E20-6C96-4E6C-9FC3-E2EBDABE56C4}" srcId="{199B2E63-BF7F-4B4E-B20D-D6495753FE3B}" destId="{EE67D10E-513A-4643-8AC5-9F9E8280CC12}" srcOrd="0" destOrd="0" parTransId="{7009D0A3-D2FF-4BAA-913B-5038233C568B}" sibTransId="{AC0B1650-F999-4059-9318-7CB6715DD380}"/>
    <dgm:cxn modelId="{2DE966D6-98DF-47F7-AA6D-FC62F0E6C2D8}" srcId="{199B2E63-BF7F-4B4E-B20D-D6495753FE3B}" destId="{5F14A987-B5E6-4546-9BE2-CEBBD75EDFD0}" srcOrd="5" destOrd="0" parTransId="{EDD35C9E-207C-4F59-B1C0-8E08FEC2427E}" sibTransId="{BA4604A1-1771-4808-9007-78C35DC27436}"/>
    <dgm:cxn modelId="{D7C35063-4B30-4673-8CEF-9C732F0F7B44}" type="presOf" srcId="{5F14A987-B5E6-4546-9BE2-CEBBD75EDFD0}" destId="{32A54085-3297-4F11-8FE9-869AABFDBBF7}" srcOrd="0" destOrd="0" presId="urn:microsoft.com/office/officeart/2005/8/layout/vList2"/>
    <dgm:cxn modelId="{3F21A0A6-4843-4A71-829D-0EC95E088328}" srcId="{199B2E63-BF7F-4B4E-B20D-D6495753FE3B}" destId="{92FA63E1-DA75-4CE2-99D7-D9C191840AB7}" srcOrd="2" destOrd="0" parTransId="{657EBE43-40E3-457B-BBAF-42F8FC7D3334}" sibTransId="{FFEB702B-168C-48A2-84B7-1C1B0DBB0374}"/>
    <dgm:cxn modelId="{ADA37A1A-56F7-4793-8930-55EE324A402B}" type="presOf" srcId="{199B2E63-BF7F-4B4E-B20D-D6495753FE3B}" destId="{F7A9D19F-1114-4E79-B534-27A539820210}" srcOrd="0" destOrd="0" presId="urn:microsoft.com/office/officeart/2005/8/layout/vList2"/>
    <dgm:cxn modelId="{C896E469-18C1-415E-9D65-13EFFFA3CFB0}" type="presParOf" srcId="{F7A9D19F-1114-4E79-B534-27A539820210}" destId="{67AB0504-5DFD-4D3B-AEA8-9A39087EED2D}" srcOrd="0" destOrd="0" presId="urn:microsoft.com/office/officeart/2005/8/layout/vList2"/>
    <dgm:cxn modelId="{95530EC6-5E9A-48ED-8E00-372AC095A407}" type="presParOf" srcId="{F7A9D19F-1114-4E79-B534-27A539820210}" destId="{E34C0B4E-47AE-40B0-817B-DDB60DFF6AEF}" srcOrd="1" destOrd="0" presId="urn:microsoft.com/office/officeart/2005/8/layout/vList2"/>
    <dgm:cxn modelId="{F3B4D73C-2E11-4AC2-84E8-E47D50189635}" type="presParOf" srcId="{F7A9D19F-1114-4E79-B534-27A539820210}" destId="{EA15EC2B-7B35-416C-A97E-E6AA0D8F435C}" srcOrd="2" destOrd="0" presId="urn:microsoft.com/office/officeart/2005/8/layout/vList2"/>
    <dgm:cxn modelId="{D825622C-A629-42FF-8E1E-B84763BB2187}" type="presParOf" srcId="{F7A9D19F-1114-4E79-B534-27A539820210}" destId="{409C409F-D266-4704-BEBB-7167674E962C}" srcOrd="3" destOrd="0" presId="urn:microsoft.com/office/officeart/2005/8/layout/vList2"/>
    <dgm:cxn modelId="{1A6EEBBC-7874-4DD5-B86C-07239AEAFC66}" type="presParOf" srcId="{F7A9D19F-1114-4E79-B534-27A539820210}" destId="{F888318A-6D1E-4411-BA9A-66D8A6A82EBD}" srcOrd="4" destOrd="0" presId="urn:microsoft.com/office/officeart/2005/8/layout/vList2"/>
    <dgm:cxn modelId="{0D2C4A0C-6B59-4F2A-AF5D-C011B001E58C}" type="presParOf" srcId="{F7A9D19F-1114-4E79-B534-27A539820210}" destId="{E249C60D-6D60-4B52-BFBB-D80ADBBF1685}" srcOrd="5" destOrd="0" presId="urn:microsoft.com/office/officeart/2005/8/layout/vList2"/>
    <dgm:cxn modelId="{31152A56-CD7E-44C1-8249-DEB259B2974C}" type="presParOf" srcId="{F7A9D19F-1114-4E79-B534-27A539820210}" destId="{70D7AA9E-66BD-4B73-B185-5189FE9819AF}" srcOrd="6" destOrd="0" presId="urn:microsoft.com/office/officeart/2005/8/layout/vList2"/>
    <dgm:cxn modelId="{F8C73FCC-AE23-4513-A884-DF1CD7259B07}" type="presParOf" srcId="{F7A9D19F-1114-4E79-B534-27A539820210}" destId="{45A75744-85BE-41E7-8276-21026CD825B2}" srcOrd="7" destOrd="0" presId="urn:microsoft.com/office/officeart/2005/8/layout/vList2"/>
    <dgm:cxn modelId="{465206EA-92FC-4B44-AC10-A86301324207}" type="presParOf" srcId="{F7A9D19F-1114-4E79-B534-27A539820210}" destId="{E622254D-537C-47AC-A8F2-F03ACD6C3FAE}" srcOrd="8" destOrd="0" presId="urn:microsoft.com/office/officeart/2005/8/layout/vList2"/>
    <dgm:cxn modelId="{D85874B2-C2D0-4003-9C7E-3F90D26A78E9}" type="presParOf" srcId="{F7A9D19F-1114-4E79-B534-27A539820210}" destId="{A17AB819-E78A-4C20-96C3-C65DAA111731}" srcOrd="9" destOrd="0" presId="urn:microsoft.com/office/officeart/2005/8/layout/vList2"/>
    <dgm:cxn modelId="{D8C57D48-E5E3-42DE-A8C8-FC08F7DA7104}" type="presParOf" srcId="{F7A9D19F-1114-4E79-B534-27A539820210}" destId="{32A54085-3297-4F11-8FE9-869AABFDBBF7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163AFB7-2E7B-4D64-8EFE-F5B3BC30201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22B9D3F-C2E0-42DA-9CA2-3D90A1D844AA}">
      <dgm:prSet phldrT="[Text]"/>
      <dgm:spPr/>
      <dgm:t>
        <a:bodyPr/>
        <a:lstStyle/>
        <a:p>
          <a:r>
            <a:rPr lang="en-US" dirty="0" smtClean="0"/>
            <a:t>Audio Conversion</a:t>
          </a:r>
          <a:endParaRPr lang="en-US" dirty="0"/>
        </a:p>
      </dgm:t>
    </dgm:pt>
    <dgm:pt modelId="{97A140E6-2ED2-4420-B84D-CEDC0B5125DF}" type="parTrans" cxnId="{C5167ED0-21F8-44B2-B1E2-FD3B7695BAD3}">
      <dgm:prSet/>
      <dgm:spPr/>
      <dgm:t>
        <a:bodyPr/>
        <a:lstStyle/>
        <a:p>
          <a:endParaRPr lang="en-US"/>
        </a:p>
      </dgm:t>
    </dgm:pt>
    <dgm:pt modelId="{7E09E678-7FF7-469E-A0B2-C04427DD86B9}" type="sibTrans" cxnId="{C5167ED0-21F8-44B2-B1E2-FD3B7695BAD3}">
      <dgm:prSet/>
      <dgm:spPr/>
      <dgm:t>
        <a:bodyPr/>
        <a:lstStyle/>
        <a:p>
          <a:endParaRPr lang="en-US"/>
        </a:p>
      </dgm:t>
    </dgm:pt>
    <dgm:pt modelId="{76F67909-B629-4D59-99F2-C5E2ABC4A654}">
      <dgm:prSet phldrT="[Text]"/>
      <dgm:spPr/>
      <dgm:t>
        <a:bodyPr/>
        <a:lstStyle/>
        <a:p>
          <a:r>
            <a:rPr lang="en-US" dirty="0" smtClean="0"/>
            <a:t>Metadata Extraction</a:t>
          </a:r>
          <a:endParaRPr lang="en-US" dirty="0"/>
        </a:p>
      </dgm:t>
    </dgm:pt>
    <dgm:pt modelId="{EC32CBEE-D8E0-4315-B228-0F215BB046FC}" type="parTrans" cxnId="{100E38C5-7A31-4D7D-9E90-71014A66CA25}">
      <dgm:prSet/>
      <dgm:spPr/>
      <dgm:t>
        <a:bodyPr/>
        <a:lstStyle/>
        <a:p>
          <a:endParaRPr lang="en-US"/>
        </a:p>
      </dgm:t>
    </dgm:pt>
    <dgm:pt modelId="{BA47BEAC-7F9B-46E4-B005-0232815D84F4}" type="sibTrans" cxnId="{100E38C5-7A31-4D7D-9E90-71014A66CA25}">
      <dgm:prSet/>
      <dgm:spPr/>
      <dgm:t>
        <a:bodyPr/>
        <a:lstStyle/>
        <a:p>
          <a:endParaRPr lang="en-US"/>
        </a:p>
      </dgm:t>
    </dgm:pt>
    <dgm:pt modelId="{51DB022C-5948-41E8-8D6F-EE0D751AB187}">
      <dgm:prSet phldrT="[Text]"/>
      <dgm:spPr/>
      <dgm:t>
        <a:bodyPr/>
        <a:lstStyle/>
        <a:p>
          <a:r>
            <a:rPr lang="en-US" dirty="0" smtClean="0"/>
            <a:t>Streaming?</a:t>
          </a:r>
          <a:endParaRPr lang="en-US" dirty="0"/>
        </a:p>
      </dgm:t>
    </dgm:pt>
    <dgm:pt modelId="{191F5B3D-3DA6-427C-96F5-CB93596207A2}" type="parTrans" cxnId="{77FFD95D-9AD1-4919-A2ED-9E2C8DCE811B}">
      <dgm:prSet/>
      <dgm:spPr/>
      <dgm:t>
        <a:bodyPr/>
        <a:lstStyle/>
        <a:p>
          <a:endParaRPr lang="en-US"/>
        </a:p>
      </dgm:t>
    </dgm:pt>
    <dgm:pt modelId="{96A92B4B-BA1F-4A96-9022-89A5BF401C01}" type="sibTrans" cxnId="{77FFD95D-9AD1-4919-A2ED-9E2C8DCE811B}">
      <dgm:prSet/>
      <dgm:spPr/>
      <dgm:t>
        <a:bodyPr/>
        <a:lstStyle/>
        <a:p>
          <a:endParaRPr lang="en-US"/>
        </a:p>
      </dgm:t>
    </dgm:pt>
    <dgm:pt modelId="{55AD1934-F90C-4249-8DB9-256F799A881E}" type="pres">
      <dgm:prSet presAssocID="{4163AFB7-2E7B-4D64-8EFE-F5B3BC30201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2785CCA-93E1-464A-8A7D-7D03DE9833E0}" type="pres">
      <dgm:prSet presAssocID="{822B9D3F-C2E0-42DA-9CA2-3D90A1D844AA}" presName="parentLin" presStyleCnt="0"/>
      <dgm:spPr/>
    </dgm:pt>
    <dgm:pt modelId="{7D11A76C-3557-4B6F-98A3-414792222EF9}" type="pres">
      <dgm:prSet presAssocID="{822B9D3F-C2E0-42DA-9CA2-3D90A1D844AA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13AABE1B-7259-4D73-9958-1420D625572C}" type="pres">
      <dgm:prSet presAssocID="{822B9D3F-C2E0-42DA-9CA2-3D90A1D844A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1D66C9-0584-4D0C-A02C-489E5583A0C1}" type="pres">
      <dgm:prSet presAssocID="{822B9D3F-C2E0-42DA-9CA2-3D90A1D844AA}" presName="negativeSpace" presStyleCnt="0"/>
      <dgm:spPr/>
    </dgm:pt>
    <dgm:pt modelId="{F8874194-3897-4A2F-A9E5-B79D80777017}" type="pres">
      <dgm:prSet presAssocID="{822B9D3F-C2E0-42DA-9CA2-3D90A1D844AA}" presName="childText" presStyleLbl="conFgAcc1" presStyleIdx="0" presStyleCnt="3">
        <dgm:presLayoutVars>
          <dgm:bulletEnabled val="1"/>
        </dgm:presLayoutVars>
      </dgm:prSet>
      <dgm:spPr/>
    </dgm:pt>
    <dgm:pt modelId="{B69ABFBA-EBD2-4E55-9F2F-ACF092D515D1}" type="pres">
      <dgm:prSet presAssocID="{7E09E678-7FF7-469E-A0B2-C04427DD86B9}" presName="spaceBetweenRectangles" presStyleCnt="0"/>
      <dgm:spPr/>
    </dgm:pt>
    <dgm:pt modelId="{8DC277E6-8D9D-46EC-A358-E02F7D9E09C1}" type="pres">
      <dgm:prSet presAssocID="{76F67909-B629-4D59-99F2-C5E2ABC4A654}" presName="parentLin" presStyleCnt="0"/>
      <dgm:spPr/>
    </dgm:pt>
    <dgm:pt modelId="{EC41EBE1-42B8-44B1-85A6-CD3E2A7041DA}" type="pres">
      <dgm:prSet presAssocID="{76F67909-B629-4D59-99F2-C5E2ABC4A654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9364ECDF-B51A-4B2D-B900-6552DDA91551}" type="pres">
      <dgm:prSet presAssocID="{76F67909-B629-4D59-99F2-C5E2ABC4A654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36C14C-C858-44D9-ACDB-7A1A35910238}" type="pres">
      <dgm:prSet presAssocID="{76F67909-B629-4D59-99F2-C5E2ABC4A654}" presName="negativeSpace" presStyleCnt="0"/>
      <dgm:spPr/>
    </dgm:pt>
    <dgm:pt modelId="{7013FC37-3524-4A2F-AAAF-5B0229DBE9FA}" type="pres">
      <dgm:prSet presAssocID="{76F67909-B629-4D59-99F2-C5E2ABC4A654}" presName="childText" presStyleLbl="conFgAcc1" presStyleIdx="1" presStyleCnt="3">
        <dgm:presLayoutVars>
          <dgm:bulletEnabled val="1"/>
        </dgm:presLayoutVars>
      </dgm:prSet>
      <dgm:spPr/>
    </dgm:pt>
    <dgm:pt modelId="{70AC9025-9577-45F4-9F4D-ED0D341D51F2}" type="pres">
      <dgm:prSet presAssocID="{BA47BEAC-7F9B-46E4-B005-0232815D84F4}" presName="spaceBetweenRectangles" presStyleCnt="0"/>
      <dgm:spPr/>
    </dgm:pt>
    <dgm:pt modelId="{F2E82C64-0B22-457B-A75D-755B5788D6A3}" type="pres">
      <dgm:prSet presAssocID="{51DB022C-5948-41E8-8D6F-EE0D751AB187}" presName="parentLin" presStyleCnt="0"/>
      <dgm:spPr/>
    </dgm:pt>
    <dgm:pt modelId="{35B8C0CC-C33F-4C5F-8141-935A73F0D267}" type="pres">
      <dgm:prSet presAssocID="{51DB022C-5948-41E8-8D6F-EE0D751AB187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6A8BC8A0-78D9-4FF9-81FA-B0543BECFFA6}" type="pres">
      <dgm:prSet presAssocID="{51DB022C-5948-41E8-8D6F-EE0D751AB187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7B5B49-5A5D-4F59-9904-713E71DDBA0D}" type="pres">
      <dgm:prSet presAssocID="{51DB022C-5948-41E8-8D6F-EE0D751AB187}" presName="negativeSpace" presStyleCnt="0"/>
      <dgm:spPr/>
    </dgm:pt>
    <dgm:pt modelId="{67C7F4DF-6D0D-46A6-8443-9D7EB7417273}" type="pres">
      <dgm:prSet presAssocID="{51DB022C-5948-41E8-8D6F-EE0D751AB187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FE491348-DA07-4B16-B944-A3AE102C1916}" type="presOf" srcId="{4163AFB7-2E7B-4D64-8EFE-F5B3BC302014}" destId="{55AD1934-F90C-4249-8DB9-256F799A881E}" srcOrd="0" destOrd="0" presId="urn:microsoft.com/office/officeart/2005/8/layout/list1"/>
    <dgm:cxn modelId="{0B5C062E-C225-496C-ADE0-A06457ACCDCD}" type="presOf" srcId="{76F67909-B629-4D59-99F2-C5E2ABC4A654}" destId="{9364ECDF-B51A-4B2D-B900-6552DDA91551}" srcOrd="1" destOrd="0" presId="urn:microsoft.com/office/officeart/2005/8/layout/list1"/>
    <dgm:cxn modelId="{F408A74F-E3D9-4D15-BE5C-504A8C637EE0}" type="presOf" srcId="{51DB022C-5948-41E8-8D6F-EE0D751AB187}" destId="{6A8BC8A0-78D9-4FF9-81FA-B0543BECFFA6}" srcOrd="1" destOrd="0" presId="urn:microsoft.com/office/officeart/2005/8/layout/list1"/>
    <dgm:cxn modelId="{A765943D-1530-434A-849D-5B878C1F0CC0}" type="presOf" srcId="{76F67909-B629-4D59-99F2-C5E2ABC4A654}" destId="{EC41EBE1-42B8-44B1-85A6-CD3E2A7041DA}" srcOrd="0" destOrd="0" presId="urn:microsoft.com/office/officeart/2005/8/layout/list1"/>
    <dgm:cxn modelId="{DCE93DC2-DA13-4FB4-A023-28F127D10B3C}" type="presOf" srcId="{51DB022C-5948-41E8-8D6F-EE0D751AB187}" destId="{35B8C0CC-C33F-4C5F-8141-935A73F0D267}" srcOrd="0" destOrd="0" presId="urn:microsoft.com/office/officeart/2005/8/layout/list1"/>
    <dgm:cxn modelId="{C5167ED0-21F8-44B2-B1E2-FD3B7695BAD3}" srcId="{4163AFB7-2E7B-4D64-8EFE-F5B3BC302014}" destId="{822B9D3F-C2E0-42DA-9CA2-3D90A1D844AA}" srcOrd="0" destOrd="0" parTransId="{97A140E6-2ED2-4420-B84D-CEDC0B5125DF}" sibTransId="{7E09E678-7FF7-469E-A0B2-C04427DD86B9}"/>
    <dgm:cxn modelId="{100E38C5-7A31-4D7D-9E90-71014A66CA25}" srcId="{4163AFB7-2E7B-4D64-8EFE-F5B3BC302014}" destId="{76F67909-B629-4D59-99F2-C5E2ABC4A654}" srcOrd="1" destOrd="0" parTransId="{EC32CBEE-D8E0-4315-B228-0F215BB046FC}" sibTransId="{BA47BEAC-7F9B-46E4-B005-0232815D84F4}"/>
    <dgm:cxn modelId="{77FFD95D-9AD1-4919-A2ED-9E2C8DCE811B}" srcId="{4163AFB7-2E7B-4D64-8EFE-F5B3BC302014}" destId="{51DB022C-5948-41E8-8D6F-EE0D751AB187}" srcOrd="2" destOrd="0" parTransId="{191F5B3D-3DA6-427C-96F5-CB93596207A2}" sibTransId="{96A92B4B-BA1F-4A96-9022-89A5BF401C01}"/>
    <dgm:cxn modelId="{54CEA905-4869-48EB-B3EA-5B5CB8115F3F}" type="presOf" srcId="{822B9D3F-C2E0-42DA-9CA2-3D90A1D844AA}" destId="{13AABE1B-7259-4D73-9958-1420D625572C}" srcOrd="1" destOrd="0" presId="urn:microsoft.com/office/officeart/2005/8/layout/list1"/>
    <dgm:cxn modelId="{2A6EF8C1-DDF9-427D-B19C-5C2B4319E81D}" type="presOf" srcId="{822B9D3F-C2E0-42DA-9CA2-3D90A1D844AA}" destId="{7D11A76C-3557-4B6F-98A3-414792222EF9}" srcOrd="0" destOrd="0" presId="urn:microsoft.com/office/officeart/2005/8/layout/list1"/>
    <dgm:cxn modelId="{37AF3C52-603F-4057-B6DC-ED0791838EF2}" type="presParOf" srcId="{55AD1934-F90C-4249-8DB9-256F799A881E}" destId="{C2785CCA-93E1-464A-8A7D-7D03DE9833E0}" srcOrd="0" destOrd="0" presId="urn:microsoft.com/office/officeart/2005/8/layout/list1"/>
    <dgm:cxn modelId="{DCB4A27C-5342-4D2D-9F57-7F813422770B}" type="presParOf" srcId="{C2785CCA-93E1-464A-8A7D-7D03DE9833E0}" destId="{7D11A76C-3557-4B6F-98A3-414792222EF9}" srcOrd="0" destOrd="0" presId="urn:microsoft.com/office/officeart/2005/8/layout/list1"/>
    <dgm:cxn modelId="{0E4D016C-819E-461C-83A4-FBF05B9F4A4B}" type="presParOf" srcId="{C2785CCA-93E1-464A-8A7D-7D03DE9833E0}" destId="{13AABE1B-7259-4D73-9958-1420D625572C}" srcOrd="1" destOrd="0" presId="urn:microsoft.com/office/officeart/2005/8/layout/list1"/>
    <dgm:cxn modelId="{E0DE8DF5-A917-4014-B365-2745F52CCBFF}" type="presParOf" srcId="{55AD1934-F90C-4249-8DB9-256F799A881E}" destId="{721D66C9-0584-4D0C-A02C-489E5583A0C1}" srcOrd="1" destOrd="0" presId="urn:microsoft.com/office/officeart/2005/8/layout/list1"/>
    <dgm:cxn modelId="{DB6DF7F5-B965-4302-8DC7-AFAA520A5192}" type="presParOf" srcId="{55AD1934-F90C-4249-8DB9-256F799A881E}" destId="{F8874194-3897-4A2F-A9E5-B79D80777017}" srcOrd="2" destOrd="0" presId="urn:microsoft.com/office/officeart/2005/8/layout/list1"/>
    <dgm:cxn modelId="{F921FDCB-9487-4DF1-ABD0-A71F3CD54D2C}" type="presParOf" srcId="{55AD1934-F90C-4249-8DB9-256F799A881E}" destId="{B69ABFBA-EBD2-4E55-9F2F-ACF092D515D1}" srcOrd="3" destOrd="0" presId="urn:microsoft.com/office/officeart/2005/8/layout/list1"/>
    <dgm:cxn modelId="{D3DDEFDF-400A-471A-8D5A-D951BCB360C0}" type="presParOf" srcId="{55AD1934-F90C-4249-8DB9-256F799A881E}" destId="{8DC277E6-8D9D-46EC-A358-E02F7D9E09C1}" srcOrd="4" destOrd="0" presId="urn:microsoft.com/office/officeart/2005/8/layout/list1"/>
    <dgm:cxn modelId="{7E0663EA-1325-488F-B699-5438C95AD63B}" type="presParOf" srcId="{8DC277E6-8D9D-46EC-A358-E02F7D9E09C1}" destId="{EC41EBE1-42B8-44B1-85A6-CD3E2A7041DA}" srcOrd="0" destOrd="0" presId="urn:microsoft.com/office/officeart/2005/8/layout/list1"/>
    <dgm:cxn modelId="{5A8DFD31-9CB6-4397-B632-7AAED06D8C6A}" type="presParOf" srcId="{8DC277E6-8D9D-46EC-A358-E02F7D9E09C1}" destId="{9364ECDF-B51A-4B2D-B900-6552DDA91551}" srcOrd="1" destOrd="0" presId="urn:microsoft.com/office/officeart/2005/8/layout/list1"/>
    <dgm:cxn modelId="{12ACB91D-707B-4A22-9A69-C64FACB6BF0B}" type="presParOf" srcId="{55AD1934-F90C-4249-8DB9-256F799A881E}" destId="{6436C14C-C858-44D9-ACDB-7A1A35910238}" srcOrd="5" destOrd="0" presId="urn:microsoft.com/office/officeart/2005/8/layout/list1"/>
    <dgm:cxn modelId="{439416CD-8563-4199-804B-E0294DF2BB70}" type="presParOf" srcId="{55AD1934-F90C-4249-8DB9-256F799A881E}" destId="{7013FC37-3524-4A2F-AAAF-5B0229DBE9FA}" srcOrd="6" destOrd="0" presId="urn:microsoft.com/office/officeart/2005/8/layout/list1"/>
    <dgm:cxn modelId="{7B20BE30-5CA5-4BC1-9D44-A86F702A532B}" type="presParOf" srcId="{55AD1934-F90C-4249-8DB9-256F799A881E}" destId="{70AC9025-9577-45F4-9F4D-ED0D341D51F2}" srcOrd="7" destOrd="0" presId="urn:microsoft.com/office/officeart/2005/8/layout/list1"/>
    <dgm:cxn modelId="{898E21DD-150F-4D9D-A2E1-E23707594866}" type="presParOf" srcId="{55AD1934-F90C-4249-8DB9-256F799A881E}" destId="{F2E82C64-0B22-457B-A75D-755B5788D6A3}" srcOrd="8" destOrd="0" presId="urn:microsoft.com/office/officeart/2005/8/layout/list1"/>
    <dgm:cxn modelId="{F871E4D4-E1C3-410D-A614-B491E22F696C}" type="presParOf" srcId="{F2E82C64-0B22-457B-A75D-755B5788D6A3}" destId="{35B8C0CC-C33F-4C5F-8141-935A73F0D267}" srcOrd="0" destOrd="0" presId="urn:microsoft.com/office/officeart/2005/8/layout/list1"/>
    <dgm:cxn modelId="{E44E98D4-C5A2-4E6D-B0D0-6129D71DCC5C}" type="presParOf" srcId="{F2E82C64-0B22-457B-A75D-755B5788D6A3}" destId="{6A8BC8A0-78D9-4FF9-81FA-B0543BECFFA6}" srcOrd="1" destOrd="0" presId="urn:microsoft.com/office/officeart/2005/8/layout/list1"/>
    <dgm:cxn modelId="{F710E2FA-ABA9-46C6-AD1C-10A08C1624E6}" type="presParOf" srcId="{55AD1934-F90C-4249-8DB9-256F799A881E}" destId="{8C7B5B49-5A5D-4F59-9904-713E71DDBA0D}" srcOrd="9" destOrd="0" presId="urn:microsoft.com/office/officeart/2005/8/layout/list1"/>
    <dgm:cxn modelId="{FD28F056-08BB-4037-AC4B-29B411A5CD44}" type="presParOf" srcId="{55AD1934-F90C-4249-8DB9-256F799A881E}" destId="{67C7F4DF-6D0D-46A6-8443-9D7EB741727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8215BED-AB69-4243-B88F-4E6EDCBF886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57D9DF2-0F76-4678-98C1-3AE180B49126}">
      <dgm:prSet phldrT="[Text]"/>
      <dgm:spPr/>
      <dgm:t>
        <a:bodyPr/>
        <a:lstStyle/>
        <a:p>
          <a:r>
            <a:rPr lang="en-US" strike="sngStrike" dirty="0" smtClean="0"/>
            <a:t>Metadata Extraction</a:t>
          </a:r>
          <a:endParaRPr lang="en-US" strike="sngStrike" dirty="0"/>
        </a:p>
      </dgm:t>
    </dgm:pt>
    <dgm:pt modelId="{6D914A72-F2DD-45EE-9A63-12C9E792D797}" type="parTrans" cxnId="{9FDED6B9-6175-408A-AA38-A849DE0430F9}">
      <dgm:prSet/>
      <dgm:spPr/>
      <dgm:t>
        <a:bodyPr/>
        <a:lstStyle/>
        <a:p>
          <a:endParaRPr lang="en-US"/>
        </a:p>
      </dgm:t>
    </dgm:pt>
    <dgm:pt modelId="{29D6FD54-608F-4303-9B04-19E5B47ADD9B}" type="sibTrans" cxnId="{9FDED6B9-6175-408A-AA38-A849DE0430F9}">
      <dgm:prSet/>
      <dgm:spPr/>
      <dgm:t>
        <a:bodyPr/>
        <a:lstStyle/>
        <a:p>
          <a:endParaRPr lang="en-US"/>
        </a:p>
      </dgm:t>
    </dgm:pt>
    <dgm:pt modelId="{88B88453-C323-4D5A-B52E-5C331C202178}">
      <dgm:prSet phldrT="[Text]"/>
      <dgm:spPr/>
      <dgm:t>
        <a:bodyPr/>
        <a:lstStyle/>
        <a:p>
          <a:r>
            <a:rPr lang="en-US" dirty="0" smtClean="0"/>
            <a:t>Just Streaming</a:t>
          </a:r>
          <a:endParaRPr lang="en-US" dirty="0"/>
        </a:p>
      </dgm:t>
    </dgm:pt>
    <dgm:pt modelId="{76B54C36-0DFB-4014-86C7-4011B688CDEC}" type="parTrans" cxnId="{1A65518C-CACB-4800-B8FF-D39A96CD4AF7}">
      <dgm:prSet/>
      <dgm:spPr/>
      <dgm:t>
        <a:bodyPr/>
        <a:lstStyle/>
        <a:p>
          <a:endParaRPr lang="en-US"/>
        </a:p>
      </dgm:t>
    </dgm:pt>
    <dgm:pt modelId="{F24F5054-2499-4AE2-81C9-7F9DD9DAD95F}" type="sibTrans" cxnId="{1A65518C-CACB-4800-B8FF-D39A96CD4AF7}">
      <dgm:prSet/>
      <dgm:spPr/>
      <dgm:t>
        <a:bodyPr/>
        <a:lstStyle/>
        <a:p>
          <a:endParaRPr lang="en-US"/>
        </a:p>
      </dgm:t>
    </dgm:pt>
    <dgm:pt modelId="{E4828B11-F049-40D4-9521-6DBF59380E7B}">
      <dgm:prSet phldrT="[Text]"/>
      <dgm:spPr/>
      <dgm:t>
        <a:bodyPr/>
        <a:lstStyle/>
        <a:p>
          <a:r>
            <a:rPr lang="en-US" dirty="0" smtClean="0"/>
            <a:t>Security/Legal issues</a:t>
          </a:r>
          <a:endParaRPr lang="en-US" dirty="0"/>
        </a:p>
      </dgm:t>
    </dgm:pt>
    <dgm:pt modelId="{92894D87-7BCC-4999-AE49-41ACA4DAFA19}" type="parTrans" cxnId="{04572E21-8C20-42D4-A2B3-84190FAC28C6}">
      <dgm:prSet/>
      <dgm:spPr/>
      <dgm:t>
        <a:bodyPr/>
        <a:lstStyle/>
        <a:p>
          <a:endParaRPr lang="en-US"/>
        </a:p>
      </dgm:t>
    </dgm:pt>
    <dgm:pt modelId="{DE646FA6-CAE0-471B-BA8C-4F0A3FFE4EAD}" type="sibTrans" cxnId="{04572E21-8C20-42D4-A2B3-84190FAC28C6}">
      <dgm:prSet/>
      <dgm:spPr/>
      <dgm:t>
        <a:bodyPr/>
        <a:lstStyle/>
        <a:p>
          <a:endParaRPr lang="en-US"/>
        </a:p>
      </dgm:t>
    </dgm:pt>
    <dgm:pt modelId="{74D52383-EDB1-419F-A61D-89DC15159420}">
      <dgm:prSet phldrT="[Text]"/>
      <dgm:spPr/>
      <dgm:t>
        <a:bodyPr/>
        <a:lstStyle/>
        <a:p>
          <a:r>
            <a:rPr lang="en-US" dirty="0" smtClean="0"/>
            <a:t>Runs on mobile devices</a:t>
          </a:r>
          <a:endParaRPr lang="en-US" dirty="0"/>
        </a:p>
      </dgm:t>
    </dgm:pt>
    <dgm:pt modelId="{FB4C9006-19AC-4431-B51F-FA5459663230}" type="parTrans" cxnId="{0AA1CD16-ED7F-47C6-B8B3-7D48BFF7253B}">
      <dgm:prSet/>
      <dgm:spPr/>
      <dgm:t>
        <a:bodyPr/>
        <a:lstStyle/>
        <a:p>
          <a:endParaRPr lang="en-US"/>
        </a:p>
      </dgm:t>
    </dgm:pt>
    <dgm:pt modelId="{FCDB8B06-7C03-4393-88E3-237F9F43EABB}" type="sibTrans" cxnId="{0AA1CD16-ED7F-47C6-B8B3-7D48BFF7253B}">
      <dgm:prSet/>
      <dgm:spPr/>
      <dgm:t>
        <a:bodyPr/>
        <a:lstStyle/>
        <a:p>
          <a:endParaRPr lang="en-US"/>
        </a:p>
      </dgm:t>
    </dgm:pt>
    <dgm:pt modelId="{22A5D885-14DE-4930-9391-DBC8E2D83B33}">
      <dgm:prSet phldrT="[Text]"/>
      <dgm:spPr/>
      <dgm:t>
        <a:bodyPr/>
        <a:lstStyle/>
        <a:p>
          <a:r>
            <a:rPr lang="en-US" strike="sngStrike" dirty="0" smtClean="0"/>
            <a:t>Audio Conversion</a:t>
          </a:r>
          <a:endParaRPr lang="en-US" strike="sngStrike" dirty="0"/>
        </a:p>
      </dgm:t>
    </dgm:pt>
    <dgm:pt modelId="{B75612D1-B8CC-4187-8664-65A75FDE201E}" type="parTrans" cxnId="{2C769D1B-8654-43BF-AC5D-426AF1566912}">
      <dgm:prSet/>
      <dgm:spPr/>
      <dgm:t>
        <a:bodyPr/>
        <a:lstStyle/>
        <a:p>
          <a:endParaRPr lang="en-US"/>
        </a:p>
      </dgm:t>
    </dgm:pt>
    <dgm:pt modelId="{C8482028-2DF2-419E-8EB5-3BA164030AA5}" type="sibTrans" cxnId="{2C769D1B-8654-43BF-AC5D-426AF1566912}">
      <dgm:prSet/>
      <dgm:spPr/>
      <dgm:t>
        <a:bodyPr/>
        <a:lstStyle/>
        <a:p>
          <a:endParaRPr lang="en-US"/>
        </a:p>
      </dgm:t>
    </dgm:pt>
    <dgm:pt modelId="{8788C7D4-99A8-4D23-A47D-39076D83E56C}" type="pres">
      <dgm:prSet presAssocID="{08215BED-AB69-4243-B88F-4E6EDCBF886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A6E7321-6A61-46A5-AFEF-DB8D372563DD}" type="pres">
      <dgm:prSet presAssocID="{22A5D885-14DE-4930-9391-DBC8E2D83B33}" presName="parentLin" presStyleCnt="0"/>
      <dgm:spPr/>
    </dgm:pt>
    <dgm:pt modelId="{0E969339-8F8C-4927-8556-21AEACA827F9}" type="pres">
      <dgm:prSet presAssocID="{22A5D885-14DE-4930-9391-DBC8E2D83B33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55BB8670-35D4-45F3-98A9-A7E366153C31}" type="pres">
      <dgm:prSet presAssocID="{22A5D885-14DE-4930-9391-DBC8E2D83B3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CD7D26-C402-40CA-AC65-24B9F20698EC}" type="pres">
      <dgm:prSet presAssocID="{22A5D885-14DE-4930-9391-DBC8E2D83B33}" presName="negativeSpace" presStyleCnt="0"/>
      <dgm:spPr/>
    </dgm:pt>
    <dgm:pt modelId="{95EB2CE3-1155-4F4E-B70B-D3F50FD9ACE4}" type="pres">
      <dgm:prSet presAssocID="{22A5D885-14DE-4930-9391-DBC8E2D83B33}" presName="childText" presStyleLbl="conFgAcc1" presStyleIdx="0" presStyleCnt="3">
        <dgm:presLayoutVars>
          <dgm:bulletEnabled val="1"/>
        </dgm:presLayoutVars>
      </dgm:prSet>
      <dgm:spPr/>
    </dgm:pt>
    <dgm:pt modelId="{88EFBA60-45E3-480D-A788-4EB1E004FDE0}" type="pres">
      <dgm:prSet presAssocID="{C8482028-2DF2-419E-8EB5-3BA164030AA5}" presName="spaceBetweenRectangles" presStyleCnt="0"/>
      <dgm:spPr/>
    </dgm:pt>
    <dgm:pt modelId="{E030C9B9-D791-4FA1-8DC8-1C9CEC293F3B}" type="pres">
      <dgm:prSet presAssocID="{C57D9DF2-0F76-4678-98C1-3AE180B49126}" presName="parentLin" presStyleCnt="0"/>
      <dgm:spPr/>
    </dgm:pt>
    <dgm:pt modelId="{798D3334-FAF9-493B-B4FD-908AABD4CA89}" type="pres">
      <dgm:prSet presAssocID="{C57D9DF2-0F76-4678-98C1-3AE180B49126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1F8BDD04-6D98-4D3F-8F0D-886279209E1F}" type="pres">
      <dgm:prSet presAssocID="{C57D9DF2-0F76-4678-98C1-3AE180B49126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26BC0D-3559-4191-AF35-344FE151B41D}" type="pres">
      <dgm:prSet presAssocID="{C57D9DF2-0F76-4678-98C1-3AE180B49126}" presName="negativeSpace" presStyleCnt="0"/>
      <dgm:spPr/>
    </dgm:pt>
    <dgm:pt modelId="{4489D3D6-159B-4607-8612-205B3E9A7D4B}" type="pres">
      <dgm:prSet presAssocID="{C57D9DF2-0F76-4678-98C1-3AE180B49126}" presName="childText" presStyleLbl="conFgAcc1" presStyleIdx="1" presStyleCnt="3">
        <dgm:presLayoutVars>
          <dgm:bulletEnabled val="1"/>
        </dgm:presLayoutVars>
      </dgm:prSet>
      <dgm:spPr/>
    </dgm:pt>
    <dgm:pt modelId="{39E1D06C-0762-4387-84BD-2D89AB881CBD}" type="pres">
      <dgm:prSet presAssocID="{29D6FD54-608F-4303-9B04-19E5B47ADD9B}" presName="spaceBetweenRectangles" presStyleCnt="0"/>
      <dgm:spPr/>
    </dgm:pt>
    <dgm:pt modelId="{4CAA0B58-A99C-401B-86A8-A4D68AB8B9D9}" type="pres">
      <dgm:prSet presAssocID="{88B88453-C323-4D5A-B52E-5C331C202178}" presName="parentLin" presStyleCnt="0"/>
      <dgm:spPr/>
    </dgm:pt>
    <dgm:pt modelId="{4D4C9EA8-FE78-4996-8858-78DEB843FC70}" type="pres">
      <dgm:prSet presAssocID="{88B88453-C323-4D5A-B52E-5C331C202178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581F67FF-9E43-4259-93E3-4AB79F3EEBA9}" type="pres">
      <dgm:prSet presAssocID="{88B88453-C323-4D5A-B52E-5C331C202178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54F65E-447A-4744-A968-7C75E32C0A9A}" type="pres">
      <dgm:prSet presAssocID="{88B88453-C323-4D5A-B52E-5C331C202178}" presName="negativeSpace" presStyleCnt="0"/>
      <dgm:spPr/>
    </dgm:pt>
    <dgm:pt modelId="{AFFC67DE-CFA4-44F6-A549-D4C4A950916D}" type="pres">
      <dgm:prSet presAssocID="{88B88453-C323-4D5A-B52E-5C331C202178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A65518C-CACB-4800-B8FF-D39A96CD4AF7}" srcId="{08215BED-AB69-4243-B88F-4E6EDCBF886D}" destId="{88B88453-C323-4D5A-B52E-5C331C202178}" srcOrd="2" destOrd="0" parTransId="{76B54C36-0DFB-4014-86C7-4011B688CDEC}" sibTransId="{F24F5054-2499-4AE2-81C9-7F9DD9DAD95F}"/>
    <dgm:cxn modelId="{0AA1CD16-ED7F-47C6-B8B3-7D48BFF7253B}" srcId="{88B88453-C323-4D5A-B52E-5C331C202178}" destId="{74D52383-EDB1-419F-A61D-89DC15159420}" srcOrd="1" destOrd="0" parTransId="{FB4C9006-19AC-4431-B51F-FA5459663230}" sibTransId="{FCDB8B06-7C03-4393-88E3-237F9F43EABB}"/>
    <dgm:cxn modelId="{A43684F6-2550-4CC5-A7AC-5F567B1A2CA5}" type="presOf" srcId="{E4828B11-F049-40D4-9521-6DBF59380E7B}" destId="{AFFC67DE-CFA4-44F6-A549-D4C4A950916D}" srcOrd="0" destOrd="0" presId="urn:microsoft.com/office/officeart/2005/8/layout/list1"/>
    <dgm:cxn modelId="{2C769D1B-8654-43BF-AC5D-426AF1566912}" srcId="{08215BED-AB69-4243-B88F-4E6EDCBF886D}" destId="{22A5D885-14DE-4930-9391-DBC8E2D83B33}" srcOrd="0" destOrd="0" parTransId="{B75612D1-B8CC-4187-8664-65A75FDE201E}" sibTransId="{C8482028-2DF2-419E-8EB5-3BA164030AA5}"/>
    <dgm:cxn modelId="{D851720E-CA89-4CEE-B903-AB5035457AA2}" type="presOf" srcId="{C57D9DF2-0F76-4678-98C1-3AE180B49126}" destId="{1F8BDD04-6D98-4D3F-8F0D-886279209E1F}" srcOrd="1" destOrd="0" presId="urn:microsoft.com/office/officeart/2005/8/layout/list1"/>
    <dgm:cxn modelId="{442514C4-EAB4-4B93-BAAF-788DBF9FCF8F}" type="presOf" srcId="{88B88453-C323-4D5A-B52E-5C331C202178}" destId="{4D4C9EA8-FE78-4996-8858-78DEB843FC70}" srcOrd="0" destOrd="0" presId="urn:microsoft.com/office/officeart/2005/8/layout/list1"/>
    <dgm:cxn modelId="{22BFBAC7-BECB-4228-B4F1-B212F6C50564}" type="presOf" srcId="{08215BED-AB69-4243-B88F-4E6EDCBF886D}" destId="{8788C7D4-99A8-4D23-A47D-39076D83E56C}" srcOrd="0" destOrd="0" presId="urn:microsoft.com/office/officeart/2005/8/layout/list1"/>
    <dgm:cxn modelId="{21B1FB4C-92F5-4B45-831F-9FAC36BF7344}" type="presOf" srcId="{74D52383-EDB1-419F-A61D-89DC15159420}" destId="{AFFC67DE-CFA4-44F6-A549-D4C4A950916D}" srcOrd="0" destOrd="1" presId="urn:microsoft.com/office/officeart/2005/8/layout/list1"/>
    <dgm:cxn modelId="{9FDED6B9-6175-408A-AA38-A849DE0430F9}" srcId="{08215BED-AB69-4243-B88F-4E6EDCBF886D}" destId="{C57D9DF2-0F76-4678-98C1-3AE180B49126}" srcOrd="1" destOrd="0" parTransId="{6D914A72-F2DD-45EE-9A63-12C9E792D797}" sibTransId="{29D6FD54-608F-4303-9B04-19E5B47ADD9B}"/>
    <dgm:cxn modelId="{AC43C236-A87F-4535-870F-80C9FB982F28}" type="presOf" srcId="{22A5D885-14DE-4930-9391-DBC8E2D83B33}" destId="{55BB8670-35D4-45F3-98A9-A7E366153C31}" srcOrd="1" destOrd="0" presId="urn:microsoft.com/office/officeart/2005/8/layout/list1"/>
    <dgm:cxn modelId="{CD000AB2-21B6-4425-BB85-95BD0DCF070F}" type="presOf" srcId="{C57D9DF2-0F76-4678-98C1-3AE180B49126}" destId="{798D3334-FAF9-493B-B4FD-908AABD4CA89}" srcOrd="0" destOrd="0" presId="urn:microsoft.com/office/officeart/2005/8/layout/list1"/>
    <dgm:cxn modelId="{DE7EEFB7-5140-4A8A-BEF3-D5534E726238}" type="presOf" srcId="{22A5D885-14DE-4930-9391-DBC8E2D83B33}" destId="{0E969339-8F8C-4927-8556-21AEACA827F9}" srcOrd="0" destOrd="0" presId="urn:microsoft.com/office/officeart/2005/8/layout/list1"/>
    <dgm:cxn modelId="{3112ABB7-7591-4040-9ABA-A34871700053}" type="presOf" srcId="{88B88453-C323-4D5A-B52E-5C331C202178}" destId="{581F67FF-9E43-4259-93E3-4AB79F3EEBA9}" srcOrd="1" destOrd="0" presId="urn:microsoft.com/office/officeart/2005/8/layout/list1"/>
    <dgm:cxn modelId="{04572E21-8C20-42D4-A2B3-84190FAC28C6}" srcId="{88B88453-C323-4D5A-B52E-5C331C202178}" destId="{E4828B11-F049-40D4-9521-6DBF59380E7B}" srcOrd="0" destOrd="0" parTransId="{92894D87-7BCC-4999-AE49-41ACA4DAFA19}" sibTransId="{DE646FA6-CAE0-471B-BA8C-4F0A3FFE4EAD}"/>
    <dgm:cxn modelId="{243F4834-2C12-4797-A19E-CBD29D41D666}" type="presParOf" srcId="{8788C7D4-99A8-4D23-A47D-39076D83E56C}" destId="{7A6E7321-6A61-46A5-AFEF-DB8D372563DD}" srcOrd="0" destOrd="0" presId="urn:microsoft.com/office/officeart/2005/8/layout/list1"/>
    <dgm:cxn modelId="{1A2EFB90-732E-4D4B-9293-317E0DBB8202}" type="presParOf" srcId="{7A6E7321-6A61-46A5-AFEF-DB8D372563DD}" destId="{0E969339-8F8C-4927-8556-21AEACA827F9}" srcOrd="0" destOrd="0" presId="urn:microsoft.com/office/officeart/2005/8/layout/list1"/>
    <dgm:cxn modelId="{3DA58B48-23C9-454B-9BF9-D89ED5246A8C}" type="presParOf" srcId="{7A6E7321-6A61-46A5-AFEF-DB8D372563DD}" destId="{55BB8670-35D4-45F3-98A9-A7E366153C31}" srcOrd="1" destOrd="0" presId="urn:microsoft.com/office/officeart/2005/8/layout/list1"/>
    <dgm:cxn modelId="{18554A6F-26AC-4211-86DD-AE5A5B46C8A7}" type="presParOf" srcId="{8788C7D4-99A8-4D23-A47D-39076D83E56C}" destId="{1CCD7D26-C402-40CA-AC65-24B9F20698EC}" srcOrd="1" destOrd="0" presId="urn:microsoft.com/office/officeart/2005/8/layout/list1"/>
    <dgm:cxn modelId="{B542B8DB-4A27-40E9-9939-C96FFB2E2E7F}" type="presParOf" srcId="{8788C7D4-99A8-4D23-A47D-39076D83E56C}" destId="{95EB2CE3-1155-4F4E-B70B-D3F50FD9ACE4}" srcOrd="2" destOrd="0" presId="urn:microsoft.com/office/officeart/2005/8/layout/list1"/>
    <dgm:cxn modelId="{EC8E459D-BBF9-4541-ACCD-19BBDE3BAB05}" type="presParOf" srcId="{8788C7D4-99A8-4D23-A47D-39076D83E56C}" destId="{88EFBA60-45E3-480D-A788-4EB1E004FDE0}" srcOrd="3" destOrd="0" presId="urn:microsoft.com/office/officeart/2005/8/layout/list1"/>
    <dgm:cxn modelId="{E82FF587-4F1F-490D-9F24-9CC325D49064}" type="presParOf" srcId="{8788C7D4-99A8-4D23-A47D-39076D83E56C}" destId="{E030C9B9-D791-4FA1-8DC8-1C9CEC293F3B}" srcOrd="4" destOrd="0" presId="urn:microsoft.com/office/officeart/2005/8/layout/list1"/>
    <dgm:cxn modelId="{F861640D-3860-4E1B-9EE3-7CD47E6F01B4}" type="presParOf" srcId="{E030C9B9-D791-4FA1-8DC8-1C9CEC293F3B}" destId="{798D3334-FAF9-493B-B4FD-908AABD4CA89}" srcOrd="0" destOrd="0" presId="urn:microsoft.com/office/officeart/2005/8/layout/list1"/>
    <dgm:cxn modelId="{A7D38EC5-8208-4646-8CC2-8E072AE8C776}" type="presParOf" srcId="{E030C9B9-D791-4FA1-8DC8-1C9CEC293F3B}" destId="{1F8BDD04-6D98-4D3F-8F0D-886279209E1F}" srcOrd="1" destOrd="0" presId="urn:microsoft.com/office/officeart/2005/8/layout/list1"/>
    <dgm:cxn modelId="{CCBB44AE-4A91-44FF-8A32-DC7C04412BEE}" type="presParOf" srcId="{8788C7D4-99A8-4D23-A47D-39076D83E56C}" destId="{9126BC0D-3559-4191-AF35-344FE151B41D}" srcOrd="5" destOrd="0" presId="urn:microsoft.com/office/officeart/2005/8/layout/list1"/>
    <dgm:cxn modelId="{CAD581F2-99CB-4911-A432-FB821A0B0A5A}" type="presParOf" srcId="{8788C7D4-99A8-4D23-A47D-39076D83E56C}" destId="{4489D3D6-159B-4607-8612-205B3E9A7D4B}" srcOrd="6" destOrd="0" presId="urn:microsoft.com/office/officeart/2005/8/layout/list1"/>
    <dgm:cxn modelId="{A569E80A-B30D-4EE1-8CCF-195ADD06A5C4}" type="presParOf" srcId="{8788C7D4-99A8-4D23-A47D-39076D83E56C}" destId="{39E1D06C-0762-4387-84BD-2D89AB881CBD}" srcOrd="7" destOrd="0" presId="urn:microsoft.com/office/officeart/2005/8/layout/list1"/>
    <dgm:cxn modelId="{95830BE5-8345-4649-9419-C7D7817F2238}" type="presParOf" srcId="{8788C7D4-99A8-4D23-A47D-39076D83E56C}" destId="{4CAA0B58-A99C-401B-86A8-A4D68AB8B9D9}" srcOrd="8" destOrd="0" presId="urn:microsoft.com/office/officeart/2005/8/layout/list1"/>
    <dgm:cxn modelId="{B700597E-B000-418D-B7F4-78DFC4FAFEF9}" type="presParOf" srcId="{4CAA0B58-A99C-401B-86A8-A4D68AB8B9D9}" destId="{4D4C9EA8-FE78-4996-8858-78DEB843FC70}" srcOrd="0" destOrd="0" presId="urn:microsoft.com/office/officeart/2005/8/layout/list1"/>
    <dgm:cxn modelId="{AC7C8672-D37C-4C49-BEE9-B9BB02392955}" type="presParOf" srcId="{4CAA0B58-A99C-401B-86A8-A4D68AB8B9D9}" destId="{581F67FF-9E43-4259-93E3-4AB79F3EEBA9}" srcOrd="1" destOrd="0" presId="urn:microsoft.com/office/officeart/2005/8/layout/list1"/>
    <dgm:cxn modelId="{1155F13B-DB33-403D-9CD3-7DE2ADC200ED}" type="presParOf" srcId="{8788C7D4-99A8-4D23-A47D-39076D83E56C}" destId="{CD54F65E-447A-4744-A968-7C75E32C0A9A}" srcOrd="9" destOrd="0" presId="urn:microsoft.com/office/officeart/2005/8/layout/list1"/>
    <dgm:cxn modelId="{BC0FD14C-6DC8-4E1D-B9F3-9A120CA3E68D}" type="presParOf" srcId="{8788C7D4-99A8-4D23-A47D-39076D83E56C}" destId="{AFFC67DE-CFA4-44F6-A549-D4C4A950916D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9CF439E-0DA1-4068-903B-9CF03489F10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3E03E35-9FDC-4ADB-A5A0-2AE59DCB9E56}">
      <dgm:prSet phldrT="[Text]"/>
      <dgm:spPr/>
      <dgm:t>
        <a:bodyPr/>
        <a:lstStyle/>
        <a:p>
          <a:r>
            <a:rPr lang="en-US" dirty="0" smtClean="0"/>
            <a:t>Change of plans</a:t>
          </a:r>
          <a:endParaRPr lang="en-US" dirty="0"/>
        </a:p>
      </dgm:t>
    </dgm:pt>
    <dgm:pt modelId="{9DD8342D-D872-41F6-85D8-88BA8FD7BE23}" type="parTrans" cxnId="{B5DB897A-F5D0-4EB0-BCAB-2EB11C48FB7B}">
      <dgm:prSet/>
      <dgm:spPr/>
      <dgm:t>
        <a:bodyPr/>
        <a:lstStyle/>
        <a:p>
          <a:endParaRPr lang="en-US"/>
        </a:p>
      </dgm:t>
    </dgm:pt>
    <dgm:pt modelId="{6F36DAB3-8B6B-412D-BD39-880D836D5CF0}" type="sibTrans" cxnId="{B5DB897A-F5D0-4EB0-BCAB-2EB11C48FB7B}">
      <dgm:prSet/>
      <dgm:spPr/>
      <dgm:t>
        <a:bodyPr/>
        <a:lstStyle/>
        <a:p>
          <a:endParaRPr lang="en-US"/>
        </a:p>
      </dgm:t>
    </dgm:pt>
    <dgm:pt modelId="{C2B1A4A8-A1D4-466F-A90E-8A1F69DF7923}">
      <dgm:prSet/>
      <dgm:spPr/>
      <dgm:t>
        <a:bodyPr/>
        <a:lstStyle/>
        <a:p>
          <a:r>
            <a:rPr lang="en-US" smtClean="0"/>
            <a:t>Unnecessary research</a:t>
          </a:r>
          <a:endParaRPr lang="en-US" dirty="0"/>
        </a:p>
      </dgm:t>
    </dgm:pt>
    <dgm:pt modelId="{5B8D5B56-6607-42E8-8C7C-3DF06587E9FE}" type="parTrans" cxnId="{707B51F1-4EFD-420E-8270-A97A856D5C6B}">
      <dgm:prSet/>
      <dgm:spPr/>
      <dgm:t>
        <a:bodyPr/>
        <a:lstStyle/>
        <a:p>
          <a:endParaRPr lang="en-US"/>
        </a:p>
      </dgm:t>
    </dgm:pt>
    <dgm:pt modelId="{1BFE7D30-ABDE-4B37-85D0-3C01ED8CAEBA}" type="sibTrans" cxnId="{707B51F1-4EFD-420E-8270-A97A856D5C6B}">
      <dgm:prSet/>
      <dgm:spPr/>
      <dgm:t>
        <a:bodyPr/>
        <a:lstStyle/>
        <a:p>
          <a:endParaRPr lang="en-US"/>
        </a:p>
      </dgm:t>
    </dgm:pt>
    <dgm:pt modelId="{B1527104-0EED-46B8-A137-65C599014C6D}">
      <dgm:prSet/>
      <dgm:spPr/>
      <dgm:t>
        <a:bodyPr/>
        <a:lstStyle/>
        <a:p>
          <a:r>
            <a:rPr lang="en-US" dirty="0" smtClean="0"/>
            <a:t>HTML5</a:t>
          </a:r>
          <a:endParaRPr lang="en-US" dirty="0"/>
        </a:p>
      </dgm:t>
    </dgm:pt>
    <dgm:pt modelId="{348FDC00-A2CA-4A4F-8016-738B2F9529E5}" type="parTrans" cxnId="{41D78B00-69DB-436F-8423-64E4BC40E0C4}">
      <dgm:prSet/>
      <dgm:spPr/>
      <dgm:t>
        <a:bodyPr/>
        <a:lstStyle/>
        <a:p>
          <a:endParaRPr lang="en-US"/>
        </a:p>
      </dgm:t>
    </dgm:pt>
    <dgm:pt modelId="{792E352B-4A62-4717-800E-CD97CE02C27A}" type="sibTrans" cxnId="{41D78B00-69DB-436F-8423-64E4BC40E0C4}">
      <dgm:prSet/>
      <dgm:spPr/>
      <dgm:t>
        <a:bodyPr/>
        <a:lstStyle/>
        <a:p>
          <a:endParaRPr lang="en-US"/>
        </a:p>
      </dgm:t>
    </dgm:pt>
    <dgm:pt modelId="{5AB49455-639C-4D61-8FF6-D9FB1E33B162}" type="pres">
      <dgm:prSet presAssocID="{69CF439E-0DA1-4068-903B-9CF03489F10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57DCFB5-2869-4340-84E1-BC74A0B79F50}" type="pres">
      <dgm:prSet presAssocID="{C3E03E35-9FDC-4ADB-A5A0-2AE59DCB9E56}" presName="parentLin" presStyleCnt="0"/>
      <dgm:spPr/>
    </dgm:pt>
    <dgm:pt modelId="{4864238F-8ECF-4920-A2CB-D0760F464350}" type="pres">
      <dgm:prSet presAssocID="{C3E03E35-9FDC-4ADB-A5A0-2AE59DCB9E56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E87F586E-08BB-4BE4-9550-F65AB8863DB9}" type="pres">
      <dgm:prSet presAssocID="{C3E03E35-9FDC-4ADB-A5A0-2AE59DCB9E5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4B5D70-57B3-42E0-BD8B-40BA66963A96}" type="pres">
      <dgm:prSet presAssocID="{C3E03E35-9FDC-4ADB-A5A0-2AE59DCB9E56}" presName="negativeSpace" presStyleCnt="0"/>
      <dgm:spPr/>
    </dgm:pt>
    <dgm:pt modelId="{10EBFBD2-498C-4B4B-838E-959678C98E13}" type="pres">
      <dgm:prSet presAssocID="{C3E03E35-9FDC-4ADB-A5A0-2AE59DCB9E56}" presName="childText" presStyleLbl="conFgAcc1" presStyleIdx="0" presStyleCnt="2">
        <dgm:presLayoutVars>
          <dgm:bulletEnabled val="1"/>
        </dgm:presLayoutVars>
      </dgm:prSet>
      <dgm:spPr/>
    </dgm:pt>
    <dgm:pt modelId="{B1791E12-F84B-427B-AFF9-43831BC2913B}" type="pres">
      <dgm:prSet presAssocID="{6F36DAB3-8B6B-412D-BD39-880D836D5CF0}" presName="spaceBetweenRectangles" presStyleCnt="0"/>
      <dgm:spPr/>
    </dgm:pt>
    <dgm:pt modelId="{37AD0791-9710-4507-A757-18D7BB507222}" type="pres">
      <dgm:prSet presAssocID="{C2B1A4A8-A1D4-466F-A90E-8A1F69DF7923}" presName="parentLin" presStyleCnt="0"/>
      <dgm:spPr/>
    </dgm:pt>
    <dgm:pt modelId="{8E76AFB8-4B48-468A-8444-E89DC5D60811}" type="pres">
      <dgm:prSet presAssocID="{C2B1A4A8-A1D4-466F-A90E-8A1F69DF7923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5C6FDF30-4F88-4255-A566-DD0EB8E66579}" type="pres">
      <dgm:prSet presAssocID="{C2B1A4A8-A1D4-466F-A90E-8A1F69DF7923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80B2BD-A3B7-4950-A193-5A5334F1EEB5}" type="pres">
      <dgm:prSet presAssocID="{C2B1A4A8-A1D4-466F-A90E-8A1F69DF7923}" presName="negativeSpace" presStyleCnt="0"/>
      <dgm:spPr/>
    </dgm:pt>
    <dgm:pt modelId="{78D04716-DF7A-4537-B68C-56A3315E8662}" type="pres">
      <dgm:prSet presAssocID="{C2B1A4A8-A1D4-466F-A90E-8A1F69DF7923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BDAABF7-D570-435E-8865-8C1A2F1D92A3}" type="presOf" srcId="{69CF439E-0DA1-4068-903B-9CF03489F10E}" destId="{5AB49455-639C-4D61-8FF6-D9FB1E33B162}" srcOrd="0" destOrd="0" presId="urn:microsoft.com/office/officeart/2005/8/layout/list1"/>
    <dgm:cxn modelId="{B5DB897A-F5D0-4EB0-BCAB-2EB11C48FB7B}" srcId="{69CF439E-0DA1-4068-903B-9CF03489F10E}" destId="{C3E03E35-9FDC-4ADB-A5A0-2AE59DCB9E56}" srcOrd="0" destOrd="0" parTransId="{9DD8342D-D872-41F6-85D8-88BA8FD7BE23}" sibTransId="{6F36DAB3-8B6B-412D-BD39-880D836D5CF0}"/>
    <dgm:cxn modelId="{91D3B730-DA82-400B-928C-317E7479DCA0}" type="presOf" srcId="{C3E03E35-9FDC-4ADB-A5A0-2AE59DCB9E56}" destId="{4864238F-8ECF-4920-A2CB-D0760F464350}" srcOrd="0" destOrd="0" presId="urn:microsoft.com/office/officeart/2005/8/layout/list1"/>
    <dgm:cxn modelId="{0C67E13B-DA0F-4340-BAB8-96838F504993}" type="presOf" srcId="{C2B1A4A8-A1D4-466F-A90E-8A1F69DF7923}" destId="{5C6FDF30-4F88-4255-A566-DD0EB8E66579}" srcOrd="1" destOrd="0" presId="urn:microsoft.com/office/officeart/2005/8/layout/list1"/>
    <dgm:cxn modelId="{185B0168-B1A7-4C6B-AFDA-340F46774FE9}" type="presOf" srcId="{B1527104-0EED-46B8-A137-65C599014C6D}" destId="{78D04716-DF7A-4537-B68C-56A3315E8662}" srcOrd="0" destOrd="0" presId="urn:microsoft.com/office/officeart/2005/8/layout/list1"/>
    <dgm:cxn modelId="{41D78B00-69DB-436F-8423-64E4BC40E0C4}" srcId="{C2B1A4A8-A1D4-466F-A90E-8A1F69DF7923}" destId="{B1527104-0EED-46B8-A137-65C599014C6D}" srcOrd="0" destOrd="0" parTransId="{348FDC00-A2CA-4A4F-8016-738B2F9529E5}" sibTransId="{792E352B-4A62-4717-800E-CD97CE02C27A}"/>
    <dgm:cxn modelId="{707B51F1-4EFD-420E-8270-A97A856D5C6B}" srcId="{69CF439E-0DA1-4068-903B-9CF03489F10E}" destId="{C2B1A4A8-A1D4-466F-A90E-8A1F69DF7923}" srcOrd="1" destOrd="0" parTransId="{5B8D5B56-6607-42E8-8C7C-3DF06587E9FE}" sibTransId="{1BFE7D30-ABDE-4B37-85D0-3C01ED8CAEBA}"/>
    <dgm:cxn modelId="{21855794-140F-4702-BE0B-CFBE0E7525CB}" type="presOf" srcId="{C2B1A4A8-A1D4-466F-A90E-8A1F69DF7923}" destId="{8E76AFB8-4B48-468A-8444-E89DC5D60811}" srcOrd="0" destOrd="0" presId="urn:microsoft.com/office/officeart/2005/8/layout/list1"/>
    <dgm:cxn modelId="{E8B75071-567A-4164-B8C4-38F2FC9BEF16}" type="presOf" srcId="{C3E03E35-9FDC-4ADB-A5A0-2AE59DCB9E56}" destId="{E87F586E-08BB-4BE4-9550-F65AB8863DB9}" srcOrd="1" destOrd="0" presId="urn:microsoft.com/office/officeart/2005/8/layout/list1"/>
    <dgm:cxn modelId="{C655C5DC-0F52-4542-B4A4-3214E4508F46}" type="presParOf" srcId="{5AB49455-639C-4D61-8FF6-D9FB1E33B162}" destId="{E57DCFB5-2869-4340-84E1-BC74A0B79F50}" srcOrd="0" destOrd="0" presId="urn:microsoft.com/office/officeart/2005/8/layout/list1"/>
    <dgm:cxn modelId="{B0879D05-F992-43ED-A0D1-AC59FB252A3A}" type="presParOf" srcId="{E57DCFB5-2869-4340-84E1-BC74A0B79F50}" destId="{4864238F-8ECF-4920-A2CB-D0760F464350}" srcOrd="0" destOrd="0" presId="urn:microsoft.com/office/officeart/2005/8/layout/list1"/>
    <dgm:cxn modelId="{758DCE6F-D45F-45BB-AADC-78F8387304C3}" type="presParOf" srcId="{E57DCFB5-2869-4340-84E1-BC74A0B79F50}" destId="{E87F586E-08BB-4BE4-9550-F65AB8863DB9}" srcOrd="1" destOrd="0" presId="urn:microsoft.com/office/officeart/2005/8/layout/list1"/>
    <dgm:cxn modelId="{A227EE82-A5F0-40B3-BB3B-43B100E6FA7A}" type="presParOf" srcId="{5AB49455-639C-4D61-8FF6-D9FB1E33B162}" destId="{D04B5D70-57B3-42E0-BD8B-40BA66963A96}" srcOrd="1" destOrd="0" presId="urn:microsoft.com/office/officeart/2005/8/layout/list1"/>
    <dgm:cxn modelId="{F3A20E3B-E762-4ECD-87B5-E32A815ED612}" type="presParOf" srcId="{5AB49455-639C-4D61-8FF6-D9FB1E33B162}" destId="{10EBFBD2-498C-4B4B-838E-959678C98E13}" srcOrd="2" destOrd="0" presId="urn:microsoft.com/office/officeart/2005/8/layout/list1"/>
    <dgm:cxn modelId="{269CC36D-8831-45B3-AFC4-2347F837E37E}" type="presParOf" srcId="{5AB49455-639C-4D61-8FF6-D9FB1E33B162}" destId="{B1791E12-F84B-427B-AFF9-43831BC2913B}" srcOrd="3" destOrd="0" presId="urn:microsoft.com/office/officeart/2005/8/layout/list1"/>
    <dgm:cxn modelId="{91A32645-EA6F-4F16-93A0-2A56A820F828}" type="presParOf" srcId="{5AB49455-639C-4D61-8FF6-D9FB1E33B162}" destId="{37AD0791-9710-4507-A757-18D7BB507222}" srcOrd="4" destOrd="0" presId="urn:microsoft.com/office/officeart/2005/8/layout/list1"/>
    <dgm:cxn modelId="{27D97358-BB9D-417C-8620-8D6A8AFB9EA9}" type="presParOf" srcId="{37AD0791-9710-4507-A757-18D7BB507222}" destId="{8E76AFB8-4B48-468A-8444-E89DC5D60811}" srcOrd="0" destOrd="0" presId="urn:microsoft.com/office/officeart/2005/8/layout/list1"/>
    <dgm:cxn modelId="{620C0D36-AE88-4350-B76A-91F8950628C5}" type="presParOf" srcId="{37AD0791-9710-4507-A757-18D7BB507222}" destId="{5C6FDF30-4F88-4255-A566-DD0EB8E66579}" srcOrd="1" destOrd="0" presId="urn:microsoft.com/office/officeart/2005/8/layout/list1"/>
    <dgm:cxn modelId="{53F9036E-8C23-4F4A-9015-56E47B45AEAD}" type="presParOf" srcId="{5AB49455-639C-4D61-8FF6-D9FB1E33B162}" destId="{2B80B2BD-A3B7-4950-A193-5A5334F1EEB5}" srcOrd="5" destOrd="0" presId="urn:microsoft.com/office/officeart/2005/8/layout/list1"/>
    <dgm:cxn modelId="{6DED3D1B-5032-4082-A640-A9C8119F0D1D}" type="presParOf" srcId="{5AB49455-639C-4D61-8FF6-D9FB1E33B162}" destId="{78D04716-DF7A-4537-B68C-56A3315E8662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259F265-3C6C-4FCE-9480-72AE8F17BDF7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</dgm:pt>
    <dgm:pt modelId="{BB9A41D1-8B25-482D-972C-B05DE0660AD0}">
      <dgm:prSet phldrT="[Text]"/>
      <dgm:spPr/>
      <dgm:t>
        <a:bodyPr/>
        <a:lstStyle/>
        <a:p>
          <a:r>
            <a:rPr lang="en-US" dirty="0" smtClean="0"/>
            <a:t>Client Meetings</a:t>
          </a:r>
          <a:endParaRPr lang="en-US" dirty="0"/>
        </a:p>
      </dgm:t>
    </dgm:pt>
    <dgm:pt modelId="{7CB342E3-09FE-450B-BDD7-EB2E796762E1}" type="parTrans" cxnId="{ED839B00-9B4B-42AE-B327-A77A6C1F651B}">
      <dgm:prSet/>
      <dgm:spPr/>
      <dgm:t>
        <a:bodyPr/>
        <a:lstStyle/>
        <a:p>
          <a:endParaRPr lang="en-US"/>
        </a:p>
      </dgm:t>
    </dgm:pt>
    <dgm:pt modelId="{CD5EC698-74B5-4EFA-A959-77A89066D6DE}" type="sibTrans" cxnId="{ED839B00-9B4B-42AE-B327-A77A6C1F651B}">
      <dgm:prSet/>
      <dgm:spPr/>
      <dgm:t>
        <a:bodyPr/>
        <a:lstStyle/>
        <a:p>
          <a:endParaRPr lang="en-US"/>
        </a:p>
      </dgm:t>
    </dgm:pt>
    <dgm:pt modelId="{4CE7E23D-1606-4A4E-82DA-9B3090CC46A6}">
      <dgm:prSet phldrT="[Text]"/>
      <dgm:spPr/>
      <dgm:t>
        <a:bodyPr/>
        <a:lstStyle/>
        <a:p>
          <a:r>
            <a:rPr lang="en-US" dirty="0" smtClean="0"/>
            <a:t>Initial Research</a:t>
          </a:r>
          <a:endParaRPr lang="en-US" dirty="0"/>
        </a:p>
      </dgm:t>
    </dgm:pt>
    <dgm:pt modelId="{7463081D-94F6-4402-AC26-0AF72234CF22}" type="parTrans" cxnId="{4FE84A9A-4F14-43B1-AC66-F9E96629850E}">
      <dgm:prSet/>
      <dgm:spPr/>
      <dgm:t>
        <a:bodyPr/>
        <a:lstStyle/>
        <a:p>
          <a:endParaRPr lang="en-US"/>
        </a:p>
      </dgm:t>
    </dgm:pt>
    <dgm:pt modelId="{13877C5D-67A6-425A-A476-A19EB0906ABF}" type="sibTrans" cxnId="{4FE84A9A-4F14-43B1-AC66-F9E96629850E}">
      <dgm:prSet/>
      <dgm:spPr/>
      <dgm:t>
        <a:bodyPr/>
        <a:lstStyle/>
        <a:p>
          <a:endParaRPr lang="en-US"/>
        </a:p>
      </dgm:t>
    </dgm:pt>
    <dgm:pt modelId="{35375DBA-530F-47CE-84C4-A2C211E61E4D}">
      <dgm:prSet phldrT="[Text]"/>
      <dgm:spPr/>
      <dgm:t>
        <a:bodyPr/>
        <a:lstStyle/>
        <a:p>
          <a:r>
            <a:rPr lang="en-US" dirty="0" smtClean="0"/>
            <a:t>Possible Solution</a:t>
          </a:r>
          <a:endParaRPr lang="en-US" dirty="0"/>
        </a:p>
      </dgm:t>
    </dgm:pt>
    <dgm:pt modelId="{065E9A7A-A639-4FC7-A5A1-6E6E602580C1}" type="parTrans" cxnId="{CB159B58-6D02-4B52-9464-AB0D6CB39927}">
      <dgm:prSet/>
      <dgm:spPr/>
      <dgm:t>
        <a:bodyPr/>
        <a:lstStyle/>
        <a:p>
          <a:endParaRPr lang="en-US"/>
        </a:p>
      </dgm:t>
    </dgm:pt>
    <dgm:pt modelId="{437959E1-C532-4875-9D44-A1838B983E17}" type="sibTrans" cxnId="{CB159B58-6D02-4B52-9464-AB0D6CB39927}">
      <dgm:prSet/>
      <dgm:spPr/>
      <dgm:t>
        <a:bodyPr/>
        <a:lstStyle/>
        <a:p>
          <a:endParaRPr lang="en-US"/>
        </a:p>
      </dgm:t>
    </dgm:pt>
    <dgm:pt modelId="{267C9B9D-2432-4057-8482-FDAE96CE00C1}">
      <dgm:prSet phldrT="[Text]"/>
      <dgm:spPr/>
      <dgm:t>
        <a:bodyPr/>
        <a:lstStyle/>
        <a:p>
          <a:r>
            <a:rPr lang="en-US" dirty="0" smtClean="0"/>
            <a:t>Talked to VBS</a:t>
          </a:r>
          <a:endParaRPr lang="en-US" dirty="0"/>
        </a:p>
      </dgm:t>
    </dgm:pt>
    <dgm:pt modelId="{54533C1C-BE4B-456B-A003-19A0E613C986}" type="parTrans" cxnId="{909B98F4-A56B-4476-BFFB-4065C575C3A2}">
      <dgm:prSet/>
      <dgm:spPr/>
      <dgm:t>
        <a:bodyPr/>
        <a:lstStyle/>
        <a:p>
          <a:endParaRPr lang="en-US"/>
        </a:p>
      </dgm:t>
    </dgm:pt>
    <dgm:pt modelId="{F543C2D2-E071-4D09-912F-CEBC42D0688D}" type="sibTrans" cxnId="{909B98F4-A56B-4476-BFFB-4065C575C3A2}">
      <dgm:prSet/>
      <dgm:spPr/>
      <dgm:t>
        <a:bodyPr/>
        <a:lstStyle/>
        <a:p>
          <a:endParaRPr lang="en-US"/>
        </a:p>
      </dgm:t>
    </dgm:pt>
    <dgm:pt modelId="{505AF65E-9E28-411F-8ADE-EC74C087BC4E}">
      <dgm:prSet phldrT="[Text]"/>
      <dgm:spPr/>
      <dgm:t>
        <a:bodyPr/>
        <a:lstStyle/>
        <a:p>
          <a:r>
            <a:rPr lang="en-US" dirty="0" smtClean="0"/>
            <a:t>Researched HTML5</a:t>
          </a:r>
          <a:endParaRPr lang="en-US" dirty="0"/>
        </a:p>
      </dgm:t>
    </dgm:pt>
    <dgm:pt modelId="{CD6EF0BB-DACE-41EE-BBE3-D5894D76265C}" type="parTrans" cxnId="{7366F76D-CC7B-4B4A-A310-41E02B1F841B}">
      <dgm:prSet/>
      <dgm:spPr/>
      <dgm:t>
        <a:bodyPr/>
        <a:lstStyle/>
        <a:p>
          <a:endParaRPr lang="en-US"/>
        </a:p>
      </dgm:t>
    </dgm:pt>
    <dgm:pt modelId="{FD108095-A310-4A0A-8FF2-64E692CD200D}" type="sibTrans" cxnId="{7366F76D-CC7B-4B4A-A310-41E02B1F841B}">
      <dgm:prSet/>
      <dgm:spPr/>
      <dgm:t>
        <a:bodyPr/>
        <a:lstStyle/>
        <a:p>
          <a:endParaRPr lang="en-US"/>
        </a:p>
      </dgm:t>
    </dgm:pt>
    <dgm:pt modelId="{2FFF6218-7260-4460-804B-3A37C312AAAA}">
      <dgm:prSet phldrT="[Text]"/>
      <dgm:spPr/>
      <dgm:t>
        <a:bodyPr/>
        <a:lstStyle/>
        <a:p>
          <a:r>
            <a:rPr lang="en-US" dirty="0" smtClean="0"/>
            <a:t>Michael </a:t>
          </a:r>
          <a:r>
            <a:rPr lang="en-US" dirty="0" err="1" smtClean="0"/>
            <a:t>Dunston</a:t>
          </a:r>
          <a:endParaRPr lang="en-US" dirty="0"/>
        </a:p>
      </dgm:t>
    </dgm:pt>
    <dgm:pt modelId="{A0B12B37-1E23-49BE-A64E-EB64372FCD91}" type="parTrans" cxnId="{4EE55197-8261-44B9-9725-98624B121C12}">
      <dgm:prSet/>
      <dgm:spPr/>
      <dgm:t>
        <a:bodyPr/>
        <a:lstStyle/>
        <a:p>
          <a:endParaRPr lang="en-US"/>
        </a:p>
      </dgm:t>
    </dgm:pt>
    <dgm:pt modelId="{4749D2AF-B651-49CB-AC34-57D6E3C259AD}" type="sibTrans" cxnId="{4EE55197-8261-44B9-9725-98624B121C12}">
      <dgm:prSet/>
      <dgm:spPr/>
      <dgm:t>
        <a:bodyPr/>
        <a:lstStyle/>
        <a:p>
          <a:endParaRPr lang="en-US"/>
        </a:p>
      </dgm:t>
    </dgm:pt>
    <dgm:pt modelId="{28210096-4C5F-490B-B7F5-BE3AE0B38E99}">
      <dgm:prSet phldrT="[Text]"/>
      <dgm:spPr/>
      <dgm:t>
        <a:bodyPr/>
        <a:lstStyle/>
        <a:p>
          <a:r>
            <a:rPr lang="en-US" dirty="0" smtClean="0"/>
            <a:t>URL Hashing</a:t>
          </a:r>
          <a:endParaRPr lang="en-US" dirty="0"/>
        </a:p>
      </dgm:t>
    </dgm:pt>
    <dgm:pt modelId="{A6FBA5F0-A8F1-486C-97ED-E2AA60C1D03E}" type="parTrans" cxnId="{94CCBE93-29A8-41DE-89D7-84031B270789}">
      <dgm:prSet/>
      <dgm:spPr/>
      <dgm:t>
        <a:bodyPr/>
        <a:lstStyle/>
        <a:p>
          <a:endParaRPr lang="en-US"/>
        </a:p>
      </dgm:t>
    </dgm:pt>
    <dgm:pt modelId="{A0EF0004-9EED-4B3B-804F-DB24830BD56B}" type="sibTrans" cxnId="{94CCBE93-29A8-41DE-89D7-84031B270789}">
      <dgm:prSet/>
      <dgm:spPr/>
      <dgm:t>
        <a:bodyPr/>
        <a:lstStyle/>
        <a:p>
          <a:endParaRPr lang="en-US"/>
        </a:p>
      </dgm:t>
    </dgm:pt>
    <dgm:pt modelId="{D15558C5-C6E0-429E-82B4-CDE3FF4CB2E9}">
      <dgm:prSet phldrT="[Text]"/>
      <dgm:spPr/>
      <dgm:t>
        <a:bodyPr/>
        <a:lstStyle/>
        <a:p>
          <a:r>
            <a:rPr lang="en-US" dirty="0" smtClean="0"/>
            <a:t>HTTP Live Streaming</a:t>
          </a:r>
          <a:endParaRPr lang="en-US" dirty="0"/>
        </a:p>
      </dgm:t>
    </dgm:pt>
    <dgm:pt modelId="{E9CD3474-B3A6-43D5-BE89-34CD08C644EF}" type="parTrans" cxnId="{1CDF2E70-9262-4EE4-9CB2-AFB0F48A2542}">
      <dgm:prSet/>
      <dgm:spPr/>
      <dgm:t>
        <a:bodyPr/>
        <a:lstStyle/>
        <a:p>
          <a:endParaRPr lang="en-US"/>
        </a:p>
      </dgm:t>
    </dgm:pt>
    <dgm:pt modelId="{F74E08E4-E40A-4A4A-B6BE-031144A58794}" type="sibTrans" cxnId="{1CDF2E70-9262-4EE4-9CB2-AFB0F48A2542}">
      <dgm:prSet/>
      <dgm:spPr/>
      <dgm:t>
        <a:bodyPr/>
        <a:lstStyle/>
        <a:p>
          <a:endParaRPr lang="en-US"/>
        </a:p>
      </dgm:t>
    </dgm:pt>
    <dgm:pt modelId="{7FA8BB53-AFC5-457B-95D7-7592683719AE}">
      <dgm:prSet phldrT="[Text]"/>
      <dgm:spPr/>
      <dgm:t>
        <a:bodyPr/>
        <a:lstStyle/>
        <a:p>
          <a:r>
            <a:rPr lang="en-US" dirty="0" err="1" smtClean="0"/>
            <a:t>Kaltura</a:t>
          </a:r>
          <a:endParaRPr lang="en-US" dirty="0"/>
        </a:p>
      </dgm:t>
    </dgm:pt>
    <dgm:pt modelId="{BA000059-FE32-4258-87C5-65E0C0FB48BB}" type="parTrans" cxnId="{E80B8259-18BD-4525-97B4-674A466D0BD6}">
      <dgm:prSet/>
      <dgm:spPr/>
      <dgm:t>
        <a:bodyPr/>
        <a:lstStyle/>
        <a:p>
          <a:endParaRPr lang="en-US"/>
        </a:p>
      </dgm:t>
    </dgm:pt>
    <dgm:pt modelId="{85F1899D-38F0-4CF9-85C9-BC18FA2FEF1C}" type="sibTrans" cxnId="{E80B8259-18BD-4525-97B4-674A466D0BD6}">
      <dgm:prSet/>
      <dgm:spPr/>
      <dgm:t>
        <a:bodyPr/>
        <a:lstStyle/>
        <a:p>
          <a:endParaRPr lang="en-US"/>
        </a:p>
      </dgm:t>
    </dgm:pt>
    <dgm:pt modelId="{84E2FA2C-0C8D-49F2-823E-2C349F859C4E}">
      <dgm:prSet phldrT="[Text]"/>
      <dgm:spPr/>
      <dgm:t>
        <a:bodyPr/>
        <a:lstStyle/>
        <a:p>
          <a:r>
            <a:rPr lang="en-US" dirty="0" smtClean="0"/>
            <a:t>Keith Gilbertson</a:t>
          </a:r>
          <a:endParaRPr lang="en-US" dirty="0"/>
        </a:p>
      </dgm:t>
    </dgm:pt>
    <dgm:pt modelId="{34031041-7310-49E7-A3F6-EFE5769F5868}" type="parTrans" cxnId="{16D898C3-C9F8-438B-9E59-4F5746F26696}">
      <dgm:prSet/>
      <dgm:spPr/>
      <dgm:t>
        <a:bodyPr/>
        <a:lstStyle/>
        <a:p>
          <a:endParaRPr lang="en-US"/>
        </a:p>
      </dgm:t>
    </dgm:pt>
    <dgm:pt modelId="{8A6B5991-78F8-41C1-87BF-0E8C61478167}" type="sibTrans" cxnId="{16D898C3-C9F8-438B-9E59-4F5746F26696}">
      <dgm:prSet/>
      <dgm:spPr/>
      <dgm:t>
        <a:bodyPr/>
        <a:lstStyle/>
        <a:p>
          <a:endParaRPr lang="en-US"/>
        </a:p>
      </dgm:t>
    </dgm:pt>
    <dgm:pt modelId="{AEA81C42-5109-44AD-9FA1-A2EB2305E47A}" type="pres">
      <dgm:prSet presAssocID="{B259F265-3C6C-4FCE-9480-72AE8F17BDF7}" presName="linearFlow" presStyleCnt="0">
        <dgm:presLayoutVars>
          <dgm:dir/>
          <dgm:animLvl val="lvl"/>
          <dgm:resizeHandles val="exact"/>
        </dgm:presLayoutVars>
      </dgm:prSet>
      <dgm:spPr/>
    </dgm:pt>
    <dgm:pt modelId="{6A14EC28-D77E-4D74-8847-3CA46E671A44}" type="pres">
      <dgm:prSet presAssocID="{BB9A41D1-8B25-482D-972C-B05DE0660AD0}" presName="composite" presStyleCnt="0"/>
      <dgm:spPr/>
    </dgm:pt>
    <dgm:pt modelId="{D58B8D1C-A542-4502-A299-5C2F4EC53DF0}" type="pres">
      <dgm:prSet presAssocID="{BB9A41D1-8B25-482D-972C-B05DE0660AD0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8AC9B9-D074-4C9A-A73F-FC45AFF229A7}" type="pres">
      <dgm:prSet presAssocID="{BB9A41D1-8B25-482D-972C-B05DE0660AD0}" presName="parSh" presStyleLbl="node1" presStyleIdx="0" presStyleCnt="3"/>
      <dgm:spPr/>
      <dgm:t>
        <a:bodyPr/>
        <a:lstStyle/>
        <a:p>
          <a:endParaRPr lang="en-US"/>
        </a:p>
      </dgm:t>
    </dgm:pt>
    <dgm:pt modelId="{BEA44C94-2943-4DCD-8F19-46EE6B310A4C}" type="pres">
      <dgm:prSet presAssocID="{BB9A41D1-8B25-482D-972C-B05DE0660AD0}" presName="desTx" presStyleLbl="fgAcc1" presStyleIdx="0" presStyleCnt="3" custScaleX="1239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0E4A79-5316-4CC9-AB83-28FECC09C15C}" type="pres">
      <dgm:prSet presAssocID="{CD5EC698-74B5-4EFA-A959-77A89066D6DE}" presName="sibTrans" presStyleLbl="sibTrans2D1" presStyleIdx="0" presStyleCnt="2"/>
      <dgm:spPr/>
      <dgm:t>
        <a:bodyPr/>
        <a:lstStyle/>
        <a:p>
          <a:endParaRPr lang="en-US"/>
        </a:p>
      </dgm:t>
    </dgm:pt>
    <dgm:pt modelId="{602C560A-E135-4935-96D0-D1C348D5066B}" type="pres">
      <dgm:prSet presAssocID="{CD5EC698-74B5-4EFA-A959-77A89066D6DE}" presName="connTx" presStyleLbl="sibTrans2D1" presStyleIdx="0" presStyleCnt="2"/>
      <dgm:spPr/>
      <dgm:t>
        <a:bodyPr/>
        <a:lstStyle/>
        <a:p>
          <a:endParaRPr lang="en-US"/>
        </a:p>
      </dgm:t>
    </dgm:pt>
    <dgm:pt modelId="{5DC0EEA1-1125-49D5-9A87-0A9F9A7BC971}" type="pres">
      <dgm:prSet presAssocID="{4CE7E23D-1606-4A4E-82DA-9B3090CC46A6}" presName="composite" presStyleCnt="0"/>
      <dgm:spPr/>
    </dgm:pt>
    <dgm:pt modelId="{11C7F84E-518F-42F7-9419-3F7F3507C26B}" type="pres">
      <dgm:prSet presAssocID="{4CE7E23D-1606-4A4E-82DA-9B3090CC46A6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FD10E2-63EF-4946-86C0-83834F3CC1C6}" type="pres">
      <dgm:prSet presAssocID="{4CE7E23D-1606-4A4E-82DA-9B3090CC46A6}" presName="parSh" presStyleLbl="node1" presStyleIdx="1" presStyleCnt="3"/>
      <dgm:spPr/>
      <dgm:t>
        <a:bodyPr/>
        <a:lstStyle/>
        <a:p>
          <a:endParaRPr lang="en-US"/>
        </a:p>
      </dgm:t>
    </dgm:pt>
    <dgm:pt modelId="{F8727C4E-0F63-4BBE-A18A-8A15542FC934}" type="pres">
      <dgm:prSet presAssocID="{4CE7E23D-1606-4A4E-82DA-9B3090CC46A6}" presName="desTx" presStyleLbl="fgAcc1" presStyleIdx="1" presStyleCnt="3" custScaleX="1311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B288E4-49B9-4151-AFAD-E5A9D33DD526}" type="pres">
      <dgm:prSet presAssocID="{13877C5D-67A6-425A-A476-A19EB0906ABF}" presName="sibTrans" presStyleLbl="sibTrans2D1" presStyleIdx="1" presStyleCnt="2"/>
      <dgm:spPr/>
      <dgm:t>
        <a:bodyPr/>
        <a:lstStyle/>
        <a:p>
          <a:endParaRPr lang="en-US"/>
        </a:p>
      </dgm:t>
    </dgm:pt>
    <dgm:pt modelId="{C8A07231-7A09-4C4D-B12B-FF5C97C7FA07}" type="pres">
      <dgm:prSet presAssocID="{13877C5D-67A6-425A-A476-A19EB0906ABF}" presName="connTx" presStyleLbl="sibTrans2D1" presStyleIdx="1" presStyleCnt="2"/>
      <dgm:spPr/>
      <dgm:t>
        <a:bodyPr/>
        <a:lstStyle/>
        <a:p>
          <a:endParaRPr lang="en-US"/>
        </a:p>
      </dgm:t>
    </dgm:pt>
    <dgm:pt modelId="{30CC461B-C12C-441C-A179-400DADAEA79E}" type="pres">
      <dgm:prSet presAssocID="{35375DBA-530F-47CE-84C4-A2C211E61E4D}" presName="composite" presStyleCnt="0"/>
      <dgm:spPr/>
    </dgm:pt>
    <dgm:pt modelId="{F8A565F0-D9E4-415F-B651-1F13EA2BDAB5}" type="pres">
      <dgm:prSet presAssocID="{35375DBA-530F-47CE-84C4-A2C211E61E4D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A8C98F-2D37-4E62-81E7-690623663F2B}" type="pres">
      <dgm:prSet presAssocID="{35375DBA-530F-47CE-84C4-A2C211E61E4D}" presName="parSh" presStyleLbl="node1" presStyleIdx="2" presStyleCnt="3"/>
      <dgm:spPr/>
      <dgm:t>
        <a:bodyPr/>
        <a:lstStyle/>
        <a:p>
          <a:endParaRPr lang="en-US"/>
        </a:p>
      </dgm:t>
    </dgm:pt>
    <dgm:pt modelId="{2BD73E65-84DD-4BD2-B9C6-C691EB4968C2}" type="pres">
      <dgm:prSet presAssocID="{35375DBA-530F-47CE-84C4-A2C211E61E4D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CDF2E70-9262-4EE4-9CB2-AFB0F48A2542}" srcId="{35375DBA-530F-47CE-84C4-A2C211E61E4D}" destId="{D15558C5-C6E0-429E-82B4-CDE3FF4CB2E9}" srcOrd="0" destOrd="0" parTransId="{E9CD3474-B3A6-43D5-BE89-34CD08C644EF}" sibTransId="{F74E08E4-E40A-4A4A-B6BE-031144A58794}"/>
    <dgm:cxn modelId="{4FE84A9A-4F14-43B1-AC66-F9E96629850E}" srcId="{B259F265-3C6C-4FCE-9480-72AE8F17BDF7}" destId="{4CE7E23D-1606-4A4E-82DA-9B3090CC46A6}" srcOrd="1" destOrd="0" parTransId="{7463081D-94F6-4402-AC26-0AF72234CF22}" sibTransId="{13877C5D-67A6-425A-A476-A19EB0906ABF}"/>
    <dgm:cxn modelId="{CB159B58-6D02-4B52-9464-AB0D6CB39927}" srcId="{B259F265-3C6C-4FCE-9480-72AE8F17BDF7}" destId="{35375DBA-530F-47CE-84C4-A2C211E61E4D}" srcOrd="2" destOrd="0" parTransId="{065E9A7A-A639-4FC7-A5A1-6E6E602580C1}" sibTransId="{437959E1-C532-4875-9D44-A1838B983E17}"/>
    <dgm:cxn modelId="{94CCBE93-29A8-41DE-89D7-84031B270789}" srcId="{4CE7E23D-1606-4A4E-82DA-9B3090CC46A6}" destId="{28210096-4C5F-490B-B7F5-BE3AE0B38E99}" srcOrd="2" destOrd="0" parTransId="{A6FBA5F0-A8F1-486C-97ED-E2AA60C1D03E}" sibTransId="{A0EF0004-9EED-4B3B-804F-DB24830BD56B}"/>
    <dgm:cxn modelId="{02E65DBC-1FAF-4EEA-AEDC-D3566D31D2AB}" type="presOf" srcId="{BB9A41D1-8B25-482D-972C-B05DE0660AD0}" destId="{838AC9B9-D074-4C9A-A73F-FC45AFF229A7}" srcOrd="1" destOrd="0" presId="urn:microsoft.com/office/officeart/2005/8/layout/process3"/>
    <dgm:cxn modelId="{C8B6963B-A6FD-4B2E-AD89-D7B86828B8CA}" type="presOf" srcId="{28210096-4C5F-490B-B7F5-BE3AE0B38E99}" destId="{F8727C4E-0F63-4BBE-A18A-8A15542FC934}" srcOrd="0" destOrd="2" presId="urn:microsoft.com/office/officeart/2005/8/layout/process3"/>
    <dgm:cxn modelId="{7366F76D-CC7B-4B4A-A310-41E02B1F841B}" srcId="{4CE7E23D-1606-4A4E-82DA-9B3090CC46A6}" destId="{505AF65E-9E28-411F-8ADE-EC74C087BC4E}" srcOrd="1" destOrd="0" parTransId="{CD6EF0BB-DACE-41EE-BBE3-D5894D76265C}" sibTransId="{FD108095-A310-4A0A-8FF2-64E692CD200D}"/>
    <dgm:cxn modelId="{A56D0D8E-B6D2-4084-9692-8AF9D1FFB2FE}" type="presOf" srcId="{84E2FA2C-0C8D-49F2-823E-2C349F859C4E}" destId="{BEA44C94-2943-4DCD-8F19-46EE6B310A4C}" srcOrd="0" destOrd="0" presId="urn:microsoft.com/office/officeart/2005/8/layout/process3"/>
    <dgm:cxn modelId="{241815C8-8240-4A69-B5D2-45F3EEE7E34F}" type="presOf" srcId="{35375DBA-530F-47CE-84C4-A2C211E61E4D}" destId="{F8A565F0-D9E4-415F-B651-1F13EA2BDAB5}" srcOrd="0" destOrd="0" presId="urn:microsoft.com/office/officeart/2005/8/layout/process3"/>
    <dgm:cxn modelId="{ED58D1FB-56E2-4CFE-890D-B617E9BEC7FB}" type="presOf" srcId="{2FFF6218-7260-4460-804B-3A37C312AAAA}" destId="{BEA44C94-2943-4DCD-8F19-46EE6B310A4C}" srcOrd="0" destOrd="1" presId="urn:microsoft.com/office/officeart/2005/8/layout/process3"/>
    <dgm:cxn modelId="{909B98F4-A56B-4476-BFFB-4065C575C3A2}" srcId="{4CE7E23D-1606-4A4E-82DA-9B3090CC46A6}" destId="{267C9B9D-2432-4057-8482-FDAE96CE00C1}" srcOrd="0" destOrd="0" parTransId="{54533C1C-BE4B-456B-A003-19A0E613C986}" sibTransId="{F543C2D2-E071-4D09-912F-CEBC42D0688D}"/>
    <dgm:cxn modelId="{E5F797D3-A5D6-4EC3-9ADA-5A82611FBC1E}" type="presOf" srcId="{13877C5D-67A6-425A-A476-A19EB0906ABF}" destId="{08B288E4-49B9-4151-AFAD-E5A9D33DD526}" srcOrd="0" destOrd="0" presId="urn:microsoft.com/office/officeart/2005/8/layout/process3"/>
    <dgm:cxn modelId="{9C66210E-D419-4F70-B10F-9DB4F8F268EC}" type="presOf" srcId="{CD5EC698-74B5-4EFA-A959-77A89066D6DE}" destId="{E90E4A79-5316-4CC9-AB83-28FECC09C15C}" srcOrd="0" destOrd="0" presId="urn:microsoft.com/office/officeart/2005/8/layout/process3"/>
    <dgm:cxn modelId="{24BBCB58-A34F-4063-A90F-80C5C7EE6B13}" type="presOf" srcId="{B259F265-3C6C-4FCE-9480-72AE8F17BDF7}" destId="{AEA81C42-5109-44AD-9FA1-A2EB2305E47A}" srcOrd="0" destOrd="0" presId="urn:microsoft.com/office/officeart/2005/8/layout/process3"/>
    <dgm:cxn modelId="{3943024C-F81B-49A6-BBE1-2A4FBFAA0FE3}" type="presOf" srcId="{4CE7E23D-1606-4A4E-82DA-9B3090CC46A6}" destId="{9CFD10E2-63EF-4946-86C0-83834F3CC1C6}" srcOrd="1" destOrd="0" presId="urn:microsoft.com/office/officeart/2005/8/layout/process3"/>
    <dgm:cxn modelId="{A290746A-4295-4D6C-933A-7672A214AAE2}" type="presOf" srcId="{BB9A41D1-8B25-482D-972C-B05DE0660AD0}" destId="{D58B8D1C-A542-4502-A299-5C2F4EC53DF0}" srcOrd="0" destOrd="0" presId="urn:microsoft.com/office/officeart/2005/8/layout/process3"/>
    <dgm:cxn modelId="{BC525E84-4A5E-4906-B3EA-123CDADB9EC7}" type="presOf" srcId="{35375DBA-530F-47CE-84C4-A2C211E61E4D}" destId="{BFA8C98F-2D37-4E62-81E7-690623663F2B}" srcOrd="1" destOrd="0" presId="urn:microsoft.com/office/officeart/2005/8/layout/process3"/>
    <dgm:cxn modelId="{3526F6DD-8BC2-4F48-B6A1-550E07219C24}" type="presOf" srcId="{CD5EC698-74B5-4EFA-A959-77A89066D6DE}" destId="{602C560A-E135-4935-96D0-D1C348D5066B}" srcOrd="1" destOrd="0" presId="urn:microsoft.com/office/officeart/2005/8/layout/process3"/>
    <dgm:cxn modelId="{C9F8CFE9-0D1E-4C2D-B2E7-ABAEEEA66796}" type="presOf" srcId="{4CE7E23D-1606-4A4E-82DA-9B3090CC46A6}" destId="{11C7F84E-518F-42F7-9419-3F7F3507C26B}" srcOrd="0" destOrd="0" presId="urn:microsoft.com/office/officeart/2005/8/layout/process3"/>
    <dgm:cxn modelId="{16D898C3-C9F8-438B-9E59-4F5746F26696}" srcId="{BB9A41D1-8B25-482D-972C-B05DE0660AD0}" destId="{84E2FA2C-0C8D-49F2-823E-2C349F859C4E}" srcOrd="0" destOrd="0" parTransId="{34031041-7310-49E7-A3F6-EFE5769F5868}" sibTransId="{8A6B5991-78F8-41C1-87BF-0E8C61478167}"/>
    <dgm:cxn modelId="{4EE55197-8261-44B9-9725-98624B121C12}" srcId="{BB9A41D1-8B25-482D-972C-B05DE0660AD0}" destId="{2FFF6218-7260-4460-804B-3A37C312AAAA}" srcOrd="1" destOrd="0" parTransId="{A0B12B37-1E23-49BE-A64E-EB64372FCD91}" sibTransId="{4749D2AF-B651-49CB-AC34-57D6E3C259AD}"/>
    <dgm:cxn modelId="{44216DB5-B5D8-40C3-821B-0645DB0D8A3F}" type="presOf" srcId="{13877C5D-67A6-425A-A476-A19EB0906ABF}" destId="{C8A07231-7A09-4C4D-B12B-FF5C97C7FA07}" srcOrd="1" destOrd="0" presId="urn:microsoft.com/office/officeart/2005/8/layout/process3"/>
    <dgm:cxn modelId="{9F3F8BCE-93CB-4540-8EB3-63088150809E}" type="presOf" srcId="{7FA8BB53-AFC5-457B-95D7-7592683719AE}" destId="{2BD73E65-84DD-4BD2-B9C6-C691EB4968C2}" srcOrd="0" destOrd="1" presId="urn:microsoft.com/office/officeart/2005/8/layout/process3"/>
    <dgm:cxn modelId="{F96431A9-45A0-4F66-9C31-EE4B39331D15}" type="presOf" srcId="{505AF65E-9E28-411F-8ADE-EC74C087BC4E}" destId="{F8727C4E-0F63-4BBE-A18A-8A15542FC934}" srcOrd="0" destOrd="1" presId="urn:microsoft.com/office/officeart/2005/8/layout/process3"/>
    <dgm:cxn modelId="{CE70B659-E98F-44E1-A888-0A8D44FE5F49}" type="presOf" srcId="{267C9B9D-2432-4057-8482-FDAE96CE00C1}" destId="{F8727C4E-0F63-4BBE-A18A-8A15542FC934}" srcOrd="0" destOrd="0" presId="urn:microsoft.com/office/officeart/2005/8/layout/process3"/>
    <dgm:cxn modelId="{9DF222D6-5F59-463C-B582-B29D88DD5810}" type="presOf" srcId="{D15558C5-C6E0-429E-82B4-CDE3FF4CB2E9}" destId="{2BD73E65-84DD-4BD2-B9C6-C691EB4968C2}" srcOrd="0" destOrd="0" presId="urn:microsoft.com/office/officeart/2005/8/layout/process3"/>
    <dgm:cxn modelId="{ED839B00-9B4B-42AE-B327-A77A6C1F651B}" srcId="{B259F265-3C6C-4FCE-9480-72AE8F17BDF7}" destId="{BB9A41D1-8B25-482D-972C-B05DE0660AD0}" srcOrd="0" destOrd="0" parTransId="{7CB342E3-09FE-450B-BDD7-EB2E796762E1}" sibTransId="{CD5EC698-74B5-4EFA-A959-77A89066D6DE}"/>
    <dgm:cxn modelId="{E80B8259-18BD-4525-97B4-674A466D0BD6}" srcId="{35375DBA-530F-47CE-84C4-A2C211E61E4D}" destId="{7FA8BB53-AFC5-457B-95D7-7592683719AE}" srcOrd="1" destOrd="0" parTransId="{BA000059-FE32-4258-87C5-65E0C0FB48BB}" sibTransId="{85F1899D-38F0-4CF9-85C9-BC18FA2FEF1C}"/>
    <dgm:cxn modelId="{2B1CB5C3-DC95-49BF-B8A2-074341E69B67}" type="presParOf" srcId="{AEA81C42-5109-44AD-9FA1-A2EB2305E47A}" destId="{6A14EC28-D77E-4D74-8847-3CA46E671A44}" srcOrd="0" destOrd="0" presId="urn:microsoft.com/office/officeart/2005/8/layout/process3"/>
    <dgm:cxn modelId="{52FE07DC-2ACD-4F0C-B694-35579FD213C1}" type="presParOf" srcId="{6A14EC28-D77E-4D74-8847-3CA46E671A44}" destId="{D58B8D1C-A542-4502-A299-5C2F4EC53DF0}" srcOrd="0" destOrd="0" presId="urn:microsoft.com/office/officeart/2005/8/layout/process3"/>
    <dgm:cxn modelId="{4D818BD7-3296-4834-9E6D-85DA3E8C4470}" type="presParOf" srcId="{6A14EC28-D77E-4D74-8847-3CA46E671A44}" destId="{838AC9B9-D074-4C9A-A73F-FC45AFF229A7}" srcOrd="1" destOrd="0" presId="urn:microsoft.com/office/officeart/2005/8/layout/process3"/>
    <dgm:cxn modelId="{7FAF66C0-9D91-46F6-81B5-20ECB7E7611E}" type="presParOf" srcId="{6A14EC28-D77E-4D74-8847-3CA46E671A44}" destId="{BEA44C94-2943-4DCD-8F19-46EE6B310A4C}" srcOrd="2" destOrd="0" presId="urn:microsoft.com/office/officeart/2005/8/layout/process3"/>
    <dgm:cxn modelId="{F58F6A00-3954-4B5B-89B0-B48B87844681}" type="presParOf" srcId="{AEA81C42-5109-44AD-9FA1-A2EB2305E47A}" destId="{E90E4A79-5316-4CC9-AB83-28FECC09C15C}" srcOrd="1" destOrd="0" presId="urn:microsoft.com/office/officeart/2005/8/layout/process3"/>
    <dgm:cxn modelId="{01BDE382-D49F-4C4C-AC2F-EF03A3F36763}" type="presParOf" srcId="{E90E4A79-5316-4CC9-AB83-28FECC09C15C}" destId="{602C560A-E135-4935-96D0-D1C348D5066B}" srcOrd="0" destOrd="0" presId="urn:microsoft.com/office/officeart/2005/8/layout/process3"/>
    <dgm:cxn modelId="{68CA56B3-FFF6-4BB6-80AB-3744896364E7}" type="presParOf" srcId="{AEA81C42-5109-44AD-9FA1-A2EB2305E47A}" destId="{5DC0EEA1-1125-49D5-9A87-0A9F9A7BC971}" srcOrd="2" destOrd="0" presId="urn:microsoft.com/office/officeart/2005/8/layout/process3"/>
    <dgm:cxn modelId="{28FD1752-521B-49C3-8D3E-7831AFB742F5}" type="presParOf" srcId="{5DC0EEA1-1125-49D5-9A87-0A9F9A7BC971}" destId="{11C7F84E-518F-42F7-9419-3F7F3507C26B}" srcOrd="0" destOrd="0" presId="urn:microsoft.com/office/officeart/2005/8/layout/process3"/>
    <dgm:cxn modelId="{153D372A-851E-43D5-B7A4-EB143627FB9B}" type="presParOf" srcId="{5DC0EEA1-1125-49D5-9A87-0A9F9A7BC971}" destId="{9CFD10E2-63EF-4946-86C0-83834F3CC1C6}" srcOrd="1" destOrd="0" presId="urn:microsoft.com/office/officeart/2005/8/layout/process3"/>
    <dgm:cxn modelId="{4B0DD506-28B8-451D-9EDF-90075F87B2D8}" type="presParOf" srcId="{5DC0EEA1-1125-49D5-9A87-0A9F9A7BC971}" destId="{F8727C4E-0F63-4BBE-A18A-8A15542FC934}" srcOrd="2" destOrd="0" presId="urn:microsoft.com/office/officeart/2005/8/layout/process3"/>
    <dgm:cxn modelId="{1040A922-BAAA-4BD0-8459-A54370727FA8}" type="presParOf" srcId="{AEA81C42-5109-44AD-9FA1-A2EB2305E47A}" destId="{08B288E4-49B9-4151-AFAD-E5A9D33DD526}" srcOrd="3" destOrd="0" presId="urn:microsoft.com/office/officeart/2005/8/layout/process3"/>
    <dgm:cxn modelId="{FDD439AC-3505-452A-89B6-C5FF53F982E1}" type="presParOf" srcId="{08B288E4-49B9-4151-AFAD-E5A9D33DD526}" destId="{C8A07231-7A09-4C4D-B12B-FF5C97C7FA07}" srcOrd="0" destOrd="0" presId="urn:microsoft.com/office/officeart/2005/8/layout/process3"/>
    <dgm:cxn modelId="{33203D33-3813-401A-A415-4CE26CFCE8E0}" type="presParOf" srcId="{AEA81C42-5109-44AD-9FA1-A2EB2305E47A}" destId="{30CC461B-C12C-441C-A179-400DADAEA79E}" srcOrd="4" destOrd="0" presId="urn:microsoft.com/office/officeart/2005/8/layout/process3"/>
    <dgm:cxn modelId="{265FE2E1-229B-4847-8327-460434E965E2}" type="presParOf" srcId="{30CC461B-C12C-441C-A179-400DADAEA79E}" destId="{F8A565F0-D9E4-415F-B651-1F13EA2BDAB5}" srcOrd="0" destOrd="0" presId="urn:microsoft.com/office/officeart/2005/8/layout/process3"/>
    <dgm:cxn modelId="{E3C7C73C-2EB8-4398-A5D0-0A6E663FE3D2}" type="presParOf" srcId="{30CC461B-C12C-441C-A179-400DADAEA79E}" destId="{BFA8C98F-2D37-4E62-81E7-690623663F2B}" srcOrd="1" destOrd="0" presId="urn:microsoft.com/office/officeart/2005/8/layout/process3"/>
    <dgm:cxn modelId="{68E94ABC-04DD-4588-BA1A-B74EEDA0705C}" type="presParOf" srcId="{30CC461B-C12C-441C-A179-400DADAEA79E}" destId="{2BD73E65-84DD-4BD2-B9C6-C691EB4968C2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259F265-3C6C-4FCE-9480-72AE8F17BDF7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BB9A41D1-8B25-482D-972C-B05DE0660AD0}">
      <dgm:prSet phldrT="[Text]"/>
      <dgm:spPr/>
      <dgm:t>
        <a:bodyPr/>
        <a:lstStyle/>
        <a:p>
          <a:r>
            <a:rPr lang="en-US" dirty="0" smtClean="0"/>
            <a:t>Implement Possible Solution</a:t>
          </a:r>
          <a:endParaRPr lang="en-US" dirty="0"/>
        </a:p>
      </dgm:t>
    </dgm:pt>
    <dgm:pt modelId="{7CB342E3-09FE-450B-BDD7-EB2E796762E1}" type="parTrans" cxnId="{ED839B00-9B4B-42AE-B327-A77A6C1F651B}">
      <dgm:prSet/>
      <dgm:spPr/>
      <dgm:t>
        <a:bodyPr/>
        <a:lstStyle/>
        <a:p>
          <a:endParaRPr lang="en-US"/>
        </a:p>
      </dgm:t>
    </dgm:pt>
    <dgm:pt modelId="{CD5EC698-74B5-4EFA-A959-77A89066D6DE}" type="sibTrans" cxnId="{ED839B00-9B4B-42AE-B327-A77A6C1F651B}">
      <dgm:prSet/>
      <dgm:spPr/>
      <dgm:t>
        <a:bodyPr/>
        <a:lstStyle/>
        <a:p>
          <a:endParaRPr lang="en-US"/>
        </a:p>
      </dgm:t>
    </dgm:pt>
    <dgm:pt modelId="{4CE7E23D-1606-4A4E-82DA-9B3090CC46A6}">
      <dgm:prSet phldrT="[Text]"/>
      <dgm:spPr/>
      <dgm:t>
        <a:bodyPr/>
        <a:lstStyle/>
        <a:p>
          <a:r>
            <a:rPr lang="en-US" dirty="0" smtClean="0"/>
            <a:t>Test</a:t>
          </a:r>
          <a:endParaRPr lang="en-US" dirty="0"/>
        </a:p>
      </dgm:t>
    </dgm:pt>
    <dgm:pt modelId="{7463081D-94F6-4402-AC26-0AF72234CF22}" type="parTrans" cxnId="{4FE84A9A-4F14-43B1-AC66-F9E96629850E}">
      <dgm:prSet/>
      <dgm:spPr/>
      <dgm:t>
        <a:bodyPr/>
        <a:lstStyle/>
        <a:p>
          <a:endParaRPr lang="en-US"/>
        </a:p>
      </dgm:t>
    </dgm:pt>
    <dgm:pt modelId="{13877C5D-67A6-425A-A476-A19EB0906ABF}" type="sibTrans" cxnId="{4FE84A9A-4F14-43B1-AC66-F9E96629850E}">
      <dgm:prSet/>
      <dgm:spPr/>
      <dgm:t>
        <a:bodyPr/>
        <a:lstStyle/>
        <a:p>
          <a:endParaRPr lang="en-US"/>
        </a:p>
      </dgm:t>
    </dgm:pt>
    <dgm:pt modelId="{35375DBA-530F-47CE-84C4-A2C211E61E4D}">
      <dgm:prSet phldrT="[Text]"/>
      <dgm:spPr/>
      <dgm:t>
        <a:bodyPr/>
        <a:lstStyle/>
        <a:p>
          <a:r>
            <a:rPr lang="en-US" dirty="0" smtClean="0"/>
            <a:t>Present Solution to Client</a:t>
          </a:r>
          <a:endParaRPr lang="en-US" dirty="0"/>
        </a:p>
      </dgm:t>
    </dgm:pt>
    <dgm:pt modelId="{065E9A7A-A639-4FC7-A5A1-6E6E602580C1}" type="parTrans" cxnId="{CB159B58-6D02-4B52-9464-AB0D6CB39927}">
      <dgm:prSet/>
      <dgm:spPr/>
      <dgm:t>
        <a:bodyPr/>
        <a:lstStyle/>
        <a:p>
          <a:endParaRPr lang="en-US"/>
        </a:p>
      </dgm:t>
    </dgm:pt>
    <dgm:pt modelId="{437959E1-C532-4875-9D44-A1838B983E17}" type="sibTrans" cxnId="{CB159B58-6D02-4B52-9464-AB0D6CB39927}">
      <dgm:prSet/>
      <dgm:spPr/>
      <dgm:t>
        <a:bodyPr/>
        <a:lstStyle/>
        <a:p>
          <a:endParaRPr lang="en-US"/>
        </a:p>
      </dgm:t>
    </dgm:pt>
    <dgm:pt modelId="{2ED239DE-4951-4B26-93A1-8FB4661E08E4}" type="pres">
      <dgm:prSet presAssocID="{B259F265-3C6C-4FCE-9480-72AE8F17BDF7}" presName="Name0" presStyleCnt="0">
        <dgm:presLayoutVars>
          <dgm:dir/>
          <dgm:resizeHandles val="exact"/>
        </dgm:presLayoutVars>
      </dgm:prSet>
      <dgm:spPr/>
    </dgm:pt>
    <dgm:pt modelId="{7F2CF688-83FC-4C56-B265-EABEFFDA79BE}" type="pres">
      <dgm:prSet presAssocID="{BB9A41D1-8B25-482D-972C-B05DE0660AD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E36A60-FF94-4342-9000-0BD01A9B48C7}" type="pres">
      <dgm:prSet presAssocID="{CD5EC698-74B5-4EFA-A959-77A89066D6DE}" presName="sibTrans" presStyleLbl="sibTrans2D1" presStyleIdx="0" presStyleCnt="2"/>
      <dgm:spPr/>
      <dgm:t>
        <a:bodyPr/>
        <a:lstStyle/>
        <a:p>
          <a:endParaRPr lang="en-US"/>
        </a:p>
      </dgm:t>
    </dgm:pt>
    <dgm:pt modelId="{D424A905-1B11-4FF9-B210-805702B554B2}" type="pres">
      <dgm:prSet presAssocID="{CD5EC698-74B5-4EFA-A959-77A89066D6DE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FA2DA057-B3AB-4166-B76C-A1D88014DE11}" type="pres">
      <dgm:prSet presAssocID="{4CE7E23D-1606-4A4E-82DA-9B3090CC46A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6C1EDF-1DF4-469F-B458-EB2C09FA3C2C}" type="pres">
      <dgm:prSet presAssocID="{13877C5D-67A6-425A-A476-A19EB0906ABF}" presName="sibTrans" presStyleLbl="sibTrans2D1" presStyleIdx="1" presStyleCnt="2"/>
      <dgm:spPr/>
      <dgm:t>
        <a:bodyPr/>
        <a:lstStyle/>
        <a:p>
          <a:endParaRPr lang="en-US"/>
        </a:p>
      </dgm:t>
    </dgm:pt>
    <dgm:pt modelId="{6517AE51-BDF0-42DA-B7B8-17FCE0E5E4FD}" type="pres">
      <dgm:prSet presAssocID="{13877C5D-67A6-425A-A476-A19EB0906ABF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C95D89AC-9FA3-4B6A-B5DF-0D8DA20585D5}" type="pres">
      <dgm:prSet presAssocID="{35375DBA-530F-47CE-84C4-A2C211E61E4D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90FC7AA-C1DE-4FC7-9F25-F7CBC3300733}" type="presOf" srcId="{CD5EC698-74B5-4EFA-A959-77A89066D6DE}" destId="{D424A905-1B11-4FF9-B210-805702B554B2}" srcOrd="1" destOrd="0" presId="urn:microsoft.com/office/officeart/2005/8/layout/process1"/>
    <dgm:cxn modelId="{4FE84A9A-4F14-43B1-AC66-F9E96629850E}" srcId="{B259F265-3C6C-4FCE-9480-72AE8F17BDF7}" destId="{4CE7E23D-1606-4A4E-82DA-9B3090CC46A6}" srcOrd="1" destOrd="0" parTransId="{7463081D-94F6-4402-AC26-0AF72234CF22}" sibTransId="{13877C5D-67A6-425A-A476-A19EB0906ABF}"/>
    <dgm:cxn modelId="{EFF86AFC-BF64-42B7-A414-30993DC3417B}" type="presOf" srcId="{35375DBA-530F-47CE-84C4-A2C211E61E4D}" destId="{C95D89AC-9FA3-4B6A-B5DF-0D8DA20585D5}" srcOrd="0" destOrd="0" presId="urn:microsoft.com/office/officeart/2005/8/layout/process1"/>
    <dgm:cxn modelId="{A880DFB9-0C5F-4592-898A-E9D9B6E2731A}" type="presOf" srcId="{CD5EC698-74B5-4EFA-A959-77A89066D6DE}" destId="{FFE36A60-FF94-4342-9000-0BD01A9B48C7}" srcOrd="0" destOrd="0" presId="urn:microsoft.com/office/officeart/2005/8/layout/process1"/>
    <dgm:cxn modelId="{707F7E7C-0209-486F-875F-605AB2CEB108}" type="presOf" srcId="{BB9A41D1-8B25-482D-972C-B05DE0660AD0}" destId="{7F2CF688-83FC-4C56-B265-EABEFFDA79BE}" srcOrd="0" destOrd="0" presId="urn:microsoft.com/office/officeart/2005/8/layout/process1"/>
    <dgm:cxn modelId="{2201D9F6-9338-421B-AAA3-0DB4236F5541}" type="presOf" srcId="{B259F265-3C6C-4FCE-9480-72AE8F17BDF7}" destId="{2ED239DE-4951-4B26-93A1-8FB4661E08E4}" srcOrd="0" destOrd="0" presId="urn:microsoft.com/office/officeart/2005/8/layout/process1"/>
    <dgm:cxn modelId="{CB159B58-6D02-4B52-9464-AB0D6CB39927}" srcId="{B259F265-3C6C-4FCE-9480-72AE8F17BDF7}" destId="{35375DBA-530F-47CE-84C4-A2C211E61E4D}" srcOrd="2" destOrd="0" parTransId="{065E9A7A-A639-4FC7-A5A1-6E6E602580C1}" sibTransId="{437959E1-C532-4875-9D44-A1838B983E17}"/>
    <dgm:cxn modelId="{8EC6A7E3-7218-4337-A5BA-DBB714DEE9E9}" type="presOf" srcId="{13877C5D-67A6-425A-A476-A19EB0906ABF}" destId="{1E6C1EDF-1DF4-469F-B458-EB2C09FA3C2C}" srcOrd="0" destOrd="0" presId="urn:microsoft.com/office/officeart/2005/8/layout/process1"/>
    <dgm:cxn modelId="{ED839B00-9B4B-42AE-B327-A77A6C1F651B}" srcId="{B259F265-3C6C-4FCE-9480-72AE8F17BDF7}" destId="{BB9A41D1-8B25-482D-972C-B05DE0660AD0}" srcOrd="0" destOrd="0" parTransId="{7CB342E3-09FE-450B-BDD7-EB2E796762E1}" sibTransId="{CD5EC698-74B5-4EFA-A959-77A89066D6DE}"/>
    <dgm:cxn modelId="{B14E165F-2FEA-4AD2-A0B0-70B3449BAA13}" type="presOf" srcId="{13877C5D-67A6-425A-A476-A19EB0906ABF}" destId="{6517AE51-BDF0-42DA-B7B8-17FCE0E5E4FD}" srcOrd="1" destOrd="0" presId="urn:microsoft.com/office/officeart/2005/8/layout/process1"/>
    <dgm:cxn modelId="{31508B5C-BEED-4E87-87E0-ED5F5465231F}" type="presOf" srcId="{4CE7E23D-1606-4A4E-82DA-9B3090CC46A6}" destId="{FA2DA057-B3AB-4166-B76C-A1D88014DE11}" srcOrd="0" destOrd="0" presId="urn:microsoft.com/office/officeart/2005/8/layout/process1"/>
    <dgm:cxn modelId="{F833F9A6-C137-4F0B-9C21-132D76E7F560}" type="presParOf" srcId="{2ED239DE-4951-4B26-93A1-8FB4661E08E4}" destId="{7F2CF688-83FC-4C56-B265-EABEFFDA79BE}" srcOrd="0" destOrd="0" presId="urn:microsoft.com/office/officeart/2005/8/layout/process1"/>
    <dgm:cxn modelId="{7CB8C37F-69F5-4F84-A6DC-99A08544F5FC}" type="presParOf" srcId="{2ED239DE-4951-4B26-93A1-8FB4661E08E4}" destId="{FFE36A60-FF94-4342-9000-0BD01A9B48C7}" srcOrd="1" destOrd="0" presId="urn:microsoft.com/office/officeart/2005/8/layout/process1"/>
    <dgm:cxn modelId="{ACDBED62-7B0B-49D8-99C9-3C98BCF8DFF4}" type="presParOf" srcId="{FFE36A60-FF94-4342-9000-0BD01A9B48C7}" destId="{D424A905-1B11-4FF9-B210-805702B554B2}" srcOrd="0" destOrd="0" presId="urn:microsoft.com/office/officeart/2005/8/layout/process1"/>
    <dgm:cxn modelId="{D2ADF465-3048-430F-B85C-FCACFEC98DE9}" type="presParOf" srcId="{2ED239DE-4951-4B26-93A1-8FB4661E08E4}" destId="{FA2DA057-B3AB-4166-B76C-A1D88014DE11}" srcOrd="2" destOrd="0" presId="urn:microsoft.com/office/officeart/2005/8/layout/process1"/>
    <dgm:cxn modelId="{1F518EBF-F5FB-4C16-8877-0C69CF05894E}" type="presParOf" srcId="{2ED239DE-4951-4B26-93A1-8FB4661E08E4}" destId="{1E6C1EDF-1DF4-469F-B458-EB2C09FA3C2C}" srcOrd="3" destOrd="0" presId="urn:microsoft.com/office/officeart/2005/8/layout/process1"/>
    <dgm:cxn modelId="{80FB1E19-1A64-4CC2-A626-A5633FAFA0D5}" type="presParOf" srcId="{1E6C1EDF-1DF4-469F-B458-EB2C09FA3C2C}" destId="{6517AE51-BDF0-42DA-B7B8-17FCE0E5E4FD}" srcOrd="0" destOrd="0" presId="urn:microsoft.com/office/officeart/2005/8/layout/process1"/>
    <dgm:cxn modelId="{632E2495-8364-47A6-B782-158E0144BBC8}" type="presParOf" srcId="{2ED239DE-4951-4B26-93A1-8FB4661E08E4}" destId="{C95D89AC-9FA3-4B6A-B5DF-0D8DA20585D5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AB0504-5DFD-4D3B-AEA8-9A39087EED2D}">
      <dsp:nvSpPr>
        <dsp:cNvPr id="0" name=""/>
        <dsp:cNvSpPr/>
      </dsp:nvSpPr>
      <dsp:spPr>
        <a:xfrm>
          <a:off x="0" y="53124"/>
          <a:ext cx="7543800" cy="599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Background</a:t>
          </a:r>
          <a:endParaRPr lang="en-US" sz="2500" kern="1200" dirty="0"/>
        </a:p>
      </dsp:txBody>
      <dsp:txXfrm>
        <a:off x="29271" y="82395"/>
        <a:ext cx="7485258" cy="541083"/>
      </dsp:txXfrm>
    </dsp:sp>
    <dsp:sp modelId="{EA15EC2B-7B35-416C-A97E-E6AA0D8F435C}">
      <dsp:nvSpPr>
        <dsp:cNvPr id="0" name=""/>
        <dsp:cNvSpPr/>
      </dsp:nvSpPr>
      <dsp:spPr>
        <a:xfrm>
          <a:off x="0" y="724749"/>
          <a:ext cx="7543800" cy="599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Original Idea</a:t>
          </a:r>
          <a:endParaRPr lang="en-US" sz="2500" kern="1200" dirty="0"/>
        </a:p>
      </dsp:txBody>
      <dsp:txXfrm>
        <a:off x="29271" y="754020"/>
        <a:ext cx="7485258" cy="541083"/>
      </dsp:txXfrm>
    </dsp:sp>
    <dsp:sp modelId="{F888318A-6D1E-4411-BA9A-66D8A6A82EBD}">
      <dsp:nvSpPr>
        <dsp:cNvPr id="0" name=""/>
        <dsp:cNvSpPr/>
      </dsp:nvSpPr>
      <dsp:spPr>
        <a:xfrm>
          <a:off x="0" y="1396375"/>
          <a:ext cx="7543800" cy="599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New Plan</a:t>
          </a:r>
          <a:endParaRPr lang="en-US" sz="2500" kern="1200" dirty="0"/>
        </a:p>
      </dsp:txBody>
      <dsp:txXfrm>
        <a:off x="29271" y="1425646"/>
        <a:ext cx="7485258" cy="541083"/>
      </dsp:txXfrm>
    </dsp:sp>
    <dsp:sp modelId="{70D7AA9E-66BD-4B73-B185-5189FE9819AF}">
      <dsp:nvSpPr>
        <dsp:cNvPr id="0" name=""/>
        <dsp:cNvSpPr/>
      </dsp:nvSpPr>
      <dsp:spPr>
        <a:xfrm>
          <a:off x="0" y="2068000"/>
          <a:ext cx="7543800" cy="599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Roadblocks</a:t>
          </a:r>
          <a:endParaRPr lang="en-US" sz="2500" kern="1200" dirty="0"/>
        </a:p>
      </dsp:txBody>
      <dsp:txXfrm>
        <a:off x="29271" y="2097271"/>
        <a:ext cx="7485258" cy="541083"/>
      </dsp:txXfrm>
    </dsp:sp>
    <dsp:sp modelId="{E622254D-537C-47AC-A8F2-F03ACD6C3FAE}">
      <dsp:nvSpPr>
        <dsp:cNvPr id="0" name=""/>
        <dsp:cNvSpPr/>
      </dsp:nvSpPr>
      <dsp:spPr>
        <a:xfrm>
          <a:off x="0" y="2739625"/>
          <a:ext cx="7543800" cy="599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Our Progress</a:t>
          </a:r>
          <a:endParaRPr lang="en-US" sz="2500" kern="1200" dirty="0"/>
        </a:p>
      </dsp:txBody>
      <dsp:txXfrm>
        <a:off x="29271" y="2768896"/>
        <a:ext cx="7485258" cy="541083"/>
      </dsp:txXfrm>
    </dsp:sp>
    <dsp:sp modelId="{32A54085-3297-4F11-8FE9-869AABFDBBF7}">
      <dsp:nvSpPr>
        <dsp:cNvPr id="0" name=""/>
        <dsp:cNvSpPr/>
      </dsp:nvSpPr>
      <dsp:spPr>
        <a:xfrm>
          <a:off x="0" y="3411250"/>
          <a:ext cx="7543800" cy="599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Current System Proposal</a:t>
          </a:r>
          <a:endParaRPr lang="en-US" sz="2500" kern="1200" dirty="0"/>
        </a:p>
      </dsp:txBody>
      <dsp:txXfrm>
        <a:off x="29271" y="3440521"/>
        <a:ext cx="7485258" cy="54108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874194-3897-4A2F-A9E5-B79D80777017}">
      <dsp:nvSpPr>
        <dsp:cNvPr id="0" name=""/>
        <dsp:cNvSpPr/>
      </dsp:nvSpPr>
      <dsp:spPr>
        <a:xfrm>
          <a:off x="0" y="579419"/>
          <a:ext cx="7620000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AABE1B-7259-4D73-9958-1420D625572C}">
      <dsp:nvSpPr>
        <dsp:cNvPr id="0" name=""/>
        <dsp:cNvSpPr/>
      </dsp:nvSpPr>
      <dsp:spPr>
        <a:xfrm>
          <a:off x="381000" y="48059"/>
          <a:ext cx="5334000" cy="1062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613" tIns="0" rIns="201613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Audio Conversion</a:t>
          </a:r>
          <a:endParaRPr lang="en-US" sz="3600" kern="1200" dirty="0"/>
        </a:p>
      </dsp:txBody>
      <dsp:txXfrm>
        <a:off x="432878" y="99937"/>
        <a:ext cx="5230244" cy="958964"/>
      </dsp:txXfrm>
    </dsp:sp>
    <dsp:sp modelId="{7013FC37-3524-4A2F-AAAF-5B0229DBE9FA}">
      <dsp:nvSpPr>
        <dsp:cNvPr id="0" name=""/>
        <dsp:cNvSpPr/>
      </dsp:nvSpPr>
      <dsp:spPr>
        <a:xfrm>
          <a:off x="0" y="2212380"/>
          <a:ext cx="7620000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64ECDF-B51A-4B2D-B900-6552DDA91551}">
      <dsp:nvSpPr>
        <dsp:cNvPr id="0" name=""/>
        <dsp:cNvSpPr/>
      </dsp:nvSpPr>
      <dsp:spPr>
        <a:xfrm>
          <a:off x="381000" y="1681020"/>
          <a:ext cx="5334000" cy="1062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613" tIns="0" rIns="201613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Metadata Extraction</a:t>
          </a:r>
          <a:endParaRPr lang="en-US" sz="3600" kern="1200" dirty="0"/>
        </a:p>
      </dsp:txBody>
      <dsp:txXfrm>
        <a:off x="432878" y="1732898"/>
        <a:ext cx="5230244" cy="958964"/>
      </dsp:txXfrm>
    </dsp:sp>
    <dsp:sp modelId="{67C7F4DF-6D0D-46A6-8443-9D7EB7417273}">
      <dsp:nvSpPr>
        <dsp:cNvPr id="0" name=""/>
        <dsp:cNvSpPr/>
      </dsp:nvSpPr>
      <dsp:spPr>
        <a:xfrm>
          <a:off x="0" y="3845340"/>
          <a:ext cx="7620000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8BC8A0-78D9-4FF9-81FA-B0543BECFFA6}">
      <dsp:nvSpPr>
        <dsp:cNvPr id="0" name=""/>
        <dsp:cNvSpPr/>
      </dsp:nvSpPr>
      <dsp:spPr>
        <a:xfrm>
          <a:off x="381000" y="3313980"/>
          <a:ext cx="5334000" cy="1062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613" tIns="0" rIns="201613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Streaming?</a:t>
          </a:r>
          <a:endParaRPr lang="en-US" sz="3600" kern="1200" dirty="0"/>
        </a:p>
      </dsp:txBody>
      <dsp:txXfrm>
        <a:off x="432878" y="3365858"/>
        <a:ext cx="5230244" cy="95896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EB2CE3-1155-4F4E-B70B-D3F50FD9ACE4}">
      <dsp:nvSpPr>
        <dsp:cNvPr id="0" name=""/>
        <dsp:cNvSpPr/>
      </dsp:nvSpPr>
      <dsp:spPr>
        <a:xfrm>
          <a:off x="0" y="453892"/>
          <a:ext cx="7620000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BB8670-35D4-45F3-98A9-A7E366153C31}">
      <dsp:nvSpPr>
        <dsp:cNvPr id="0" name=""/>
        <dsp:cNvSpPr/>
      </dsp:nvSpPr>
      <dsp:spPr>
        <a:xfrm>
          <a:off x="381000" y="25852"/>
          <a:ext cx="5334000" cy="856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613" tIns="0" rIns="201613" bIns="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strike="sngStrike" kern="1200" dirty="0" smtClean="0"/>
            <a:t>Audio Conversion</a:t>
          </a:r>
          <a:endParaRPr lang="en-US" sz="2900" strike="sngStrike" kern="1200" dirty="0"/>
        </a:p>
      </dsp:txBody>
      <dsp:txXfrm>
        <a:off x="422790" y="67642"/>
        <a:ext cx="5250420" cy="772500"/>
      </dsp:txXfrm>
    </dsp:sp>
    <dsp:sp modelId="{4489D3D6-159B-4607-8612-205B3E9A7D4B}">
      <dsp:nvSpPr>
        <dsp:cNvPr id="0" name=""/>
        <dsp:cNvSpPr/>
      </dsp:nvSpPr>
      <dsp:spPr>
        <a:xfrm>
          <a:off x="0" y="1769332"/>
          <a:ext cx="7620000" cy="730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8BDD04-6D98-4D3F-8F0D-886279209E1F}">
      <dsp:nvSpPr>
        <dsp:cNvPr id="0" name=""/>
        <dsp:cNvSpPr/>
      </dsp:nvSpPr>
      <dsp:spPr>
        <a:xfrm>
          <a:off x="381000" y="1341292"/>
          <a:ext cx="5334000" cy="856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613" tIns="0" rIns="201613" bIns="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strike="sngStrike" kern="1200" dirty="0" smtClean="0"/>
            <a:t>Metadata Extraction</a:t>
          </a:r>
          <a:endParaRPr lang="en-US" sz="2900" strike="sngStrike" kern="1200" dirty="0"/>
        </a:p>
      </dsp:txBody>
      <dsp:txXfrm>
        <a:off x="422790" y="1383082"/>
        <a:ext cx="5250420" cy="772500"/>
      </dsp:txXfrm>
    </dsp:sp>
    <dsp:sp modelId="{AFFC67DE-CFA4-44F6-A549-D4C4A950916D}">
      <dsp:nvSpPr>
        <dsp:cNvPr id="0" name=""/>
        <dsp:cNvSpPr/>
      </dsp:nvSpPr>
      <dsp:spPr>
        <a:xfrm>
          <a:off x="0" y="3084772"/>
          <a:ext cx="7620000" cy="16899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1397" tIns="604012" rIns="591397" bIns="206248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dirty="0" smtClean="0"/>
            <a:t>Security/Legal issues</a:t>
          </a:r>
          <a:endParaRPr lang="en-US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00" kern="1200" dirty="0" smtClean="0"/>
            <a:t>Runs on mobile devices</a:t>
          </a:r>
          <a:endParaRPr lang="en-US" sz="2900" kern="1200" dirty="0"/>
        </a:p>
      </dsp:txBody>
      <dsp:txXfrm>
        <a:off x="0" y="3084772"/>
        <a:ext cx="7620000" cy="1689975"/>
      </dsp:txXfrm>
    </dsp:sp>
    <dsp:sp modelId="{581F67FF-9E43-4259-93E3-4AB79F3EEBA9}">
      <dsp:nvSpPr>
        <dsp:cNvPr id="0" name=""/>
        <dsp:cNvSpPr/>
      </dsp:nvSpPr>
      <dsp:spPr>
        <a:xfrm>
          <a:off x="381000" y="2656732"/>
          <a:ext cx="5334000" cy="856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613" tIns="0" rIns="201613" bIns="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Just Streaming</a:t>
          </a:r>
          <a:endParaRPr lang="en-US" sz="2900" kern="1200" dirty="0"/>
        </a:p>
      </dsp:txBody>
      <dsp:txXfrm>
        <a:off x="422790" y="2698522"/>
        <a:ext cx="5250420" cy="7725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EBFBD2-498C-4B4B-838E-959678C98E13}">
      <dsp:nvSpPr>
        <dsp:cNvPr id="0" name=""/>
        <dsp:cNvSpPr/>
      </dsp:nvSpPr>
      <dsp:spPr>
        <a:xfrm>
          <a:off x="0" y="422512"/>
          <a:ext cx="7620000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7F586E-08BB-4BE4-9550-F65AB8863DB9}">
      <dsp:nvSpPr>
        <dsp:cNvPr id="0" name=""/>
        <dsp:cNvSpPr/>
      </dsp:nvSpPr>
      <dsp:spPr>
        <a:xfrm>
          <a:off x="381000" y="23992"/>
          <a:ext cx="5334000" cy="7970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613" tIns="0" rIns="201613" bIns="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Change of plans</a:t>
          </a:r>
          <a:endParaRPr lang="en-US" sz="2700" kern="1200" dirty="0"/>
        </a:p>
      </dsp:txBody>
      <dsp:txXfrm>
        <a:off x="419908" y="62900"/>
        <a:ext cx="5256184" cy="719224"/>
      </dsp:txXfrm>
    </dsp:sp>
    <dsp:sp modelId="{78D04716-DF7A-4537-B68C-56A3315E8662}">
      <dsp:nvSpPr>
        <dsp:cNvPr id="0" name=""/>
        <dsp:cNvSpPr/>
      </dsp:nvSpPr>
      <dsp:spPr>
        <a:xfrm>
          <a:off x="0" y="1647232"/>
          <a:ext cx="7620000" cy="11481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91397" tIns="562356" rIns="591397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HTML5</a:t>
          </a:r>
          <a:endParaRPr lang="en-US" sz="2700" kern="1200" dirty="0"/>
        </a:p>
      </dsp:txBody>
      <dsp:txXfrm>
        <a:off x="0" y="1647232"/>
        <a:ext cx="7620000" cy="1148175"/>
      </dsp:txXfrm>
    </dsp:sp>
    <dsp:sp modelId="{5C6FDF30-4F88-4255-A566-DD0EB8E66579}">
      <dsp:nvSpPr>
        <dsp:cNvPr id="0" name=""/>
        <dsp:cNvSpPr/>
      </dsp:nvSpPr>
      <dsp:spPr>
        <a:xfrm>
          <a:off x="381000" y="1248712"/>
          <a:ext cx="5334000" cy="7970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613" tIns="0" rIns="201613" bIns="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smtClean="0"/>
            <a:t>Unnecessary research</a:t>
          </a:r>
          <a:endParaRPr lang="en-US" sz="2700" kern="1200" dirty="0"/>
        </a:p>
      </dsp:txBody>
      <dsp:txXfrm>
        <a:off x="419908" y="1287620"/>
        <a:ext cx="5256184" cy="71922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8AC9B9-D074-4C9A-A73F-FC45AFF229A7}">
      <dsp:nvSpPr>
        <dsp:cNvPr id="0" name=""/>
        <dsp:cNvSpPr/>
      </dsp:nvSpPr>
      <dsp:spPr>
        <a:xfrm>
          <a:off x="5753" y="274049"/>
          <a:ext cx="1637509" cy="6912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Client Meetings</a:t>
          </a:r>
          <a:endParaRPr lang="en-US" sz="1600" kern="1200" dirty="0"/>
        </a:p>
      </dsp:txBody>
      <dsp:txXfrm>
        <a:off x="5753" y="274049"/>
        <a:ext cx="1637509" cy="460800"/>
      </dsp:txXfrm>
    </dsp:sp>
    <dsp:sp modelId="{BEA44C94-2943-4DCD-8F19-46EE6B310A4C}">
      <dsp:nvSpPr>
        <dsp:cNvPr id="0" name=""/>
        <dsp:cNvSpPr/>
      </dsp:nvSpPr>
      <dsp:spPr>
        <a:xfrm>
          <a:off x="145333" y="734849"/>
          <a:ext cx="2029136" cy="12771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Keith Gilbertson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Michael </a:t>
          </a:r>
          <a:r>
            <a:rPr lang="en-US" sz="1600" kern="1200" dirty="0" err="1" smtClean="0"/>
            <a:t>Dunston</a:t>
          </a:r>
          <a:endParaRPr lang="en-US" sz="1600" kern="1200" dirty="0"/>
        </a:p>
      </dsp:txBody>
      <dsp:txXfrm>
        <a:off x="182738" y="772254"/>
        <a:ext cx="1954326" cy="1202290"/>
      </dsp:txXfrm>
    </dsp:sp>
    <dsp:sp modelId="{E90E4A79-5316-4CC9-AB83-28FECC09C15C}">
      <dsp:nvSpPr>
        <dsp:cNvPr id="0" name=""/>
        <dsp:cNvSpPr/>
      </dsp:nvSpPr>
      <dsp:spPr>
        <a:xfrm>
          <a:off x="1940456" y="300603"/>
          <a:ext cx="630050" cy="4076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1940456" y="382141"/>
        <a:ext cx="507742" cy="244616"/>
      </dsp:txXfrm>
    </dsp:sp>
    <dsp:sp modelId="{9CFD10E2-63EF-4946-86C0-83834F3CC1C6}">
      <dsp:nvSpPr>
        <dsp:cNvPr id="0" name=""/>
        <dsp:cNvSpPr/>
      </dsp:nvSpPr>
      <dsp:spPr>
        <a:xfrm>
          <a:off x="2832038" y="274049"/>
          <a:ext cx="1637509" cy="6912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Initial Research</a:t>
          </a:r>
          <a:endParaRPr lang="en-US" sz="1600" kern="1200" dirty="0"/>
        </a:p>
      </dsp:txBody>
      <dsp:txXfrm>
        <a:off x="2832038" y="274049"/>
        <a:ext cx="1637509" cy="460800"/>
      </dsp:txXfrm>
    </dsp:sp>
    <dsp:sp modelId="{F8727C4E-0F63-4BBE-A18A-8A15542FC934}">
      <dsp:nvSpPr>
        <dsp:cNvPr id="0" name=""/>
        <dsp:cNvSpPr/>
      </dsp:nvSpPr>
      <dsp:spPr>
        <a:xfrm>
          <a:off x="2912397" y="734849"/>
          <a:ext cx="2147577" cy="12771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Talked to VBS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Researched HTML5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URL Hashing</a:t>
          </a:r>
          <a:endParaRPr lang="en-US" sz="1600" kern="1200" dirty="0"/>
        </a:p>
      </dsp:txBody>
      <dsp:txXfrm>
        <a:off x="2949802" y="772254"/>
        <a:ext cx="2072767" cy="1202290"/>
      </dsp:txXfrm>
    </dsp:sp>
    <dsp:sp modelId="{08B288E4-49B9-4151-AFAD-E5A9D33DD526}">
      <dsp:nvSpPr>
        <dsp:cNvPr id="0" name=""/>
        <dsp:cNvSpPr/>
      </dsp:nvSpPr>
      <dsp:spPr>
        <a:xfrm>
          <a:off x="4781546" y="300603"/>
          <a:ext cx="661437" cy="4076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4781546" y="382141"/>
        <a:ext cx="539129" cy="244616"/>
      </dsp:txXfrm>
    </dsp:sp>
    <dsp:sp modelId="{BFA8C98F-2D37-4E62-81E7-690623663F2B}">
      <dsp:nvSpPr>
        <dsp:cNvPr id="0" name=""/>
        <dsp:cNvSpPr/>
      </dsp:nvSpPr>
      <dsp:spPr>
        <a:xfrm>
          <a:off x="5717543" y="274049"/>
          <a:ext cx="1637509" cy="6912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Possible Solution</a:t>
          </a:r>
          <a:endParaRPr lang="en-US" sz="1600" kern="1200" dirty="0"/>
        </a:p>
      </dsp:txBody>
      <dsp:txXfrm>
        <a:off x="5717543" y="274049"/>
        <a:ext cx="1637509" cy="460800"/>
      </dsp:txXfrm>
    </dsp:sp>
    <dsp:sp modelId="{2BD73E65-84DD-4BD2-B9C6-C691EB4968C2}">
      <dsp:nvSpPr>
        <dsp:cNvPr id="0" name=""/>
        <dsp:cNvSpPr/>
      </dsp:nvSpPr>
      <dsp:spPr>
        <a:xfrm>
          <a:off x="6052937" y="734849"/>
          <a:ext cx="1637509" cy="12771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HTTP Live Streaming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 smtClean="0"/>
            <a:t>Kaltura</a:t>
          </a:r>
          <a:endParaRPr lang="en-US" sz="1600" kern="1200" dirty="0"/>
        </a:p>
      </dsp:txBody>
      <dsp:txXfrm>
        <a:off x="6090342" y="772254"/>
        <a:ext cx="1562699" cy="120229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2CF688-83FC-4C56-B265-EABEFFDA79BE}">
      <dsp:nvSpPr>
        <dsp:cNvPr id="0" name=""/>
        <dsp:cNvSpPr/>
      </dsp:nvSpPr>
      <dsp:spPr>
        <a:xfrm>
          <a:off x="6697" y="542478"/>
          <a:ext cx="2001738" cy="12010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Implement Possible Solution</a:t>
          </a:r>
          <a:endParaRPr lang="en-US" sz="2200" kern="1200" dirty="0"/>
        </a:p>
      </dsp:txBody>
      <dsp:txXfrm>
        <a:off x="41874" y="577655"/>
        <a:ext cx="1931384" cy="1130688"/>
      </dsp:txXfrm>
    </dsp:sp>
    <dsp:sp modelId="{FFE36A60-FF94-4342-9000-0BD01A9B48C7}">
      <dsp:nvSpPr>
        <dsp:cNvPr id="0" name=""/>
        <dsp:cNvSpPr/>
      </dsp:nvSpPr>
      <dsp:spPr>
        <a:xfrm>
          <a:off x="2208609" y="894784"/>
          <a:ext cx="424368" cy="49643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2208609" y="994070"/>
        <a:ext cx="297058" cy="297859"/>
      </dsp:txXfrm>
    </dsp:sp>
    <dsp:sp modelId="{FA2DA057-B3AB-4166-B76C-A1D88014DE11}">
      <dsp:nvSpPr>
        <dsp:cNvPr id="0" name=""/>
        <dsp:cNvSpPr/>
      </dsp:nvSpPr>
      <dsp:spPr>
        <a:xfrm>
          <a:off x="2809130" y="542478"/>
          <a:ext cx="2001738" cy="12010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Test</a:t>
          </a:r>
          <a:endParaRPr lang="en-US" sz="2200" kern="1200" dirty="0"/>
        </a:p>
      </dsp:txBody>
      <dsp:txXfrm>
        <a:off x="2844307" y="577655"/>
        <a:ext cx="1931384" cy="1130688"/>
      </dsp:txXfrm>
    </dsp:sp>
    <dsp:sp modelId="{1E6C1EDF-1DF4-469F-B458-EB2C09FA3C2C}">
      <dsp:nvSpPr>
        <dsp:cNvPr id="0" name=""/>
        <dsp:cNvSpPr/>
      </dsp:nvSpPr>
      <dsp:spPr>
        <a:xfrm>
          <a:off x="5011042" y="894784"/>
          <a:ext cx="424368" cy="49643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5011042" y="994070"/>
        <a:ext cx="297058" cy="297859"/>
      </dsp:txXfrm>
    </dsp:sp>
    <dsp:sp modelId="{C95D89AC-9FA3-4B6A-B5DF-0D8DA20585D5}">
      <dsp:nvSpPr>
        <dsp:cNvPr id="0" name=""/>
        <dsp:cNvSpPr/>
      </dsp:nvSpPr>
      <dsp:spPr>
        <a:xfrm>
          <a:off x="5611564" y="542478"/>
          <a:ext cx="2001738" cy="12010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Present Solution to Client</a:t>
          </a:r>
          <a:endParaRPr lang="en-US" sz="2200" kern="1200" dirty="0"/>
        </a:p>
      </dsp:txBody>
      <dsp:txXfrm>
        <a:off x="5646741" y="577655"/>
        <a:ext cx="1931384" cy="11306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BB8E68-C967-4D5D-A3A2-DA676432BE7C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0975CB-EAA7-4CF8-A5B8-1BA737939E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842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Client will need to customize our idea as well</a:t>
            </a:r>
            <a:r>
              <a:rPr lang="en-US" baseline="0" dirty="0" smtClean="0"/>
              <a:t> to integrate with their </a:t>
            </a:r>
            <a:r>
              <a:rPr lang="en-US" baseline="0" smtClean="0"/>
              <a:t>current system.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0975CB-EAA7-4CF8-A5B8-1BA737939EF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726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C75E4-733E-4DF4-8CAB-4C783C3D425C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A923A-C56A-4413-B177-AB913DE853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C75E4-733E-4DF4-8CAB-4C783C3D425C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A923A-C56A-4413-B177-AB913DE853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C75E4-733E-4DF4-8CAB-4C783C3D425C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A923A-C56A-4413-B177-AB913DE853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C75E4-733E-4DF4-8CAB-4C783C3D425C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A923A-C56A-4413-B177-AB913DE853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C75E4-733E-4DF4-8CAB-4C783C3D425C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A923A-C56A-4413-B177-AB913DE853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C75E4-733E-4DF4-8CAB-4C783C3D425C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A923A-C56A-4413-B177-AB913DE853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C75E4-733E-4DF4-8CAB-4C783C3D425C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A923A-C56A-4413-B177-AB913DE853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C75E4-733E-4DF4-8CAB-4C783C3D425C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A923A-C56A-4413-B177-AB913DE853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C75E4-733E-4DF4-8CAB-4C783C3D425C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A923A-C56A-4413-B177-AB913DE853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C75E4-733E-4DF4-8CAB-4C783C3D425C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A923A-C56A-4413-B177-AB913DE8532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C75E4-733E-4DF4-8CAB-4C783C3D425C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CA923A-C56A-4413-B177-AB913DE8532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8CA923A-C56A-4413-B177-AB913DE8532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6DEC75E4-733E-4DF4-8CAB-4C783C3D425C}" type="datetimeFigureOut">
              <a:rPr lang="en-US" smtClean="0"/>
              <a:t>3/21/2012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2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DLA Library Audio </a:t>
            </a:r>
            <a:r>
              <a:rPr lang="en-US" dirty="0" smtClean="0"/>
              <a:t>Collection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447800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dirty="0" smtClean="0"/>
              <a:t>Robert </a:t>
            </a:r>
            <a:r>
              <a:rPr lang="en-US" dirty="0" err="1" smtClean="0"/>
              <a:t>Kania</a:t>
            </a:r>
            <a:r>
              <a:rPr lang="en-US" smtClean="0"/>
              <a:t> &amp; </a:t>
            </a:r>
            <a:r>
              <a:rPr lang="en-US" dirty="0" smtClean="0"/>
              <a:t>Luke </a:t>
            </a:r>
            <a:r>
              <a:rPr lang="en-US" dirty="0" err="1" smtClean="0"/>
              <a:t>Gusukuma</a:t>
            </a:r>
            <a:endParaRPr lang="en-US" dirty="0" smtClean="0"/>
          </a:p>
          <a:p>
            <a:pPr algn="ctr"/>
            <a:r>
              <a:rPr lang="en-US" dirty="0" smtClean="0"/>
              <a:t>3/21/2012</a:t>
            </a:r>
          </a:p>
          <a:p>
            <a:pPr algn="ctr"/>
            <a:r>
              <a:rPr lang="en-US" dirty="0" smtClean="0"/>
              <a:t>Virginia Tech</a:t>
            </a:r>
          </a:p>
          <a:p>
            <a:pPr algn="ctr"/>
            <a:r>
              <a:rPr lang="en-US" dirty="0" smtClean="0"/>
              <a:t>CS 4624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874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7620000" cy="5943600"/>
          </a:xfrm>
        </p:spPr>
        <p:txBody>
          <a:bodyPr anchor="ctr">
            <a:normAutofit/>
          </a:bodyPr>
          <a:lstStyle/>
          <a:p>
            <a:pPr marL="114300" indent="0" algn="ctr">
              <a:buNone/>
            </a:pPr>
            <a:r>
              <a:rPr lang="en-US" sz="5400" b="1" smtClean="0"/>
              <a:t>Questions/Comments?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40749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528729768"/>
              </p:ext>
            </p:extLst>
          </p:nvPr>
        </p:nvGraphicFramePr>
        <p:xfrm>
          <a:off x="609600" y="1397000"/>
          <a:ext cx="75438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0382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Audio files dating to 1994</a:t>
            </a:r>
          </a:p>
          <a:p>
            <a:r>
              <a:rPr lang="en-US" dirty="0" smtClean="0"/>
              <a:t>Metadata mapped from recital sheets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76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Original Idea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4402480"/>
              </p:ext>
            </p:extLst>
          </p:nvPr>
        </p:nvGraphicFramePr>
        <p:xfrm>
          <a:off x="457200" y="1600200"/>
          <a:ext cx="7620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385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394200"/>
            <a:ext cx="7659687" cy="1168400"/>
          </a:xfrm>
        </p:spPr>
        <p:txBody>
          <a:bodyPr/>
          <a:lstStyle/>
          <a:p>
            <a:r>
              <a:rPr lang="en-US" dirty="0" smtClean="0"/>
              <a:t>Plans Change.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93057" y="1443834"/>
            <a:ext cx="6324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cap="all" spc="-1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But</a:t>
            </a:r>
            <a:r>
              <a:rPr lang="en-US" sz="6000" dirty="0" smtClean="0"/>
              <a:t>….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882533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Plan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3642636"/>
              </p:ext>
            </p:extLst>
          </p:nvPr>
        </p:nvGraphicFramePr>
        <p:xfrm>
          <a:off x="457200" y="1600200"/>
          <a:ext cx="7620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1468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Roadblocks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0558374"/>
              </p:ext>
            </p:extLst>
          </p:nvPr>
        </p:nvGraphicFramePr>
        <p:xfrm>
          <a:off x="457200" y="1600200"/>
          <a:ext cx="7620000" cy="2819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8" name="Picture 4" descr="http://www.resurrectioncenter.com/blog/wp-content/uploads/2011/03/roadblock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666610"/>
            <a:ext cx="3632654" cy="2184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128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Progress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3530816"/>
              </p:ext>
            </p:extLst>
          </p:nvPr>
        </p:nvGraphicFramePr>
        <p:xfrm>
          <a:off x="457200" y="1752600"/>
          <a:ext cx="7696200" cy="228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1000" y="1295400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u="sng" cap="all" spc="-100" dirty="0" smtClean="0">
                <a:solidFill>
                  <a:schemeClr val="tx2"/>
                </a:solidFill>
              </a:rPr>
              <a:t>COMPLETED</a:t>
            </a:r>
            <a:endParaRPr lang="en-US" sz="3600" u="sng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6562896"/>
              </p:ext>
            </p:extLst>
          </p:nvPr>
        </p:nvGraphicFramePr>
        <p:xfrm>
          <a:off x="457200" y="4267200"/>
          <a:ext cx="7620000" cy="228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81000" y="3962400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u="sng" cap="all" spc="-100" dirty="0" smtClean="0">
                <a:solidFill>
                  <a:schemeClr val="tx2"/>
                </a:solidFill>
              </a:rPr>
              <a:t>Upcoming</a:t>
            </a:r>
            <a:endParaRPr lang="en-US" sz="3600" u="sng" dirty="0"/>
          </a:p>
        </p:txBody>
      </p:sp>
    </p:spTree>
    <p:extLst>
      <p:ext uri="{BB962C8B-B14F-4D97-AF65-F5344CB8AC3E}">
        <p14:creationId xmlns:p14="http://schemas.microsoft.com/office/powerpoint/2010/main" val="263164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System Proposal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18" y="1752600"/>
            <a:ext cx="7537582" cy="4640362"/>
          </a:xfrm>
        </p:spPr>
      </p:pic>
      <p:sp>
        <p:nvSpPr>
          <p:cNvPr id="3" name="Rectangle 2"/>
          <p:cNvSpPr/>
          <p:nvPr/>
        </p:nvSpPr>
        <p:spPr>
          <a:xfrm>
            <a:off x="533400" y="3657600"/>
            <a:ext cx="1905000" cy="1600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533400" y="3657600"/>
            <a:ext cx="4419600" cy="1447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133600" y="17526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 Black" pitchFamily="34" charset="0"/>
              </a:rPr>
              <a:t>Our</a:t>
            </a:r>
            <a:endParaRPr lang="en-US" sz="1200" b="1" dirty="0"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0" y="3135868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Transfer Audio Files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38200" y="4038600"/>
            <a:ext cx="388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Library Server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49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1784</TotalTime>
  <Words>132</Words>
  <Application>Microsoft Office PowerPoint</Application>
  <PresentationFormat>On-screen Show (4:3)</PresentationFormat>
  <Paragraphs>54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Adjacency</vt:lpstr>
      <vt:lpstr>DLA Library Audio Collection</vt:lpstr>
      <vt:lpstr>Overview</vt:lpstr>
      <vt:lpstr>Background</vt:lpstr>
      <vt:lpstr>Original Idea</vt:lpstr>
      <vt:lpstr>Plans Change.</vt:lpstr>
      <vt:lpstr>New Plan</vt:lpstr>
      <vt:lpstr>Roadblocks</vt:lpstr>
      <vt:lpstr>Our Progress</vt:lpstr>
      <vt:lpstr>Current System Proposal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DLA Library Audio Streaming</dc:title>
  <dc:creator>bobby</dc:creator>
  <cp:lastModifiedBy>bobby</cp:lastModifiedBy>
  <cp:revision>40</cp:revision>
  <dcterms:created xsi:type="dcterms:W3CDTF">2012-03-14T17:20:23Z</dcterms:created>
  <dcterms:modified xsi:type="dcterms:W3CDTF">2012-03-21T18:26:09Z</dcterms:modified>
</cp:coreProperties>
</file>