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6586" autoAdjust="0"/>
  </p:normalViewPr>
  <p:slideViewPr>
    <p:cSldViewPr snapToGrid="0">
      <p:cViewPr varScale="1">
        <p:scale>
          <a:sx n="114" d="100"/>
          <a:sy n="114" d="100"/>
        </p:scale>
        <p:origin x="27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79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84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5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67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4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88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05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2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059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4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8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D0FED-BC4F-425F-9C51-C58E7A07F68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249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invGray">
          <a:xfrm>
            <a:off x="1331053" y="5268286"/>
            <a:ext cx="9144000" cy="111927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SketchFlow Print" panose="02000000000000000000" pitchFamily="2" charset="0"/>
              </a:rPr>
              <a:t>Kinda</a:t>
            </a:r>
            <a:r>
              <a:rPr lang="en-US" dirty="0" smtClean="0">
                <a:latin typeface="SketchFlow Print" panose="02000000000000000000" pitchFamily="2" charset="0"/>
              </a:rPr>
              <a:t>Right</a:t>
            </a:r>
            <a:endParaRPr lang="en-US" dirty="0">
              <a:latin typeface="SketchFlow Print" panose="02000000000000000000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162" y="711797"/>
            <a:ext cx="3495675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78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SHORT TERM GOALS</a:t>
            </a:r>
            <a:endParaRPr lang="en-US" sz="72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/>
        <p:txBody>
          <a:bodyPr/>
          <a:lstStyle/>
          <a:p>
            <a:r>
              <a:rPr lang="en-US" sz="4400" dirty="0" smtClean="0">
                <a:latin typeface="Cambria" panose="02040503050406030204" pitchFamily="18" charset="0"/>
              </a:rPr>
              <a:t>Complete research</a:t>
            </a:r>
          </a:p>
          <a:p>
            <a:r>
              <a:rPr lang="en-US" sz="4400" dirty="0" smtClean="0">
                <a:latin typeface="Cambria" panose="02040503050406030204" pitchFamily="18" charset="0"/>
              </a:rPr>
              <a:t>Fully spec and design user flow</a:t>
            </a:r>
          </a:p>
          <a:p>
            <a:r>
              <a:rPr lang="en-US" sz="4400" dirty="0" smtClean="0">
                <a:latin typeface="Cambria" panose="02040503050406030204" pitchFamily="18" charset="0"/>
              </a:rPr>
              <a:t>Begin Layout Design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67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RESEARCH</a:t>
            </a:r>
            <a:endParaRPr lang="en-US" sz="72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/>
        <p:txBody>
          <a:bodyPr/>
          <a:lstStyle/>
          <a:p>
            <a:r>
              <a:rPr lang="en-US" sz="4400" dirty="0">
                <a:latin typeface="Cambria" panose="02040503050406030204" pitchFamily="18" charset="0"/>
              </a:rPr>
              <a:t>Talk to artists about their need</a:t>
            </a:r>
          </a:p>
          <a:p>
            <a:r>
              <a:rPr lang="en-US" sz="4400" dirty="0">
                <a:latin typeface="Cambria" panose="02040503050406030204" pitchFamily="18" charset="0"/>
              </a:rPr>
              <a:t>Find cruxes in the current industry </a:t>
            </a:r>
            <a:r>
              <a:rPr lang="en-US" sz="4400" dirty="0" smtClean="0">
                <a:latin typeface="Cambria" panose="02040503050406030204" pitchFamily="18" charset="0"/>
              </a:rPr>
              <a:t>model</a:t>
            </a:r>
            <a:endParaRPr lang="en-US" sz="4400" dirty="0">
              <a:latin typeface="Cambria" panose="02040503050406030204" pitchFamily="18" charset="0"/>
            </a:endParaRPr>
          </a:p>
          <a:p>
            <a:r>
              <a:rPr lang="en-US" sz="4400" dirty="0">
                <a:latin typeface="Cambria" panose="02040503050406030204" pitchFamily="18" charset="0"/>
              </a:rPr>
              <a:t>Match backend technologies to our needs.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76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SPECIFICATION</a:t>
            </a:r>
            <a:endParaRPr lang="en-US" sz="72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/>
        <p:txBody>
          <a:bodyPr/>
          <a:lstStyle/>
          <a:p>
            <a:pPr marL="227013" indent="-227013">
              <a:tabLst>
                <a:tab pos="3205163" algn="l"/>
              </a:tabLst>
            </a:pPr>
            <a:r>
              <a:rPr lang="en-US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DESCRIPTION:</a:t>
            </a:r>
            <a:r>
              <a:rPr lang="en-US" dirty="0" smtClean="0">
                <a:solidFill>
                  <a:srgbClr val="C00000"/>
                </a:solidFill>
                <a:latin typeface="Cambria" panose="02040503050406030204" pitchFamily="18" charset="0"/>
              </a:rPr>
              <a:t>	</a:t>
            </a:r>
            <a:r>
              <a:rPr lang="en-US" dirty="0" smtClean="0">
                <a:latin typeface="Cambria" panose="02040503050406030204" pitchFamily="18" charset="0"/>
              </a:rPr>
              <a:t>KindaRight is an online platform for artists of all disciplines to collaborate and network.</a:t>
            </a:r>
          </a:p>
          <a:p>
            <a:pPr marL="227013" indent="-227013">
              <a:tabLst>
                <a:tab pos="3205163" algn="l"/>
              </a:tabLst>
            </a:pPr>
            <a:r>
              <a:rPr lang="en-US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PILLARS</a:t>
            </a:r>
          </a:p>
          <a:p>
            <a:pPr marL="684213" lvl="1" indent="-227013">
              <a:tabLst>
                <a:tab pos="3205163" algn="l"/>
              </a:tabLst>
            </a:pPr>
            <a:r>
              <a:rPr lang="en-US" dirty="0" smtClean="0">
                <a:solidFill>
                  <a:srgbClr val="C00000"/>
                </a:solidFill>
                <a:latin typeface="Cambria" panose="02040503050406030204" pitchFamily="18" charset="0"/>
              </a:rPr>
              <a:t>Collaboration</a:t>
            </a:r>
            <a:r>
              <a:rPr lang="en-US" dirty="0" smtClean="0">
                <a:latin typeface="Cambria" panose="02040503050406030204" pitchFamily="18" charset="0"/>
              </a:rPr>
              <a:t>	Artists working with Artists</a:t>
            </a:r>
          </a:p>
          <a:p>
            <a:pPr marL="684213" lvl="1" indent="-227013">
              <a:tabLst>
                <a:tab pos="3205163" algn="l"/>
              </a:tabLst>
            </a:pPr>
            <a:r>
              <a:rPr lang="en-US" dirty="0" smtClean="0">
                <a:solidFill>
                  <a:srgbClr val="C00000"/>
                </a:solidFill>
                <a:latin typeface="Cambria" panose="02040503050406030204" pitchFamily="18" charset="0"/>
              </a:rPr>
              <a:t>Networking</a:t>
            </a:r>
            <a:r>
              <a:rPr lang="en-US" dirty="0" smtClean="0">
                <a:latin typeface="Cambria" panose="02040503050406030204" pitchFamily="18" charset="0"/>
              </a:rPr>
              <a:t>	Artists finding other people who work in art</a:t>
            </a:r>
          </a:p>
          <a:p>
            <a:pPr marL="684213" lvl="1" indent="-227013">
              <a:tabLst>
                <a:tab pos="3205163" algn="l"/>
              </a:tabLst>
            </a:pPr>
            <a:r>
              <a:rPr lang="en-US" dirty="0" smtClean="0">
                <a:solidFill>
                  <a:srgbClr val="C00000"/>
                </a:solidFill>
                <a:latin typeface="Cambria" panose="02040503050406030204" pitchFamily="18" charset="0"/>
              </a:rPr>
              <a:t>Patronage</a:t>
            </a:r>
            <a:r>
              <a:rPr lang="en-US" dirty="0" smtClean="0">
                <a:latin typeface="Cambria" panose="02040503050406030204" pitchFamily="18" charset="0"/>
              </a:rPr>
              <a:t>	Clients finding artists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25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838200" y="356736"/>
            <a:ext cx="10515600" cy="1325563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KEY FEATURES</a:t>
            </a:r>
            <a:endParaRPr lang="en-US" sz="72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/>
        <p:txBody>
          <a:bodyPr/>
          <a:lstStyle/>
          <a:p>
            <a:pPr marL="227013" indent="-227013">
              <a:tabLst>
                <a:tab pos="3205163" algn="l"/>
              </a:tabLst>
            </a:pPr>
            <a:r>
              <a:rPr lang="en-US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COLLABORATION: </a:t>
            </a:r>
          </a:p>
          <a:p>
            <a:pPr marL="684213" lvl="1" indent="-227013">
              <a:tabLst>
                <a:tab pos="3205163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Published under the Creative Commons License</a:t>
            </a:r>
          </a:p>
          <a:p>
            <a:pPr marL="684213" lvl="1" indent="-227013">
              <a:tabLst>
                <a:tab pos="3205163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Any Artist participating can modify, remove, or add content</a:t>
            </a:r>
          </a:p>
          <a:p>
            <a:pPr marL="684213" lvl="1" indent="-227013">
              <a:tabLst>
                <a:tab pos="3205163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Changes Tracked</a:t>
            </a:r>
          </a:p>
          <a:p>
            <a:pPr marL="227013" indent="-227013">
              <a:tabLst>
                <a:tab pos="3205163" algn="l"/>
              </a:tabLst>
            </a:pPr>
            <a:r>
              <a:rPr lang="en-US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NETWORKING:</a:t>
            </a:r>
          </a:p>
          <a:p>
            <a:pPr marL="684213" lvl="1" indent="-227013">
              <a:tabLst>
                <a:tab pos="3205163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Personal Information masked from other users</a:t>
            </a:r>
          </a:p>
          <a:p>
            <a:pPr marL="684213" lvl="1" indent="-227013">
              <a:tabLst>
                <a:tab pos="3205163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Allows anyone to contact anyone but protects personal data</a:t>
            </a:r>
          </a:p>
          <a:p>
            <a:pPr marL="684213" lvl="1" indent="-227013">
              <a:tabLst>
                <a:tab pos="3205163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All artists have a public portfolio which can be seen by anyone</a:t>
            </a:r>
          </a:p>
          <a:p>
            <a:pPr marL="684213" lvl="1" indent="-227013">
              <a:tabLst>
                <a:tab pos="3205163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Makes expanding your network easier</a:t>
            </a:r>
          </a:p>
        </p:txBody>
      </p:sp>
    </p:spTree>
    <p:extLst>
      <p:ext uri="{BB962C8B-B14F-4D97-AF65-F5344CB8AC3E}">
        <p14:creationId xmlns:p14="http://schemas.microsoft.com/office/powerpoint/2010/main" val="10736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838200" y="356737"/>
            <a:ext cx="10515600" cy="1304284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KEY FEATURES</a:t>
            </a:r>
            <a:endParaRPr lang="en-US" sz="72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 bwMode="white"/>
            <p:txBody>
              <a:bodyPr/>
              <a:lstStyle/>
              <a:p>
                <a:pPr marL="227013" indent="-227013">
                  <a:tabLst>
                    <a:tab pos="3205163" algn="l"/>
                  </a:tabLst>
                </a:pPr>
                <a:r>
                  <a:rPr lang="en-US" b="1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PATRONAGE:</a:t>
                </a:r>
              </a:p>
              <a:p>
                <a:pPr marL="684213" lvl="1" indent="-227013">
                  <a:tabLst>
                    <a:tab pos="3205163" algn="l"/>
                  </a:tabLst>
                </a:pPr>
                <a:r>
                  <a:rPr lang="en-US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Patron</a:t>
                </a:r>
                <a:r>
                  <a:rPr lang="en-US" dirty="0" smtClean="0">
                    <a:latin typeface="Cambria" panose="02040503050406030204" pitchFamily="18" charset="0"/>
                  </a:rPr>
                  <a:t>	For those looking for Artists</a:t>
                </a:r>
              </a:p>
              <a:p>
                <a:pPr marL="227013" indent="-227013">
                  <a:tabLst>
                    <a:tab pos="3205163" algn="l"/>
                  </a:tabLst>
                </a:pPr>
                <a:r>
                  <a:rPr lang="en-US" b="1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JOB POST:</a:t>
                </a:r>
              </a:p>
              <a:p>
                <a:pPr marL="684213" lvl="1" indent="-227013">
                  <a:tabLst>
                    <a:tab pos="3205163" algn="l"/>
                  </a:tabLst>
                </a:pPr>
                <a:r>
                  <a:rPr lang="en-US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Patron Post</a:t>
                </a:r>
                <a:r>
                  <a:rPr lang="en-US" dirty="0" smtClean="0">
                    <a:latin typeface="Cambria" panose="02040503050406030204" pitchFamily="18" charset="0"/>
                  </a:rPr>
                  <a:t>	Classified Ad directed towards certain Artists</a:t>
                </a:r>
              </a:p>
              <a:p>
                <a:pPr marL="684213" lvl="1" indent="-227013">
                  <a:tabLst>
                    <a:tab pos="3205163" algn="l"/>
                  </a:tabLst>
                </a:pPr>
                <a:r>
                  <a:rPr lang="en-US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Artist Post</a:t>
                </a:r>
                <a:r>
                  <a:rPr lang="en-US" dirty="0" smtClean="0">
                    <a:latin typeface="Cambria" panose="02040503050406030204" pitchFamily="18" charset="0"/>
                  </a:rPr>
                  <a:t>	Classified Ad directed towards Patrons</a:t>
                </a:r>
              </a:p>
              <a:p>
                <a:pPr marL="684213" lvl="1" indent="-227013">
                  <a:tabLst>
                    <a:tab pos="3205163" algn="l"/>
                  </a:tabLst>
                </a:pPr>
                <a:r>
                  <a:rPr lang="en-US" dirty="0" smtClean="0">
                    <a:latin typeface="Cambria" panose="02040503050406030204" pitchFamily="18" charset="0"/>
                  </a:rPr>
                  <a:t>Demonstrates availability to work in a particular field</a:t>
                </a:r>
              </a:p>
              <a:p>
                <a:pPr marL="684213" lvl="1" indent="-227013">
                  <a:tabLst>
                    <a:tab pos="3205163" algn="l"/>
                  </a:tabLst>
                </a:pPr>
                <a:r>
                  <a:rPr lang="en-US" dirty="0" smtClean="0">
                    <a:latin typeface="Cambria" panose="02040503050406030204" pitchFamily="18" charset="0"/>
                  </a:rPr>
                  <a:t>Two way relationship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>
                    <a:latin typeface="Cambria" panose="02040503050406030204" pitchFamily="18" charset="0"/>
                  </a:rPr>
                  <a:t> More connections, Wider Network.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white">
              <a:blipFill rotWithShape="0"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502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2972</TotalTime>
  <Words>101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Cambria</vt:lpstr>
      <vt:lpstr>Cambria Math</vt:lpstr>
      <vt:lpstr>SketchFlow Print</vt:lpstr>
      <vt:lpstr>Office Theme</vt:lpstr>
      <vt:lpstr>KindaRight</vt:lpstr>
      <vt:lpstr>SHORT TERM GOALS</vt:lpstr>
      <vt:lpstr>RESEARCH</vt:lpstr>
      <vt:lpstr>SPECIFICATION</vt:lpstr>
      <vt:lpstr>KEY FEATURES</vt:lpstr>
      <vt:lpstr>KEY FEATURES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KindaRight</dc:title>
  <dc:creator>Austin López-Gómez</dc:creator>
  <cp:lastModifiedBy>Austin López-Gómez</cp:lastModifiedBy>
  <cp:revision>7</cp:revision>
  <dcterms:created xsi:type="dcterms:W3CDTF">2014-03-02T19:42:13Z</dcterms:created>
  <dcterms:modified xsi:type="dcterms:W3CDTF">2014-03-05T01:54:02Z</dcterms:modified>
</cp:coreProperties>
</file>