
<file path=[Content_Types].xml><?xml version="1.0" encoding="utf-8"?>
<Types xmlns="http://schemas.openxmlformats.org/package/2006/content-types">
  <Default ContentType="application/vnd.openxmlformats-package.relationships+xml" Extension="rels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" Type="http://schemas.openxmlformats.org/officeDocument/2006/relationships/presProps" Target="presProps.xml"/><Relationship Id="rId1" Type="http://schemas.openxmlformats.org/officeDocument/2006/relationships/theme" Target="theme/theme2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3" Type="http://schemas.openxmlformats.org/officeDocument/2006/relationships/tableStyles" Target="tableStyle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4" name="Shape 64"/>
          <p:cNvSpPr txBox="1"/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" type="subTitle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Shape 71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idx="1" type="body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77" name="Shape 77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0" name="Shape 80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6" name="Shape 86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cap="flat" w="12700">
              <a:solidFill>
                <a:srgbClr val="B7CCE4">
                  <a:alpha val="53725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9" name="Shape 59"/>
          <p:cNvSpPr txBox="1"/>
          <p:nvPr>
            <p:ph idx="12" type="sldNum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3" Type="http://schemas.openxmlformats.org/officeDocument/2006/relationships/hyperlink" Target="https://www.youtube.com/watch?v=J8hivDYIqa0" TargetMode="Externa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ctrTitle"/>
          </p:nvPr>
        </p:nvSpPr>
        <p:spPr>
          <a:xfrm>
            <a:off x="524100" y="1699857"/>
            <a:ext cx="6400799" cy="1000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THATCamp</a:t>
            </a:r>
          </a:p>
        </p:txBody>
      </p:sp>
      <p:sp>
        <p:nvSpPr>
          <p:cNvPr id="97" name="Shape 97"/>
          <p:cNvSpPr txBox="1"/>
          <p:nvPr>
            <p:ph idx="1" type="subTitle"/>
          </p:nvPr>
        </p:nvSpPr>
        <p:spPr>
          <a:xfrm>
            <a:off x="524100" y="2700350"/>
            <a:ext cx="2183999" cy="675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400"/>
              <a:t>Computer Science</a:t>
            </a:r>
          </a:p>
          <a:p>
            <a:pPr rtl="0">
              <a:spcBef>
                <a:spcPts val="0"/>
              </a:spcBef>
              <a:buNone/>
            </a:pPr>
            <a:r>
              <a:rPr lang="en" sz="1400"/>
              <a:t>CS 4624	</a:t>
            </a:r>
          </a:p>
          <a:p>
            <a:pPr rtl="0">
              <a:spcBef>
                <a:spcPts val="0"/>
              </a:spcBef>
              <a:buNone/>
            </a:pPr>
            <a:r>
              <a:rPr lang="en" sz="1400"/>
              <a:t>Virginia Tech</a:t>
            </a:r>
          </a:p>
          <a:p>
            <a:pPr rtl="0">
              <a:spcBef>
                <a:spcPts val="0"/>
              </a:spcBef>
              <a:buNone/>
            </a:pPr>
            <a:r>
              <a:rPr lang="en" sz="1400"/>
              <a:t>Blacksburg, VA 24061</a:t>
            </a:r>
          </a:p>
          <a:p>
            <a:pPr>
              <a:spcBef>
                <a:spcPts val="0"/>
              </a:spcBef>
              <a:buNone/>
            </a:pPr>
            <a:r>
              <a:rPr lang="en" sz="1400"/>
              <a:t>USA</a:t>
            </a:r>
          </a:p>
        </p:txBody>
      </p:sp>
      <p:sp>
        <p:nvSpPr>
          <p:cNvPr id="98" name="Shape 98"/>
          <p:cNvSpPr txBox="1"/>
          <p:nvPr>
            <p:ph idx="2" type="subTitle"/>
          </p:nvPr>
        </p:nvSpPr>
        <p:spPr>
          <a:xfrm>
            <a:off x="4740900" y="2700350"/>
            <a:ext cx="2183999" cy="675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r">
              <a:spcBef>
                <a:spcPts val="0"/>
              </a:spcBef>
              <a:buNone/>
            </a:pPr>
            <a:r>
              <a:rPr lang="en" sz="1400"/>
              <a:t>Jack Cobb</a:t>
            </a:r>
          </a:p>
          <a:p>
            <a:pPr rtl="0" algn="r">
              <a:spcBef>
                <a:spcPts val="0"/>
              </a:spcBef>
              <a:buNone/>
            </a:pPr>
            <a:r>
              <a:rPr lang="en" sz="1400"/>
              <a:t>Harjas Ahuja</a:t>
            </a:r>
          </a:p>
          <a:p>
            <a:pPr rtl="0" algn="r">
              <a:spcBef>
                <a:spcPts val="0"/>
              </a:spcBef>
              <a:buNone/>
            </a:pPr>
            <a:r>
              <a:rPr lang="en" sz="1400"/>
              <a:t>David Shapiro</a:t>
            </a:r>
          </a:p>
          <a:p>
            <a:pPr lvl="0" rtl="0" algn="r">
              <a:spcBef>
                <a:spcPts val="0"/>
              </a:spcBef>
              <a:buNone/>
            </a:pPr>
            <a:r>
              <a:rPr lang="en" sz="1400"/>
              <a:t>5/3/15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000"/>
              <a:t>The Humanities And Technology Camp (THATCamp)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000"/>
          </a:p>
          <a:p>
            <a:pPr indent="-3556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000"/>
              <a:t>Clients: Dr Tom Ewing &amp; Dr Quinn Warnick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000"/>
          </a:p>
          <a:p>
            <a:pPr indent="-3556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000"/>
              <a:t>Goal: Produce videos documenting THATCamp and its atmosphere. Meant to capture camp environment and attract attention for THATCamps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000"/>
          </a:p>
          <a:p>
            <a:pPr indent="-3556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000"/>
              <a:t>Deliverables: Two, 3-4 minute video compilations of camp footage and attendee interviews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Problems Faced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Unfamiliar with the use of audio and video equipment due to lack of experience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Very limited knowledge about video taking and lighting techniques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Lost one of our first video clips of a student interview and had to reshoot the interview, several other issues with videos being blurry, poor audio quality etc.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Advanced Cinematography class at Innovation Space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Conducted plenty of interviews before camp to gain experience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Be Prepared</a:t>
            </a:r>
          </a:p>
          <a:p>
            <a:pPr indent="-342900" lvl="1" marL="9144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Charge camera batteries</a:t>
            </a:r>
          </a:p>
          <a:p>
            <a:pPr indent="-342900" lvl="1" marL="9144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Spare batteries for wireless equipment</a:t>
            </a:r>
          </a:p>
          <a:p>
            <a:pPr indent="-342900" lvl="1" marL="9144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2nd device capturing audio (audio recorder)</a:t>
            </a:r>
          </a:p>
          <a:p>
            <a:pPr indent="-342900" lvl="1" marL="9144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2nd camera for capturing video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Reach out to clients directly, do not wait for a response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Collect more than enough b-roll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Spend time setting up the shot, considering all variables</a:t>
            </a:r>
          </a:p>
          <a:p>
            <a:pPr indent="-342900" lvl="1" marL="9144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Pay attention to background noise</a:t>
            </a:r>
          </a:p>
          <a:p>
            <a:pPr indent="-342900" lvl="1" marL="9144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Pay attention to interviewee’s position within the frame</a:t>
            </a:r>
          </a:p>
          <a:p>
            <a:pPr indent="-342900" lvl="1" marL="9144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Consider how you plan to splice clips later while shooting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Editing is very time consuming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Sample Video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457200" y="2256142"/>
            <a:ext cx="8229600" cy="631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algn="ctr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https://www.youtube.com/watch?v=J8hivDYIqa0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Dr Tom Ewing</a:t>
            </a:r>
          </a:p>
          <a:p>
            <a:pPr indent="-381000" lvl="1" marL="9144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2400"/>
              <a:t>Associate Dean, Graduate Studies and Research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Dr Quinn Warnick</a:t>
            </a:r>
          </a:p>
          <a:p>
            <a:pPr indent="-381000" lvl="1" marL="9144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2400"/>
              <a:t>Assistant Professor, Department of English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/>
              <a:t>Dr Edward Fox</a:t>
            </a:r>
          </a:p>
          <a:p>
            <a:pPr indent="-381000" lvl="1" marL="91440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2400"/>
              <a:t>Professor, Department of Computer Science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