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597159-E699-425E-9197-ED2A3F6C0D96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BF7D8-BD83-4FB9-A8C9-41CC45DE3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36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 selves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BF7D8-BD83-4FB9-A8C9-41CC45DE3E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32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BF7D8-BD83-4FB9-A8C9-41CC45DE3E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83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Jennifer – what</a:t>
            </a:r>
            <a:r>
              <a:rPr lang="en-US" baseline="0" dirty="0" smtClean="0"/>
              <a:t> is 4-H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BF7D8-BD83-4FB9-A8C9-41CC45DE3E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58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BF7D8-BD83-4FB9-A8C9-41CC45DE3E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89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Jennifer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BF7D8-BD83-4FB9-A8C9-41CC45DE3E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092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Jennifer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BF7D8-BD83-4FB9-A8C9-41CC45DE3E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69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BF7D8-BD83-4FB9-A8C9-41CC45DE3E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88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BF7D8-BD83-4FB9-A8C9-41CC45DE3E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89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Jennifer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BF7D8-BD83-4FB9-A8C9-41CC45DE3E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49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teCpdzBTrdw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t.vt.ed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0671" y="559103"/>
            <a:ext cx="9966960" cy="292608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Partnering with </a:t>
            </a:r>
            <a:br>
              <a:rPr lang="en-US" sz="4400" dirty="0" smtClean="0"/>
            </a:br>
            <a:r>
              <a:rPr lang="en-US" sz="4400" dirty="0" smtClean="0"/>
              <a:t>Virginia Cooperative Extension to enrich your classroom STEM programming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21155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dirty="0" smtClean="0"/>
              <a:t>Ruth Wallace, Sr. Extension Agent, 4-H Youth Development, Buckingham County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Jennifer Bowen, Sr. Extension Agent, 4-H Youth Development, Mecklenburg County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Jennifer Townsend, Third Grade Teacher, Prince Edward County Elementary School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Natalie Reeves, Third Grade Teacher, Prince Edward County Elementary School</a:t>
            </a:r>
          </a:p>
          <a:p>
            <a:pPr>
              <a:lnSpc>
                <a:spcPct val="100000"/>
              </a:lnSpc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49" y="5151534"/>
            <a:ext cx="1341871" cy="13969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860" y="5622989"/>
            <a:ext cx="2362402" cy="92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07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 Cooperative Extension:  </a:t>
            </a:r>
            <a:r>
              <a:rPr lang="en-US" i="1" dirty="0" smtClean="0"/>
              <a:t>The best kept secret in the Commonwealth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VCE brings the resources of Virginia’s land-grant universities, Virginia Tech and Virginia State University, to the people of the Commonwealth.</a:t>
            </a:r>
          </a:p>
          <a:p>
            <a:r>
              <a:rPr lang="en-US" dirty="0" smtClean="0"/>
              <a:t>107 offices throughout the state covering every county, 11 agricultural research and extension center, and 6 4-H educational centers</a:t>
            </a:r>
          </a:p>
          <a:p>
            <a:r>
              <a:rPr lang="en-US" dirty="0" smtClean="0"/>
              <a:t>Program areas:</a:t>
            </a:r>
          </a:p>
          <a:p>
            <a:pPr lvl="1"/>
            <a:r>
              <a:rPr lang="en-US" dirty="0" smtClean="0"/>
              <a:t>Agriculture and Natural Resources</a:t>
            </a:r>
          </a:p>
          <a:p>
            <a:pPr lvl="1"/>
            <a:r>
              <a:rPr lang="en-US" dirty="0" smtClean="0"/>
              <a:t>Family and Consumer Sciences</a:t>
            </a:r>
          </a:p>
          <a:p>
            <a:pPr lvl="3"/>
            <a:r>
              <a:rPr lang="en-US" dirty="0" smtClean="0"/>
              <a:t>SNAP-Ed</a:t>
            </a:r>
          </a:p>
          <a:p>
            <a:pPr lvl="1"/>
            <a:r>
              <a:rPr lang="en-US" dirty="0" smtClean="0"/>
              <a:t>Community Viability</a:t>
            </a:r>
          </a:p>
          <a:p>
            <a:pPr lvl="1"/>
            <a:r>
              <a:rPr lang="en-US" dirty="0" smtClean="0"/>
              <a:t>4-H Youth Development</a:t>
            </a:r>
          </a:p>
          <a:p>
            <a:pPr lvl="1"/>
            <a:endParaRPr lang="en-US" dirty="0" smtClean="0"/>
          </a:p>
          <a:p>
            <a:pPr marL="274320" lvl="1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927" y="3282269"/>
            <a:ext cx="4228172" cy="326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1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4-H National Mission Mandates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Citizenship</a:t>
            </a:r>
          </a:p>
          <a:p>
            <a:r>
              <a:rPr lang="en-US" dirty="0" smtClean="0"/>
              <a:t>Healthy Living</a:t>
            </a:r>
          </a:p>
          <a:p>
            <a:r>
              <a:rPr lang="en-US" dirty="0" smtClean="0"/>
              <a:t>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986" y="4667827"/>
            <a:ext cx="5174539" cy="10849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164" y="1965961"/>
            <a:ext cx="3573703" cy="214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15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Partner in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57400"/>
            <a:ext cx="4731327" cy="4038600"/>
          </a:xfrm>
        </p:spPr>
        <p:txBody>
          <a:bodyPr/>
          <a:lstStyle/>
          <a:p>
            <a:r>
              <a:rPr lang="en-US" dirty="0" smtClean="0"/>
              <a:t>Traditional In-School Clubs</a:t>
            </a:r>
          </a:p>
          <a:p>
            <a:r>
              <a:rPr lang="en-US" dirty="0" smtClean="0"/>
              <a:t>School Enrichment</a:t>
            </a:r>
          </a:p>
          <a:p>
            <a:pPr lvl="1"/>
            <a:r>
              <a:rPr lang="en-US" dirty="0" smtClean="0"/>
              <a:t>Ongoing</a:t>
            </a:r>
          </a:p>
          <a:p>
            <a:pPr lvl="1"/>
            <a:r>
              <a:rPr lang="en-US" dirty="0" smtClean="0"/>
              <a:t>Stand-alone programs</a:t>
            </a:r>
          </a:p>
          <a:p>
            <a:r>
              <a:rPr lang="en-US" dirty="0" smtClean="0"/>
              <a:t>4-H Science Fair Partnership</a:t>
            </a:r>
          </a:p>
          <a:p>
            <a:r>
              <a:rPr lang="en-US" dirty="0" smtClean="0"/>
              <a:t>After-School Programming </a:t>
            </a:r>
          </a:p>
          <a:p>
            <a:r>
              <a:rPr lang="en-US" dirty="0" smtClean="0"/>
              <a:t>Resources and Training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52022" y="1993669"/>
            <a:ext cx="3546160" cy="9233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i="1" dirty="0" smtClean="0"/>
              <a:t>All 4-H programs are SOL-based and can be tailored to meet the needs of each classroom.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858" y="3117977"/>
            <a:ext cx="3030487" cy="237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8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offer?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Branded Programs</a:t>
            </a:r>
          </a:p>
          <a:p>
            <a:pPr lvl="1"/>
            <a:r>
              <a:rPr lang="en-US" dirty="0" smtClean="0"/>
              <a:t>Rockets to the Rescue</a:t>
            </a:r>
          </a:p>
          <a:p>
            <a:pPr lvl="1"/>
            <a:r>
              <a:rPr lang="en-US" dirty="0" err="1" smtClean="0"/>
              <a:t>EcoBot</a:t>
            </a:r>
            <a:r>
              <a:rPr lang="en-US" dirty="0" smtClean="0"/>
              <a:t> Challenge</a:t>
            </a:r>
          </a:p>
          <a:p>
            <a:pPr lvl="1"/>
            <a:r>
              <a:rPr lang="en-US" dirty="0" smtClean="0"/>
              <a:t>Drone Discovery</a:t>
            </a:r>
          </a:p>
          <a:p>
            <a:pPr lvl="1"/>
            <a:r>
              <a:rPr lang="en-US" dirty="0" smtClean="0"/>
              <a:t>Motion Commotion</a:t>
            </a:r>
          </a:p>
          <a:p>
            <a:r>
              <a:rPr lang="en-US" dirty="0" smtClean="0"/>
              <a:t>Custom Designed </a:t>
            </a:r>
            <a:r>
              <a:rPr lang="en-US" dirty="0" smtClean="0"/>
              <a:t>Programs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4219" y="1034474"/>
            <a:ext cx="4193380" cy="419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28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35931" y="985837"/>
            <a:ext cx="868680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60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2850" y="563419"/>
            <a:ext cx="6814294" cy="58096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934036" y="1145309"/>
            <a:ext cx="3676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https://www.youtube.com/watch?v=teCpdzBTrdw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99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Rockets to the Rescue Project Addresses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Scientific Investigation, Reasoning and Logic</a:t>
            </a:r>
          </a:p>
          <a:p>
            <a:r>
              <a:rPr lang="en-US" dirty="0" smtClean="0"/>
              <a:t>Force, Energy, Motion</a:t>
            </a:r>
          </a:p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</a:p>
          <a:p>
            <a:pPr lvl="1"/>
            <a:r>
              <a:rPr lang="en-US" dirty="0" smtClean="0"/>
              <a:t>Creativity</a:t>
            </a:r>
          </a:p>
          <a:p>
            <a:pPr lvl="1"/>
            <a:r>
              <a:rPr lang="en-US" dirty="0" smtClean="0"/>
              <a:t>Collaboration</a:t>
            </a:r>
          </a:p>
          <a:p>
            <a:pPr lvl="1"/>
            <a:r>
              <a:rPr lang="en-US" dirty="0" smtClean="0"/>
              <a:t>Communication </a:t>
            </a:r>
          </a:p>
          <a:p>
            <a:pPr lvl="1"/>
            <a:r>
              <a:rPr lang="en-US" dirty="0" smtClean="0"/>
              <a:t>Critical Thinking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336" y="2983345"/>
            <a:ext cx="2286710" cy="30295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8" r="18118"/>
          <a:stretch/>
        </p:blipFill>
        <p:spPr>
          <a:xfrm>
            <a:off x="7412760" y="2057400"/>
            <a:ext cx="2900811" cy="37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92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in Your County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your local Extension Office</a:t>
            </a:r>
          </a:p>
          <a:p>
            <a:r>
              <a:rPr lang="en-US" dirty="0" smtClean="0">
                <a:hlinkClick r:id="rId3"/>
              </a:rPr>
              <a:t>www.ext.vt.edu</a:t>
            </a:r>
            <a:r>
              <a:rPr lang="en-US" dirty="0" smtClean="0"/>
              <a:t> (Click on “Local Offices”)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017" y="2347698"/>
            <a:ext cx="3586019" cy="35860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983" y="3417371"/>
            <a:ext cx="4479452" cy="251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88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Partnering with &amp;#x0D;&amp;#x0A;Virginia Cooperative Extension to enrich your classroom STEM programming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Virginia Cooperative Extension:  The best kept secret in the Commonwealth&amp;quot;&quot;/&gt;&lt;property id=&quot;20307&quot; value=&quot;257&quot;/&gt;&lt;/object&gt;&lt;object type=&quot;3&quot; unique_id=&quot;10034&quot;&gt;&lt;property id=&quot;20148&quot; value=&quot;5&quot;/&gt;&lt;property id=&quot;20300&quot; value=&quot;Slide 3 - &amp;quot;4-H National Mission Mandates&amp;quot;&quot;/&gt;&lt;property id=&quot;20307&quot; value=&quot;258&quot;/&gt;&lt;/object&gt;&lt;object type=&quot;3&quot; unique_id=&quot;10055&quot;&gt;&lt;property id=&quot;20148&quot; value=&quot;5&quot;/&gt;&lt;property id=&quot;20300&quot; value=&quot;Slide 4 - &amp;quot;Ways to Partner in the Classroom&amp;quot;&quot;/&gt;&lt;property id=&quot;20307&quot; value=&quot;259&quot;/&gt;&lt;/object&gt;&lt;object type=&quot;3&quot; unique_id=&quot;10056&quot;&gt;&lt;property id=&quot;20148&quot; value=&quot;5&quot;/&gt;&lt;property id=&quot;20300&quot; value=&quot;Slide 5 - &amp;quot;What can we offer?&amp;quot;&quot;/&gt;&lt;property id=&quot;20307&quot; value=&quot;260&quot;/&gt;&lt;/object&gt;&lt;object type=&quot;3&quot; unique_id=&quot;10085&quot;&gt;&lt;property id=&quot;20148&quot; value=&quot;5&quot;/&gt;&lt;property id=&quot;20300&quot; value=&quot;Slide 6&quot;/&gt;&lt;property id=&quot;20307&quot; value=&quot;261&quot;/&gt;&lt;/object&gt;&lt;object type=&quot;3&quot; unique_id=&quot;10086&quot;&gt;&lt;property id=&quot;20148&quot; value=&quot;5&quot;/&gt;&lt;property id=&quot;20300&quot; value=&quot;Slide 7&quot;/&gt;&lt;property id=&quot;20307&quot; value=&quot;262&quot;/&gt;&lt;/object&gt;&lt;object type=&quot;3&quot; unique_id=&quot;10114&quot;&gt;&lt;property id=&quot;20148&quot; value=&quot;5&quot;/&gt;&lt;property id=&quot;20300&quot; value=&quot;Slide 8 - &amp;quot;Rockets to the Rescue Project Addresses&amp;quot;&quot;/&gt;&lt;property id=&quot;20307&quot; value=&quot;263&quot;/&gt;&lt;/object&gt;&lt;object type=&quot;3&quot; unique_id=&quot;10145&quot;&gt;&lt;property id=&quot;20148&quot; value=&quot;5&quot;/&gt;&lt;property id=&quot;20300&quot; value=&quot;Slide 9 - &amp;quot;Getting Started in Your County&amp;quot;&quot;/&gt;&lt;property id=&quot;20307&quot; value=&quot;26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156</TotalTime>
  <Words>263</Words>
  <Application>Microsoft Office PowerPoint</Application>
  <PresentationFormat>Widescreen</PresentationFormat>
  <Paragraphs>65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Corbel</vt:lpstr>
      <vt:lpstr>Basis</vt:lpstr>
      <vt:lpstr>Partnering with  Virginia Cooperative Extension to enrich your classroom STEM programming</vt:lpstr>
      <vt:lpstr>Virginia Cooperative Extension:  The best kept secret in the Commonwealth</vt:lpstr>
      <vt:lpstr>4-H National Mission Mandates</vt:lpstr>
      <vt:lpstr>Ways to Partner in the Classroom</vt:lpstr>
      <vt:lpstr>What can we offer?</vt:lpstr>
      <vt:lpstr>PowerPoint Presentation</vt:lpstr>
      <vt:lpstr>PowerPoint Presentation</vt:lpstr>
      <vt:lpstr>Rockets to the Rescue Project Addresses</vt:lpstr>
      <vt:lpstr>Getting Started in Your County</vt:lpstr>
    </vt:vector>
  </TitlesOfParts>
  <Company>College of Ag and Life Sciences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Partnering with  Virginia Cooperative Extension to enrich your classroom STEM programming</dc:title>
  <dc:creator>Bowen, Jennifer</dc:creator>
  <cp:lastModifiedBy>Bowen, Jennifer</cp:lastModifiedBy>
  <cp:revision>20</cp:revision>
  <dcterms:created xsi:type="dcterms:W3CDTF">2017-01-30T15:15:23Z</dcterms:created>
  <dcterms:modified xsi:type="dcterms:W3CDTF">2017-02-10T02:23:03Z</dcterms:modified>
</cp:coreProperties>
</file>