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letter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50E28-AC5A-5046-8C30-D9F06BECAE49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F0CE5-A2B6-5A43-A8FA-766AB19C1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449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3008828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3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2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0" y="1223028"/>
            <a:ext cx="9144000" cy="2273933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7600" dirty="0"/>
              <a:t>Giles Animal Rescue</a:t>
            </a:r>
          </a:p>
          <a:p>
            <a:pPr>
              <a:buNone/>
            </a:pPr>
            <a:r>
              <a:rPr lang="en" sz="3200" dirty="0"/>
              <a:t>Client: Christine Link-Owens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71600" y="3580351"/>
            <a:ext cx="6400800" cy="1219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Jackie Falatko, Devin </a:t>
            </a:r>
            <a:r>
              <a:rPr lang="en" dirty="0" smtClean="0"/>
              <a:t>Henslee</a:t>
            </a:r>
            <a:endParaRPr lang="en-US" dirty="0" smtClean="0"/>
          </a:p>
          <a:p>
            <a:pPr lvl="0" rtl="0">
              <a:buNone/>
            </a:pPr>
            <a:endParaRPr lang="en" sz="700" dirty="0"/>
          </a:p>
          <a:p>
            <a:pPr lvl="0" rtl="0">
              <a:buNone/>
            </a:pPr>
            <a:r>
              <a:rPr lang="en" sz="2000" dirty="0"/>
              <a:t>CS4624 Midterm Presentation</a:t>
            </a:r>
          </a:p>
          <a:p>
            <a:pPr>
              <a:buNone/>
            </a:pPr>
            <a:r>
              <a:rPr lang="en" sz="2000" dirty="0"/>
              <a:t>VT, Blacksburg, </a:t>
            </a:r>
            <a:r>
              <a:rPr lang="en-US" sz="2000" dirty="0" smtClean="0"/>
              <a:t>May 1</a:t>
            </a:r>
            <a:r>
              <a:rPr lang="en" sz="2000" dirty="0" smtClean="0"/>
              <a:t>, </a:t>
            </a:r>
            <a:r>
              <a:rPr lang="en" sz="2000" dirty="0"/>
              <a:t>2014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-1" y="274637"/>
            <a:ext cx="9144001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 dirty="0"/>
              <a:t>Updated GoDaddy Information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757159"/>
            <a:ext cx="8229600" cy="496757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Updated password for more security</a:t>
            </a:r>
          </a:p>
          <a:p>
            <a:pPr marL="0" indent="0">
              <a:buNone/>
            </a:pPr>
            <a:endParaRPr lang="en" sz="1050" dirty="0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Working on downloading all </a:t>
            </a:r>
            <a:r>
              <a:rPr lang="en" dirty="0" smtClean="0"/>
              <a:t>files</a:t>
            </a:r>
            <a:endParaRPr lang="en-US" dirty="0" smtClean="0"/>
          </a:p>
          <a:p>
            <a:pPr marL="38100" lvl="0" indent="0" rtl="0">
              <a:buClr>
                <a:schemeClr val="dk1"/>
              </a:buClr>
              <a:buSzPct val="166666"/>
              <a:buNone/>
            </a:pPr>
            <a:endParaRPr lang="en-US" sz="200" dirty="0" smtClean="0"/>
          </a:p>
          <a:p>
            <a:pPr marL="857250" lvl="1" indent="-4191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-US" dirty="0" smtClean="0"/>
              <a:t>Create a back up for accidental loss</a:t>
            </a:r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Plans for Rest of Semester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Continue updating each </a:t>
            </a:r>
            <a:r>
              <a:rPr lang="en" dirty="0" smtClean="0"/>
              <a:t>page</a:t>
            </a:r>
            <a:r>
              <a:rPr lang="en-US" dirty="0" smtClean="0"/>
              <a:t>.</a:t>
            </a:r>
          </a:p>
          <a:p>
            <a:pPr marL="38100" lvl="0" indent="0" rtl="0">
              <a:buClr>
                <a:schemeClr val="dk1"/>
              </a:buClr>
              <a:buSzPct val="166666"/>
              <a:buNone/>
            </a:pPr>
            <a:endParaRPr lang="en" sz="200" dirty="0"/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/>
              <a:t>Adding photos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 smtClean="0"/>
              <a:t>Chang</a:t>
            </a:r>
            <a:r>
              <a:rPr lang="en-US" dirty="0" err="1" smtClean="0"/>
              <a:t>ing</a:t>
            </a:r>
            <a:r>
              <a:rPr lang="en" dirty="0" smtClean="0"/>
              <a:t> </a:t>
            </a:r>
            <a:r>
              <a:rPr lang="en" dirty="0"/>
              <a:t>formatting </a:t>
            </a:r>
            <a:endParaRPr lang="en-US" dirty="0"/>
          </a:p>
          <a:p>
            <a:pPr marL="533400" lvl="1" indent="0" rtl="0">
              <a:buClr>
                <a:schemeClr val="dk1"/>
              </a:buClr>
              <a:buSzPct val="80000"/>
              <a:buNone/>
            </a:pPr>
            <a:endParaRPr lang="en" sz="1050" dirty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Create a comment system for users to comment on </a:t>
            </a:r>
            <a:r>
              <a:rPr lang="en" dirty="0" smtClean="0"/>
              <a:t>animals</a:t>
            </a:r>
            <a:r>
              <a:rPr lang="en-US" dirty="0" smtClean="0"/>
              <a:t>.</a:t>
            </a:r>
          </a:p>
          <a:p>
            <a:pPr marL="38100" lvl="0" indent="0">
              <a:buClr>
                <a:schemeClr val="dk1"/>
              </a:buClr>
              <a:buSzPct val="166666"/>
              <a:buNone/>
            </a:pPr>
            <a:endParaRPr lang="en-US" sz="200" dirty="0" smtClean="0"/>
          </a:p>
          <a:p>
            <a:pPr marL="857250" lvl="1" indent="-4191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-US" dirty="0" smtClean="0"/>
              <a:t>Comments must be approved</a:t>
            </a:r>
          </a:p>
          <a:p>
            <a:pPr marL="38100" lvl="0" indent="0">
              <a:buClr>
                <a:schemeClr val="dk1"/>
              </a:buClr>
              <a:buSzPct val="166666"/>
              <a:buNone/>
            </a:pPr>
            <a:endParaRPr lang="en-US" sz="1050" dirty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dirty="0" smtClean="0"/>
              <a:t>Recreate the Donate page.</a:t>
            </a:r>
          </a:p>
          <a:p>
            <a:pPr marL="38100" lvl="0" indent="0">
              <a:buClr>
                <a:schemeClr val="dk1"/>
              </a:buClr>
              <a:buSzPct val="166666"/>
              <a:buNone/>
            </a:pPr>
            <a:endParaRPr lang="en-US" sz="200" dirty="0" smtClean="0"/>
          </a:p>
          <a:p>
            <a:pPr marL="857250" lvl="1" indent="-4191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-US" dirty="0" smtClean="0"/>
              <a:t>Add functionality to add photos</a:t>
            </a:r>
          </a:p>
          <a:p>
            <a:pPr marL="857250" lvl="1" indent="-4191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-US" dirty="0" smtClean="0"/>
              <a:t>Create option for “In Memory Of”</a:t>
            </a:r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Plans for Rest of Semester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 smtClean="0"/>
              <a:t>Create </a:t>
            </a:r>
            <a:r>
              <a:rPr lang="en" dirty="0"/>
              <a:t>a “User Guide” to make it easier for </a:t>
            </a:r>
            <a:r>
              <a:rPr lang="en" dirty="0" smtClean="0"/>
              <a:t>client</a:t>
            </a:r>
            <a:r>
              <a:rPr lang="en-US" dirty="0" smtClean="0"/>
              <a:t>.</a:t>
            </a:r>
            <a:endParaRPr lang="en" dirty="0"/>
          </a:p>
          <a:p>
            <a:pPr marL="0" indent="0">
              <a:buNone/>
            </a:pPr>
            <a:endParaRPr lang="en" sz="1050" dirty="0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Do everything possible so that the client won’t need any more </a:t>
            </a:r>
            <a:r>
              <a:rPr lang="en" dirty="0" smtClean="0"/>
              <a:t>help</a:t>
            </a:r>
            <a:r>
              <a:rPr lang="en-US" dirty="0"/>
              <a:t>.</a:t>
            </a:r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Problems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GoDaddy </a:t>
            </a:r>
            <a:r>
              <a:rPr lang="en-US" dirty="0" smtClean="0"/>
              <a:t>user </a:t>
            </a:r>
            <a:r>
              <a:rPr lang="en" dirty="0" smtClean="0"/>
              <a:t>interface </a:t>
            </a:r>
            <a:r>
              <a:rPr lang="en" dirty="0"/>
              <a:t>is </a:t>
            </a:r>
            <a:r>
              <a:rPr lang="en" dirty="0" smtClean="0"/>
              <a:t>poor</a:t>
            </a:r>
            <a:r>
              <a:rPr lang="en-US" dirty="0" smtClean="0"/>
              <a:t>.</a:t>
            </a:r>
            <a:endParaRPr lang="en" dirty="0"/>
          </a:p>
          <a:p>
            <a:pPr marL="0" indent="0">
              <a:buNone/>
            </a:pPr>
            <a:endParaRPr lang="en" sz="1050" dirty="0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No form of version control</a:t>
            </a:r>
          </a:p>
          <a:p>
            <a:pPr marL="0" indent="0">
              <a:buNone/>
            </a:pPr>
            <a:endParaRPr lang="en" sz="1050" dirty="0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No back ups</a:t>
            </a:r>
          </a:p>
          <a:p>
            <a:pPr marL="0" indent="0">
              <a:buNone/>
            </a:pPr>
            <a:endParaRPr lang="en" sz="1050" dirty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Trouble updating version of Drupal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Project Description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08280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Giles Animal Rescue needs help </a:t>
            </a:r>
            <a:r>
              <a:rPr lang="en-US" dirty="0" smtClean="0"/>
              <a:t>updating</a:t>
            </a:r>
            <a:r>
              <a:rPr lang="en" dirty="0" smtClean="0"/>
              <a:t> </a:t>
            </a:r>
            <a:r>
              <a:rPr lang="en" dirty="0"/>
              <a:t>their </a:t>
            </a:r>
            <a:r>
              <a:rPr lang="en" dirty="0" smtClean="0"/>
              <a:t>website</a:t>
            </a:r>
            <a:r>
              <a:rPr lang="en-US" dirty="0" smtClean="0"/>
              <a:t>.</a:t>
            </a:r>
            <a:endParaRPr lang="en" dirty="0"/>
          </a:p>
          <a:p>
            <a:pPr marL="0" indent="0">
              <a:buNone/>
            </a:pPr>
            <a:endParaRPr lang="en" sz="1050" dirty="0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Uses Drupal for easy updating</a:t>
            </a:r>
          </a:p>
          <a:p>
            <a:pPr marL="0" indent="0">
              <a:buNone/>
            </a:pPr>
            <a:endParaRPr lang="en" sz="1050" dirty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Client is not </a:t>
            </a:r>
            <a:r>
              <a:rPr lang="en-US" dirty="0" smtClean="0"/>
              <a:t>familiar with Drupal</a:t>
            </a:r>
            <a:r>
              <a:rPr lang="en-US" dirty="0" smtClean="0"/>
              <a:t>.</a:t>
            </a:r>
            <a:endParaRPr lang="en" dirty="0"/>
          </a:p>
        </p:txBody>
      </p:sp>
      <p:sp>
        <p:nvSpPr>
          <p:cNvPr id="2" name="TextBox 1"/>
          <p:cNvSpPr txBox="1"/>
          <p:nvPr/>
        </p:nvSpPr>
        <p:spPr>
          <a:xfrm>
            <a:off x="8686800" y="6623508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Project Specifications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Change a few things on each page, mostly with regard to </a:t>
            </a:r>
            <a:r>
              <a:rPr lang="en" dirty="0" smtClean="0"/>
              <a:t>images</a:t>
            </a:r>
            <a:r>
              <a:rPr lang="en-US" dirty="0"/>
              <a:t>.</a:t>
            </a:r>
            <a:endParaRPr lang="en" dirty="0"/>
          </a:p>
          <a:p>
            <a:pPr marL="0" indent="0">
              <a:buNone/>
            </a:pPr>
            <a:endParaRPr lang="en" sz="1050" dirty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Refine interface to make it easy to update </a:t>
            </a:r>
            <a:r>
              <a:rPr lang="en" dirty="0" smtClean="0"/>
              <a:t>content</a:t>
            </a:r>
            <a:r>
              <a:rPr lang="en-US" dirty="0" smtClean="0"/>
              <a:t>.</a:t>
            </a:r>
          </a:p>
          <a:p>
            <a:pPr marL="38100" lvl="0" indent="0">
              <a:buClr>
                <a:schemeClr val="dk1"/>
              </a:buClr>
              <a:buSzPct val="166666"/>
              <a:buNone/>
            </a:pPr>
            <a:endParaRPr lang="en-US" sz="1050" dirty="0" smtClean="0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dirty="0" smtClean="0"/>
              <a:t>Create User Manual and Tutorials on how to add and update content.</a:t>
            </a:r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2-05 at 8.48.23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"/>
          <a:stretch/>
        </p:blipFill>
        <p:spPr>
          <a:xfrm>
            <a:off x="399579" y="977432"/>
            <a:ext cx="8330561" cy="54802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85029"/>
            <a:ext cx="8229600" cy="1600200"/>
          </a:xfrm>
        </p:spPr>
        <p:txBody>
          <a:bodyPr/>
          <a:lstStyle/>
          <a:p>
            <a:r>
              <a:rPr lang="en-US" dirty="0" smtClean="0"/>
              <a:t>Original Website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Added a </a:t>
            </a:r>
            <a:r>
              <a:rPr lang="en" dirty="0" smtClean="0"/>
              <a:t>Tab</a:t>
            </a:r>
            <a:r>
              <a:rPr lang="en-US" dirty="0" smtClean="0"/>
              <a:t> for Shelter</a:t>
            </a:r>
            <a:endParaRPr lang="en" dirty="0"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2" name="Picture 1" descr="added new ta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0014"/>
            <a:ext cx="9144000" cy="2471351"/>
          </a:xfrm>
          <a:prstGeom prst="rect">
            <a:avLst/>
          </a:prstGeom>
        </p:spPr>
      </p:pic>
      <p:sp>
        <p:nvSpPr>
          <p:cNvPr id="50" name="Shape 50"/>
          <p:cNvSpPr/>
          <p:nvPr/>
        </p:nvSpPr>
        <p:spPr>
          <a:xfrm>
            <a:off x="6478932" y="3498845"/>
            <a:ext cx="1098424" cy="798399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Edited Dropdowns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  <p:pic>
        <p:nvPicPr>
          <p:cNvPr id="5" name="Picture 4" descr="new animals menu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72" b="8489"/>
          <a:stretch/>
        </p:blipFill>
        <p:spPr>
          <a:xfrm>
            <a:off x="0" y="1969107"/>
            <a:ext cx="9144000" cy="1897767"/>
          </a:xfrm>
          <a:prstGeom prst="rect">
            <a:avLst/>
          </a:prstGeom>
        </p:spPr>
      </p:pic>
      <p:pic>
        <p:nvPicPr>
          <p:cNvPr id="8" name="Picture 7" descr="Screen Shot 2014-03-03 at 12.22.17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43181" b="31352"/>
          <a:stretch/>
        </p:blipFill>
        <p:spPr>
          <a:xfrm>
            <a:off x="-1" y="4451903"/>
            <a:ext cx="9158271" cy="1555321"/>
          </a:xfrm>
          <a:prstGeom prst="rect">
            <a:avLst/>
          </a:prstGeom>
        </p:spPr>
      </p:pic>
      <p:sp>
        <p:nvSpPr>
          <p:cNvPr id="6" name="Shape 50"/>
          <p:cNvSpPr/>
          <p:nvPr/>
        </p:nvSpPr>
        <p:spPr>
          <a:xfrm>
            <a:off x="2126345" y="3196238"/>
            <a:ext cx="1901775" cy="670636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" name="Shape 50"/>
          <p:cNvSpPr/>
          <p:nvPr/>
        </p:nvSpPr>
        <p:spPr>
          <a:xfrm>
            <a:off x="6526775" y="5026348"/>
            <a:ext cx="2012568" cy="798399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5200" dirty="0"/>
              <a:t>Changed </a:t>
            </a:r>
            <a:r>
              <a:rPr lang="en" sz="5200" dirty="0" smtClean="0"/>
              <a:t>Filter</a:t>
            </a:r>
            <a:r>
              <a:rPr lang="en-US" sz="5200" dirty="0" smtClean="0"/>
              <a:t> for Animals</a:t>
            </a:r>
            <a:endParaRPr lang="en" sz="5200" dirty="0"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  <p:pic>
        <p:nvPicPr>
          <p:cNvPr id="66" name="Shape 6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2211683"/>
            <a:ext cx="9143998" cy="306634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50"/>
          <p:cNvSpPr/>
          <p:nvPr/>
        </p:nvSpPr>
        <p:spPr>
          <a:xfrm>
            <a:off x="1228641" y="3991433"/>
            <a:ext cx="2012568" cy="798399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Added Pictures to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2" name="Shape 72"/>
          <p:cNvPicPr preferRelativeResize="0"/>
          <p:nvPr/>
        </p:nvPicPr>
        <p:blipFill rotWithShape="1">
          <a:blip r:embed="rId3"/>
          <a:srcRect r="39975" b="23259"/>
          <a:stretch/>
        </p:blipFill>
        <p:spPr>
          <a:xfrm>
            <a:off x="527370" y="2026187"/>
            <a:ext cx="3297197" cy="2283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 rotWithShape="1">
          <a:blip r:embed="rId4"/>
          <a:srcRect l="59911"/>
          <a:stretch/>
        </p:blipFill>
        <p:spPr>
          <a:xfrm>
            <a:off x="5422896" y="1740802"/>
            <a:ext cx="2941300" cy="2568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 rotWithShape="1">
          <a:blip r:embed="rId5"/>
          <a:srcRect l="20231" t="22777" r="17532"/>
          <a:stretch/>
        </p:blipFill>
        <p:spPr>
          <a:xfrm>
            <a:off x="2444247" y="4009568"/>
            <a:ext cx="4091765" cy="26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91440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4800" dirty="0"/>
              <a:t>Added Ability To Enlarge Photos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  <p:pic>
        <p:nvPicPr>
          <p:cNvPr id="81" name="Shape 8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108526" y="1600200"/>
            <a:ext cx="6865824" cy="3279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468618" y="2668287"/>
            <a:ext cx="4638501" cy="335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143</TotalTime>
  <Words>228</Words>
  <Application>Microsoft Macintosh PowerPoint</Application>
  <PresentationFormat>Letter Paper (8.5x11 in)</PresentationFormat>
  <Paragraphs>58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Executive</vt:lpstr>
      <vt:lpstr>Giles Animal Rescue Client: Christine Link-Owens</vt:lpstr>
      <vt:lpstr>Project Description</vt:lpstr>
      <vt:lpstr>Project Specifications</vt:lpstr>
      <vt:lpstr>Original Website</vt:lpstr>
      <vt:lpstr>Added a Tab for Shelter</vt:lpstr>
      <vt:lpstr>Edited Dropdowns</vt:lpstr>
      <vt:lpstr>Changed Filter for Animals</vt:lpstr>
      <vt:lpstr>Added Pictures to About</vt:lpstr>
      <vt:lpstr>Added Ability To Enlarge Photos</vt:lpstr>
      <vt:lpstr>Updated GoDaddy Information</vt:lpstr>
      <vt:lpstr>Plans for Rest of Semester</vt:lpstr>
      <vt:lpstr>Plans for Rest of Semester</vt:lpstr>
      <vt:lpstr>Problems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Giles Animal Rescue Client: Christine Link-Owens</dc:title>
  <cp:lastModifiedBy>Jackie Falatko</cp:lastModifiedBy>
  <cp:revision>12</cp:revision>
  <dcterms:modified xsi:type="dcterms:W3CDTF">2014-04-28T23:40:35Z</dcterms:modified>
</cp:coreProperties>
</file>