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wmv" ContentType="video/x-ms-wmv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CCCA"/>
          </a:solidFill>
        </a:fill>
      </a:tcStyle>
    </a:wholeTbl>
    <a:band2H>
      <a:tcTxStyle/>
      <a:tcStyle>
        <a:tcBdr/>
        <a:fill>
          <a:solidFill>
            <a:srgbClr val="F0E7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FD8CF"/>
          </a:solidFill>
        </a:fill>
      </a:tcStyle>
    </a:wholeTbl>
    <a:band2H>
      <a:tcTxStyle/>
      <a:tcStyle>
        <a:tcBdr/>
        <a:fill>
          <a:solidFill>
            <a:srgbClr val="EFEC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3E2DB"/>
          </a:solidFill>
        </a:fill>
      </a:tcStyle>
    </a:wholeTbl>
    <a:band2H>
      <a:tcTxStyle/>
      <a:tcStyle>
        <a:tcBdr/>
        <a:fill>
          <a:solidFill>
            <a:srgbClr val="EAF1EE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113" d="100"/>
          <a:sy n="113" d="100"/>
        </p:scale>
        <p:origin x="21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Shape 41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14" name="Shape 41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Shape 43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37" name="Shape 43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The video were taken one picture every 10 seconds, and play back 15 pictures per second.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Shape 45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51" name="Shape 45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1. One minute after imbibition</a:t>
            </a:r>
          </a:p>
          <a:p>
            <a:r>
              <a:t>2. Five minutes after imbibition</a:t>
            </a:r>
          </a:p>
          <a:p>
            <a:r>
              <a:t>3. Twenty minutes after imbibition</a:t>
            </a:r>
          </a:p>
          <a:p>
            <a:r>
              <a:t>4. One hour after imbibition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Shape 45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57" name="Shape 45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1.Placed seeds into 10% formalin</a:t>
            </a:r>
          </a:p>
          <a:p>
            <a:r>
              <a:t>2.Processed on tissue processor in formalin, 70% alcohol, 80% alcohol, 3 changes of 95% alcohol, 3 changes of 100 % alcohol, 2 changes of xylene, 4 changes of melted paraffin wax.  This is an automated stainer  with protocols set for 1 hour in all solutions except paraffin, which is 30 minutes each.</a:t>
            </a:r>
          </a:p>
          <a:p>
            <a:r>
              <a:t>3. Embedded processed seeds into paraffin mold and paraffin block made.</a:t>
            </a:r>
          </a:p>
          <a:p>
            <a:r>
              <a:t>4. Cut paraffin sections of seeds  at 4 microns, using a rotary microtome.   Sections floated on water and picked up on microscope slides.  Slides dried in 60 degree C blower for 20 minutes.  This melts paraffin, removes water and adheres section to slide.</a:t>
            </a:r>
          </a:p>
          <a:p>
            <a:r>
              <a:t>5. Deparaffinized in xylene 3 minutes, 2 changes .Hydrated back to water with 95% alcohol, 2 changes 3 minutes each, and then into running tap water.  This is done on an automated stainer.</a:t>
            </a:r>
          </a:p>
          <a:p>
            <a:r>
              <a:t>6. Slides rinsed in distilled water.</a:t>
            </a:r>
          </a:p>
          <a:p>
            <a:r>
              <a:t>7. Placed slides in .002% Toludine blue for 4 minutes, dehydrated back to xylene with 95%, 100% alcohol and then into xylene.</a:t>
            </a:r>
          </a:p>
          <a:p>
            <a:r>
              <a:t>8. Coverslipped with a resinous mounting media and glass coverslip.  This makes a permanent slide for viewing under microscope and photographing.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Shape 484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85" name="Shape 48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457200" indent="-457200">
              <a:buSzPct val="100000"/>
              <a:buAutoNum type="arabicPeriod"/>
            </a:pPr>
            <a:r>
              <a:t>Room temperature 21°C, 39% RH</a:t>
            </a:r>
          </a:p>
          <a:p>
            <a:pPr marL="457200" indent="-457200">
              <a:buSzPct val="100000"/>
              <a:buAutoNum type="arabicPeriod"/>
            </a:pPr>
            <a:r>
              <a:t>Each cultivar has 4 republications of 50 seeds each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Shape 49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91" name="Shape 49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457200" indent="-457200">
              <a:buSzPct val="100000"/>
              <a:buAutoNum type="arabicPeriod"/>
            </a:pPr>
            <a:r>
              <a:t>Dryer in 103°C</a:t>
            </a:r>
          </a:p>
          <a:p>
            <a:pPr marL="457200" indent="-457200">
              <a:buSzPct val="100000"/>
              <a:buAutoNum type="arabicPeriod"/>
            </a:pPr>
            <a:r>
              <a:t>Each cultivar has 4 republications of 50 seeds each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35"/>
          <p:cNvGrpSpPr/>
          <p:nvPr/>
        </p:nvGrpSpPr>
        <p:grpSpPr>
          <a:xfrm>
            <a:off x="1" y="228600"/>
            <a:ext cx="1981201" cy="6638629"/>
            <a:chOff x="0" y="0"/>
            <a:chExt cx="1981200" cy="6638628"/>
          </a:xfrm>
        </p:grpSpPr>
        <p:sp>
          <p:nvSpPr>
            <p:cNvPr id="39" name="Freeform 11"/>
            <p:cNvSpPr/>
            <p:nvPr/>
          </p:nvSpPr>
          <p:spPr>
            <a:xfrm>
              <a:off x="0" y="2346443"/>
              <a:ext cx="69925" cy="6262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9636" y="18582"/>
                    <a:pt x="18655" y="15724"/>
                    <a:pt x="16691" y="12706"/>
                  </a:cubicBezTo>
                  <a:cubicBezTo>
                    <a:pt x="10800" y="8576"/>
                    <a:pt x="5891" y="4288"/>
                    <a:pt x="0" y="0"/>
                  </a:cubicBezTo>
                  <a:cubicBezTo>
                    <a:pt x="0" y="5559"/>
                    <a:pt x="0" y="5559"/>
                    <a:pt x="0" y="5559"/>
                  </a:cubicBezTo>
                  <a:cubicBezTo>
                    <a:pt x="5891" y="10165"/>
                    <a:pt x="12764" y="14929"/>
                    <a:pt x="19636" y="19694"/>
                  </a:cubicBezTo>
                  <a:cubicBezTo>
                    <a:pt x="19636" y="20329"/>
                    <a:pt x="20618" y="20965"/>
                    <a:pt x="21600" y="216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0" name="Freeform 12"/>
            <p:cNvSpPr/>
            <p:nvPr/>
          </p:nvSpPr>
          <p:spPr>
            <a:xfrm>
              <a:off x="89348" y="2927929"/>
              <a:ext cx="449333" cy="23222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69" y="15000"/>
                  </a:moveTo>
                  <a:cubicBezTo>
                    <a:pt x="15891" y="17229"/>
                    <a:pt x="18514" y="19414"/>
                    <a:pt x="21446" y="21600"/>
                  </a:cubicBezTo>
                  <a:cubicBezTo>
                    <a:pt x="21446" y="21214"/>
                    <a:pt x="21446" y="20871"/>
                    <a:pt x="21600" y="20486"/>
                  </a:cubicBezTo>
                  <a:cubicBezTo>
                    <a:pt x="19131" y="18643"/>
                    <a:pt x="16817" y="16757"/>
                    <a:pt x="14657" y="14871"/>
                  </a:cubicBezTo>
                  <a:cubicBezTo>
                    <a:pt x="8949" y="9986"/>
                    <a:pt x="4166" y="5014"/>
                    <a:pt x="0" y="0"/>
                  </a:cubicBezTo>
                  <a:cubicBezTo>
                    <a:pt x="309" y="857"/>
                    <a:pt x="617" y="1757"/>
                    <a:pt x="926" y="2614"/>
                  </a:cubicBezTo>
                  <a:cubicBezTo>
                    <a:pt x="4629" y="6771"/>
                    <a:pt x="8640" y="10929"/>
                    <a:pt x="13269" y="150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1" name="Freeform 13"/>
            <p:cNvSpPr/>
            <p:nvPr/>
          </p:nvSpPr>
          <p:spPr>
            <a:xfrm>
              <a:off x="560692" y="5218460"/>
              <a:ext cx="423435" cy="14201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9" y="1543"/>
                  </a:moveTo>
                  <a:cubicBezTo>
                    <a:pt x="818" y="1052"/>
                    <a:pt x="327" y="561"/>
                    <a:pt x="0" y="0"/>
                  </a:cubicBezTo>
                  <a:cubicBezTo>
                    <a:pt x="0" y="701"/>
                    <a:pt x="0" y="1332"/>
                    <a:pt x="0" y="2034"/>
                  </a:cubicBezTo>
                  <a:cubicBezTo>
                    <a:pt x="3436" y="5961"/>
                    <a:pt x="7200" y="9818"/>
                    <a:pt x="11127" y="13605"/>
                  </a:cubicBezTo>
                  <a:cubicBezTo>
                    <a:pt x="13909" y="16270"/>
                    <a:pt x="17018" y="18935"/>
                    <a:pt x="20127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8491" y="18865"/>
                    <a:pt x="15382" y="16130"/>
                    <a:pt x="12600" y="13325"/>
                  </a:cubicBezTo>
                  <a:cubicBezTo>
                    <a:pt x="8509" y="9468"/>
                    <a:pt x="4745" y="5540"/>
                    <a:pt x="1309" y="1543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2" name="Freeform 14"/>
            <p:cNvSpPr/>
            <p:nvPr/>
          </p:nvSpPr>
          <p:spPr>
            <a:xfrm>
              <a:off x="666874" y="6275199"/>
              <a:ext cx="119132" cy="3634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346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14011" y="14491"/>
                    <a:pt x="7005" y="7382"/>
                    <a:pt x="0" y="0"/>
                  </a:cubicBezTo>
                  <a:cubicBezTo>
                    <a:pt x="4670" y="7382"/>
                    <a:pt x="9924" y="14491"/>
                    <a:pt x="16346" y="216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3" name="Freeform 15"/>
            <p:cNvSpPr/>
            <p:nvPr/>
          </p:nvSpPr>
          <p:spPr>
            <a:xfrm>
              <a:off x="69924" y="2972659"/>
              <a:ext cx="571053" cy="3328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58" y="19745"/>
                  </a:moveTo>
                  <a:cubicBezTo>
                    <a:pt x="17596" y="18489"/>
                    <a:pt x="15775" y="17232"/>
                    <a:pt x="14076" y="15976"/>
                  </a:cubicBezTo>
                  <a:cubicBezTo>
                    <a:pt x="10193" y="13074"/>
                    <a:pt x="7160" y="10082"/>
                    <a:pt x="4854" y="7060"/>
                  </a:cubicBezTo>
                  <a:cubicBezTo>
                    <a:pt x="3519" y="5235"/>
                    <a:pt x="2427" y="3381"/>
                    <a:pt x="1456" y="1526"/>
                  </a:cubicBezTo>
                  <a:cubicBezTo>
                    <a:pt x="971" y="1017"/>
                    <a:pt x="485" y="509"/>
                    <a:pt x="0" y="0"/>
                  </a:cubicBezTo>
                  <a:cubicBezTo>
                    <a:pt x="971" y="2363"/>
                    <a:pt x="2306" y="4757"/>
                    <a:pt x="4004" y="7090"/>
                  </a:cubicBezTo>
                  <a:cubicBezTo>
                    <a:pt x="6189" y="10142"/>
                    <a:pt x="9222" y="13134"/>
                    <a:pt x="12984" y="16065"/>
                  </a:cubicBezTo>
                  <a:cubicBezTo>
                    <a:pt x="14926" y="17531"/>
                    <a:pt x="17110" y="18967"/>
                    <a:pt x="19416" y="20373"/>
                  </a:cubicBezTo>
                  <a:cubicBezTo>
                    <a:pt x="20144" y="20792"/>
                    <a:pt x="20872" y="21181"/>
                    <a:pt x="21600" y="21600"/>
                  </a:cubicBezTo>
                  <a:cubicBezTo>
                    <a:pt x="21357" y="21450"/>
                    <a:pt x="21236" y="21331"/>
                    <a:pt x="21115" y="21181"/>
                  </a:cubicBezTo>
                  <a:cubicBezTo>
                    <a:pt x="20508" y="20702"/>
                    <a:pt x="20022" y="20224"/>
                    <a:pt x="19658" y="19745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4" name="Freeform 16"/>
            <p:cNvSpPr/>
            <p:nvPr/>
          </p:nvSpPr>
          <p:spPr>
            <a:xfrm>
              <a:off x="18152" y="0"/>
              <a:ext cx="71197" cy="29279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5" h="21600" extrusionOk="0">
                  <a:moveTo>
                    <a:pt x="9565" y="19627"/>
                  </a:moveTo>
                  <a:cubicBezTo>
                    <a:pt x="10505" y="19763"/>
                    <a:pt x="10505" y="19899"/>
                    <a:pt x="10505" y="20035"/>
                  </a:cubicBezTo>
                  <a:cubicBezTo>
                    <a:pt x="13322" y="20511"/>
                    <a:pt x="17078" y="20988"/>
                    <a:pt x="19896" y="21498"/>
                  </a:cubicBezTo>
                  <a:cubicBezTo>
                    <a:pt x="19896" y="21532"/>
                    <a:pt x="19896" y="21566"/>
                    <a:pt x="20835" y="21600"/>
                  </a:cubicBezTo>
                  <a:cubicBezTo>
                    <a:pt x="18957" y="20920"/>
                    <a:pt x="17078" y="20273"/>
                    <a:pt x="15200" y="19593"/>
                  </a:cubicBezTo>
                  <a:cubicBezTo>
                    <a:pt x="7687" y="16123"/>
                    <a:pt x="3931" y="12654"/>
                    <a:pt x="3931" y="9150"/>
                  </a:cubicBezTo>
                  <a:cubicBezTo>
                    <a:pt x="4870" y="6089"/>
                    <a:pt x="7687" y="3061"/>
                    <a:pt x="13322" y="0"/>
                  </a:cubicBezTo>
                  <a:cubicBezTo>
                    <a:pt x="10505" y="0"/>
                    <a:pt x="10505" y="0"/>
                    <a:pt x="10505" y="0"/>
                  </a:cubicBezTo>
                  <a:cubicBezTo>
                    <a:pt x="3931" y="3027"/>
                    <a:pt x="1113" y="6089"/>
                    <a:pt x="174" y="9150"/>
                  </a:cubicBezTo>
                  <a:cubicBezTo>
                    <a:pt x="-765" y="12654"/>
                    <a:pt x="2052" y="16123"/>
                    <a:pt x="9565" y="19627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5" name="Freeform 17"/>
            <p:cNvSpPr/>
            <p:nvPr/>
          </p:nvSpPr>
          <p:spPr>
            <a:xfrm>
              <a:off x="54385" y="2715463"/>
              <a:ext cx="54387" cy="4938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2541" y="3836"/>
                    <a:pt x="3812" y="7469"/>
                    <a:pt x="6353" y="11305"/>
                  </a:cubicBezTo>
                  <a:cubicBezTo>
                    <a:pt x="11435" y="14736"/>
                    <a:pt x="16518" y="18168"/>
                    <a:pt x="21600" y="21600"/>
                  </a:cubicBezTo>
                  <a:cubicBezTo>
                    <a:pt x="19059" y="17563"/>
                    <a:pt x="16518" y="13323"/>
                    <a:pt x="13976" y="9286"/>
                  </a:cubicBezTo>
                  <a:cubicBezTo>
                    <a:pt x="12706" y="9084"/>
                    <a:pt x="12706" y="8882"/>
                    <a:pt x="12706" y="8680"/>
                  </a:cubicBezTo>
                  <a:cubicBezTo>
                    <a:pt x="8894" y="5652"/>
                    <a:pt x="3812" y="2826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6" name="Freeform 18"/>
            <p:cNvSpPr/>
            <p:nvPr/>
          </p:nvSpPr>
          <p:spPr>
            <a:xfrm>
              <a:off x="534794" y="5250144"/>
              <a:ext cx="132081" cy="1025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3016"/>
                    <a:pt x="1054" y="6032"/>
                    <a:pt x="2634" y="9049"/>
                  </a:cubicBezTo>
                  <a:cubicBezTo>
                    <a:pt x="4215" y="11384"/>
                    <a:pt x="6322" y="13816"/>
                    <a:pt x="8956" y="16151"/>
                  </a:cubicBezTo>
                  <a:cubicBezTo>
                    <a:pt x="10010" y="16735"/>
                    <a:pt x="11590" y="17319"/>
                    <a:pt x="12644" y="17903"/>
                  </a:cubicBezTo>
                  <a:cubicBezTo>
                    <a:pt x="15805" y="19168"/>
                    <a:pt x="18439" y="20335"/>
                    <a:pt x="21600" y="21600"/>
                  </a:cubicBezTo>
                  <a:cubicBezTo>
                    <a:pt x="21073" y="21308"/>
                    <a:pt x="20546" y="20919"/>
                    <a:pt x="20020" y="20627"/>
                  </a:cubicBezTo>
                  <a:cubicBezTo>
                    <a:pt x="13698" y="16735"/>
                    <a:pt x="9483" y="12843"/>
                    <a:pt x="6849" y="8951"/>
                  </a:cubicBezTo>
                  <a:cubicBezTo>
                    <a:pt x="5795" y="6616"/>
                    <a:pt x="4741" y="4378"/>
                    <a:pt x="4215" y="2141"/>
                  </a:cubicBezTo>
                  <a:cubicBezTo>
                    <a:pt x="4215" y="2043"/>
                    <a:pt x="3688" y="1946"/>
                    <a:pt x="3688" y="1751"/>
                  </a:cubicBezTo>
                  <a:cubicBezTo>
                    <a:pt x="2634" y="1168"/>
                    <a:pt x="1054" y="584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7" name="Freeform 19"/>
            <p:cNvSpPr/>
            <p:nvPr/>
          </p:nvSpPr>
          <p:spPr>
            <a:xfrm>
              <a:off x="538679" y="1170426"/>
              <a:ext cx="1442522" cy="40480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6" y="21010"/>
                  </a:moveTo>
                  <a:cubicBezTo>
                    <a:pt x="480" y="18992"/>
                    <a:pt x="1248" y="17000"/>
                    <a:pt x="2400" y="15081"/>
                  </a:cubicBezTo>
                  <a:cubicBezTo>
                    <a:pt x="3600" y="13162"/>
                    <a:pt x="5232" y="11317"/>
                    <a:pt x="7152" y="9545"/>
                  </a:cubicBezTo>
                  <a:cubicBezTo>
                    <a:pt x="9072" y="7774"/>
                    <a:pt x="11280" y="6101"/>
                    <a:pt x="13680" y="4502"/>
                  </a:cubicBezTo>
                  <a:cubicBezTo>
                    <a:pt x="14880" y="3715"/>
                    <a:pt x="16176" y="2928"/>
                    <a:pt x="17472" y="2190"/>
                  </a:cubicBezTo>
                  <a:cubicBezTo>
                    <a:pt x="18144" y="1821"/>
                    <a:pt x="18816" y="1427"/>
                    <a:pt x="19488" y="1082"/>
                  </a:cubicBezTo>
                  <a:cubicBezTo>
                    <a:pt x="20208" y="713"/>
                    <a:pt x="20880" y="369"/>
                    <a:pt x="21600" y="25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0832" y="344"/>
                    <a:pt x="20160" y="689"/>
                    <a:pt x="19440" y="1058"/>
                  </a:cubicBezTo>
                  <a:cubicBezTo>
                    <a:pt x="18768" y="1402"/>
                    <a:pt x="18096" y="1771"/>
                    <a:pt x="17424" y="2165"/>
                  </a:cubicBezTo>
                  <a:cubicBezTo>
                    <a:pt x="16080" y="2903"/>
                    <a:pt x="14784" y="3666"/>
                    <a:pt x="13584" y="4453"/>
                  </a:cubicBezTo>
                  <a:cubicBezTo>
                    <a:pt x="11136" y="6052"/>
                    <a:pt x="8880" y="7725"/>
                    <a:pt x="6960" y="9496"/>
                  </a:cubicBezTo>
                  <a:cubicBezTo>
                    <a:pt x="4992" y="11243"/>
                    <a:pt x="3360" y="13113"/>
                    <a:pt x="2160" y="15031"/>
                  </a:cubicBezTo>
                  <a:cubicBezTo>
                    <a:pt x="912" y="16975"/>
                    <a:pt x="144" y="18968"/>
                    <a:pt x="0" y="21010"/>
                  </a:cubicBezTo>
                  <a:cubicBezTo>
                    <a:pt x="0" y="21059"/>
                    <a:pt x="0" y="21083"/>
                    <a:pt x="0" y="21133"/>
                  </a:cubicBezTo>
                  <a:cubicBezTo>
                    <a:pt x="96" y="21280"/>
                    <a:pt x="192" y="21452"/>
                    <a:pt x="336" y="21600"/>
                  </a:cubicBezTo>
                  <a:cubicBezTo>
                    <a:pt x="336" y="21403"/>
                    <a:pt x="336" y="21206"/>
                    <a:pt x="336" y="2101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8" name="Freeform 20"/>
            <p:cNvSpPr/>
            <p:nvPr/>
          </p:nvSpPr>
          <p:spPr>
            <a:xfrm>
              <a:off x="640976" y="6301291"/>
              <a:ext cx="112658" cy="337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320" y="7101"/>
                    <a:pt x="9874" y="14499"/>
                    <a:pt x="1604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4194" y="14499"/>
                    <a:pt x="6789" y="7101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9" name="Freeform 21"/>
            <p:cNvSpPr/>
            <p:nvPr/>
          </p:nvSpPr>
          <p:spPr>
            <a:xfrm>
              <a:off x="534794" y="5130865"/>
              <a:ext cx="25899" cy="221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19800"/>
                  </a:moveTo>
                  <a:cubicBezTo>
                    <a:pt x="18900" y="20700"/>
                    <a:pt x="21600" y="21150"/>
                    <a:pt x="21600" y="21600"/>
                  </a:cubicBezTo>
                  <a:cubicBezTo>
                    <a:pt x="21600" y="17100"/>
                    <a:pt x="21600" y="13050"/>
                    <a:pt x="21600" y="8550"/>
                  </a:cubicBezTo>
                  <a:cubicBezTo>
                    <a:pt x="13500" y="5850"/>
                    <a:pt x="8100" y="2700"/>
                    <a:pt x="2700" y="0"/>
                  </a:cubicBezTo>
                  <a:cubicBezTo>
                    <a:pt x="0" y="4050"/>
                    <a:pt x="0" y="7650"/>
                    <a:pt x="0" y="11700"/>
                  </a:cubicBezTo>
                  <a:cubicBezTo>
                    <a:pt x="5400" y="14400"/>
                    <a:pt x="13500" y="17100"/>
                    <a:pt x="18900" y="198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0" name="Freeform 22"/>
            <p:cNvSpPr/>
            <p:nvPr/>
          </p:nvSpPr>
          <p:spPr>
            <a:xfrm>
              <a:off x="590475" y="6016138"/>
              <a:ext cx="165748" cy="622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08" y="2880"/>
                  </a:moveTo>
                  <a:cubicBezTo>
                    <a:pt x="2077" y="1920"/>
                    <a:pt x="831" y="960"/>
                    <a:pt x="0" y="0"/>
                  </a:cubicBezTo>
                  <a:cubicBezTo>
                    <a:pt x="1246" y="2560"/>
                    <a:pt x="2908" y="5120"/>
                    <a:pt x="4985" y="7680"/>
                  </a:cubicBezTo>
                  <a:cubicBezTo>
                    <a:pt x="5400" y="8480"/>
                    <a:pt x="5815" y="9120"/>
                    <a:pt x="6646" y="9920"/>
                  </a:cubicBezTo>
                  <a:cubicBezTo>
                    <a:pt x="11215" y="13760"/>
                    <a:pt x="16200" y="17760"/>
                    <a:pt x="2118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7031" y="17440"/>
                    <a:pt x="13292" y="13280"/>
                    <a:pt x="9969" y="8960"/>
                  </a:cubicBezTo>
                  <a:cubicBezTo>
                    <a:pt x="7477" y="6880"/>
                    <a:pt x="5400" y="4960"/>
                    <a:pt x="2908" y="288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64" name="Group 48"/>
          <p:cNvGrpSpPr/>
          <p:nvPr/>
        </p:nvGrpSpPr>
        <p:grpSpPr>
          <a:xfrm>
            <a:off x="20421" y="285"/>
            <a:ext cx="1952272" cy="6852968"/>
            <a:chOff x="0" y="0"/>
            <a:chExt cx="1952271" cy="6852967"/>
          </a:xfrm>
        </p:grpSpPr>
        <p:sp>
          <p:nvSpPr>
            <p:cNvPr id="52" name="Freeform 27"/>
            <p:cNvSpPr/>
            <p:nvPr/>
          </p:nvSpPr>
          <p:spPr>
            <a:xfrm>
              <a:off x="0" y="0"/>
              <a:ext cx="409501" cy="44010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68" y="4930"/>
                  </a:moveTo>
                  <a:cubicBezTo>
                    <a:pt x="2307" y="6762"/>
                    <a:pt x="3565" y="8617"/>
                    <a:pt x="5452" y="10448"/>
                  </a:cubicBezTo>
                  <a:cubicBezTo>
                    <a:pt x="7130" y="12279"/>
                    <a:pt x="9227" y="14110"/>
                    <a:pt x="11953" y="15942"/>
                  </a:cubicBezTo>
                  <a:cubicBezTo>
                    <a:pt x="14470" y="17773"/>
                    <a:pt x="17616" y="19581"/>
                    <a:pt x="21181" y="21389"/>
                  </a:cubicBezTo>
                  <a:cubicBezTo>
                    <a:pt x="21390" y="21459"/>
                    <a:pt x="21600" y="21530"/>
                    <a:pt x="21600" y="21600"/>
                  </a:cubicBezTo>
                  <a:cubicBezTo>
                    <a:pt x="21390" y="21248"/>
                    <a:pt x="20971" y="20872"/>
                    <a:pt x="20761" y="20520"/>
                  </a:cubicBezTo>
                  <a:cubicBezTo>
                    <a:pt x="20761" y="20450"/>
                    <a:pt x="20761" y="20379"/>
                    <a:pt x="20761" y="20332"/>
                  </a:cubicBezTo>
                  <a:cubicBezTo>
                    <a:pt x="17825" y="18853"/>
                    <a:pt x="15309" y="17397"/>
                    <a:pt x="13212" y="15918"/>
                  </a:cubicBezTo>
                  <a:cubicBezTo>
                    <a:pt x="10485" y="14087"/>
                    <a:pt x="8179" y="12279"/>
                    <a:pt x="6291" y="10424"/>
                  </a:cubicBezTo>
                  <a:cubicBezTo>
                    <a:pt x="4404" y="8593"/>
                    <a:pt x="2936" y="6762"/>
                    <a:pt x="1887" y="4907"/>
                  </a:cubicBezTo>
                  <a:cubicBezTo>
                    <a:pt x="1468" y="3991"/>
                    <a:pt x="1049" y="3076"/>
                    <a:pt x="629" y="2160"/>
                  </a:cubicBezTo>
                  <a:cubicBezTo>
                    <a:pt x="419" y="1432"/>
                    <a:pt x="210" y="728"/>
                    <a:pt x="2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8"/>
                    <a:pt x="210" y="1432"/>
                    <a:pt x="210" y="2160"/>
                  </a:cubicBezTo>
                  <a:cubicBezTo>
                    <a:pt x="629" y="3076"/>
                    <a:pt x="839" y="3991"/>
                    <a:pt x="1468" y="493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3" name="Freeform 28"/>
            <p:cNvSpPr/>
            <p:nvPr/>
          </p:nvSpPr>
          <p:spPr>
            <a:xfrm>
              <a:off x="433309" y="4316188"/>
              <a:ext cx="350776" cy="15806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09" y="14989"/>
                  </a:moveTo>
                  <a:cubicBezTo>
                    <a:pt x="15709" y="17215"/>
                    <a:pt x="18409" y="19440"/>
                    <a:pt x="21600" y="21600"/>
                  </a:cubicBezTo>
                  <a:cubicBezTo>
                    <a:pt x="21600" y="21142"/>
                    <a:pt x="21600" y="20618"/>
                    <a:pt x="21600" y="20160"/>
                  </a:cubicBezTo>
                  <a:cubicBezTo>
                    <a:pt x="21600" y="20095"/>
                    <a:pt x="21600" y="19964"/>
                    <a:pt x="21600" y="19898"/>
                  </a:cubicBezTo>
                  <a:cubicBezTo>
                    <a:pt x="19391" y="18196"/>
                    <a:pt x="17182" y="16495"/>
                    <a:pt x="15218" y="14793"/>
                  </a:cubicBezTo>
                  <a:cubicBezTo>
                    <a:pt x="9327" y="9949"/>
                    <a:pt x="4173" y="4975"/>
                    <a:pt x="0" y="0"/>
                  </a:cubicBezTo>
                  <a:cubicBezTo>
                    <a:pt x="491" y="1375"/>
                    <a:pt x="982" y="2749"/>
                    <a:pt x="1718" y="4124"/>
                  </a:cubicBezTo>
                  <a:cubicBezTo>
                    <a:pt x="5155" y="7789"/>
                    <a:pt x="8836" y="11389"/>
                    <a:pt x="13009" y="14989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4" name="Freeform 29"/>
            <p:cNvSpPr/>
            <p:nvPr/>
          </p:nvSpPr>
          <p:spPr>
            <a:xfrm>
              <a:off x="811066" y="5862397"/>
              <a:ext cx="357124" cy="9905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0" y="1565"/>
                  </a:moveTo>
                  <a:cubicBezTo>
                    <a:pt x="960" y="1043"/>
                    <a:pt x="480" y="522"/>
                    <a:pt x="0" y="0"/>
                  </a:cubicBezTo>
                  <a:cubicBezTo>
                    <a:pt x="0" y="939"/>
                    <a:pt x="0" y="1983"/>
                    <a:pt x="240" y="3026"/>
                  </a:cubicBezTo>
                  <a:cubicBezTo>
                    <a:pt x="3360" y="6470"/>
                    <a:pt x="6480" y="9913"/>
                    <a:pt x="10080" y="13252"/>
                  </a:cubicBezTo>
                  <a:cubicBezTo>
                    <a:pt x="12960" y="16070"/>
                    <a:pt x="16080" y="18887"/>
                    <a:pt x="1920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8240" y="18783"/>
                    <a:pt x="15120" y="15861"/>
                    <a:pt x="12000" y="12835"/>
                  </a:cubicBezTo>
                  <a:cubicBezTo>
                    <a:pt x="8160" y="9183"/>
                    <a:pt x="4800" y="5322"/>
                    <a:pt x="1440" y="1565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5" name="Freeform 30"/>
            <p:cNvSpPr/>
            <p:nvPr/>
          </p:nvSpPr>
          <p:spPr>
            <a:xfrm>
              <a:off x="409500" y="4364089"/>
              <a:ext cx="457119" cy="22359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70" y="18917"/>
                  </a:moveTo>
                  <a:cubicBezTo>
                    <a:pt x="17468" y="17946"/>
                    <a:pt x="15965" y="16928"/>
                    <a:pt x="14650" y="15911"/>
                  </a:cubicBezTo>
                  <a:cubicBezTo>
                    <a:pt x="10706" y="12997"/>
                    <a:pt x="7701" y="9991"/>
                    <a:pt x="5447" y="6984"/>
                  </a:cubicBezTo>
                  <a:cubicBezTo>
                    <a:pt x="4132" y="5504"/>
                    <a:pt x="3193" y="3978"/>
                    <a:pt x="2442" y="2451"/>
                  </a:cubicBezTo>
                  <a:cubicBezTo>
                    <a:pt x="1690" y="1619"/>
                    <a:pt x="751" y="833"/>
                    <a:pt x="0" y="0"/>
                  </a:cubicBezTo>
                  <a:cubicBezTo>
                    <a:pt x="939" y="2359"/>
                    <a:pt x="2254" y="4718"/>
                    <a:pt x="3944" y="7030"/>
                  </a:cubicBezTo>
                  <a:cubicBezTo>
                    <a:pt x="6198" y="10083"/>
                    <a:pt x="9203" y="13090"/>
                    <a:pt x="12960" y="16050"/>
                  </a:cubicBezTo>
                  <a:cubicBezTo>
                    <a:pt x="14838" y="17484"/>
                    <a:pt x="16904" y="18964"/>
                    <a:pt x="19346" y="20397"/>
                  </a:cubicBezTo>
                  <a:cubicBezTo>
                    <a:pt x="20097" y="20767"/>
                    <a:pt x="20849" y="21184"/>
                    <a:pt x="21600" y="21600"/>
                  </a:cubicBezTo>
                  <a:cubicBezTo>
                    <a:pt x="21412" y="21461"/>
                    <a:pt x="21224" y="21322"/>
                    <a:pt x="21037" y="21184"/>
                  </a:cubicBezTo>
                  <a:cubicBezTo>
                    <a:pt x="20285" y="20444"/>
                    <a:pt x="19534" y="19657"/>
                    <a:pt x="18970" y="18917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6" name="Freeform 31"/>
            <p:cNvSpPr/>
            <p:nvPr/>
          </p:nvSpPr>
          <p:spPr>
            <a:xfrm>
              <a:off x="368068" y="1288916"/>
              <a:ext cx="141428" cy="3027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0" h="21600" extrusionOk="0">
                  <a:moveTo>
                    <a:pt x="9750" y="21600"/>
                  </a:moveTo>
                  <a:cubicBezTo>
                    <a:pt x="8550" y="21191"/>
                    <a:pt x="7950" y="20781"/>
                    <a:pt x="7350" y="20372"/>
                  </a:cubicBezTo>
                  <a:cubicBezTo>
                    <a:pt x="4350" y="18085"/>
                    <a:pt x="2550" y="15833"/>
                    <a:pt x="2550" y="13581"/>
                  </a:cubicBezTo>
                  <a:cubicBezTo>
                    <a:pt x="2550" y="11295"/>
                    <a:pt x="4350" y="9043"/>
                    <a:pt x="7350" y="6756"/>
                  </a:cubicBezTo>
                  <a:cubicBezTo>
                    <a:pt x="8550" y="5630"/>
                    <a:pt x="10350" y="4504"/>
                    <a:pt x="12750" y="3378"/>
                  </a:cubicBezTo>
                  <a:cubicBezTo>
                    <a:pt x="15150" y="2252"/>
                    <a:pt x="17550" y="1126"/>
                    <a:pt x="21150" y="0"/>
                  </a:cubicBezTo>
                  <a:cubicBezTo>
                    <a:pt x="20550" y="0"/>
                    <a:pt x="20550" y="0"/>
                    <a:pt x="20550" y="0"/>
                  </a:cubicBezTo>
                  <a:cubicBezTo>
                    <a:pt x="16950" y="1126"/>
                    <a:pt x="13950" y="2252"/>
                    <a:pt x="11550" y="3378"/>
                  </a:cubicBezTo>
                  <a:cubicBezTo>
                    <a:pt x="9150" y="4504"/>
                    <a:pt x="7350" y="5630"/>
                    <a:pt x="5550" y="6756"/>
                  </a:cubicBezTo>
                  <a:cubicBezTo>
                    <a:pt x="1950" y="9009"/>
                    <a:pt x="150" y="11295"/>
                    <a:pt x="150" y="13581"/>
                  </a:cubicBezTo>
                  <a:cubicBezTo>
                    <a:pt x="-450" y="15731"/>
                    <a:pt x="750" y="17915"/>
                    <a:pt x="3750" y="20099"/>
                  </a:cubicBezTo>
                  <a:cubicBezTo>
                    <a:pt x="5550" y="20576"/>
                    <a:pt x="7350" y="21088"/>
                    <a:pt x="9150" y="21566"/>
                  </a:cubicBezTo>
                  <a:cubicBezTo>
                    <a:pt x="9150" y="21566"/>
                    <a:pt x="9750" y="21600"/>
                    <a:pt x="9750" y="216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7" name="Freeform 32"/>
            <p:cNvSpPr/>
            <p:nvPr/>
          </p:nvSpPr>
          <p:spPr>
            <a:xfrm>
              <a:off x="898362" y="6571315"/>
              <a:ext cx="111106" cy="2816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71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13886" y="14644"/>
                    <a:pt x="6943" y="7322"/>
                    <a:pt x="0" y="0"/>
                  </a:cubicBezTo>
                  <a:cubicBezTo>
                    <a:pt x="4629" y="7322"/>
                    <a:pt x="10029" y="14644"/>
                    <a:pt x="16971" y="216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8" name="Freeform 33"/>
            <p:cNvSpPr/>
            <p:nvPr/>
          </p:nvSpPr>
          <p:spPr>
            <a:xfrm>
              <a:off x="393628" y="4107345"/>
              <a:ext cx="68252" cy="5115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082" y="10901"/>
                  </a:moveTo>
                  <a:cubicBezTo>
                    <a:pt x="10165" y="14535"/>
                    <a:pt x="16518" y="17966"/>
                    <a:pt x="21600" y="21600"/>
                  </a:cubicBezTo>
                  <a:cubicBezTo>
                    <a:pt x="17788" y="17361"/>
                    <a:pt x="15247" y="13121"/>
                    <a:pt x="12706" y="8882"/>
                  </a:cubicBezTo>
                  <a:cubicBezTo>
                    <a:pt x="12706" y="8882"/>
                    <a:pt x="11435" y="8680"/>
                    <a:pt x="11435" y="8680"/>
                  </a:cubicBezTo>
                  <a:cubicBezTo>
                    <a:pt x="7624" y="5854"/>
                    <a:pt x="3812" y="2826"/>
                    <a:pt x="0" y="0"/>
                  </a:cubicBezTo>
                  <a:cubicBezTo>
                    <a:pt x="0" y="404"/>
                    <a:pt x="0" y="1009"/>
                    <a:pt x="0" y="1615"/>
                  </a:cubicBezTo>
                  <a:cubicBezTo>
                    <a:pt x="1271" y="4643"/>
                    <a:pt x="3812" y="7873"/>
                    <a:pt x="5082" y="10901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9" name="Freeform 34"/>
            <p:cNvSpPr/>
            <p:nvPr/>
          </p:nvSpPr>
          <p:spPr>
            <a:xfrm>
              <a:off x="784083" y="3145516"/>
              <a:ext cx="1168189" cy="27168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8" y="21030"/>
                  </a:moveTo>
                  <a:cubicBezTo>
                    <a:pt x="661" y="19052"/>
                    <a:pt x="1396" y="17037"/>
                    <a:pt x="2571" y="15097"/>
                  </a:cubicBezTo>
                  <a:cubicBezTo>
                    <a:pt x="3747" y="13196"/>
                    <a:pt x="5363" y="11332"/>
                    <a:pt x="7273" y="9583"/>
                  </a:cubicBezTo>
                  <a:cubicBezTo>
                    <a:pt x="9110" y="7796"/>
                    <a:pt x="11314" y="6123"/>
                    <a:pt x="13739" y="4525"/>
                  </a:cubicBezTo>
                  <a:cubicBezTo>
                    <a:pt x="14914" y="3727"/>
                    <a:pt x="16163" y="2928"/>
                    <a:pt x="17486" y="2206"/>
                  </a:cubicBezTo>
                  <a:cubicBezTo>
                    <a:pt x="18147" y="1825"/>
                    <a:pt x="18808" y="1445"/>
                    <a:pt x="19469" y="1065"/>
                  </a:cubicBezTo>
                  <a:cubicBezTo>
                    <a:pt x="20131" y="723"/>
                    <a:pt x="20865" y="342"/>
                    <a:pt x="21600" y="0"/>
                  </a:cubicBezTo>
                  <a:cubicBezTo>
                    <a:pt x="21527" y="0"/>
                    <a:pt x="21527" y="0"/>
                    <a:pt x="21527" y="0"/>
                  </a:cubicBezTo>
                  <a:cubicBezTo>
                    <a:pt x="20792" y="342"/>
                    <a:pt x="20057" y="685"/>
                    <a:pt x="19396" y="1027"/>
                  </a:cubicBezTo>
                  <a:cubicBezTo>
                    <a:pt x="18735" y="1407"/>
                    <a:pt x="18073" y="1787"/>
                    <a:pt x="17412" y="2130"/>
                  </a:cubicBezTo>
                  <a:cubicBezTo>
                    <a:pt x="16016" y="2890"/>
                    <a:pt x="14767" y="3651"/>
                    <a:pt x="13592" y="4449"/>
                  </a:cubicBezTo>
                  <a:cubicBezTo>
                    <a:pt x="11094" y="6046"/>
                    <a:pt x="8890" y="7720"/>
                    <a:pt x="6980" y="9469"/>
                  </a:cubicBezTo>
                  <a:cubicBezTo>
                    <a:pt x="4996" y="11256"/>
                    <a:pt x="3380" y="13120"/>
                    <a:pt x="2204" y="15059"/>
                  </a:cubicBezTo>
                  <a:cubicBezTo>
                    <a:pt x="955" y="16923"/>
                    <a:pt x="220" y="18900"/>
                    <a:pt x="0" y="20877"/>
                  </a:cubicBezTo>
                  <a:cubicBezTo>
                    <a:pt x="220" y="21106"/>
                    <a:pt x="367" y="21334"/>
                    <a:pt x="514" y="21600"/>
                  </a:cubicBezTo>
                  <a:cubicBezTo>
                    <a:pt x="514" y="21410"/>
                    <a:pt x="514" y="21220"/>
                    <a:pt x="588" y="2103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0" name="Freeform 35"/>
            <p:cNvSpPr/>
            <p:nvPr/>
          </p:nvSpPr>
          <p:spPr>
            <a:xfrm>
              <a:off x="866618" y="6600055"/>
              <a:ext cx="99996" cy="2529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320" y="7336"/>
                    <a:pt x="10368" y="14672"/>
                    <a:pt x="1641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3824" y="14672"/>
                    <a:pt x="6912" y="7336"/>
                    <a:pt x="0" y="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1" name="Freeform 36"/>
            <p:cNvSpPr/>
            <p:nvPr/>
          </p:nvSpPr>
          <p:spPr>
            <a:xfrm>
              <a:off x="784083" y="5896885"/>
              <a:ext cx="114280" cy="6744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4596"/>
                    <a:pt x="1490" y="9191"/>
                    <a:pt x="5214" y="13634"/>
                  </a:cubicBezTo>
                  <a:cubicBezTo>
                    <a:pt x="8193" y="15013"/>
                    <a:pt x="10428" y="16545"/>
                    <a:pt x="13407" y="17923"/>
                  </a:cubicBezTo>
                  <a:cubicBezTo>
                    <a:pt x="16386" y="19149"/>
                    <a:pt x="18621" y="20374"/>
                    <a:pt x="21600" y="21600"/>
                  </a:cubicBezTo>
                  <a:cubicBezTo>
                    <a:pt x="20855" y="21294"/>
                    <a:pt x="20855" y="20987"/>
                    <a:pt x="20110" y="20681"/>
                  </a:cubicBezTo>
                  <a:cubicBezTo>
                    <a:pt x="11917" y="15013"/>
                    <a:pt x="7448" y="9191"/>
                    <a:pt x="5959" y="3370"/>
                  </a:cubicBezTo>
                  <a:cubicBezTo>
                    <a:pt x="5214" y="2757"/>
                    <a:pt x="3724" y="2298"/>
                    <a:pt x="2979" y="1685"/>
                  </a:cubicBezTo>
                  <a:cubicBezTo>
                    <a:pt x="1490" y="1072"/>
                    <a:pt x="745" y="460"/>
                    <a:pt x="0" y="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2" name="Freeform 37"/>
            <p:cNvSpPr/>
            <p:nvPr/>
          </p:nvSpPr>
          <p:spPr>
            <a:xfrm>
              <a:off x="784083" y="5772344"/>
              <a:ext cx="31745" cy="228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700"/>
                  </a:moveTo>
                  <a:cubicBezTo>
                    <a:pt x="2700" y="13050"/>
                    <a:pt x="5400" y="14850"/>
                    <a:pt x="10800" y="16650"/>
                  </a:cubicBezTo>
                  <a:cubicBezTo>
                    <a:pt x="13500" y="18450"/>
                    <a:pt x="18900" y="19800"/>
                    <a:pt x="21600" y="21600"/>
                  </a:cubicBezTo>
                  <a:cubicBezTo>
                    <a:pt x="18900" y="17100"/>
                    <a:pt x="18900" y="12600"/>
                    <a:pt x="18900" y="8550"/>
                  </a:cubicBezTo>
                  <a:cubicBezTo>
                    <a:pt x="13500" y="5400"/>
                    <a:pt x="8100" y="2700"/>
                    <a:pt x="0" y="0"/>
                  </a:cubicBezTo>
                  <a:cubicBezTo>
                    <a:pt x="0" y="450"/>
                    <a:pt x="0" y="1350"/>
                    <a:pt x="0" y="1800"/>
                  </a:cubicBezTo>
                  <a:cubicBezTo>
                    <a:pt x="0" y="4950"/>
                    <a:pt x="0" y="8550"/>
                    <a:pt x="0" y="117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3" name="Freeform 38"/>
            <p:cNvSpPr/>
            <p:nvPr/>
          </p:nvSpPr>
          <p:spPr>
            <a:xfrm>
              <a:off x="811066" y="6322236"/>
              <a:ext cx="174594" cy="530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5449"/>
                  </a:moveTo>
                  <a:cubicBezTo>
                    <a:pt x="3436" y="3697"/>
                    <a:pt x="1964" y="1751"/>
                    <a:pt x="0" y="0"/>
                  </a:cubicBezTo>
                  <a:cubicBezTo>
                    <a:pt x="1473" y="3114"/>
                    <a:pt x="3436" y="6422"/>
                    <a:pt x="5400" y="9535"/>
                  </a:cubicBezTo>
                  <a:cubicBezTo>
                    <a:pt x="5891" y="10119"/>
                    <a:pt x="6382" y="10703"/>
                    <a:pt x="6873" y="11286"/>
                  </a:cubicBezTo>
                  <a:cubicBezTo>
                    <a:pt x="10800" y="14789"/>
                    <a:pt x="14727" y="18292"/>
                    <a:pt x="1914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7182" y="17903"/>
                    <a:pt x="13745" y="14011"/>
                    <a:pt x="10800" y="10119"/>
                  </a:cubicBezTo>
                  <a:cubicBezTo>
                    <a:pt x="8836" y="8562"/>
                    <a:pt x="7364" y="7005"/>
                    <a:pt x="5400" y="5449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65" name="Rectangle 61"/>
          <p:cNvSpPr/>
          <p:nvPr/>
        </p:nvSpPr>
        <p:spPr>
          <a:xfrm>
            <a:off x="-1" y="0"/>
            <a:ext cx="182882" cy="6858000"/>
          </a:xfrm>
          <a:prstGeom prst="rect">
            <a:avLst/>
          </a:prstGeom>
          <a:solidFill>
            <a:srgbClr val="766F54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xfrm>
            <a:off x="1942415" y="2514600"/>
            <a:ext cx="6600453" cy="2262783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942415" y="4777380"/>
            <a:ext cx="6600453" cy="1126284"/>
          </a:xfrm>
          <a:prstGeom prst="rect">
            <a:avLst/>
          </a:prstGeom>
        </p:spPr>
        <p:txBody>
          <a:bodyPr/>
          <a:lstStyle>
            <a:lvl1pPr marL="0" indent="0">
              <a:buClrTx/>
              <a:buSzTx/>
              <a:buNone/>
              <a:defRPr>
                <a:solidFill>
                  <a:srgbClr val="595959"/>
                </a:solidFill>
              </a:defRPr>
            </a:lvl1pPr>
            <a:lvl2pPr marL="0" indent="457200">
              <a:buClrTx/>
              <a:buSzTx/>
              <a:buNone/>
              <a:defRPr>
                <a:solidFill>
                  <a:srgbClr val="595959"/>
                </a:solidFill>
              </a:defRPr>
            </a:lvl2pPr>
            <a:lvl3pPr marL="0" indent="914400">
              <a:buClrTx/>
              <a:buSzTx/>
              <a:buNone/>
              <a:defRPr>
                <a:solidFill>
                  <a:srgbClr val="595959"/>
                </a:solidFill>
              </a:defRPr>
            </a:lvl3pPr>
            <a:lvl4pPr marL="0" indent="1371600">
              <a:buClrTx/>
              <a:buSzTx/>
              <a:buNone/>
              <a:defRPr>
                <a:solidFill>
                  <a:srgbClr val="595959"/>
                </a:solidFill>
              </a:defRPr>
            </a:lvl4pPr>
            <a:lvl5pPr marL="0" indent="1828800">
              <a:buClrTx/>
              <a:buSzTx/>
              <a:buNone/>
              <a:defRPr>
                <a:solidFill>
                  <a:srgbClr val="595959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Freeform 8"/>
          <p:cNvSpPr/>
          <p:nvPr/>
        </p:nvSpPr>
        <p:spPr>
          <a:xfrm>
            <a:off x="-31720" y="4321157"/>
            <a:ext cx="1402502" cy="7817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4" h="21600" extrusionOk="0">
                <a:moveTo>
                  <a:pt x="15472" y="21600"/>
                </a:moveTo>
                <a:cubicBezTo>
                  <a:pt x="15688" y="21600"/>
                  <a:pt x="15832" y="21470"/>
                  <a:pt x="15904" y="21341"/>
                </a:cubicBezTo>
                <a:cubicBezTo>
                  <a:pt x="15904" y="21211"/>
                  <a:pt x="15976" y="21211"/>
                  <a:pt x="15976" y="21211"/>
                </a:cubicBezTo>
                <a:lnTo>
                  <a:pt x="21456" y="11362"/>
                </a:lnTo>
                <a:cubicBezTo>
                  <a:pt x="21600" y="11102"/>
                  <a:pt x="21600" y="10586"/>
                  <a:pt x="21456" y="10197"/>
                </a:cubicBezTo>
                <a:lnTo>
                  <a:pt x="15976" y="477"/>
                </a:lnTo>
                <a:cubicBezTo>
                  <a:pt x="15976" y="346"/>
                  <a:pt x="15904" y="346"/>
                  <a:pt x="15904" y="346"/>
                </a:cubicBezTo>
                <a:cubicBezTo>
                  <a:pt x="15832" y="218"/>
                  <a:pt x="15688" y="89"/>
                  <a:pt x="15472" y="89"/>
                </a:cubicBezTo>
                <a:lnTo>
                  <a:pt x="48" y="0"/>
                </a:lnTo>
                <a:cubicBezTo>
                  <a:pt x="32" y="7193"/>
                  <a:pt x="16" y="14388"/>
                  <a:pt x="0" y="21581"/>
                </a:cubicBezTo>
                <a:lnTo>
                  <a:pt x="15472" y="2160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21646" y="4513983"/>
            <a:ext cx="386666" cy="396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6" name="Group 35"/>
          <p:cNvGrpSpPr/>
          <p:nvPr/>
        </p:nvGrpSpPr>
        <p:grpSpPr>
          <a:xfrm>
            <a:off x="1" y="228600"/>
            <a:ext cx="1981201" cy="6638629"/>
            <a:chOff x="0" y="0"/>
            <a:chExt cx="1981200" cy="6638628"/>
          </a:xfrm>
        </p:grpSpPr>
        <p:sp>
          <p:nvSpPr>
            <p:cNvPr id="204" name="Freeform 11"/>
            <p:cNvSpPr/>
            <p:nvPr/>
          </p:nvSpPr>
          <p:spPr>
            <a:xfrm>
              <a:off x="0" y="2346443"/>
              <a:ext cx="69925" cy="6262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9636" y="18582"/>
                    <a:pt x="18655" y="15724"/>
                    <a:pt x="16691" y="12706"/>
                  </a:cubicBezTo>
                  <a:cubicBezTo>
                    <a:pt x="10800" y="8576"/>
                    <a:pt x="5891" y="4288"/>
                    <a:pt x="0" y="0"/>
                  </a:cubicBezTo>
                  <a:cubicBezTo>
                    <a:pt x="0" y="5559"/>
                    <a:pt x="0" y="5559"/>
                    <a:pt x="0" y="5559"/>
                  </a:cubicBezTo>
                  <a:cubicBezTo>
                    <a:pt x="5891" y="10165"/>
                    <a:pt x="12764" y="14929"/>
                    <a:pt x="19636" y="19694"/>
                  </a:cubicBezTo>
                  <a:cubicBezTo>
                    <a:pt x="19636" y="20329"/>
                    <a:pt x="20618" y="20965"/>
                    <a:pt x="21600" y="216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05" name="Freeform 12"/>
            <p:cNvSpPr/>
            <p:nvPr/>
          </p:nvSpPr>
          <p:spPr>
            <a:xfrm>
              <a:off x="89348" y="2927929"/>
              <a:ext cx="449333" cy="23222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69" y="15000"/>
                  </a:moveTo>
                  <a:cubicBezTo>
                    <a:pt x="15891" y="17229"/>
                    <a:pt x="18514" y="19414"/>
                    <a:pt x="21446" y="21600"/>
                  </a:cubicBezTo>
                  <a:cubicBezTo>
                    <a:pt x="21446" y="21214"/>
                    <a:pt x="21446" y="20871"/>
                    <a:pt x="21600" y="20486"/>
                  </a:cubicBezTo>
                  <a:cubicBezTo>
                    <a:pt x="19131" y="18643"/>
                    <a:pt x="16817" y="16757"/>
                    <a:pt x="14657" y="14871"/>
                  </a:cubicBezTo>
                  <a:cubicBezTo>
                    <a:pt x="8949" y="9986"/>
                    <a:pt x="4166" y="5014"/>
                    <a:pt x="0" y="0"/>
                  </a:cubicBezTo>
                  <a:cubicBezTo>
                    <a:pt x="309" y="857"/>
                    <a:pt x="617" y="1757"/>
                    <a:pt x="926" y="2614"/>
                  </a:cubicBezTo>
                  <a:cubicBezTo>
                    <a:pt x="4629" y="6771"/>
                    <a:pt x="8640" y="10929"/>
                    <a:pt x="13269" y="150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06" name="Freeform 13"/>
            <p:cNvSpPr/>
            <p:nvPr/>
          </p:nvSpPr>
          <p:spPr>
            <a:xfrm>
              <a:off x="560692" y="5218460"/>
              <a:ext cx="423435" cy="14201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9" y="1543"/>
                  </a:moveTo>
                  <a:cubicBezTo>
                    <a:pt x="818" y="1052"/>
                    <a:pt x="327" y="561"/>
                    <a:pt x="0" y="0"/>
                  </a:cubicBezTo>
                  <a:cubicBezTo>
                    <a:pt x="0" y="701"/>
                    <a:pt x="0" y="1332"/>
                    <a:pt x="0" y="2034"/>
                  </a:cubicBezTo>
                  <a:cubicBezTo>
                    <a:pt x="3436" y="5961"/>
                    <a:pt x="7200" y="9818"/>
                    <a:pt x="11127" y="13605"/>
                  </a:cubicBezTo>
                  <a:cubicBezTo>
                    <a:pt x="13909" y="16270"/>
                    <a:pt x="17018" y="18935"/>
                    <a:pt x="20127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8491" y="18865"/>
                    <a:pt x="15382" y="16130"/>
                    <a:pt x="12600" y="13325"/>
                  </a:cubicBezTo>
                  <a:cubicBezTo>
                    <a:pt x="8509" y="9468"/>
                    <a:pt x="4745" y="5540"/>
                    <a:pt x="1309" y="1543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07" name="Freeform 14"/>
            <p:cNvSpPr/>
            <p:nvPr/>
          </p:nvSpPr>
          <p:spPr>
            <a:xfrm>
              <a:off x="666874" y="6275199"/>
              <a:ext cx="119132" cy="3634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346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14011" y="14491"/>
                    <a:pt x="7005" y="7382"/>
                    <a:pt x="0" y="0"/>
                  </a:cubicBezTo>
                  <a:cubicBezTo>
                    <a:pt x="4670" y="7382"/>
                    <a:pt x="9924" y="14491"/>
                    <a:pt x="16346" y="216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08" name="Freeform 15"/>
            <p:cNvSpPr/>
            <p:nvPr/>
          </p:nvSpPr>
          <p:spPr>
            <a:xfrm>
              <a:off x="69924" y="2972659"/>
              <a:ext cx="571053" cy="3328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58" y="19745"/>
                  </a:moveTo>
                  <a:cubicBezTo>
                    <a:pt x="17596" y="18489"/>
                    <a:pt x="15775" y="17232"/>
                    <a:pt x="14076" y="15976"/>
                  </a:cubicBezTo>
                  <a:cubicBezTo>
                    <a:pt x="10193" y="13074"/>
                    <a:pt x="7160" y="10082"/>
                    <a:pt x="4854" y="7060"/>
                  </a:cubicBezTo>
                  <a:cubicBezTo>
                    <a:pt x="3519" y="5235"/>
                    <a:pt x="2427" y="3381"/>
                    <a:pt x="1456" y="1526"/>
                  </a:cubicBezTo>
                  <a:cubicBezTo>
                    <a:pt x="971" y="1017"/>
                    <a:pt x="485" y="509"/>
                    <a:pt x="0" y="0"/>
                  </a:cubicBezTo>
                  <a:cubicBezTo>
                    <a:pt x="971" y="2363"/>
                    <a:pt x="2306" y="4757"/>
                    <a:pt x="4004" y="7090"/>
                  </a:cubicBezTo>
                  <a:cubicBezTo>
                    <a:pt x="6189" y="10142"/>
                    <a:pt x="9222" y="13134"/>
                    <a:pt x="12984" y="16065"/>
                  </a:cubicBezTo>
                  <a:cubicBezTo>
                    <a:pt x="14926" y="17531"/>
                    <a:pt x="17110" y="18967"/>
                    <a:pt x="19416" y="20373"/>
                  </a:cubicBezTo>
                  <a:cubicBezTo>
                    <a:pt x="20144" y="20792"/>
                    <a:pt x="20872" y="21181"/>
                    <a:pt x="21600" y="21600"/>
                  </a:cubicBezTo>
                  <a:cubicBezTo>
                    <a:pt x="21357" y="21450"/>
                    <a:pt x="21236" y="21331"/>
                    <a:pt x="21115" y="21181"/>
                  </a:cubicBezTo>
                  <a:cubicBezTo>
                    <a:pt x="20508" y="20702"/>
                    <a:pt x="20022" y="20224"/>
                    <a:pt x="19658" y="19745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09" name="Freeform 16"/>
            <p:cNvSpPr/>
            <p:nvPr/>
          </p:nvSpPr>
          <p:spPr>
            <a:xfrm>
              <a:off x="18152" y="0"/>
              <a:ext cx="71197" cy="29279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5" h="21600" extrusionOk="0">
                  <a:moveTo>
                    <a:pt x="9565" y="19627"/>
                  </a:moveTo>
                  <a:cubicBezTo>
                    <a:pt x="10505" y="19763"/>
                    <a:pt x="10505" y="19899"/>
                    <a:pt x="10505" y="20035"/>
                  </a:cubicBezTo>
                  <a:cubicBezTo>
                    <a:pt x="13322" y="20511"/>
                    <a:pt x="17078" y="20988"/>
                    <a:pt x="19896" y="21498"/>
                  </a:cubicBezTo>
                  <a:cubicBezTo>
                    <a:pt x="19896" y="21532"/>
                    <a:pt x="19896" y="21566"/>
                    <a:pt x="20835" y="21600"/>
                  </a:cubicBezTo>
                  <a:cubicBezTo>
                    <a:pt x="18957" y="20920"/>
                    <a:pt x="17078" y="20273"/>
                    <a:pt x="15200" y="19593"/>
                  </a:cubicBezTo>
                  <a:cubicBezTo>
                    <a:pt x="7687" y="16123"/>
                    <a:pt x="3931" y="12654"/>
                    <a:pt x="3931" y="9150"/>
                  </a:cubicBezTo>
                  <a:cubicBezTo>
                    <a:pt x="4870" y="6089"/>
                    <a:pt x="7687" y="3061"/>
                    <a:pt x="13322" y="0"/>
                  </a:cubicBezTo>
                  <a:cubicBezTo>
                    <a:pt x="10505" y="0"/>
                    <a:pt x="10505" y="0"/>
                    <a:pt x="10505" y="0"/>
                  </a:cubicBezTo>
                  <a:cubicBezTo>
                    <a:pt x="3931" y="3027"/>
                    <a:pt x="1113" y="6089"/>
                    <a:pt x="174" y="9150"/>
                  </a:cubicBezTo>
                  <a:cubicBezTo>
                    <a:pt x="-765" y="12654"/>
                    <a:pt x="2052" y="16123"/>
                    <a:pt x="9565" y="19627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10" name="Freeform 17"/>
            <p:cNvSpPr/>
            <p:nvPr/>
          </p:nvSpPr>
          <p:spPr>
            <a:xfrm>
              <a:off x="54385" y="2715463"/>
              <a:ext cx="54387" cy="4938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2541" y="3836"/>
                    <a:pt x="3812" y="7469"/>
                    <a:pt x="6353" y="11305"/>
                  </a:cubicBezTo>
                  <a:cubicBezTo>
                    <a:pt x="11435" y="14736"/>
                    <a:pt x="16518" y="18168"/>
                    <a:pt x="21600" y="21600"/>
                  </a:cubicBezTo>
                  <a:cubicBezTo>
                    <a:pt x="19059" y="17563"/>
                    <a:pt x="16518" y="13323"/>
                    <a:pt x="13976" y="9286"/>
                  </a:cubicBezTo>
                  <a:cubicBezTo>
                    <a:pt x="12706" y="9084"/>
                    <a:pt x="12706" y="8882"/>
                    <a:pt x="12706" y="8680"/>
                  </a:cubicBezTo>
                  <a:cubicBezTo>
                    <a:pt x="8894" y="5652"/>
                    <a:pt x="3812" y="2826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11" name="Freeform 18"/>
            <p:cNvSpPr/>
            <p:nvPr/>
          </p:nvSpPr>
          <p:spPr>
            <a:xfrm>
              <a:off x="534794" y="5250144"/>
              <a:ext cx="132081" cy="1025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3016"/>
                    <a:pt x="1054" y="6032"/>
                    <a:pt x="2634" y="9049"/>
                  </a:cubicBezTo>
                  <a:cubicBezTo>
                    <a:pt x="4215" y="11384"/>
                    <a:pt x="6322" y="13816"/>
                    <a:pt x="8956" y="16151"/>
                  </a:cubicBezTo>
                  <a:cubicBezTo>
                    <a:pt x="10010" y="16735"/>
                    <a:pt x="11590" y="17319"/>
                    <a:pt x="12644" y="17903"/>
                  </a:cubicBezTo>
                  <a:cubicBezTo>
                    <a:pt x="15805" y="19168"/>
                    <a:pt x="18439" y="20335"/>
                    <a:pt x="21600" y="21600"/>
                  </a:cubicBezTo>
                  <a:cubicBezTo>
                    <a:pt x="21073" y="21308"/>
                    <a:pt x="20546" y="20919"/>
                    <a:pt x="20020" y="20627"/>
                  </a:cubicBezTo>
                  <a:cubicBezTo>
                    <a:pt x="13698" y="16735"/>
                    <a:pt x="9483" y="12843"/>
                    <a:pt x="6849" y="8951"/>
                  </a:cubicBezTo>
                  <a:cubicBezTo>
                    <a:pt x="5795" y="6616"/>
                    <a:pt x="4741" y="4378"/>
                    <a:pt x="4215" y="2141"/>
                  </a:cubicBezTo>
                  <a:cubicBezTo>
                    <a:pt x="4215" y="2043"/>
                    <a:pt x="3688" y="1946"/>
                    <a:pt x="3688" y="1751"/>
                  </a:cubicBezTo>
                  <a:cubicBezTo>
                    <a:pt x="2634" y="1168"/>
                    <a:pt x="1054" y="584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12" name="Freeform 19"/>
            <p:cNvSpPr/>
            <p:nvPr/>
          </p:nvSpPr>
          <p:spPr>
            <a:xfrm>
              <a:off x="538679" y="1170426"/>
              <a:ext cx="1442522" cy="40480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6" y="21010"/>
                  </a:moveTo>
                  <a:cubicBezTo>
                    <a:pt x="480" y="18992"/>
                    <a:pt x="1248" y="17000"/>
                    <a:pt x="2400" y="15081"/>
                  </a:cubicBezTo>
                  <a:cubicBezTo>
                    <a:pt x="3600" y="13162"/>
                    <a:pt x="5232" y="11317"/>
                    <a:pt x="7152" y="9545"/>
                  </a:cubicBezTo>
                  <a:cubicBezTo>
                    <a:pt x="9072" y="7774"/>
                    <a:pt x="11280" y="6101"/>
                    <a:pt x="13680" y="4502"/>
                  </a:cubicBezTo>
                  <a:cubicBezTo>
                    <a:pt x="14880" y="3715"/>
                    <a:pt x="16176" y="2928"/>
                    <a:pt x="17472" y="2190"/>
                  </a:cubicBezTo>
                  <a:cubicBezTo>
                    <a:pt x="18144" y="1821"/>
                    <a:pt x="18816" y="1427"/>
                    <a:pt x="19488" y="1082"/>
                  </a:cubicBezTo>
                  <a:cubicBezTo>
                    <a:pt x="20208" y="713"/>
                    <a:pt x="20880" y="369"/>
                    <a:pt x="21600" y="25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0832" y="344"/>
                    <a:pt x="20160" y="689"/>
                    <a:pt x="19440" y="1058"/>
                  </a:cubicBezTo>
                  <a:cubicBezTo>
                    <a:pt x="18768" y="1402"/>
                    <a:pt x="18096" y="1771"/>
                    <a:pt x="17424" y="2165"/>
                  </a:cubicBezTo>
                  <a:cubicBezTo>
                    <a:pt x="16080" y="2903"/>
                    <a:pt x="14784" y="3666"/>
                    <a:pt x="13584" y="4453"/>
                  </a:cubicBezTo>
                  <a:cubicBezTo>
                    <a:pt x="11136" y="6052"/>
                    <a:pt x="8880" y="7725"/>
                    <a:pt x="6960" y="9496"/>
                  </a:cubicBezTo>
                  <a:cubicBezTo>
                    <a:pt x="4992" y="11243"/>
                    <a:pt x="3360" y="13113"/>
                    <a:pt x="2160" y="15031"/>
                  </a:cubicBezTo>
                  <a:cubicBezTo>
                    <a:pt x="912" y="16975"/>
                    <a:pt x="144" y="18968"/>
                    <a:pt x="0" y="21010"/>
                  </a:cubicBezTo>
                  <a:cubicBezTo>
                    <a:pt x="0" y="21059"/>
                    <a:pt x="0" y="21083"/>
                    <a:pt x="0" y="21133"/>
                  </a:cubicBezTo>
                  <a:cubicBezTo>
                    <a:pt x="96" y="21280"/>
                    <a:pt x="192" y="21452"/>
                    <a:pt x="336" y="21600"/>
                  </a:cubicBezTo>
                  <a:cubicBezTo>
                    <a:pt x="336" y="21403"/>
                    <a:pt x="336" y="21206"/>
                    <a:pt x="336" y="2101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13" name="Freeform 20"/>
            <p:cNvSpPr/>
            <p:nvPr/>
          </p:nvSpPr>
          <p:spPr>
            <a:xfrm>
              <a:off x="640976" y="6301291"/>
              <a:ext cx="112658" cy="337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320" y="7101"/>
                    <a:pt x="9874" y="14499"/>
                    <a:pt x="1604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4194" y="14499"/>
                    <a:pt x="6789" y="7101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14" name="Freeform 21"/>
            <p:cNvSpPr/>
            <p:nvPr/>
          </p:nvSpPr>
          <p:spPr>
            <a:xfrm>
              <a:off x="534794" y="5130865"/>
              <a:ext cx="25899" cy="221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19800"/>
                  </a:moveTo>
                  <a:cubicBezTo>
                    <a:pt x="18900" y="20700"/>
                    <a:pt x="21600" y="21150"/>
                    <a:pt x="21600" y="21600"/>
                  </a:cubicBezTo>
                  <a:cubicBezTo>
                    <a:pt x="21600" y="17100"/>
                    <a:pt x="21600" y="13050"/>
                    <a:pt x="21600" y="8550"/>
                  </a:cubicBezTo>
                  <a:cubicBezTo>
                    <a:pt x="13500" y="5850"/>
                    <a:pt x="8100" y="2700"/>
                    <a:pt x="2700" y="0"/>
                  </a:cubicBezTo>
                  <a:cubicBezTo>
                    <a:pt x="0" y="4050"/>
                    <a:pt x="0" y="7650"/>
                    <a:pt x="0" y="11700"/>
                  </a:cubicBezTo>
                  <a:cubicBezTo>
                    <a:pt x="5400" y="14400"/>
                    <a:pt x="13500" y="17100"/>
                    <a:pt x="18900" y="198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15" name="Freeform 22"/>
            <p:cNvSpPr/>
            <p:nvPr/>
          </p:nvSpPr>
          <p:spPr>
            <a:xfrm>
              <a:off x="590475" y="6016138"/>
              <a:ext cx="165748" cy="622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08" y="2880"/>
                  </a:moveTo>
                  <a:cubicBezTo>
                    <a:pt x="2077" y="1920"/>
                    <a:pt x="831" y="960"/>
                    <a:pt x="0" y="0"/>
                  </a:cubicBezTo>
                  <a:cubicBezTo>
                    <a:pt x="1246" y="2560"/>
                    <a:pt x="2908" y="5120"/>
                    <a:pt x="4985" y="7680"/>
                  </a:cubicBezTo>
                  <a:cubicBezTo>
                    <a:pt x="5400" y="8480"/>
                    <a:pt x="5815" y="9120"/>
                    <a:pt x="6646" y="9920"/>
                  </a:cubicBezTo>
                  <a:cubicBezTo>
                    <a:pt x="11215" y="13760"/>
                    <a:pt x="16200" y="17760"/>
                    <a:pt x="2118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7031" y="17440"/>
                    <a:pt x="13292" y="13280"/>
                    <a:pt x="9969" y="8960"/>
                  </a:cubicBezTo>
                  <a:cubicBezTo>
                    <a:pt x="7477" y="6880"/>
                    <a:pt x="5400" y="4960"/>
                    <a:pt x="2908" y="288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29" name="Group 48"/>
          <p:cNvGrpSpPr/>
          <p:nvPr/>
        </p:nvGrpSpPr>
        <p:grpSpPr>
          <a:xfrm>
            <a:off x="20421" y="285"/>
            <a:ext cx="1952272" cy="6852968"/>
            <a:chOff x="0" y="0"/>
            <a:chExt cx="1952271" cy="6852967"/>
          </a:xfrm>
        </p:grpSpPr>
        <p:sp>
          <p:nvSpPr>
            <p:cNvPr id="217" name="Freeform 27"/>
            <p:cNvSpPr/>
            <p:nvPr/>
          </p:nvSpPr>
          <p:spPr>
            <a:xfrm>
              <a:off x="0" y="0"/>
              <a:ext cx="409501" cy="44010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68" y="4930"/>
                  </a:moveTo>
                  <a:cubicBezTo>
                    <a:pt x="2307" y="6762"/>
                    <a:pt x="3565" y="8617"/>
                    <a:pt x="5452" y="10448"/>
                  </a:cubicBezTo>
                  <a:cubicBezTo>
                    <a:pt x="7130" y="12279"/>
                    <a:pt x="9227" y="14110"/>
                    <a:pt x="11953" y="15942"/>
                  </a:cubicBezTo>
                  <a:cubicBezTo>
                    <a:pt x="14470" y="17773"/>
                    <a:pt x="17616" y="19581"/>
                    <a:pt x="21181" y="21389"/>
                  </a:cubicBezTo>
                  <a:cubicBezTo>
                    <a:pt x="21390" y="21459"/>
                    <a:pt x="21600" y="21530"/>
                    <a:pt x="21600" y="21600"/>
                  </a:cubicBezTo>
                  <a:cubicBezTo>
                    <a:pt x="21390" y="21248"/>
                    <a:pt x="20971" y="20872"/>
                    <a:pt x="20761" y="20520"/>
                  </a:cubicBezTo>
                  <a:cubicBezTo>
                    <a:pt x="20761" y="20450"/>
                    <a:pt x="20761" y="20379"/>
                    <a:pt x="20761" y="20332"/>
                  </a:cubicBezTo>
                  <a:cubicBezTo>
                    <a:pt x="17825" y="18853"/>
                    <a:pt x="15309" y="17397"/>
                    <a:pt x="13212" y="15918"/>
                  </a:cubicBezTo>
                  <a:cubicBezTo>
                    <a:pt x="10485" y="14087"/>
                    <a:pt x="8179" y="12279"/>
                    <a:pt x="6291" y="10424"/>
                  </a:cubicBezTo>
                  <a:cubicBezTo>
                    <a:pt x="4404" y="8593"/>
                    <a:pt x="2936" y="6762"/>
                    <a:pt x="1887" y="4907"/>
                  </a:cubicBezTo>
                  <a:cubicBezTo>
                    <a:pt x="1468" y="3991"/>
                    <a:pt x="1049" y="3076"/>
                    <a:pt x="629" y="2160"/>
                  </a:cubicBezTo>
                  <a:cubicBezTo>
                    <a:pt x="419" y="1432"/>
                    <a:pt x="210" y="728"/>
                    <a:pt x="2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8"/>
                    <a:pt x="210" y="1432"/>
                    <a:pt x="210" y="2160"/>
                  </a:cubicBezTo>
                  <a:cubicBezTo>
                    <a:pt x="629" y="3076"/>
                    <a:pt x="839" y="3991"/>
                    <a:pt x="1468" y="493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18" name="Freeform 28"/>
            <p:cNvSpPr/>
            <p:nvPr/>
          </p:nvSpPr>
          <p:spPr>
            <a:xfrm>
              <a:off x="433309" y="4316188"/>
              <a:ext cx="350776" cy="15806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09" y="14989"/>
                  </a:moveTo>
                  <a:cubicBezTo>
                    <a:pt x="15709" y="17215"/>
                    <a:pt x="18409" y="19440"/>
                    <a:pt x="21600" y="21600"/>
                  </a:cubicBezTo>
                  <a:cubicBezTo>
                    <a:pt x="21600" y="21142"/>
                    <a:pt x="21600" y="20618"/>
                    <a:pt x="21600" y="20160"/>
                  </a:cubicBezTo>
                  <a:cubicBezTo>
                    <a:pt x="21600" y="20095"/>
                    <a:pt x="21600" y="19964"/>
                    <a:pt x="21600" y="19898"/>
                  </a:cubicBezTo>
                  <a:cubicBezTo>
                    <a:pt x="19391" y="18196"/>
                    <a:pt x="17182" y="16495"/>
                    <a:pt x="15218" y="14793"/>
                  </a:cubicBezTo>
                  <a:cubicBezTo>
                    <a:pt x="9327" y="9949"/>
                    <a:pt x="4173" y="4975"/>
                    <a:pt x="0" y="0"/>
                  </a:cubicBezTo>
                  <a:cubicBezTo>
                    <a:pt x="491" y="1375"/>
                    <a:pt x="982" y="2749"/>
                    <a:pt x="1718" y="4124"/>
                  </a:cubicBezTo>
                  <a:cubicBezTo>
                    <a:pt x="5155" y="7789"/>
                    <a:pt x="8836" y="11389"/>
                    <a:pt x="13009" y="14989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19" name="Freeform 29"/>
            <p:cNvSpPr/>
            <p:nvPr/>
          </p:nvSpPr>
          <p:spPr>
            <a:xfrm>
              <a:off x="811066" y="5862397"/>
              <a:ext cx="357124" cy="9905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0" y="1565"/>
                  </a:moveTo>
                  <a:cubicBezTo>
                    <a:pt x="960" y="1043"/>
                    <a:pt x="480" y="522"/>
                    <a:pt x="0" y="0"/>
                  </a:cubicBezTo>
                  <a:cubicBezTo>
                    <a:pt x="0" y="939"/>
                    <a:pt x="0" y="1983"/>
                    <a:pt x="240" y="3026"/>
                  </a:cubicBezTo>
                  <a:cubicBezTo>
                    <a:pt x="3360" y="6470"/>
                    <a:pt x="6480" y="9913"/>
                    <a:pt x="10080" y="13252"/>
                  </a:cubicBezTo>
                  <a:cubicBezTo>
                    <a:pt x="12960" y="16070"/>
                    <a:pt x="16080" y="18887"/>
                    <a:pt x="1920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8240" y="18783"/>
                    <a:pt x="15120" y="15861"/>
                    <a:pt x="12000" y="12835"/>
                  </a:cubicBezTo>
                  <a:cubicBezTo>
                    <a:pt x="8160" y="9183"/>
                    <a:pt x="4800" y="5322"/>
                    <a:pt x="1440" y="1565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20" name="Freeform 30"/>
            <p:cNvSpPr/>
            <p:nvPr/>
          </p:nvSpPr>
          <p:spPr>
            <a:xfrm>
              <a:off x="409500" y="4364089"/>
              <a:ext cx="457119" cy="22359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70" y="18917"/>
                  </a:moveTo>
                  <a:cubicBezTo>
                    <a:pt x="17468" y="17946"/>
                    <a:pt x="15965" y="16928"/>
                    <a:pt x="14650" y="15911"/>
                  </a:cubicBezTo>
                  <a:cubicBezTo>
                    <a:pt x="10706" y="12997"/>
                    <a:pt x="7701" y="9991"/>
                    <a:pt x="5447" y="6984"/>
                  </a:cubicBezTo>
                  <a:cubicBezTo>
                    <a:pt x="4132" y="5504"/>
                    <a:pt x="3193" y="3978"/>
                    <a:pt x="2442" y="2451"/>
                  </a:cubicBezTo>
                  <a:cubicBezTo>
                    <a:pt x="1690" y="1619"/>
                    <a:pt x="751" y="833"/>
                    <a:pt x="0" y="0"/>
                  </a:cubicBezTo>
                  <a:cubicBezTo>
                    <a:pt x="939" y="2359"/>
                    <a:pt x="2254" y="4718"/>
                    <a:pt x="3944" y="7030"/>
                  </a:cubicBezTo>
                  <a:cubicBezTo>
                    <a:pt x="6198" y="10083"/>
                    <a:pt x="9203" y="13090"/>
                    <a:pt x="12960" y="16050"/>
                  </a:cubicBezTo>
                  <a:cubicBezTo>
                    <a:pt x="14838" y="17484"/>
                    <a:pt x="16904" y="18964"/>
                    <a:pt x="19346" y="20397"/>
                  </a:cubicBezTo>
                  <a:cubicBezTo>
                    <a:pt x="20097" y="20767"/>
                    <a:pt x="20849" y="21184"/>
                    <a:pt x="21600" y="21600"/>
                  </a:cubicBezTo>
                  <a:cubicBezTo>
                    <a:pt x="21412" y="21461"/>
                    <a:pt x="21224" y="21322"/>
                    <a:pt x="21037" y="21184"/>
                  </a:cubicBezTo>
                  <a:cubicBezTo>
                    <a:pt x="20285" y="20444"/>
                    <a:pt x="19534" y="19657"/>
                    <a:pt x="18970" y="18917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21" name="Freeform 31"/>
            <p:cNvSpPr/>
            <p:nvPr/>
          </p:nvSpPr>
          <p:spPr>
            <a:xfrm>
              <a:off x="368068" y="1288916"/>
              <a:ext cx="141428" cy="3027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0" h="21600" extrusionOk="0">
                  <a:moveTo>
                    <a:pt x="9750" y="21600"/>
                  </a:moveTo>
                  <a:cubicBezTo>
                    <a:pt x="8550" y="21191"/>
                    <a:pt x="7950" y="20781"/>
                    <a:pt x="7350" y="20372"/>
                  </a:cubicBezTo>
                  <a:cubicBezTo>
                    <a:pt x="4350" y="18085"/>
                    <a:pt x="2550" y="15833"/>
                    <a:pt x="2550" y="13581"/>
                  </a:cubicBezTo>
                  <a:cubicBezTo>
                    <a:pt x="2550" y="11295"/>
                    <a:pt x="4350" y="9043"/>
                    <a:pt x="7350" y="6756"/>
                  </a:cubicBezTo>
                  <a:cubicBezTo>
                    <a:pt x="8550" y="5630"/>
                    <a:pt x="10350" y="4504"/>
                    <a:pt x="12750" y="3378"/>
                  </a:cubicBezTo>
                  <a:cubicBezTo>
                    <a:pt x="15150" y="2252"/>
                    <a:pt x="17550" y="1126"/>
                    <a:pt x="21150" y="0"/>
                  </a:cubicBezTo>
                  <a:cubicBezTo>
                    <a:pt x="20550" y="0"/>
                    <a:pt x="20550" y="0"/>
                    <a:pt x="20550" y="0"/>
                  </a:cubicBezTo>
                  <a:cubicBezTo>
                    <a:pt x="16950" y="1126"/>
                    <a:pt x="13950" y="2252"/>
                    <a:pt x="11550" y="3378"/>
                  </a:cubicBezTo>
                  <a:cubicBezTo>
                    <a:pt x="9150" y="4504"/>
                    <a:pt x="7350" y="5630"/>
                    <a:pt x="5550" y="6756"/>
                  </a:cubicBezTo>
                  <a:cubicBezTo>
                    <a:pt x="1950" y="9009"/>
                    <a:pt x="150" y="11295"/>
                    <a:pt x="150" y="13581"/>
                  </a:cubicBezTo>
                  <a:cubicBezTo>
                    <a:pt x="-450" y="15731"/>
                    <a:pt x="750" y="17915"/>
                    <a:pt x="3750" y="20099"/>
                  </a:cubicBezTo>
                  <a:cubicBezTo>
                    <a:pt x="5550" y="20576"/>
                    <a:pt x="7350" y="21088"/>
                    <a:pt x="9150" y="21566"/>
                  </a:cubicBezTo>
                  <a:cubicBezTo>
                    <a:pt x="9150" y="21566"/>
                    <a:pt x="9750" y="21600"/>
                    <a:pt x="9750" y="216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22" name="Freeform 32"/>
            <p:cNvSpPr/>
            <p:nvPr/>
          </p:nvSpPr>
          <p:spPr>
            <a:xfrm>
              <a:off x="898362" y="6571315"/>
              <a:ext cx="111106" cy="2816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71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13886" y="14644"/>
                    <a:pt x="6943" y="7322"/>
                    <a:pt x="0" y="0"/>
                  </a:cubicBezTo>
                  <a:cubicBezTo>
                    <a:pt x="4629" y="7322"/>
                    <a:pt x="10029" y="14644"/>
                    <a:pt x="16971" y="216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23" name="Freeform 33"/>
            <p:cNvSpPr/>
            <p:nvPr/>
          </p:nvSpPr>
          <p:spPr>
            <a:xfrm>
              <a:off x="393628" y="4107345"/>
              <a:ext cx="68252" cy="5115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082" y="10901"/>
                  </a:moveTo>
                  <a:cubicBezTo>
                    <a:pt x="10165" y="14535"/>
                    <a:pt x="16518" y="17966"/>
                    <a:pt x="21600" y="21600"/>
                  </a:cubicBezTo>
                  <a:cubicBezTo>
                    <a:pt x="17788" y="17361"/>
                    <a:pt x="15247" y="13121"/>
                    <a:pt x="12706" y="8882"/>
                  </a:cubicBezTo>
                  <a:cubicBezTo>
                    <a:pt x="12706" y="8882"/>
                    <a:pt x="11435" y="8680"/>
                    <a:pt x="11435" y="8680"/>
                  </a:cubicBezTo>
                  <a:cubicBezTo>
                    <a:pt x="7624" y="5854"/>
                    <a:pt x="3812" y="2826"/>
                    <a:pt x="0" y="0"/>
                  </a:cubicBezTo>
                  <a:cubicBezTo>
                    <a:pt x="0" y="404"/>
                    <a:pt x="0" y="1009"/>
                    <a:pt x="0" y="1615"/>
                  </a:cubicBezTo>
                  <a:cubicBezTo>
                    <a:pt x="1271" y="4643"/>
                    <a:pt x="3812" y="7873"/>
                    <a:pt x="5082" y="10901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24" name="Freeform 34"/>
            <p:cNvSpPr/>
            <p:nvPr/>
          </p:nvSpPr>
          <p:spPr>
            <a:xfrm>
              <a:off x="784083" y="3145516"/>
              <a:ext cx="1168189" cy="27168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8" y="21030"/>
                  </a:moveTo>
                  <a:cubicBezTo>
                    <a:pt x="661" y="19052"/>
                    <a:pt x="1396" y="17037"/>
                    <a:pt x="2571" y="15097"/>
                  </a:cubicBezTo>
                  <a:cubicBezTo>
                    <a:pt x="3747" y="13196"/>
                    <a:pt x="5363" y="11332"/>
                    <a:pt x="7273" y="9583"/>
                  </a:cubicBezTo>
                  <a:cubicBezTo>
                    <a:pt x="9110" y="7796"/>
                    <a:pt x="11314" y="6123"/>
                    <a:pt x="13739" y="4525"/>
                  </a:cubicBezTo>
                  <a:cubicBezTo>
                    <a:pt x="14914" y="3727"/>
                    <a:pt x="16163" y="2928"/>
                    <a:pt x="17486" y="2206"/>
                  </a:cubicBezTo>
                  <a:cubicBezTo>
                    <a:pt x="18147" y="1825"/>
                    <a:pt x="18808" y="1445"/>
                    <a:pt x="19469" y="1065"/>
                  </a:cubicBezTo>
                  <a:cubicBezTo>
                    <a:pt x="20131" y="723"/>
                    <a:pt x="20865" y="342"/>
                    <a:pt x="21600" y="0"/>
                  </a:cubicBezTo>
                  <a:cubicBezTo>
                    <a:pt x="21527" y="0"/>
                    <a:pt x="21527" y="0"/>
                    <a:pt x="21527" y="0"/>
                  </a:cubicBezTo>
                  <a:cubicBezTo>
                    <a:pt x="20792" y="342"/>
                    <a:pt x="20057" y="685"/>
                    <a:pt x="19396" y="1027"/>
                  </a:cubicBezTo>
                  <a:cubicBezTo>
                    <a:pt x="18735" y="1407"/>
                    <a:pt x="18073" y="1787"/>
                    <a:pt x="17412" y="2130"/>
                  </a:cubicBezTo>
                  <a:cubicBezTo>
                    <a:pt x="16016" y="2890"/>
                    <a:pt x="14767" y="3651"/>
                    <a:pt x="13592" y="4449"/>
                  </a:cubicBezTo>
                  <a:cubicBezTo>
                    <a:pt x="11094" y="6046"/>
                    <a:pt x="8890" y="7720"/>
                    <a:pt x="6980" y="9469"/>
                  </a:cubicBezTo>
                  <a:cubicBezTo>
                    <a:pt x="4996" y="11256"/>
                    <a:pt x="3380" y="13120"/>
                    <a:pt x="2204" y="15059"/>
                  </a:cubicBezTo>
                  <a:cubicBezTo>
                    <a:pt x="955" y="16923"/>
                    <a:pt x="220" y="18900"/>
                    <a:pt x="0" y="20877"/>
                  </a:cubicBezTo>
                  <a:cubicBezTo>
                    <a:pt x="220" y="21106"/>
                    <a:pt x="367" y="21334"/>
                    <a:pt x="514" y="21600"/>
                  </a:cubicBezTo>
                  <a:cubicBezTo>
                    <a:pt x="514" y="21410"/>
                    <a:pt x="514" y="21220"/>
                    <a:pt x="588" y="2103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25" name="Freeform 35"/>
            <p:cNvSpPr/>
            <p:nvPr/>
          </p:nvSpPr>
          <p:spPr>
            <a:xfrm>
              <a:off x="866618" y="6600055"/>
              <a:ext cx="99996" cy="2529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320" y="7336"/>
                    <a:pt x="10368" y="14672"/>
                    <a:pt x="1641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3824" y="14672"/>
                    <a:pt x="6912" y="7336"/>
                    <a:pt x="0" y="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26" name="Freeform 36"/>
            <p:cNvSpPr/>
            <p:nvPr/>
          </p:nvSpPr>
          <p:spPr>
            <a:xfrm>
              <a:off x="784083" y="5896885"/>
              <a:ext cx="114280" cy="6744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4596"/>
                    <a:pt x="1490" y="9191"/>
                    <a:pt x="5214" y="13634"/>
                  </a:cubicBezTo>
                  <a:cubicBezTo>
                    <a:pt x="8193" y="15013"/>
                    <a:pt x="10428" y="16545"/>
                    <a:pt x="13407" y="17923"/>
                  </a:cubicBezTo>
                  <a:cubicBezTo>
                    <a:pt x="16386" y="19149"/>
                    <a:pt x="18621" y="20374"/>
                    <a:pt x="21600" y="21600"/>
                  </a:cubicBezTo>
                  <a:cubicBezTo>
                    <a:pt x="20855" y="21294"/>
                    <a:pt x="20855" y="20987"/>
                    <a:pt x="20110" y="20681"/>
                  </a:cubicBezTo>
                  <a:cubicBezTo>
                    <a:pt x="11917" y="15013"/>
                    <a:pt x="7448" y="9191"/>
                    <a:pt x="5959" y="3370"/>
                  </a:cubicBezTo>
                  <a:cubicBezTo>
                    <a:pt x="5214" y="2757"/>
                    <a:pt x="3724" y="2298"/>
                    <a:pt x="2979" y="1685"/>
                  </a:cubicBezTo>
                  <a:cubicBezTo>
                    <a:pt x="1490" y="1072"/>
                    <a:pt x="745" y="460"/>
                    <a:pt x="0" y="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27" name="Freeform 37"/>
            <p:cNvSpPr/>
            <p:nvPr/>
          </p:nvSpPr>
          <p:spPr>
            <a:xfrm>
              <a:off x="784083" y="5772344"/>
              <a:ext cx="31745" cy="228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700"/>
                  </a:moveTo>
                  <a:cubicBezTo>
                    <a:pt x="2700" y="13050"/>
                    <a:pt x="5400" y="14850"/>
                    <a:pt x="10800" y="16650"/>
                  </a:cubicBezTo>
                  <a:cubicBezTo>
                    <a:pt x="13500" y="18450"/>
                    <a:pt x="18900" y="19800"/>
                    <a:pt x="21600" y="21600"/>
                  </a:cubicBezTo>
                  <a:cubicBezTo>
                    <a:pt x="18900" y="17100"/>
                    <a:pt x="18900" y="12600"/>
                    <a:pt x="18900" y="8550"/>
                  </a:cubicBezTo>
                  <a:cubicBezTo>
                    <a:pt x="13500" y="5400"/>
                    <a:pt x="8100" y="2700"/>
                    <a:pt x="0" y="0"/>
                  </a:cubicBezTo>
                  <a:cubicBezTo>
                    <a:pt x="0" y="450"/>
                    <a:pt x="0" y="1350"/>
                    <a:pt x="0" y="1800"/>
                  </a:cubicBezTo>
                  <a:cubicBezTo>
                    <a:pt x="0" y="4950"/>
                    <a:pt x="0" y="8550"/>
                    <a:pt x="0" y="117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28" name="Freeform 38"/>
            <p:cNvSpPr/>
            <p:nvPr/>
          </p:nvSpPr>
          <p:spPr>
            <a:xfrm>
              <a:off x="811066" y="6322236"/>
              <a:ext cx="174594" cy="530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5449"/>
                  </a:moveTo>
                  <a:cubicBezTo>
                    <a:pt x="3436" y="3697"/>
                    <a:pt x="1964" y="1751"/>
                    <a:pt x="0" y="0"/>
                  </a:cubicBezTo>
                  <a:cubicBezTo>
                    <a:pt x="1473" y="3114"/>
                    <a:pt x="3436" y="6422"/>
                    <a:pt x="5400" y="9535"/>
                  </a:cubicBezTo>
                  <a:cubicBezTo>
                    <a:pt x="5891" y="10119"/>
                    <a:pt x="6382" y="10703"/>
                    <a:pt x="6873" y="11286"/>
                  </a:cubicBezTo>
                  <a:cubicBezTo>
                    <a:pt x="10800" y="14789"/>
                    <a:pt x="14727" y="18292"/>
                    <a:pt x="1914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7182" y="17903"/>
                    <a:pt x="13745" y="14011"/>
                    <a:pt x="10800" y="10119"/>
                  </a:cubicBezTo>
                  <a:cubicBezTo>
                    <a:pt x="8836" y="8562"/>
                    <a:pt x="7364" y="7005"/>
                    <a:pt x="5400" y="5449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230" name="Rectangle 61"/>
          <p:cNvSpPr/>
          <p:nvPr/>
        </p:nvSpPr>
        <p:spPr>
          <a:xfrm>
            <a:off x="-1" y="0"/>
            <a:ext cx="182882" cy="6858000"/>
          </a:xfrm>
          <a:prstGeom prst="rect">
            <a:avLst/>
          </a:prstGeom>
          <a:solidFill>
            <a:srgbClr val="766F54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1" name="Title Text"/>
          <p:cNvSpPr txBox="1">
            <a:spLocks noGrp="1"/>
          </p:cNvSpPr>
          <p:nvPr>
            <p:ph type="title"/>
          </p:nvPr>
        </p:nvSpPr>
        <p:spPr>
          <a:xfrm>
            <a:off x="1942414" y="609600"/>
            <a:ext cx="6591987" cy="3117040"/>
          </a:xfrm>
          <a:prstGeom prst="rect">
            <a:avLst/>
          </a:prstGeom>
        </p:spPr>
        <p:txBody>
          <a:bodyPr anchor="ctr"/>
          <a:lstStyle>
            <a:lvl1pPr>
              <a:defRPr sz="4800"/>
            </a:lvl1pPr>
          </a:lstStyle>
          <a:p>
            <a:r>
              <a:t>Title Text</a:t>
            </a:r>
          </a:p>
        </p:txBody>
      </p:sp>
      <p:sp>
        <p:nvSpPr>
          <p:cNvPr id="23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942414" y="4354045"/>
            <a:ext cx="6591987" cy="1555865"/>
          </a:xfrm>
          <a:prstGeom prst="rect">
            <a:avLst/>
          </a:prstGeom>
        </p:spPr>
        <p:txBody>
          <a:bodyPr anchor="ctr"/>
          <a:lstStyle>
            <a:lvl1pPr marL="0" indent="0">
              <a:buClrTx/>
              <a:buSzTx/>
              <a:buNone/>
              <a:defRPr>
                <a:solidFill>
                  <a:srgbClr val="595959"/>
                </a:solidFill>
              </a:defRPr>
            </a:lvl1pPr>
            <a:lvl2pPr marL="0" indent="457200">
              <a:buClrTx/>
              <a:buSzTx/>
              <a:buNone/>
              <a:defRPr>
                <a:solidFill>
                  <a:srgbClr val="595959"/>
                </a:solidFill>
              </a:defRPr>
            </a:lvl2pPr>
            <a:lvl3pPr marL="0" indent="914400">
              <a:buClrTx/>
              <a:buSzTx/>
              <a:buNone/>
              <a:defRPr>
                <a:solidFill>
                  <a:srgbClr val="595959"/>
                </a:solidFill>
              </a:defRPr>
            </a:lvl3pPr>
            <a:lvl4pPr marL="0" indent="1371600">
              <a:buClrTx/>
              <a:buSzTx/>
              <a:buNone/>
              <a:defRPr>
                <a:solidFill>
                  <a:srgbClr val="595959"/>
                </a:solidFill>
              </a:defRPr>
            </a:lvl4pPr>
            <a:lvl5pPr marL="0" indent="1828800">
              <a:buClrTx/>
              <a:buSzTx/>
              <a:buNone/>
              <a:defRPr>
                <a:solidFill>
                  <a:srgbClr val="595959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3" name="Freeform 11"/>
          <p:cNvSpPr/>
          <p:nvPr/>
        </p:nvSpPr>
        <p:spPr>
          <a:xfrm flipV="1">
            <a:off x="57" y="3166527"/>
            <a:ext cx="1365443" cy="5080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3" h="21600" extrusionOk="0">
                <a:moveTo>
                  <a:pt x="21451" y="10139"/>
                </a:moveTo>
                <a:lnTo>
                  <a:pt x="17835" y="406"/>
                </a:lnTo>
                <a:cubicBezTo>
                  <a:pt x="17811" y="339"/>
                  <a:pt x="17781" y="270"/>
                  <a:pt x="17756" y="203"/>
                </a:cubicBezTo>
                <a:cubicBezTo>
                  <a:pt x="17683" y="0"/>
                  <a:pt x="17607" y="0"/>
                  <a:pt x="17531" y="0"/>
                </a:cubicBezTo>
                <a:lnTo>
                  <a:pt x="16099" y="0"/>
                </a:lnTo>
                <a:lnTo>
                  <a:pt x="0" y="134"/>
                </a:lnTo>
                <a:lnTo>
                  <a:pt x="0" y="21600"/>
                </a:lnTo>
                <a:lnTo>
                  <a:pt x="16099" y="21496"/>
                </a:lnTo>
                <a:lnTo>
                  <a:pt x="17531" y="21496"/>
                </a:lnTo>
                <a:cubicBezTo>
                  <a:pt x="17607" y="21496"/>
                  <a:pt x="17683" y="21295"/>
                  <a:pt x="17756" y="21295"/>
                </a:cubicBezTo>
                <a:cubicBezTo>
                  <a:pt x="17756" y="21090"/>
                  <a:pt x="17835" y="21090"/>
                  <a:pt x="17835" y="21090"/>
                </a:cubicBezTo>
                <a:lnTo>
                  <a:pt x="21451" y="11357"/>
                </a:lnTo>
                <a:cubicBezTo>
                  <a:pt x="21600" y="10951"/>
                  <a:pt x="21600" y="10547"/>
                  <a:pt x="21451" y="10139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09540" y="3228582"/>
            <a:ext cx="386666" cy="396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3" name="Group 35"/>
          <p:cNvGrpSpPr/>
          <p:nvPr/>
        </p:nvGrpSpPr>
        <p:grpSpPr>
          <a:xfrm>
            <a:off x="1" y="228600"/>
            <a:ext cx="1981201" cy="6638629"/>
            <a:chOff x="0" y="0"/>
            <a:chExt cx="1981200" cy="6638628"/>
          </a:xfrm>
        </p:grpSpPr>
        <p:sp>
          <p:nvSpPr>
            <p:cNvPr id="241" name="Freeform 11"/>
            <p:cNvSpPr/>
            <p:nvPr/>
          </p:nvSpPr>
          <p:spPr>
            <a:xfrm>
              <a:off x="0" y="2346443"/>
              <a:ext cx="69925" cy="6262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9636" y="18582"/>
                    <a:pt x="18655" y="15724"/>
                    <a:pt x="16691" y="12706"/>
                  </a:cubicBezTo>
                  <a:cubicBezTo>
                    <a:pt x="10800" y="8576"/>
                    <a:pt x="5891" y="4288"/>
                    <a:pt x="0" y="0"/>
                  </a:cubicBezTo>
                  <a:cubicBezTo>
                    <a:pt x="0" y="5559"/>
                    <a:pt x="0" y="5559"/>
                    <a:pt x="0" y="5559"/>
                  </a:cubicBezTo>
                  <a:cubicBezTo>
                    <a:pt x="5891" y="10165"/>
                    <a:pt x="12764" y="14929"/>
                    <a:pt x="19636" y="19694"/>
                  </a:cubicBezTo>
                  <a:cubicBezTo>
                    <a:pt x="19636" y="20329"/>
                    <a:pt x="20618" y="20965"/>
                    <a:pt x="21600" y="216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2" name="Freeform 12"/>
            <p:cNvSpPr/>
            <p:nvPr/>
          </p:nvSpPr>
          <p:spPr>
            <a:xfrm>
              <a:off x="89348" y="2927929"/>
              <a:ext cx="449333" cy="23222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69" y="15000"/>
                  </a:moveTo>
                  <a:cubicBezTo>
                    <a:pt x="15891" y="17229"/>
                    <a:pt x="18514" y="19414"/>
                    <a:pt x="21446" y="21600"/>
                  </a:cubicBezTo>
                  <a:cubicBezTo>
                    <a:pt x="21446" y="21214"/>
                    <a:pt x="21446" y="20871"/>
                    <a:pt x="21600" y="20486"/>
                  </a:cubicBezTo>
                  <a:cubicBezTo>
                    <a:pt x="19131" y="18643"/>
                    <a:pt x="16817" y="16757"/>
                    <a:pt x="14657" y="14871"/>
                  </a:cubicBezTo>
                  <a:cubicBezTo>
                    <a:pt x="8949" y="9986"/>
                    <a:pt x="4166" y="5014"/>
                    <a:pt x="0" y="0"/>
                  </a:cubicBezTo>
                  <a:cubicBezTo>
                    <a:pt x="309" y="857"/>
                    <a:pt x="617" y="1757"/>
                    <a:pt x="926" y="2614"/>
                  </a:cubicBezTo>
                  <a:cubicBezTo>
                    <a:pt x="4629" y="6771"/>
                    <a:pt x="8640" y="10929"/>
                    <a:pt x="13269" y="150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3" name="Freeform 13"/>
            <p:cNvSpPr/>
            <p:nvPr/>
          </p:nvSpPr>
          <p:spPr>
            <a:xfrm>
              <a:off x="560692" y="5218460"/>
              <a:ext cx="423435" cy="14201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9" y="1543"/>
                  </a:moveTo>
                  <a:cubicBezTo>
                    <a:pt x="818" y="1052"/>
                    <a:pt x="327" y="561"/>
                    <a:pt x="0" y="0"/>
                  </a:cubicBezTo>
                  <a:cubicBezTo>
                    <a:pt x="0" y="701"/>
                    <a:pt x="0" y="1332"/>
                    <a:pt x="0" y="2034"/>
                  </a:cubicBezTo>
                  <a:cubicBezTo>
                    <a:pt x="3436" y="5961"/>
                    <a:pt x="7200" y="9818"/>
                    <a:pt x="11127" y="13605"/>
                  </a:cubicBezTo>
                  <a:cubicBezTo>
                    <a:pt x="13909" y="16270"/>
                    <a:pt x="17018" y="18935"/>
                    <a:pt x="20127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8491" y="18865"/>
                    <a:pt x="15382" y="16130"/>
                    <a:pt x="12600" y="13325"/>
                  </a:cubicBezTo>
                  <a:cubicBezTo>
                    <a:pt x="8509" y="9468"/>
                    <a:pt x="4745" y="5540"/>
                    <a:pt x="1309" y="1543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4" name="Freeform 14"/>
            <p:cNvSpPr/>
            <p:nvPr/>
          </p:nvSpPr>
          <p:spPr>
            <a:xfrm>
              <a:off x="666874" y="6275199"/>
              <a:ext cx="119132" cy="3634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346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14011" y="14491"/>
                    <a:pt x="7005" y="7382"/>
                    <a:pt x="0" y="0"/>
                  </a:cubicBezTo>
                  <a:cubicBezTo>
                    <a:pt x="4670" y="7382"/>
                    <a:pt x="9924" y="14491"/>
                    <a:pt x="16346" y="216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5" name="Freeform 15"/>
            <p:cNvSpPr/>
            <p:nvPr/>
          </p:nvSpPr>
          <p:spPr>
            <a:xfrm>
              <a:off x="69924" y="2972659"/>
              <a:ext cx="571053" cy="3328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58" y="19745"/>
                  </a:moveTo>
                  <a:cubicBezTo>
                    <a:pt x="17596" y="18489"/>
                    <a:pt x="15775" y="17232"/>
                    <a:pt x="14076" y="15976"/>
                  </a:cubicBezTo>
                  <a:cubicBezTo>
                    <a:pt x="10193" y="13074"/>
                    <a:pt x="7160" y="10082"/>
                    <a:pt x="4854" y="7060"/>
                  </a:cubicBezTo>
                  <a:cubicBezTo>
                    <a:pt x="3519" y="5235"/>
                    <a:pt x="2427" y="3381"/>
                    <a:pt x="1456" y="1526"/>
                  </a:cubicBezTo>
                  <a:cubicBezTo>
                    <a:pt x="971" y="1017"/>
                    <a:pt x="485" y="509"/>
                    <a:pt x="0" y="0"/>
                  </a:cubicBezTo>
                  <a:cubicBezTo>
                    <a:pt x="971" y="2363"/>
                    <a:pt x="2306" y="4757"/>
                    <a:pt x="4004" y="7090"/>
                  </a:cubicBezTo>
                  <a:cubicBezTo>
                    <a:pt x="6189" y="10142"/>
                    <a:pt x="9222" y="13134"/>
                    <a:pt x="12984" y="16065"/>
                  </a:cubicBezTo>
                  <a:cubicBezTo>
                    <a:pt x="14926" y="17531"/>
                    <a:pt x="17110" y="18967"/>
                    <a:pt x="19416" y="20373"/>
                  </a:cubicBezTo>
                  <a:cubicBezTo>
                    <a:pt x="20144" y="20792"/>
                    <a:pt x="20872" y="21181"/>
                    <a:pt x="21600" y="21600"/>
                  </a:cubicBezTo>
                  <a:cubicBezTo>
                    <a:pt x="21357" y="21450"/>
                    <a:pt x="21236" y="21331"/>
                    <a:pt x="21115" y="21181"/>
                  </a:cubicBezTo>
                  <a:cubicBezTo>
                    <a:pt x="20508" y="20702"/>
                    <a:pt x="20022" y="20224"/>
                    <a:pt x="19658" y="19745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6" name="Freeform 16"/>
            <p:cNvSpPr/>
            <p:nvPr/>
          </p:nvSpPr>
          <p:spPr>
            <a:xfrm>
              <a:off x="18152" y="0"/>
              <a:ext cx="71197" cy="29279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5" h="21600" extrusionOk="0">
                  <a:moveTo>
                    <a:pt x="9565" y="19627"/>
                  </a:moveTo>
                  <a:cubicBezTo>
                    <a:pt x="10505" y="19763"/>
                    <a:pt x="10505" y="19899"/>
                    <a:pt x="10505" y="20035"/>
                  </a:cubicBezTo>
                  <a:cubicBezTo>
                    <a:pt x="13322" y="20511"/>
                    <a:pt x="17078" y="20988"/>
                    <a:pt x="19896" y="21498"/>
                  </a:cubicBezTo>
                  <a:cubicBezTo>
                    <a:pt x="19896" y="21532"/>
                    <a:pt x="19896" y="21566"/>
                    <a:pt x="20835" y="21600"/>
                  </a:cubicBezTo>
                  <a:cubicBezTo>
                    <a:pt x="18957" y="20920"/>
                    <a:pt x="17078" y="20273"/>
                    <a:pt x="15200" y="19593"/>
                  </a:cubicBezTo>
                  <a:cubicBezTo>
                    <a:pt x="7687" y="16123"/>
                    <a:pt x="3931" y="12654"/>
                    <a:pt x="3931" y="9150"/>
                  </a:cubicBezTo>
                  <a:cubicBezTo>
                    <a:pt x="4870" y="6089"/>
                    <a:pt x="7687" y="3061"/>
                    <a:pt x="13322" y="0"/>
                  </a:cubicBezTo>
                  <a:cubicBezTo>
                    <a:pt x="10505" y="0"/>
                    <a:pt x="10505" y="0"/>
                    <a:pt x="10505" y="0"/>
                  </a:cubicBezTo>
                  <a:cubicBezTo>
                    <a:pt x="3931" y="3027"/>
                    <a:pt x="1113" y="6089"/>
                    <a:pt x="174" y="9150"/>
                  </a:cubicBezTo>
                  <a:cubicBezTo>
                    <a:pt x="-765" y="12654"/>
                    <a:pt x="2052" y="16123"/>
                    <a:pt x="9565" y="19627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7" name="Freeform 17"/>
            <p:cNvSpPr/>
            <p:nvPr/>
          </p:nvSpPr>
          <p:spPr>
            <a:xfrm>
              <a:off x="54385" y="2715463"/>
              <a:ext cx="54387" cy="4938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2541" y="3836"/>
                    <a:pt x="3812" y="7469"/>
                    <a:pt x="6353" y="11305"/>
                  </a:cubicBezTo>
                  <a:cubicBezTo>
                    <a:pt x="11435" y="14736"/>
                    <a:pt x="16518" y="18168"/>
                    <a:pt x="21600" y="21600"/>
                  </a:cubicBezTo>
                  <a:cubicBezTo>
                    <a:pt x="19059" y="17563"/>
                    <a:pt x="16518" y="13323"/>
                    <a:pt x="13976" y="9286"/>
                  </a:cubicBezTo>
                  <a:cubicBezTo>
                    <a:pt x="12706" y="9084"/>
                    <a:pt x="12706" y="8882"/>
                    <a:pt x="12706" y="8680"/>
                  </a:cubicBezTo>
                  <a:cubicBezTo>
                    <a:pt x="8894" y="5652"/>
                    <a:pt x="3812" y="2826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8" name="Freeform 18"/>
            <p:cNvSpPr/>
            <p:nvPr/>
          </p:nvSpPr>
          <p:spPr>
            <a:xfrm>
              <a:off x="534794" y="5250144"/>
              <a:ext cx="132081" cy="1025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3016"/>
                    <a:pt x="1054" y="6032"/>
                    <a:pt x="2634" y="9049"/>
                  </a:cubicBezTo>
                  <a:cubicBezTo>
                    <a:pt x="4215" y="11384"/>
                    <a:pt x="6322" y="13816"/>
                    <a:pt x="8956" y="16151"/>
                  </a:cubicBezTo>
                  <a:cubicBezTo>
                    <a:pt x="10010" y="16735"/>
                    <a:pt x="11590" y="17319"/>
                    <a:pt x="12644" y="17903"/>
                  </a:cubicBezTo>
                  <a:cubicBezTo>
                    <a:pt x="15805" y="19168"/>
                    <a:pt x="18439" y="20335"/>
                    <a:pt x="21600" y="21600"/>
                  </a:cubicBezTo>
                  <a:cubicBezTo>
                    <a:pt x="21073" y="21308"/>
                    <a:pt x="20546" y="20919"/>
                    <a:pt x="20020" y="20627"/>
                  </a:cubicBezTo>
                  <a:cubicBezTo>
                    <a:pt x="13698" y="16735"/>
                    <a:pt x="9483" y="12843"/>
                    <a:pt x="6849" y="8951"/>
                  </a:cubicBezTo>
                  <a:cubicBezTo>
                    <a:pt x="5795" y="6616"/>
                    <a:pt x="4741" y="4378"/>
                    <a:pt x="4215" y="2141"/>
                  </a:cubicBezTo>
                  <a:cubicBezTo>
                    <a:pt x="4215" y="2043"/>
                    <a:pt x="3688" y="1946"/>
                    <a:pt x="3688" y="1751"/>
                  </a:cubicBezTo>
                  <a:cubicBezTo>
                    <a:pt x="2634" y="1168"/>
                    <a:pt x="1054" y="584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9" name="Freeform 19"/>
            <p:cNvSpPr/>
            <p:nvPr/>
          </p:nvSpPr>
          <p:spPr>
            <a:xfrm>
              <a:off x="538679" y="1170426"/>
              <a:ext cx="1442522" cy="40480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6" y="21010"/>
                  </a:moveTo>
                  <a:cubicBezTo>
                    <a:pt x="480" y="18992"/>
                    <a:pt x="1248" y="17000"/>
                    <a:pt x="2400" y="15081"/>
                  </a:cubicBezTo>
                  <a:cubicBezTo>
                    <a:pt x="3600" y="13162"/>
                    <a:pt x="5232" y="11317"/>
                    <a:pt x="7152" y="9545"/>
                  </a:cubicBezTo>
                  <a:cubicBezTo>
                    <a:pt x="9072" y="7774"/>
                    <a:pt x="11280" y="6101"/>
                    <a:pt x="13680" y="4502"/>
                  </a:cubicBezTo>
                  <a:cubicBezTo>
                    <a:pt x="14880" y="3715"/>
                    <a:pt x="16176" y="2928"/>
                    <a:pt x="17472" y="2190"/>
                  </a:cubicBezTo>
                  <a:cubicBezTo>
                    <a:pt x="18144" y="1821"/>
                    <a:pt x="18816" y="1427"/>
                    <a:pt x="19488" y="1082"/>
                  </a:cubicBezTo>
                  <a:cubicBezTo>
                    <a:pt x="20208" y="713"/>
                    <a:pt x="20880" y="369"/>
                    <a:pt x="21600" y="25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0832" y="344"/>
                    <a:pt x="20160" y="689"/>
                    <a:pt x="19440" y="1058"/>
                  </a:cubicBezTo>
                  <a:cubicBezTo>
                    <a:pt x="18768" y="1402"/>
                    <a:pt x="18096" y="1771"/>
                    <a:pt x="17424" y="2165"/>
                  </a:cubicBezTo>
                  <a:cubicBezTo>
                    <a:pt x="16080" y="2903"/>
                    <a:pt x="14784" y="3666"/>
                    <a:pt x="13584" y="4453"/>
                  </a:cubicBezTo>
                  <a:cubicBezTo>
                    <a:pt x="11136" y="6052"/>
                    <a:pt x="8880" y="7725"/>
                    <a:pt x="6960" y="9496"/>
                  </a:cubicBezTo>
                  <a:cubicBezTo>
                    <a:pt x="4992" y="11243"/>
                    <a:pt x="3360" y="13113"/>
                    <a:pt x="2160" y="15031"/>
                  </a:cubicBezTo>
                  <a:cubicBezTo>
                    <a:pt x="912" y="16975"/>
                    <a:pt x="144" y="18968"/>
                    <a:pt x="0" y="21010"/>
                  </a:cubicBezTo>
                  <a:cubicBezTo>
                    <a:pt x="0" y="21059"/>
                    <a:pt x="0" y="21083"/>
                    <a:pt x="0" y="21133"/>
                  </a:cubicBezTo>
                  <a:cubicBezTo>
                    <a:pt x="96" y="21280"/>
                    <a:pt x="192" y="21452"/>
                    <a:pt x="336" y="21600"/>
                  </a:cubicBezTo>
                  <a:cubicBezTo>
                    <a:pt x="336" y="21403"/>
                    <a:pt x="336" y="21206"/>
                    <a:pt x="336" y="2101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50" name="Freeform 20"/>
            <p:cNvSpPr/>
            <p:nvPr/>
          </p:nvSpPr>
          <p:spPr>
            <a:xfrm>
              <a:off x="640976" y="6301291"/>
              <a:ext cx="112658" cy="337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320" y="7101"/>
                    <a:pt x="9874" y="14499"/>
                    <a:pt x="1604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4194" y="14499"/>
                    <a:pt x="6789" y="7101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51" name="Freeform 21"/>
            <p:cNvSpPr/>
            <p:nvPr/>
          </p:nvSpPr>
          <p:spPr>
            <a:xfrm>
              <a:off x="534794" y="5130865"/>
              <a:ext cx="25899" cy="221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19800"/>
                  </a:moveTo>
                  <a:cubicBezTo>
                    <a:pt x="18900" y="20700"/>
                    <a:pt x="21600" y="21150"/>
                    <a:pt x="21600" y="21600"/>
                  </a:cubicBezTo>
                  <a:cubicBezTo>
                    <a:pt x="21600" y="17100"/>
                    <a:pt x="21600" y="13050"/>
                    <a:pt x="21600" y="8550"/>
                  </a:cubicBezTo>
                  <a:cubicBezTo>
                    <a:pt x="13500" y="5850"/>
                    <a:pt x="8100" y="2700"/>
                    <a:pt x="2700" y="0"/>
                  </a:cubicBezTo>
                  <a:cubicBezTo>
                    <a:pt x="0" y="4050"/>
                    <a:pt x="0" y="7650"/>
                    <a:pt x="0" y="11700"/>
                  </a:cubicBezTo>
                  <a:cubicBezTo>
                    <a:pt x="5400" y="14400"/>
                    <a:pt x="13500" y="17100"/>
                    <a:pt x="18900" y="198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52" name="Freeform 22"/>
            <p:cNvSpPr/>
            <p:nvPr/>
          </p:nvSpPr>
          <p:spPr>
            <a:xfrm>
              <a:off x="590475" y="6016138"/>
              <a:ext cx="165748" cy="622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08" y="2880"/>
                  </a:moveTo>
                  <a:cubicBezTo>
                    <a:pt x="2077" y="1920"/>
                    <a:pt x="831" y="960"/>
                    <a:pt x="0" y="0"/>
                  </a:cubicBezTo>
                  <a:cubicBezTo>
                    <a:pt x="1246" y="2560"/>
                    <a:pt x="2908" y="5120"/>
                    <a:pt x="4985" y="7680"/>
                  </a:cubicBezTo>
                  <a:cubicBezTo>
                    <a:pt x="5400" y="8480"/>
                    <a:pt x="5815" y="9120"/>
                    <a:pt x="6646" y="9920"/>
                  </a:cubicBezTo>
                  <a:cubicBezTo>
                    <a:pt x="11215" y="13760"/>
                    <a:pt x="16200" y="17760"/>
                    <a:pt x="2118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7031" y="17440"/>
                    <a:pt x="13292" y="13280"/>
                    <a:pt x="9969" y="8960"/>
                  </a:cubicBezTo>
                  <a:cubicBezTo>
                    <a:pt x="7477" y="6880"/>
                    <a:pt x="5400" y="4960"/>
                    <a:pt x="2908" y="288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66" name="Group 48"/>
          <p:cNvGrpSpPr/>
          <p:nvPr/>
        </p:nvGrpSpPr>
        <p:grpSpPr>
          <a:xfrm>
            <a:off x="20421" y="285"/>
            <a:ext cx="1952272" cy="6852968"/>
            <a:chOff x="0" y="0"/>
            <a:chExt cx="1952271" cy="6852967"/>
          </a:xfrm>
        </p:grpSpPr>
        <p:sp>
          <p:nvSpPr>
            <p:cNvPr id="254" name="Freeform 27"/>
            <p:cNvSpPr/>
            <p:nvPr/>
          </p:nvSpPr>
          <p:spPr>
            <a:xfrm>
              <a:off x="0" y="0"/>
              <a:ext cx="409501" cy="44010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68" y="4930"/>
                  </a:moveTo>
                  <a:cubicBezTo>
                    <a:pt x="2307" y="6762"/>
                    <a:pt x="3565" y="8617"/>
                    <a:pt x="5452" y="10448"/>
                  </a:cubicBezTo>
                  <a:cubicBezTo>
                    <a:pt x="7130" y="12279"/>
                    <a:pt x="9227" y="14110"/>
                    <a:pt x="11953" y="15942"/>
                  </a:cubicBezTo>
                  <a:cubicBezTo>
                    <a:pt x="14470" y="17773"/>
                    <a:pt x="17616" y="19581"/>
                    <a:pt x="21181" y="21389"/>
                  </a:cubicBezTo>
                  <a:cubicBezTo>
                    <a:pt x="21390" y="21459"/>
                    <a:pt x="21600" y="21530"/>
                    <a:pt x="21600" y="21600"/>
                  </a:cubicBezTo>
                  <a:cubicBezTo>
                    <a:pt x="21390" y="21248"/>
                    <a:pt x="20971" y="20872"/>
                    <a:pt x="20761" y="20520"/>
                  </a:cubicBezTo>
                  <a:cubicBezTo>
                    <a:pt x="20761" y="20450"/>
                    <a:pt x="20761" y="20379"/>
                    <a:pt x="20761" y="20332"/>
                  </a:cubicBezTo>
                  <a:cubicBezTo>
                    <a:pt x="17825" y="18853"/>
                    <a:pt x="15309" y="17397"/>
                    <a:pt x="13212" y="15918"/>
                  </a:cubicBezTo>
                  <a:cubicBezTo>
                    <a:pt x="10485" y="14087"/>
                    <a:pt x="8179" y="12279"/>
                    <a:pt x="6291" y="10424"/>
                  </a:cubicBezTo>
                  <a:cubicBezTo>
                    <a:pt x="4404" y="8593"/>
                    <a:pt x="2936" y="6762"/>
                    <a:pt x="1887" y="4907"/>
                  </a:cubicBezTo>
                  <a:cubicBezTo>
                    <a:pt x="1468" y="3991"/>
                    <a:pt x="1049" y="3076"/>
                    <a:pt x="629" y="2160"/>
                  </a:cubicBezTo>
                  <a:cubicBezTo>
                    <a:pt x="419" y="1432"/>
                    <a:pt x="210" y="728"/>
                    <a:pt x="2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8"/>
                    <a:pt x="210" y="1432"/>
                    <a:pt x="210" y="2160"/>
                  </a:cubicBezTo>
                  <a:cubicBezTo>
                    <a:pt x="629" y="3076"/>
                    <a:pt x="839" y="3991"/>
                    <a:pt x="1468" y="493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55" name="Freeform 28"/>
            <p:cNvSpPr/>
            <p:nvPr/>
          </p:nvSpPr>
          <p:spPr>
            <a:xfrm>
              <a:off x="433309" y="4316188"/>
              <a:ext cx="350776" cy="15806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09" y="14989"/>
                  </a:moveTo>
                  <a:cubicBezTo>
                    <a:pt x="15709" y="17215"/>
                    <a:pt x="18409" y="19440"/>
                    <a:pt x="21600" y="21600"/>
                  </a:cubicBezTo>
                  <a:cubicBezTo>
                    <a:pt x="21600" y="21142"/>
                    <a:pt x="21600" y="20618"/>
                    <a:pt x="21600" y="20160"/>
                  </a:cubicBezTo>
                  <a:cubicBezTo>
                    <a:pt x="21600" y="20095"/>
                    <a:pt x="21600" y="19964"/>
                    <a:pt x="21600" y="19898"/>
                  </a:cubicBezTo>
                  <a:cubicBezTo>
                    <a:pt x="19391" y="18196"/>
                    <a:pt x="17182" y="16495"/>
                    <a:pt x="15218" y="14793"/>
                  </a:cubicBezTo>
                  <a:cubicBezTo>
                    <a:pt x="9327" y="9949"/>
                    <a:pt x="4173" y="4975"/>
                    <a:pt x="0" y="0"/>
                  </a:cubicBezTo>
                  <a:cubicBezTo>
                    <a:pt x="491" y="1375"/>
                    <a:pt x="982" y="2749"/>
                    <a:pt x="1718" y="4124"/>
                  </a:cubicBezTo>
                  <a:cubicBezTo>
                    <a:pt x="5155" y="7789"/>
                    <a:pt x="8836" y="11389"/>
                    <a:pt x="13009" y="14989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56" name="Freeform 29"/>
            <p:cNvSpPr/>
            <p:nvPr/>
          </p:nvSpPr>
          <p:spPr>
            <a:xfrm>
              <a:off x="811066" y="5862397"/>
              <a:ext cx="357124" cy="9905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0" y="1565"/>
                  </a:moveTo>
                  <a:cubicBezTo>
                    <a:pt x="960" y="1043"/>
                    <a:pt x="480" y="522"/>
                    <a:pt x="0" y="0"/>
                  </a:cubicBezTo>
                  <a:cubicBezTo>
                    <a:pt x="0" y="939"/>
                    <a:pt x="0" y="1983"/>
                    <a:pt x="240" y="3026"/>
                  </a:cubicBezTo>
                  <a:cubicBezTo>
                    <a:pt x="3360" y="6470"/>
                    <a:pt x="6480" y="9913"/>
                    <a:pt x="10080" y="13252"/>
                  </a:cubicBezTo>
                  <a:cubicBezTo>
                    <a:pt x="12960" y="16070"/>
                    <a:pt x="16080" y="18887"/>
                    <a:pt x="1920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8240" y="18783"/>
                    <a:pt x="15120" y="15861"/>
                    <a:pt x="12000" y="12835"/>
                  </a:cubicBezTo>
                  <a:cubicBezTo>
                    <a:pt x="8160" y="9183"/>
                    <a:pt x="4800" y="5322"/>
                    <a:pt x="1440" y="1565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57" name="Freeform 30"/>
            <p:cNvSpPr/>
            <p:nvPr/>
          </p:nvSpPr>
          <p:spPr>
            <a:xfrm>
              <a:off x="409500" y="4364089"/>
              <a:ext cx="457119" cy="22359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70" y="18917"/>
                  </a:moveTo>
                  <a:cubicBezTo>
                    <a:pt x="17468" y="17946"/>
                    <a:pt x="15965" y="16928"/>
                    <a:pt x="14650" y="15911"/>
                  </a:cubicBezTo>
                  <a:cubicBezTo>
                    <a:pt x="10706" y="12997"/>
                    <a:pt x="7701" y="9991"/>
                    <a:pt x="5447" y="6984"/>
                  </a:cubicBezTo>
                  <a:cubicBezTo>
                    <a:pt x="4132" y="5504"/>
                    <a:pt x="3193" y="3978"/>
                    <a:pt x="2442" y="2451"/>
                  </a:cubicBezTo>
                  <a:cubicBezTo>
                    <a:pt x="1690" y="1619"/>
                    <a:pt x="751" y="833"/>
                    <a:pt x="0" y="0"/>
                  </a:cubicBezTo>
                  <a:cubicBezTo>
                    <a:pt x="939" y="2359"/>
                    <a:pt x="2254" y="4718"/>
                    <a:pt x="3944" y="7030"/>
                  </a:cubicBezTo>
                  <a:cubicBezTo>
                    <a:pt x="6198" y="10083"/>
                    <a:pt x="9203" y="13090"/>
                    <a:pt x="12960" y="16050"/>
                  </a:cubicBezTo>
                  <a:cubicBezTo>
                    <a:pt x="14838" y="17484"/>
                    <a:pt x="16904" y="18964"/>
                    <a:pt x="19346" y="20397"/>
                  </a:cubicBezTo>
                  <a:cubicBezTo>
                    <a:pt x="20097" y="20767"/>
                    <a:pt x="20849" y="21184"/>
                    <a:pt x="21600" y="21600"/>
                  </a:cubicBezTo>
                  <a:cubicBezTo>
                    <a:pt x="21412" y="21461"/>
                    <a:pt x="21224" y="21322"/>
                    <a:pt x="21037" y="21184"/>
                  </a:cubicBezTo>
                  <a:cubicBezTo>
                    <a:pt x="20285" y="20444"/>
                    <a:pt x="19534" y="19657"/>
                    <a:pt x="18970" y="18917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58" name="Freeform 31"/>
            <p:cNvSpPr/>
            <p:nvPr/>
          </p:nvSpPr>
          <p:spPr>
            <a:xfrm>
              <a:off x="368068" y="1288916"/>
              <a:ext cx="141428" cy="3027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0" h="21600" extrusionOk="0">
                  <a:moveTo>
                    <a:pt x="9750" y="21600"/>
                  </a:moveTo>
                  <a:cubicBezTo>
                    <a:pt x="8550" y="21191"/>
                    <a:pt x="7950" y="20781"/>
                    <a:pt x="7350" y="20372"/>
                  </a:cubicBezTo>
                  <a:cubicBezTo>
                    <a:pt x="4350" y="18085"/>
                    <a:pt x="2550" y="15833"/>
                    <a:pt x="2550" y="13581"/>
                  </a:cubicBezTo>
                  <a:cubicBezTo>
                    <a:pt x="2550" y="11295"/>
                    <a:pt x="4350" y="9043"/>
                    <a:pt x="7350" y="6756"/>
                  </a:cubicBezTo>
                  <a:cubicBezTo>
                    <a:pt x="8550" y="5630"/>
                    <a:pt x="10350" y="4504"/>
                    <a:pt x="12750" y="3378"/>
                  </a:cubicBezTo>
                  <a:cubicBezTo>
                    <a:pt x="15150" y="2252"/>
                    <a:pt x="17550" y="1126"/>
                    <a:pt x="21150" y="0"/>
                  </a:cubicBezTo>
                  <a:cubicBezTo>
                    <a:pt x="20550" y="0"/>
                    <a:pt x="20550" y="0"/>
                    <a:pt x="20550" y="0"/>
                  </a:cubicBezTo>
                  <a:cubicBezTo>
                    <a:pt x="16950" y="1126"/>
                    <a:pt x="13950" y="2252"/>
                    <a:pt x="11550" y="3378"/>
                  </a:cubicBezTo>
                  <a:cubicBezTo>
                    <a:pt x="9150" y="4504"/>
                    <a:pt x="7350" y="5630"/>
                    <a:pt x="5550" y="6756"/>
                  </a:cubicBezTo>
                  <a:cubicBezTo>
                    <a:pt x="1950" y="9009"/>
                    <a:pt x="150" y="11295"/>
                    <a:pt x="150" y="13581"/>
                  </a:cubicBezTo>
                  <a:cubicBezTo>
                    <a:pt x="-450" y="15731"/>
                    <a:pt x="750" y="17915"/>
                    <a:pt x="3750" y="20099"/>
                  </a:cubicBezTo>
                  <a:cubicBezTo>
                    <a:pt x="5550" y="20576"/>
                    <a:pt x="7350" y="21088"/>
                    <a:pt x="9150" y="21566"/>
                  </a:cubicBezTo>
                  <a:cubicBezTo>
                    <a:pt x="9150" y="21566"/>
                    <a:pt x="9750" y="21600"/>
                    <a:pt x="9750" y="216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59" name="Freeform 32"/>
            <p:cNvSpPr/>
            <p:nvPr/>
          </p:nvSpPr>
          <p:spPr>
            <a:xfrm>
              <a:off x="898362" y="6571315"/>
              <a:ext cx="111106" cy="2816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71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13886" y="14644"/>
                    <a:pt x="6943" y="7322"/>
                    <a:pt x="0" y="0"/>
                  </a:cubicBezTo>
                  <a:cubicBezTo>
                    <a:pt x="4629" y="7322"/>
                    <a:pt x="10029" y="14644"/>
                    <a:pt x="16971" y="216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0" name="Freeform 33"/>
            <p:cNvSpPr/>
            <p:nvPr/>
          </p:nvSpPr>
          <p:spPr>
            <a:xfrm>
              <a:off x="393628" y="4107345"/>
              <a:ext cx="68252" cy="5115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082" y="10901"/>
                  </a:moveTo>
                  <a:cubicBezTo>
                    <a:pt x="10165" y="14535"/>
                    <a:pt x="16518" y="17966"/>
                    <a:pt x="21600" y="21600"/>
                  </a:cubicBezTo>
                  <a:cubicBezTo>
                    <a:pt x="17788" y="17361"/>
                    <a:pt x="15247" y="13121"/>
                    <a:pt x="12706" y="8882"/>
                  </a:cubicBezTo>
                  <a:cubicBezTo>
                    <a:pt x="12706" y="8882"/>
                    <a:pt x="11435" y="8680"/>
                    <a:pt x="11435" y="8680"/>
                  </a:cubicBezTo>
                  <a:cubicBezTo>
                    <a:pt x="7624" y="5854"/>
                    <a:pt x="3812" y="2826"/>
                    <a:pt x="0" y="0"/>
                  </a:cubicBezTo>
                  <a:cubicBezTo>
                    <a:pt x="0" y="404"/>
                    <a:pt x="0" y="1009"/>
                    <a:pt x="0" y="1615"/>
                  </a:cubicBezTo>
                  <a:cubicBezTo>
                    <a:pt x="1271" y="4643"/>
                    <a:pt x="3812" y="7873"/>
                    <a:pt x="5082" y="10901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1" name="Freeform 34"/>
            <p:cNvSpPr/>
            <p:nvPr/>
          </p:nvSpPr>
          <p:spPr>
            <a:xfrm>
              <a:off x="784083" y="3145516"/>
              <a:ext cx="1168189" cy="27168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8" y="21030"/>
                  </a:moveTo>
                  <a:cubicBezTo>
                    <a:pt x="661" y="19052"/>
                    <a:pt x="1396" y="17037"/>
                    <a:pt x="2571" y="15097"/>
                  </a:cubicBezTo>
                  <a:cubicBezTo>
                    <a:pt x="3747" y="13196"/>
                    <a:pt x="5363" y="11332"/>
                    <a:pt x="7273" y="9583"/>
                  </a:cubicBezTo>
                  <a:cubicBezTo>
                    <a:pt x="9110" y="7796"/>
                    <a:pt x="11314" y="6123"/>
                    <a:pt x="13739" y="4525"/>
                  </a:cubicBezTo>
                  <a:cubicBezTo>
                    <a:pt x="14914" y="3727"/>
                    <a:pt x="16163" y="2928"/>
                    <a:pt x="17486" y="2206"/>
                  </a:cubicBezTo>
                  <a:cubicBezTo>
                    <a:pt x="18147" y="1825"/>
                    <a:pt x="18808" y="1445"/>
                    <a:pt x="19469" y="1065"/>
                  </a:cubicBezTo>
                  <a:cubicBezTo>
                    <a:pt x="20131" y="723"/>
                    <a:pt x="20865" y="342"/>
                    <a:pt x="21600" y="0"/>
                  </a:cubicBezTo>
                  <a:cubicBezTo>
                    <a:pt x="21527" y="0"/>
                    <a:pt x="21527" y="0"/>
                    <a:pt x="21527" y="0"/>
                  </a:cubicBezTo>
                  <a:cubicBezTo>
                    <a:pt x="20792" y="342"/>
                    <a:pt x="20057" y="685"/>
                    <a:pt x="19396" y="1027"/>
                  </a:cubicBezTo>
                  <a:cubicBezTo>
                    <a:pt x="18735" y="1407"/>
                    <a:pt x="18073" y="1787"/>
                    <a:pt x="17412" y="2130"/>
                  </a:cubicBezTo>
                  <a:cubicBezTo>
                    <a:pt x="16016" y="2890"/>
                    <a:pt x="14767" y="3651"/>
                    <a:pt x="13592" y="4449"/>
                  </a:cubicBezTo>
                  <a:cubicBezTo>
                    <a:pt x="11094" y="6046"/>
                    <a:pt x="8890" y="7720"/>
                    <a:pt x="6980" y="9469"/>
                  </a:cubicBezTo>
                  <a:cubicBezTo>
                    <a:pt x="4996" y="11256"/>
                    <a:pt x="3380" y="13120"/>
                    <a:pt x="2204" y="15059"/>
                  </a:cubicBezTo>
                  <a:cubicBezTo>
                    <a:pt x="955" y="16923"/>
                    <a:pt x="220" y="18900"/>
                    <a:pt x="0" y="20877"/>
                  </a:cubicBezTo>
                  <a:cubicBezTo>
                    <a:pt x="220" y="21106"/>
                    <a:pt x="367" y="21334"/>
                    <a:pt x="514" y="21600"/>
                  </a:cubicBezTo>
                  <a:cubicBezTo>
                    <a:pt x="514" y="21410"/>
                    <a:pt x="514" y="21220"/>
                    <a:pt x="588" y="2103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2" name="Freeform 35"/>
            <p:cNvSpPr/>
            <p:nvPr/>
          </p:nvSpPr>
          <p:spPr>
            <a:xfrm>
              <a:off x="866618" y="6600055"/>
              <a:ext cx="99996" cy="2529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320" y="7336"/>
                    <a:pt x="10368" y="14672"/>
                    <a:pt x="1641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3824" y="14672"/>
                    <a:pt x="6912" y="7336"/>
                    <a:pt x="0" y="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3" name="Freeform 36"/>
            <p:cNvSpPr/>
            <p:nvPr/>
          </p:nvSpPr>
          <p:spPr>
            <a:xfrm>
              <a:off x="784083" y="5896885"/>
              <a:ext cx="114280" cy="6744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4596"/>
                    <a:pt x="1490" y="9191"/>
                    <a:pt x="5214" y="13634"/>
                  </a:cubicBezTo>
                  <a:cubicBezTo>
                    <a:pt x="8193" y="15013"/>
                    <a:pt x="10428" y="16545"/>
                    <a:pt x="13407" y="17923"/>
                  </a:cubicBezTo>
                  <a:cubicBezTo>
                    <a:pt x="16386" y="19149"/>
                    <a:pt x="18621" y="20374"/>
                    <a:pt x="21600" y="21600"/>
                  </a:cubicBezTo>
                  <a:cubicBezTo>
                    <a:pt x="20855" y="21294"/>
                    <a:pt x="20855" y="20987"/>
                    <a:pt x="20110" y="20681"/>
                  </a:cubicBezTo>
                  <a:cubicBezTo>
                    <a:pt x="11917" y="15013"/>
                    <a:pt x="7448" y="9191"/>
                    <a:pt x="5959" y="3370"/>
                  </a:cubicBezTo>
                  <a:cubicBezTo>
                    <a:pt x="5214" y="2757"/>
                    <a:pt x="3724" y="2298"/>
                    <a:pt x="2979" y="1685"/>
                  </a:cubicBezTo>
                  <a:cubicBezTo>
                    <a:pt x="1490" y="1072"/>
                    <a:pt x="745" y="460"/>
                    <a:pt x="0" y="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4" name="Freeform 37"/>
            <p:cNvSpPr/>
            <p:nvPr/>
          </p:nvSpPr>
          <p:spPr>
            <a:xfrm>
              <a:off x="784083" y="5772344"/>
              <a:ext cx="31745" cy="228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700"/>
                  </a:moveTo>
                  <a:cubicBezTo>
                    <a:pt x="2700" y="13050"/>
                    <a:pt x="5400" y="14850"/>
                    <a:pt x="10800" y="16650"/>
                  </a:cubicBezTo>
                  <a:cubicBezTo>
                    <a:pt x="13500" y="18450"/>
                    <a:pt x="18900" y="19800"/>
                    <a:pt x="21600" y="21600"/>
                  </a:cubicBezTo>
                  <a:cubicBezTo>
                    <a:pt x="18900" y="17100"/>
                    <a:pt x="18900" y="12600"/>
                    <a:pt x="18900" y="8550"/>
                  </a:cubicBezTo>
                  <a:cubicBezTo>
                    <a:pt x="13500" y="5400"/>
                    <a:pt x="8100" y="2700"/>
                    <a:pt x="0" y="0"/>
                  </a:cubicBezTo>
                  <a:cubicBezTo>
                    <a:pt x="0" y="450"/>
                    <a:pt x="0" y="1350"/>
                    <a:pt x="0" y="1800"/>
                  </a:cubicBezTo>
                  <a:cubicBezTo>
                    <a:pt x="0" y="4950"/>
                    <a:pt x="0" y="8550"/>
                    <a:pt x="0" y="117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5" name="Freeform 38"/>
            <p:cNvSpPr/>
            <p:nvPr/>
          </p:nvSpPr>
          <p:spPr>
            <a:xfrm>
              <a:off x="811066" y="6322236"/>
              <a:ext cx="174594" cy="530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5449"/>
                  </a:moveTo>
                  <a:cubicBezTo>
                    <a:pt x="3436" y="3697"/>
                    <a:pt x="1964" y="1751"/>
                    <a:pt x="0" y="0"/>
                  </a:cubicBezTo>
                  <a:cubicBezTo>
                    <a:pt x="1473" y="3114"/>
                    <a:pt x="3436" y="6422"/>
                    <a:pt x="5400" y="9535"/>
                  </a:cubicBezTo>
                  <a:cubicBezTo>
                    <a:pt x="5891" y="10119"/>
                    <a:pt x="6382" y="10703"/>
                    <a:pt x="6873" y="11286"/>
                  </a:cubicBezTo>
                  <a:cubicBezTo>
                    <a:pt x="10800" y="14789"/>
                    <a:pt x="14727" y="18292"/>
                    <a:pt x="1914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7182" y="17903"/>
                    <a:pt x="13745" y="14011"/>
                    <a:pt x="10800" y="10119"/>
                  </a:cubicBezTo>
                  <a:cubicBezTo>
                    <a:pt x="8836" y="8562"/>
                    <a:pt x="7364" y="7005"/>
                    <a:pt x="5400" y="5449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267" name="Rectangle 61"/>
          <p:cNvSpPr/>
          <p:nvPr/>
        </p:nvSpPr>
        <p:spPr>
          <a:xfrm>
            <a:off x="-1" y="0"/>
            <a:ext cx="182882" cy="6858000"/>
          </a:xfrm>
          <a:prstGeom prst="rect">
            <a:avLst/>
          </a:prstGeom>
          <a:solidFill>
            <a:srgbClr val="766F54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68" name="Title Text"/>
          <p:cNvSpPr txBox="1">
            <a:spLocks noGrp="1"/>
          </p:cNvSpPr>
          <p:nvPr>
            <p:ph type="title"/>
          </p:nvPr>
        </p:nvSpPr>
        <p:spPr>
          <a:xfrm>
            <a:off x="2188123" y="609600"/>
            <a:ext cx="6109588" cy="2895600"/>
          </a:xfrm>
          <a:prstGeom prst="rect">
            <a:avLst/>
          </a:prstGeom>
        </p:spPr>
        <p:txBody>
          <a:bodyPr anchor="ctr"/>
          <a:lstStyle>
            <a:lvl1pPr>
              <a:defRPr sz="4800"/>
            </a:lvl1pPr>
          </a:lstStyle>
          <a:p>
            <a:r>
              <a:t>Title Text</a:t>
            </a:r>
          </a:p>
        </p:txBody>
      </p:sp>
      <p:sp>
        <p:nvSpPr>
          <p:cNvPr id="26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415971" y="3505200"/>
            <a:ext cx="5653889" cy="381000"/>
          </a:xfrm>
          <a:prstGeom prst="rect">
            <a:avLst/>
          </a:prstGeom>
        </p:spPr>
        <p:txBody>
          <a:bodyPr anchor="ctr"/>
          <a:lstStyle>
            <a:lvl1pPr marL="0" indent="0">
              <a:buClrTx/>
              <a:buSzTx/>
              <a:buNone/>
              <a:defRPr sz="1600">
                <a:solidFill>
                  <a:srgbClr val="808080"/>
                </a:solidFill>
              </a:defRPr>
            </a:lvl1pPr>
            <a:lvl2pPr marL="0" indent="457200">
              <a:buClrTx/>
              <a:buSzTx/>
              <a:buNone/>
              <a:defRPr sz="1600">
                <a:solidFill>
                  <a:srgbClr val="808080"/>
                </a:solidFill>
              </a:defRPr>
            </a:lvl2pPr>
            <a:lvl3pPr marL="0" indent="914400">
              <a:buClrTx/>
              <a:buSzTx/>
              <a:buNone/>
              <a:defRPr sz="1600">
                <a:solidFill>
                  <a:srgbClr val="808080"/>
                </a:solidFill>
              </a:defRPr>
            </a:lvl3pPr>
            <a:lvl4pPr marL="0" indent="1371600">
              <a:buClrTx/>
              <a:buSzTx/>
              <a:buNone/>
              <a:defRPr sz="1600">
                <a:solidFill>
                  <a:srgbClr val="808080"/>
                </a:solidFill>
              </a:defRPr>
            </a:lvl4pPr>
            <a:lvl5pPr marL="0" indent="1828800">
              <a:buClrTx/>
              <a:buSzTx/>
              <a:buNone/>
              <a:defRPr sz="1600">
                <a:solidFill>
                  <a:srgbClr val="80808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70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942414" y="4354045"/>
            <a:ext cx="6591986" cy="1555865"/>
          </a:xfrm>
          <a:prstGeom prst="rect">
            <a:avLst/>
          </a:prstGeom>
        </p:spPr>
        <p:txBody>
          <a:bodyPr anchor="ctr"/>
          <a:lstStyle/>
          <a:p>
            <a:pPr marL="0" indent="0">
              <a:buClrTx/>
              <a:buSzTx/>
              <a:buNone/>
              <a:defRPr>
                <a:solidFill>
                  <a:srgbClr val="595959"/>
                </a:solidFill>
              </a:defRPr>
            </a:pPr>
            <a:endParaRPr/>
          </a:p>
        </p:txBody>
      </p:sp>
      <p:sp>
        <p:nvSpPr>
          <p:cNvPr id="271" name="Freeform 11"/>
          <p:cNvSpPr/>
          <p:nvPr/>
        </p:nvSpPr>
        <p:spPr>
          <a:xfrm flipV="1">
            <a:off x="57" y="3166527"/>
            <a:ext cx="1365443" cy="5080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3" h="21600" extrusionOk="0">
                <a:moveTo>
                  <a:pt x="21451" y="10139"/>
                </a:moveTo>
                <a:lnTo>
                  <a:pt x="17835" y="406"/>
                </a:lnTo>
                <a:cubicBezTo>
                  <a:pt x="17811" y="339"/>
                  <a:pt x="17781" y="270"/>
                  <a:pt x="17756" y="203"/>
                </a:cubicBezTo>
                <a:cubicBezTo>
                  <a:pt x="17683" y="0"/>
                  <a:pt x="17607" y="0"/>
                  <a:pt x="17531" y="0"/>
                </a:cubicBezTo>
                <a:lnTo>
                  <a:pt x="16099" y="0"/>
                </a:lnTo>
                <a:lnTo>
                  <a:pt x="0" y="134"/>
                </a:lnTo>
                <a:lnTo>
                  <a:pt x="0" y="21600"/>
                </a:lnTo>
                <a:lnTo>
                  <a:pt x="16099" y="21496"/>
                </a:lnTo>
                <a:lnTo>
                  <a:pt x="17531" y="21496"/>
                </a:lnTo>
                <a:cubicBezTo>
                  <a:pt x="17607" y="21496"/>
                  <a:pt x="17683" y="21295"/>
                  <a:pt x="17756" y="21295"/>
                </a:cubicBezTo>
                <a:cubicBezTo>
                  <a:pt x="17756" y="21090"/>
                  <a:pt x="17835" y="21090"/>
                  <a:pt x="17835" y="21090"/>
                </a:cubicBezTo>
                <a:lnTo>
                  <a:pt x="21451" y="11357"/>
                </a:lnTo>
                <a:cubicBezTo>
                  <a:pt x="21600" y="10951"/>
                  <a:pt x="21600" y="10547"/>
                  <a:pt x="21451" y="10139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7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09540" y="3228582"/>
            <a:ext cx="386666" cy="396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73" name="TextBox 13"/>
          <p:cNvSpPr txBox="1"/>
          <p:nvPr/>
        </p:nvSpPr>
        <p:spPr>
          <a:xfrm>
            <a:off x="1808315" y="327092"/>
            <a:ext cx="457320" cy="12266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8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“</a:t>
            </a:r>
          </a:p>
        </p:txBody>
      </p:sp>
      <p:sp>
        <p:nvSpPr>
          <p:cNvPr id="274" name="TextBox 14"/>
          <p:cNvSpPr txBox="1"/>
          <p:nvPr/>
        </p:nvSpPr>
        <p:spPr>
          <a:xfrm>
            <a:off x="8169533" y="2584393"/>
            <a:ext cx="457320" cy="12266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8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”</a:t>
            </a:r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3" name="Group 35"/>
          <p:cNvGrpSpPr/>
          <p:nvPr/>
        </p:nvGrpSpPr>
        <p:grpSpPr>
          <a:xfrm>
            <a:off x="1" y="228600"/>
            <a:ext cx="1981201" cy="6638629"/>
            <a:chOff x="0" y="0"/>
            <a:chExt cx="1981200" cy="6638628"/>
          </a:xfrm>
        </p:grpSpPr>
        <p:sp>
          <p:nvSpPr>
            <p:cNvPr id="281" name="Freeform 11"/>
            <p:cNvSpPr/>
            <p:nvPr/>
          </p:nvSpPr>
          <p:spPr>
            <a:xfrm>
              <a:off x="0" y="2346443"/>
              <a:ext cx="69925" cy="6262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9636" y="18582"/>
                    <a:pt x="18655" y="15724"/>
                    <a:pt x="16691" y="12706"/>
                  </a:cubicBezTo>
                  <a:cubicBezTo>
                    <a:pt x="10800" y="8576"/>
                    <a:pt x="5891" y="4288"/>
                    <a:pt x="0" y="0"/>
                  </a:cubicBezTo>
                  <a:cubicBezTo>
                    <a:pt x="0" y="5559"/>
                    <a:pt x="0" y="5559"/>
                    <a:pt x="0" y="5559"/>
                  </a:cubicBezTo>
                  <a:cubicBezTo>
                    <a:pt x="5891" y="10165"/>
                    <a:pt x="12764" y="14929"/>
                    <a:pt x="19636" y="19694"/>
                  </a:cubicBezTo>
                  <a:cubicBezTo>
                    <a:pt x="19636" y="20329"/>
                    <a:pt x="20618" y="20965"/>
                    <a:pt x="21600" y="216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82" name="Freeform 12"/>
            <p:cNvSpPr/>
            <p:nvPr/>
          </p:nvSpPr>
          <p:spPr>
            <a:xfrm>
              <a:off x="89348" y="2927929"/>
              <a:ext cx="449333" cy="23222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69" y="15000"/>
                  </a:moveTo>
                  <a:cubicBezTo>
                    <a:pt x="15891" y="17229"/>
                    <a:pt x="18514" y="19414"/>
                    <a:pt x="21446" y="21600"/>
                  </a:cubicBezTo>
                  <a:cubicBezTo>
                    <a:pt x="21446" y="21214"/>
                    <a:pt x="21446" y="20871"/>
                    <a:pt x="21600" y="20486"/>
                  </a:cubicBezTo>
                  <a:cubicBezTo>
                    <a:pt x="19131" y="18643"/>
                    <a:pt x="16817" y="16757"/>
                    <a:pt x="14657" y="14871"/>
                  </a:cubicBezTo>
                  <a:cubicBezTo>
                    <a:pt x="8949" y="9986"/>
                    <a:pt x="4166" y="5014"/>
                    <a:pt x="0" y="0"/>
                  </a:cubicBezTo>
                  <a:cubicBezTo>
                    <a:pt x="309" y="857"/>
                    <a:pt x="617" y="1757"/>
                    <a:pt x="926" y="2614"/>
                  </a:cubicBezTo>
                  <a:cubicBezTo>
                    <a:pt x="4629" y="6771"/>
                    <a:pt x="8640" y="10929"/>
                    <a:pt x="13269" y="150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83" name="Freeform 13"/>
            <p:cNvSpPr/>
            <p:nvPr/>
          </p:nvSpPr>
          <p:spPr>
            <a:xfrm>
              <a:off x="560692" y="5218460"/>
              <a:ext cx="423435" cy="14201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9" y="1543"/>
                  </a:moveTo>
                  <a:cubicBezTo>
                    <a:pt x="818" y="1052"/>
                    <a:pt x="327" y="561"/>
                    <a:pt x="0" y="0"/>
                  </a:cubicBezTo>
                  <a:cubicBezTo>
                    <a:pt x="0" y="701"/>
                    <a:pt x="0" y="1332"/>
                    <a:pt x="0" y="2034"/>
                  </a:cubicBezTo>
                  <a:cubicBezTo>
                    <a:pt x="3436" y="5961"/>
                    <a:pt x="7200" y="9818"/>
                    <a:pt x="11127" y="13605"/>
                  </a:cubicBezTo>
                  <a:cubicBezTo>
                    <a:pt x="13909" y="16270"/>
                    <a:pt x="17018" y="18935"/>
                    <a:pt x="20127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8491" y="18865"/>
                    <a:pt x="15382" y="16130"/>
                    <a:pt x="12600" y="13325"/>
                  </a:cubicBezTo>
                  <a:cubicBezTo>
                    <a:pt x="8509" y="9468"/>
                    <a:pt x="4745" y="5540"/>
                    <a:pt x="1309" y="1543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84" name="Freeform 14"/>
            <p:cNvSpPr/>
            <p:nvPr/>
          </p:nvSpPr>
          <p:spPr>
            <a:xfrm>
              <a:off x="666874" y="6275199"/>
              <a:ext cx="119132" cy="3634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346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14011" y="14491"/>
                    <a:pt x="7005" y="7382"/>
                    <a:pt x="0" y="0"/>
                  </a:cubicBezTo>
                  <a:cubicBezTo>
                    <a:pt x="4670" y="7382"/>
                    <a:pt x="9924" y="14491"/>
                    <a:pt x="16346" y="216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85" name="Freeform 15"/>
            <p:cNvSpPr/>
            <p:nvPr/>
          </p:nvSpPr>
          <p:spPr>
            <a:xfrm>
              <a:off x="69924" y="2972659"/>
              <a:ext cx="571053" cy="3328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58" y="19745"/>
                  </a:moveTo>
                  <a:cubicBezTo>
                    <a:pt x="17596" y="18489"/>
                    <a:pt x="15775" y="17232"/>
                    <a:pt x="14076" y="15976"/>
                  </a:cubicBezTo>
                  <a:cubicBezTo>
                    <a:pt x="10193" y="13074"/>
                    <a:pt x="7160" y="10082"/>
                    <a:pt x="4854" y="7060"/>
                  </a:cubicBezTo>
                  <a:cubicBezTo>
                    <a:pt x="3519" y="5235"/>
                    <a:pt x="2427" y="3381"/>
                    <a:pt x="1456" y="1526"/>
                  </a:cubicBezTo>
                  <a:cubicBezTo>
                    <a:pt x="971" y="1017"/>
                    <a:pt x="485" y="509"/>
                    <a:pt x="0" y="0"/>
                  </a:cubicBezTo>
                  <a:cubicBezTo>
                    <a:pt x="971" y="2363"/>
                    <a:pt x="2306" y="4757"/>
                    <a:pt x="4004" y="7090"/>
                  </a:cubicBezTo>
                  <a:cubicBezTo>
                    <a:pt x="6189" y="10142"/>
                    <a:pt x="9222" y="13134"/>
                    <a:pt x="12984" y="16065"/>
                  </a:cubicBezTo>
                  <a:cubicBezTo>
                    <a:pt x="14926" y="17531"/>
                    <a:pt x="17110" y="18967"/>
                    <a:pt x="19416" y="20373"/>
                  </a:cubicBezTo>
                  <a:cubicBezTo>
                    <a:pt x="20144" y="20792"/>
                    <a:pt x="20872" y="21181"/>
                    <a:pt x="21600" y="21600"/>
                  </a:cubicBezTo>
                  <a:cubicBezTo>
                    <a:pt x="21357" y="21450"/>
                    <a:pt x="21236" y="21331"/>
                    <a:pt x="21115" y="21181"/>
                  </a:cubicBezTo>
                  <a:cubicBezTo>
                    <a:pt x="20508" y="20702"/>
                    <a:pt x="20022" y="20224"/>
                    <a:pt x="19658" y="19745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86" name="Freeform 16"/>
            <p:cNvSpPr/>
            <p:nvPr/>
          </p:nvSpPr>
          <p:spPr>
            <a:xfrm>
              <a:off x="18152" y="0"/>
              <a:ext cx="71197" cy="29279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5" h="21600" extrusionOk="0">
                  <a:moveTo>
                    <a:pt x="9565" y="19627"/>
                  </a:moveTo>
                  <a:cubicBezTo>
                    <a:pt x="10505" y="19763"/>
                    <a:pt x="10505" y="19899"/>
                    <a:pt x="10505" y="20035"/>
                  </a:cubicBezTo>
                  <a:cubicBezTo>
                    <a:pt x="13322" y="20511"/>
                    <a:pt x="17078" y="20988"/>
                    <a:pt x="19896" y="21498"/>
                  </a:cubicBezTo>
                  <a:cubicBezTo>
                    <a:pt x="19896" y="21532"/>
                    <a:pt x="19896" y="21566"/>
                    <a:pt x="20835" y="21600"/>
                  </a:cubicBezTo>
                  <a:cubicBezTo>
                    <a:pt x="18957" y="20920"/>
                    <a:pt x="17078" y="20273"/>
                    <a:pt x="15200" y="19593"/>
                  </a:cubicBezTo>
                  <a:cubicBezTo>
                    <a:pt x="7687" y="16123"/>
                    <a:pt x="3931" y="12654"/>
                    <a:pt x="3931" y="9150"/>
                  </a:cubicBezTo>
                  <a:cubicBezTo>
                    <a:pt x="4870" y="6089"/>
                    <a:pt x="7687" y="3061"/>
                    <a:pt x="13322" y="0"/>
                  </a:cubicBezTo>
                  <a:cubicBezTo>
                    <a:pt x="10505" y="0"/>
                    <a:pt x="10505" y="0"/>
                    <a:pt x="10505" y="0"/>
                  </a:cubicBezTo>
                  <a:cubicBezTo>
                    <a:pt x="3931" y="3027"/>
                    <a:pt x="1113" y="6089"/>
                    <a:pt x="174" y="9150"/>
                  </a:cubicBezTo>
                  <a:cubicBezTo>
                    <a:pt x="-765" y="12654"/>
                    <a:pt x="2052" y="16123"/>
                    <a:pt x="9565" y="19627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87" name="Freeform 17"/>
            <p:cNvSpPr/>
            <p:nvPr/>
          </p:nvSpPr>
          <p:spPr>
            <a:xfrm>
              <a:off x="54385" y="2715463"/>
              <a:ext cx="54387" cy="4938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2541" y="3836"/>
                    <a:pt x="3812" y="7469"/>
                    <a:pt x="6353" y="11305"/>
                  </a:cubicBezTo>
                  <a:cubicBezTo>
                    <a:pt x="11435" y="14736"/>
                    <a:pt x="16518" y="18168"/>
                    <a:pt x="21600" y="21600"/>
                  </a:cubicBezTo>
                  <a:cubicBezTo>
                    <a:pt x="19059" y="17563"/>
                    <a:pt x="16518" y="13323"/>
                    <a:pt x="13976" y="9286"/>
                  </a:cubicBezTo>
                  <a:cubicBezTo>
                    <a:pt x="12706" y="9084"/>
                    <a:pt x="12706" y="8882"/>
                    <a:pt x="12706" y="8680"/>
                  </a:cubicBezTo>
                  <a:cubicBezTo>
                    <a:pt x="8894" y="5652"/>
                    <a:pt x="3812" y="2826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88" name="Freeform 18"/>
            <p:cNvSpPr/>
            <p:nvPr/>
          </p:nvSpPr>
          <p:spPr>
            <a:xfrm>
              <a:off x="534794" y="5250144"/>
              <a:ext cx="132081" cy="1025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3016"/>
                    <a:pt x="1054" y="6032"/>
                    <a:pt x="2634" y="9049"/>
                  </a:cubicBezTo>
                  <a:cubicBezTo>
                    <a:pt x="4215" y="11384"/>
                    <a:pt x="6322" y="13816"/>
                    <a:pt x="8956" y="16151"/>
                  </a:cubicBezTo>
                  <a:cubicBezTo>
                    <a:pt x="10010" y="16735"/>
                    <a:pt x="11590" y="17319"/>
                    <a:pt x="12644" y="17903"/>
                  </a:cubicBezTo>
                  <a:cubicBezTo>
                    <a:pt x="15805" y="19168"/>
                    <a:pt x="18439" y="20335"/>
                    <a:pt x="21600" y="21600"/>
                  </a:cubicBezTo>
                  <a:cubicBezTo>
                    <a:pt x="21073" y="21308"/>
                    <a:pt x="20546" y="20919"/>
                    <a:pt x="20020" y="20627"/>
                  </a:cubicBezTo>
                  <a:cubicBezTo>
                    <a:pt x="13698" y="16735"/>
                    <a:pt x="9483" y="12843"/>
                    <a:pt x="6849" y="8951"/>
                  </a:cubicBezTo>
                  <a:cubicBezTo>
                    <a:pt x="5795" y="6616"/>
                    <a:pt x="4741" y="4378"/>
                    <a:pt x="4215" y="2141"/>
                  </a:cubicBezTo>
                  <a:cubicBezTo>
                    <a:pt x="4215" y="2043"/>
                    <a:pt x="3688" y="1946"/>
                    <a:pt x="3688" y="1751"/>
                  </a:cubicBezTo>
                  <a:cubicBezTo>
                    <a:pt x="2634" y="1168"/>
                    <a:pt x="1054" y="584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89" name="Freeform 19"/>
            <p:cNvSpPr/>
            <p:nvPr/>
          </p:nvSpPr>
          <p:spPr>
            <a:xfrm>
              <a:off x="538679" y="1170426"/>
              <a:ext cx="1442522" cy="40480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6" y="21010"/>
                  </a:moveTo>
                  <a:cubicBezTo>
                    <a:pt x="480" y="18992"/>
                    <a:pt x="1248" y="17000"/>
                    <a:pt x="2400" y="15081"/>
                  </a:cubicBezTo>
                  <a:cubicBezTo>
                    <a:pt x="3600" y="13162"/>
                    <a:pt x="5232" y="11317"/>
                    <a:pt x="7152" y="9545"/>
                  </a:cubicBezTo>
                  <a:cubicBezTo>
                    <a:pt x="9072" y="7774"/>
                    <a:pt x="11280" y="6101"/>
                    <a:pt x="13680" y="4502"/>
                  </a:cubicBezTo>
                  <a:cubicBezTo>
                    <a:pt x="14880" y="3715"/>
                    <a:pt x="16176" y="2928"/>
                    <a:pt x="17472" y="2190"/>
                  </a:cubicBezTo>
                  <a:cubicBezTo>
                    <a:pt x="18144" y="1821"/>
                    <a:pt x="18816" y="1427"/>
                    <a:pt x="19488" y="1082"/>
                  </a:cubicBezTo>
                  <a:cubicBezTo>
                    <a:pt x="20208" y="713"/>
                    <a:pt x="20880" y="369"/>
                    <a:pt x="21600" y="25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0832" y="344"/>
                    <a:pt x="20160" y="689"/>
                    <a:pt x="19440" y="1058"/>
                  </a:cubicBezTo>
                  <a:cubicBezTo>
                    <a:pt x="18768" y="1402"/>
                    <a:pt x="18096" y="1771"/>
                    <a:pt x="17424" y="2165"/>
                  </a:cubicBezTo>
                  <a:cubicBezTo>
                    <a:pt x="16080" y="2903"/>
                    <a:pt x="14784" y="3666"/>
                    <a:pt x="13584" y="4453"/>
                  </a:cubicBezTo>
                  <a:cubicBezTo>
                    <a:pt x="11136" y="6052"/>
                    <a:pt x="8880" y="7725"/>
                    <a:pt x="6960" y="9496"/>
                  </a:cubicBezTo>
                  <a:cubicBezTo>
                    <a:pt x="4992" y="11243"/>
                    <a:pt x="3360" y="13113"/>
                    <a:pt x="2160" y="15031"/>
                  </a:cubicBezTo>
                  <a:cubicBezTo>
                    <a:pt x="912" y="16975"/>
                    <a:pt x="144" y="18968"/>
                    <a:pt x="0" y="21010"/>
                  </a:cubicBezTo>
                  <a:cubicBezTo>
                    <a:pt x="0" y="21059"/>
                    <a:pt x="0" y="21083"/>
                    <a:pt x="0" y="21133"/>
                  </a:cubicBezTo>
                  <a:cubicBezTo>
                    <a:pt x="96" y="21280"/>
                    <a:pt x="192" y="21452"/>
                    <a:pt x="336" y="21600"/>
                  </a:cubicBezTo>
                  <a:cubicBezTo>
                    <a:pt x="336" y="21403"/>
                    <a:pt x="336" y="21206"/>
                    <a:pt x="336" y="2101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90" name="Freeform 20"/>
            <p:cNvSpPr/>
            <p:nvPr/>
          </p:nvSpPr>
          <p:spPr>
            <a:xfrm>
              <a:off x="640976" y="6301291"/>
              <a:ext cx="112658" cy="337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320" y="7101"/>
                    <a:pt x="9874" y="14499"/>
                    <a:pt x="1604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4194" y="14499"/>
                    <a:pt x="6789" y="7101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91" name="Freeform 21"/>
            <p:cNvSpPr/>
            <p:nvPr/>
          </p:nvSpPr>
          <p:spPr>
            <a:xfrm>
              <a:off x="534794" y="5130865"/>
              <a:ext cx="25899" cy="221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19800"/>
                  </a:moveTo>
                  <a:cubicBezTo>
                    <a:pt x="18900" y="20700"/>
                    <a:pt x="21600" y="21150"/>
                    <a:pt x="21600" y="21600"/>
                  </a:cubicBezTo>
                  <a:cubicBezTo>
                    <a:pt x="21600" y="17100"/>
                    <a:pt x="21600" y="13050"/>
                    <a:pt x="21600" y="8550"/>
                  </a:cubicBezTo>
                  <a:cubicBezTo>
                    <a:pt x="13500" y="5850"/>
                    <a:pt x="8100" y="2700"/>
                    <a:pt x="2700" y="0"/>
                  </a:cubicBezTo>
                  <a:cubicBezTo>
                    <a:pt x="0" y="4050"/>
                    <a:pt x="0" y="7650"/>
                    <a:pt x="0" y="11700"/>
                  </a:cubicBezTo>
                  <a:cubicBezTo>
                    <a:pt x="5400" y="14400"/>
                    <a:pt x="13500" y="17100"/>
                    <a:pt x="18900" y="198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92" name="Freeform 22"/>
            <p:cNvSpPr/>
            <p:nvPr/>
          </p:nvSpPr>
          <p:spPr>
            <a:xfrm>
              <a:off x="590475" y="6016138"/>
              <a:ext cx="165748" cy="622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08" y="2880"/>
                  </a:moveTo>
                  <a:cubicBezTo>
                    <a:pt x="2077" y="1920"/>
                    <a:pt x="831" y="960"/>
                    <a:pt x="0" y="0"/>
                  </a:cubicBezTo>
                  <a:cubicBezTo>
                    <a:pt x="1246" y="2560"/>
                    <a:pt x="2908" y="5120"/>
                    <a:pt x="4985" y="7680"/>
                  </a:cubicBezTo>
                  <a:cubicBezTo>
                    <a:pt x="5400" y="8480"/>
                    <a:pt x="5815" y="9120"/>
                    <a:pt x="6646" y="9920"/>
                  </a:cubicBezTo>
                  <a:cubicBezTo>
                    <a:pt x="11215" y="13760"/>
                    <a:pt x="16200" y="17760"/>
                    <a:pt x="2118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7031" y="17440"/>
                    <a:pt x="13292" y="13280"/>
                    <a:pt x="9969" y="8960"/>
                  </a:cubicBezTo>
                  <a:cubicBezTo>
                    <a:pt x="7477" y="6880"/>
                    <a:pt x="5400" y="4960"/>
                    <a:pt x="2908" y="288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306" name="Group 48"/>
          <p:cNvGrpSpPr/>
          <p:nvPr/>
        </p:nvGrpSpPr>
        <p:grpSpPr>
          <a:xfrm>
            <a:off x="20421" y="285"/>
            <a:ext cx="1952272" cy="6852968"/>
            <a:chOff x="0" y="0"/>
            <a:chExt cx="1952271" cy="6852967"/>
          </a:xfrm>
        </p:grpSpPr>
        <p:sp>
          <p:nvSpPr>
            <p:cNvPr id="294" name="Freeform 27"/>
            <p:cNvSpPr/>
            <p:nvPr/>
          </p:nvSpPr>
          <p:spPr>
            <a:xfrm>
              <a:off x="0" y="0"/>
              <a:ext cx="409501" cy="44010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68" y="4930"/>
                  </a:moveTo>
                  <a:cubicBezTo>
                    <a:pt x="2307" y="6762"/>
                    <a:pt x="3565" y="8617"/>
                    <a:pt x="5452" y="10448"/>
                  </a:cubicBezTo>
                  <a:cubicBezTo>
                    <a:pt x="7130" y="12279"/>
                    <a:pt x="9227" y="14110"/>
                    <a:pt x="11953" y="15942"/>
                  </a:cubicBezTo>
                  <a:cubicBezTo>
                    <a:pt x="14470" y="17773"/>
                    <a:pt x="17616" y="19581"/>
                    <a:pt x="21181" y="21389"/>
                  </a:cubicBezTo>
                  <a:cubicBezTo>
                    <a:pt x="21390" y="21459"/>
                    <a:pt x="21600" y="21530"/>
                    <a:pt x="21600" y="21600"/>
                  </a:cubicBezTo>
                  <a:cubicBezTo>
                    <a:pt x="21390" y="21248"/>
                    <a:pt x="20971" y="20872"/>
                    <a:pt x="20761" y="20520"/>
                  </a:cubicBezTo>
                  <a:cubicBezTo>
                    <a:pt x="20761" y="20450"/>
                    <a:pt x="20761" y="20379"/>
                    <a:pt x="20761" y="20332"/>
                  </a:cubicBezTo>
                  <a:cubicBezTo>
                    <a:pt x="17825" y="18853"/>
                    <a:pt x="15309" y="17397"/>
                    <a:pt x="13212" y="15918"/>
                  </a:cubicBezTo>
                  <a:cubicBezTo>
                    <a:pt x="10485" y="14087"/>
                    <a:pt x="8179" y="12279"/>
                    <a:pt x="6291" y="10424"/>
                  </a:cubicBezTo>
                  <a:cubicBezTo>
                    <a:pt x="4404" y="8593"/>
                    <a:pt x="2936" y="6762"/>
                    <a:pt x="1887" y="4907"/>
                  </a:cubicBezTo>
                  <a:cubicBezTo>
                    <a:pt x="1468" y="3991"/>
                    <a:pt x="1049" y="3076"/>
                    <a:pt x="629" y="2160"/>
                  </a:cubicBezTo>
                  <a:cubicBezTo>
                    <a:pt x="419" y="1432"/>
                    <a:pt x="210" y="728"/>
                    <a:pt x="2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8"/>
                    <a:pt x="210" y="1432"/>
                    <a:pt x="210" y="2160"/>
                  </a:cubicBezTo>
                  <a:cubicBezTo>
                    <a:pt x="629" y="3076"/>
                    <a:pt x="839" y="3991"/>
                    <a:pt x="1468" y="493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95" name="Freeform 28"/>
            <p:cNvSpPr/>
            <p:nvPr/>
          </p:nvSpPr>
          <p:spPr>
            <a:xfrm>
              <a:off x="433309" y="4316188"/>
              <a:ext cx="350776" cy="15806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09" y="14989"/>
                  </a:moveTo>
                  <a:cubicBezTo>
                    <a:pt x="15709" y="17215"/>
                    <a:pt x="18409" y="19440"/>
                    <a:pt x="21600" y="21600"/>
                  </a:cubicBezTo>
                  <a:cubicBezTo>
                    <a:pt x="21600" y="21142"/>
                    <a:pt x="21600" y="20618"/>
                    <a:pt x="21600" y="20160"/>
                  </a:cubicBezTo>
                  <a:cubicBezTo>
                    <a:pt x="21600" y="20095"/>
                    <a:pt x="21600" y="19964"/>
                    <a:pt x="21600" y="19898"/>
                  </a:cubicBezTo>
                  <a:cubicBezTo>
                    <a:pt x="19391" y="18196"/>
                    <a:pt x="17182" y="16495"/>
                    <a:pt x="15218" y="14793"/>
                  </a:cubicBezTo>
                  <a:cubicBezTo>
                    <a:pt x="9327" y="9949"/>
                    <a:pt x="4173" y="4975"/>
                    <a:pt x="0" y="0"/>
                  </a:cubicBezTo>
                  <a:cubicBezTo>
                    <a:pt x="491" y="1375"/>
                    <a:pt x="982" y="2749"/>
                    <a:pt x="1718" y="4124"/>
                  </a:cubicBezTo>
                  <a:cubicBezTo>
                    <a:pt x="5155" y="7789"/>
                    <a:pt x="8836" y="11389"/>
                    <a:pt x="13009" y="14989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96" name="Freeform 29"/>
            <p:cNvSpPr/>
            <p:nvPr/>
          </p:nvSpPr>
          <p:spPr>
            <a:xfrm>
              <a:off x="811066" y="5862397"/>
              <a:ext cx="357124" cy="9905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0" y="1565"/>
                  </a:moveTo>
                  <a:cubicBezTo>
                    <a:pt x="960" y="1043"/>
                    <a:pt x="480" y="522"/>
                    <a:pt x="0" y="0"/>
                  </a:cubicBezTo>
                  <a:cubicBezTo>
                    <a:pt x="0" y="939"/>
                    <a:pt x="0" y="1983"/>
                    <a:pt x="240" y="3026"/>
                  </a:cubicBezTo>
                  <a:cubicBezTo>
                    <a:pt x="3360" y="6470"/>
                    <a:pt x="6480" y="9913"/>
                    <a:pt x="10080" y="13252"/>
                  </a:cubicBezTo>
                  <a:cubicBezTo>
                    <a:pt x="12960" y="16070"/>
                    <a:pt x="16080" y="18887"/>
                    <a:pt x="1920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8240" y="18783"/>
                    <a:pt x="15120" y="15861"/>
                    <a:pt x="12000" y="12835"/>
                  </a:cubicBezTo>
                  <a:cubicBezTo>
                    <a:pt x="8160" y="9183"/>
                    <a:pt x="4800" y="5322"/>
                    <a:pt x="1440" y="1565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97" name="Freeform 30"/>
            <p:cNvSpPr/>
            <p:nvPr/>
          </p:nvSpPr>
          <p:spPr>
            <a:xfrm>
              <a:off x="409500" y="4364089"/>
              <a:ext cx="457119" cy="22359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70" y="18917"/>
                  </a:moveTo>
                  <a:cubicBezTo>
                    <a:pt x="17468" y="17946"/>
                    <a:pt x="15965" y="16928"/>
                    <a:pt x="14650" y="15911"/>
                  </a:cubicBezTo>
                  <a:cubicBezTo>
                    <a:pt x="10706" y="12997"/>
                    <a:pt x="7701" y="9991"/>
                    <a:pt x="5447" y="6984"/>
                  </a:cubicBezTo>
                  <a:cubicBezTo>
                    <a:pt x="4132" y="5504"/>
                    <a:pt x="3193" y="3978"/>
                    <a:pt x="2442" y="2451"/>
                  </a:cubicBezTo>
                  <a:cubicBezTo>
                    <a:pt x="1690" y="1619"/>
                    <a:pt x="751" y="833"/>
                    <a:pt x="0" y="0"/>
                  </a:cubicBezTo>
                  <a:cubicBezTo>
                    <a:pt x="939" y="2359"/>
                    <a:pt x="2254" y="4718"/>
                    <a:pt x="3944" y="7030"/>
                  </a:cubicBezTo>
                  <a:cubicBezTo>
                    <a:pt x="6198" y="10083"/>
                    <a:pt x="9203" y="13090"/>
                    <a:pt x="12960" y="16050"/>
                  </a:cubicBezTo>
                  <a:cubicBezTo>
                    <a:pt x="14838" y="17484"/>
                    <a:pt x="16904" y="18964"/>
                    <a:pt x="19346" y="20397"/>
                  </a:cubicBezTo>
                  <a:cubicBezTo>
                    <a:pt x="20097" y="20767"/>
                    <a:pt x="20849" y="21184"/>
                    <a:pt x="21600" y="21600"/>
                  </a:cubicBezTo>
                  <a:cubicBezTo>
                    <a:pt x="21412" y="21461"/>
                    <a:pt x="21224" y="21322"/>
                    <a:pt x="21037" y="21184"/>
                  </a:cubicBezTo>
                  <a:cubicBezTo>
                    <a:pt x="20285" y="20444"/>
                    <a:pt x="19534" y="19657"/>
                    <a:pt x="18970" y="18917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98" name="Freeform 31"/>
            <p:cNvSpPr/>
            <p:nvPr/>
          </p:nvSpPr>
          <p:spPr>
            <a:xfrm>
              <a:off x="368068" y="1288916"/>
              <a:ext cx="141428" cy="3027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0" h="21600" extrusionOk="0">
                  <a:moveTo>
                    <a:pt x="9750" y="21600"/>
                  </a:moveTo>
                  <a:cubicBezTo>
                    <a:pt x="8550" y="21191"/>
                    <a:pt x="7950" y="20781"/>
                    <a:pt x="7350" y="20372"/>
                  </a:cubicBezTo>
                  <a:cubicBezTo>
                    <a:pt x="4350" y="18085"/>
                    <a:pt x="2550" y="15833"/>
                    <a:pt x="2550" y="13581"/>
                  </a:cubicBezTo>
                  <a:cubicBezTo>
                    <a:pt x="2550" y="11295"/>
                    <a:pt x="4350" y="9043"/>
                    <a:pt x="7350" y="6756"/>
                  </a:cubicBezTo>
                  <a:cubicBezTo>
                    <a:pt x="8550" y="5630"/>
                    <a:pt x="10350" y="4504"/>
                    <a:pt x="12750" y="3378"/>
                  </a:cubicBezTo>
                  <a:cubicBezTo>
                    <a:pt x="15150" y="2252"/>
                    <a:pt x="17550" y="1126"/>
                    <a:pt x="21150" y="0"/>
                  </a:cubicBezTo>
                  <a:cubicBezTo>
                    <a:pt x="20550" y="0"/>
                    <a:pt x="20550" y="0"/>
                    <a:pt x="20550" y="0"/>
                  </a:cubicBezTo>
                  <a:cubicBezTo>
                    <a:pt x="16950" y="1126"/>
                    <a:pt x="13950" y="2252"/>
                    <a:pt x="11550" y="3378"/>
                  </a:cubicBezTo>
                  <a:cubicBezTo>
                    <a:pt x="9150" y="4504"/>
                    <a:pt x="7350" y="5630"/>
                    <a:pt x="5550" y="6756"/>
                  </a:cubicBezTo>
                  <a:cubicBezTo>
                    <a:pt x="1950" y="9009"/>
                    <a:pt x="150" y="11295"/>
                    <a:pt x="150" y="13581"/>
                  </a:cubicBezTo>
                  <a:cubicBezTo>
                    <a:pt x="-450" y="15731"/>
                    <a:pt x="750" y="17915"/>
                    <a:pt x="3750" y="20099"/>
                  </a:cubicBezTo>
                  <a:cubicBezTo>
                    <a:pt x="5550" y="20576"/>
                    <a:pt x="7350" y="21088"/>
                    <a:pt x="9150" y="21566"/>
                  </a:cubicBezTo>
                  <a:cubicBezTo>
                    <a:pt x="9150" y="21566"/>
                    <a:pt x="9750" y="21600"/>
                    <a:pt x="9750" y="216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99" name="Freeform 32"/>
            <p:cNvSpPr/>
            <p:nvPr/>
          </p:nvSpPr>
          <p:spPr>
            <a:xfrm>
              <a:off x="898362" y="6571315"/>
              <a:ext cx="111106" cy="2816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71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13886" y="14644"/>
                    <a:pt x="6943" y="7322"/>
                    <a:pt x="0" y="0"/>
                  </a:cubicBezTo>
                  <a:cubicBezTo>
                    <a:pt x="4629" y="7322"/>
                    <a:pt x="10029" y="14644"/>
                    <a:pt x="16971" y="216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00" name="Freeform 33"/>
            <p:cNvSpPr/>
            <p:nvPr/>
          </p:nvSpPr>
          <p:spPr>
            <a:xfrm>
              <a:off x="393628" y="4107345"/>
              <a:ext cx="68252" cy="5115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082" y="10901"/>
                  </a:moveTo>
                  <a:cubicBezTo>
                    <a:pt x="10165" y="14535"/>
                    <a:pt x="16518" y="17966"/>
                    <a:pt x="21600" y="21600"/>
                  </a:cubicBezTo>
                  <a:cubicBezTo>
                    <a:pt x="17788" y="17361"/>
                    <a:pt x="15247" y="13121"/>
                    <a:pt x="12706" y="8882"/>
                  </a:cubicBezTo>
                  <a:cubicBezTo>
                    <a:pt x="12706" y="8882"/>
                    <a:pt x="11435" y="8680"/>
                    <a:pt x="11435" y="8680"/>
                  </a:cubicBezTo>
                  <a:cubicBezTo>
                    <a:pt x="7624" y="5854"/>
                    <a:pt x="3812" y="2826"/>
                    <a:pt x="0" y="0"/>
                  </a:cubicBezTo>
                  <a:cubicBezTo>
                    <a:pt x="0" y="404"/>
                    <a:pt x="0" y="1009"/>
                    <a:pt x="0" y="1615"/>
                  </a:cubicBezTo>
                  <a:cubicBezTo>
                    <a:pt x="1271" y="4643"/>
                    <a:pt x="3812" y="7873"/>
                    <a:pt x="5082" y="10901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01" name="Freeform 34"/>
            <p:cNvSpPr/>
            <p:nvPr/>
          </p:nvSpPr>
          <p:spPr>
            <a:xfrm>
              <a:off x="784083" y="3145516"/>
              <a:ext cx="1168189" cy="27168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8" y="21030"/>
                  </a:moveTo>
                  <a:cubicBezTo>
                    <a:pt x="661" y="19052"/>
                    <a:pt x="1396" y="17037"/>
                    <a:pt x="2571" y="15097"/>
                  </a:cubicBezTo>
                  <a:cubicBezTo>
                    <a:pt x="3747" y="13196"/>
                    <a:pt x="5363" y="11332"/>
                    <a:pt x="7273" y="9583"/>
                  </a:cubicBezTo>
                  <a:cubicBezTo>
                    <a:pt x="9110" y="7796"/>
                    <a:pt x="11314" y="6123"/>
                    <a:pt x="13739" y="4525"/>
                  </a:cubicBezTo>
                  <a:cubicBezTo>
                    <a:pt x="14914" y="3727"/>
                    <a:pt x="16163" y="2928"/>
                    <a:pt x="17486" y="2206"/>
                  </a:cubicBezTo>
                  <a:cubicBezTo>
                    <a:pt x="18147" y="1825"/>
                    <a:pt x="18808" y="1445"/>
                    <a:pt x="19469" y="1065"/>
                  </a:cubicBezTo>
                  <a:cubicBezTo>
                    <a:pt x="20131" y="723"/>
                    <a:pt x="20865" y="342"/>
                    <a:pt x="21600" y="0"/>
                  </a:cubicBezTo>
                  <a:cubicBezTo>
                    <a:pt x="21527" y="0"/>
                    <a:pt x="21527" y="0"/>
                    <a:pt x="21527" y="0"/>
                  </a:cubicBezTo>
                  <a:cubicBezTo>
                    <a:pt x="20792" y="342"/>
                    <a:pt x="20057" y="685"/>
                    <a:pt x="19396" y="1027"/>
                  </a:cubicBezTo>
                  <a:cubicBezTo>
                    <a:pt x="18735" y="1407"/>
                    <a:pt x="18073" y="1787"/>
                    <a:pt x="17412" y="2130"/>
                  </a:cubicBezTo>
                  <a:cubicBezTo>
                    <a:pt x="16016" y="2890"/>
                    <a:pt x="14767" y="3651"/>
                    <a:pt x="13592" y="4449"/>
                  </a:cubicBezTo>
                  <a:cubicBezTo>
                    <a:pt x="11094" y="6046"/>
                    <a:pt x="8890" y="7720"/>
                    <a:pt x="6980" y="9469"/>
                  </a:cubicBezTo>
                  <a:cubicBezTo>
                    <a:pt x="4996" y="11256"/>
                    <a:pt x="3380" y="13120"/>
                    <a:pt x="2204" y="15059"/>
                  </a:cubicBezTo>
                  <a:cubicBezTo>
                    <a:pt x="955" y="16923"/>
                    <a:pt x="220" y="18900"/>
                    <a:pt x="0" y="20877"/>
                  </a:cubicBezTo>
                  <a:cubicBezTo>
                    <a:pt x="220" y="21106"/>
                    <a:pt x="367" y="21334"/>
                    <a:pt x="514" y="21600"/>
                  </a:cubicBezTo>
                  <a:cubicBezTo>
                    <a:pt x="514" y="21410"/>
                    <a:pt x="514" y="21220"/>
                    <a:pt x="588" y="2103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02" name="Freeform 35"/>
            <p:cNvSpPr/>
            <p:nvPr/>
          </p:nvSpPr>
          <p:spPr>
            <a:xfrm>
              <a:off x="866618" y="6600055"/>
              <a:ext cx="99996" cy="2529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320" y="7336"/>
                    <a:pt x="10368" y="14672"/>
                    <a:pt x="1641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3824" y="14672"/>
                    <a:pt x="6912" y="7336"/>
                    <a:pt x="0" y="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03" name="Freeform 36"/>
            <p:cNvSpPr/>
            <p:nvPr/>
          </p:nvSpPr>
          <p:spPr>
            <a:xfrm>
              <a:off x="784083" y="5896885"/>
              <a:ext cx="114280" cy="6744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4596"/>
                    <a:pt x="1490" y="9191"/>
                    <a:pt x="5214" y="13634"/>
                  </a:cubicBezTo>
                  <a:cubicBezTo>
                    <a:pt x="8193" y="15013"/>
                    <a:pt x="10428" y="16545"/>
                    <a:pt x="13407" y="17923"/>
                  </a:cubicBezTo>
                  <a:cubicBezTo>
                    <a:pt x="16386" y="19149"/>
                    <a:pt x="18621" y="20374"/>
                    <a:pt x="21600" y="21600"/>
                  </a:cubicBezTo>
                  <a:cubicBezTo>
                    <a:pt x="20855" y="21294"/>
                    <a:pt x="20855" y="20987"/>
                    <a:pt x="20110" y="20681"/>
                  </a:cubicBezTo>
                  <a:cubicBezTo>
                    <a:pt x="11917" y="15013"/>
                    <a:pt x="7448" y="9191"/>
                    <a:pt x="5959" y="3370"/>
                  </a:cubicBezTo>
                  <a:cubicBezTo>
                    <a:pt x="5214" y="2757"/>
                    <a:pt x="3724" y="2298"/>
                    <a:pt x="2979" y="1685"/>
                  </a:cubicBezTo>
                  <a:cubicBezTo>
                    <a:pt x="1490" y="1072"/>
                    <a:pt x="745" y="460"/>
                    <a:pt x="0" y="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04" name="Freeform 37"/>
            <p:cNvSpPr/>
            <p:nvPr/>
          </p:nvSpPr>
          <p:spPr>
            <a:xfrm>
              <a:off x="784083" y="5772344"/>
              <a:ext cx="31745" cy="228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700"/>
                  </a:moveTo>
                  <a:cubicBezTo>
                    <a:pt x="2700" y="13050"/>
                    <a:pt x="5400" y="14850"/>
                    <a:pt x="10800" y="16650"/>
                  </a:cubicBezTo>
                  <a:cubicBezTo>
                    <a:pt x="13500" y="18450"/>
                    <a:pt x="18900" y="19800"/>
                    <a:pt x="21600" y="21600"/>
                  </a:cubicBezTo>
                  <a:cubicBezTo>
                    <a:pt x="18900" y="17100"/>
                    <a:pt x="18900" y="12600"/>
                    <a:pt x="18900" y="8550"/>
                  </a:cubicBezTo>
                  <a:cubicBezTo>
                    <a:pt x="13500" y="5400"/>
                    <a:pt x="8100" y="2700"/>
                    <a:pt x="0" y="0"/>
                  </a:cubicBezTo>
                  <a:cubicBezTo>
                    <a:pt x="0" y="450"/>
                    <a:pt x="0" y="1350"/>
                    <a:pt x="0" y="1800"/>
                  </a:cubicBezTo>
                  <a:cubicBezTo>
                    <a:pt x="0" y="4950"/>
                    <a:pt x="0" y="8550"/>
                    <a:pt x="0" y="117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05" name="Freeform 38"/>
            <p:cNvSpPr/>
            <p:nvPr/>
          </p:nvSpPr>
          <p:spPr>
            <a:xfrm>
              <a:off x="811066" y="6322236"/>
              <a:ext cx="174594" cy="530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5449"/>
                  </a:moveTo>
                  <a:cubicBezTo>
                    <a:pt x="3436" y="3697"/>
                    <a:pt x="1964" y="1751"/>
                    <a:pt x="0" y="0"/>
                  </a:cubicBezTo>
                  <a:cubicBezTo>
                    <a:pt x="1473" y="3114"/>
                    <a:pt x="3436" y="6422"/>
                    <a:pt x="5400" y="9535"/>
                  </a:cubicBezTo>
                  <a:cubicBezTo>
                    <a:pt x="5891" y="10119"/>
                    <a:pt x="6382" y="10703"/>
                    <a:pt x="6873" y="11286"/>
                  </a:cubicBezTo>
                  <a:cubicBezTo>
                    <a:pt x="10800" y="14789"/>
                    <a:pt x="14727" y="18292"/>
                    <a:pt x="1914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7182" y="17903"/>
                    <a:pt x="13745" y="14011"/>
                    <a:pt x="10800" y="10119"/>
                  </a:cubicBezTo>
                  <a:cubicBezTo>
                    <a:pt x="8836" y="8562"/>
                    <a:pt x="7364" y="7005"/>
                    <a:pt x="5400" y="5449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307" name="Rectangle 61"/>
          <p:cNvSpPr/>
          <p:nvPr/>
        </p:nvSpPr>
        <p:spPr>
          <a:xfrm>
            <a:off x="-1" y="0"/>
            <a:ext cx="182882" cy="6858000"/>
          </a:xfrm>
          <a:prstGeom prst="rect">
            <a:avLst/>
          </a:prstGeom>
          <a:solidFill>
            <a:srgbClr val="766F54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08" name="Title Text"/>
          <p:cNvSpPr txBox="1">
            <a:spLocks noGrp="1"/>
          </p:cNvSpPr>
          <p:nvPr>
            <p:ph type="title"/>
          </p:nvPr>
        </p:nvSpPr>
        <p:spPr>
          <a:xfrm>
            <a:off x="1942414" y="2438400"/>
            <a:ext cx="6591987" cy="2724846"/>
          </a:xfrm>
          <a:prstGeom prst="rect">
            <a:avLst/>
          </a:prstGeom>
        </p:spPr>
        <p:txBody>
          <a:bodyPr anchor="b"/>
          <a:lstStyle>
            <a:lvl1pPr>
              <a:defRPr sz="4800"/>
            </a:lvl1pPr>
          </a:lstStyle>
          <a:p>
            <a:r>
              <a:t>Title Text</a:t>
            </a:r>
          </a:p>
        </p:txBody>
      </p:sp>
      <p:sp>
        <p:nvSpPr>
          <p:cNvPr id="30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942414" y="5181600"/>
            <a:ext cx="6591987" cy="729622"/>
          </a:xfrm>
          <a:prstGeom prst="rect">
            <a:avLst/>
          </a:prstGeom>
        </p:spPr>
        <p:txBody>
          <a:bodyPr/>
          <a:lstStyle>
            <a:lvl1pPr marL="0" indent="0">
              <a:buClrTx/>
              <a:buSzTx/>
              <a:buNone/>
              <a:defRPr>
                <a:solidFill>
                  <a:srgbClr val="595959"/>
                </a:solidFill>
              </a:defRPr>
            </a:lvl1pPr>
            <a:lvl2pPr>
              <a:buClrTx/>
              <a:defRPr>
                <a:solidFill>
                  <a:srgbClr val="595959"/>
                </a:solidFill>
              </a:defRPr>
            </a:lvl2pPr>
            <a:lvl3pPr>
              <a:buClrTx/>
              <a:defRPr>
                <a:solidFill>
                  <a:srgbClr val="595959"/>
                </a:solidFill>
              </a:defRPr>
            </a:lvl3pPr>
            <a:lvl4pPr>
              <a:buClrTx/>
              <a:defRPr>
                <a:solidFill>
                  <a:srgbClr val="595959"/>
                </a:solidFill>
              </a:defRPr>
            </a:lvl4pPr>
            <a:lvl5pPr>
              <a:buClrTx/>
              <a:defRPr>
                <a:solidFill>
                  <a:srgbClr val="595959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0" name="Freeform 11"/>
          <p:cNvSpPr/>
          <p:nvPr/>
        </p:nvSpPr>
        <p:spPr>
          <a:xfrm flipV="1">
            <a:off x="57" y="4910659"/>
            <a:ext cx="1365443" cy="5080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3" h="21600" extrusionOk="0">
                <a:moveTo>
                  <a:pt x="21451" y="10139"/>
                </a:moveTo>
                <a:lnTo>
                  <a:pt x="17835" y="406"/>
                </a:lnTo>
                <a:cubicBezTo>
                  <a:pt x="17811" y="339"/>
                  <a:pt x="17781" y="270"/>
                  <a:pt x="17756" y="203"/>
                </a:cubicBezTo>
                <a:cubicBezTo>
                  <a:pt x="17683" y="0"/>
                  <a:pt x="17607" y="0"/>
                  <a:pt x="17531" y="0"/>
                </a:cubicBezTo>
                <a:lnTo>
                  <a:pt x="16099" y="0"/>
                </a:lnTo>
                <a:lnTo>
                  <a:pt x="0" y="134"/>
                </a:lnTo>
                <a:lnTo>
                  <a:pt x="0" y="21600"/>
                </a:lnTo>
                <a:lnTo>
                  <a:pt x="16099" y="21496"/>
                </a:lnTo>
                <a:lnTo>
                  <a:pt x="17531" y="21496"/>
                </a:lnTo>
                <a:cubicBezTo>
                  <a:pt x="17607" y="21496"/>
                  <a:pt x="17683" y="21295"/>
                  <a:pt x="17756" y="21295"/>
                </a:cubicBezTo>
                <a:cubicBezTo>
                  <a:pt x="17756" y="21090"/>
                  <a:pt x="17835" y="21090"/>
                  <a:pt x="17835" y="21090"/>
                </a:cubicBezTo>
                <a:lnTo>
                  <a:pt x="21451" y="11357"/>
                </a:lnTo>
                <a:cubicBezTo>
                  <a:pt x="21600" y="10951"/>
                  <a:pt x="21600" y="10547"/>
                  <a:pt x="21451" y="10139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09540" y="4967530"/>
            <a:ext cx="386666" cy="396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0" name="Group 35"/>
          <p:cNvGrpSpPr/>
          <p:nvPr/>
        </p:nvGrpSpPr>
        <p:grpSpPr>
          <a:xfrm>
            <a:off x="1" y="228600"/>
            <a:ext cx="1981201" cy="6638629"/>
            <a:chOff x="0" y="0"/>
            <a:chExt cx="1981200" cy="6638628"/>
          </a:xfrm>
        </p:grpSpPr>
        <p:sp>
          <p:nvSpPr>
            <p:cNvPr id="318" name="Freeform 11"/>
            <p:cNvSpPr/>
            <p:nvPr/>
          </p:nvSpPr>
          <p:spPr>
            <a:xfrm>
              <a:off x="0" y="2346443"/>
              <a:ext cx="69925" cy="6262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9636" y="18582"/>
                    <a:pt x="18655" y="15724"/>
                    <a:pt x="16691" y="12706"/>
                  </a:cubicBezTo>
                  <a:cubicBezTo>
                    <a:pt x="10800" y="8576"/>
                    <a:pt x="5891" y="4288"/>
                    <a:pt x="0" y="0"/>
                  </a:cubicBezTo>
                  <a:cubicBezTo>
                    <a:pt x="0" y="5559"/>
                    <a:pt x="0" y="5559"/>
                    <a:pt x="0" y="5559"/>
                  </a:cubicBezTo>
                  <a:cubicBezTo>
                    <a:pt x="5891" y="10165"/>
                    <a:pt x="12764" y="14929"/>
                    <a:pt x="19636" y="19694"/>
                  </a:cubicBezTo>
                  <a:cubicBezTo>
                    <a:pt x="19636" y="20329"/>
                    <a:pt x="20618" y="20965"/>
                    <a:pt x="21600" y="216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19" name="Freeform 12"/>
            <p:cNvSpPr/>
            <p:nvPr/>
          </p:nvSpPr>
          <p:spPr>
            <a:xfrm>
              <a:off x="89348" y="2927929"/>
              <a:ext cx="449333" cy="23222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69" y="15000"/>
                  </a:moveTo>
                  <a:cubicBezTo>
                    <a:pt x="15891" y="17229"/>
                    <a:pt x="18514" y="19414"/>
                    <a:pt x="21446" y="21600"/>
                  </a:cubicBezTo>
                  <a:cubicBezTo>
                    <a:pt x="21446" y="21214"/>
                    <a:pt x="21446" y="20871"/>
                    <a:pt x="21600" y="20486"/>
                  </a:cubicBezTo>
                  <a:cubicBezTo>
                    <a:pt x="19131" y="18643"/>
                    <a:pt x="16817" y="16757"/>
                    <a:pt x="14657" y="14871"/>
                  </a:cubicBezTo>
                  <a:cubicBezTo>
                    <a:pt x="8949" y="9986"/>
                    <a:pt x="4166" y="5014"/>
                    <a:pt x="0" y="0"/>
                  </a:cubicBezTo>
                  <a:cubicBezTo>
                    <a:pt x="309" y="857"/>
                    <a:pt x="617" y="1757"/>
                    <a:pt x="926" y="2614"/>
                  </a:cubicBezTo>
                  <a:cubicBezTo>
                    <a:pt x="4629" y="6771"/>
                    <a:pt x="8640" y="10929"/>
                    <a:pt x="13269" y="150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20" name="Freeform 13"/>
            <p:cNvSpPr/>
            <p:nvPr/>
          </p:nvSpPr>
          <p:spPr>
            <a:xfrm>
              <a:off x="560692" y="5218460"/>
              <a:ext cx="423435" cy="14201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9" y="1543"/>
                  </a:moveTo>
                  <a:cubicBezTo>
                    <a:pt x="818" y="1052"/>
                    <a:pt x="327" y="561"/>
                    <a:pt x="0" y="0"/>
                  </a:cubicBezTo>
                  <a:cubicBezTo>
                    <a:pt x="0" y="701"/>
                    <a:pt x="0" y="1332"/>
                    <a:pt x="0" y="2034"/>
                  </a:cubicBezTo>
                  <a:cubicBezTo>
                    <a:pt x="3436" y="5961"/>
                    <a:pt x="7200" y="9818"/>
                    <a:pt x="11127" y="13605"/>
                  </a:cubicBezTo>
                  <a:cubicBezTo>
                    <a:pt x="13909" y="16270"/>
                    <a:pt x="17018" y="18935"/>
                    <a:pt x="20127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8491" y="18865"/>
                    <a:pt x="15382" y="16130"/>
                    <a:pt x="12600" y="13325"/>
                  </a:cubicBezTo>
                  <a:cubicBezTo>
                    <a:pt x="8509" y="9468"/>
                    <a:pt x="4745" y="5540"/>
                    <a:pt x="1309" y="1543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21" name="Freeform 14"/>
            <p:cNvSpPr/>
            <p:nvPr/>
          </p:nvSpPr>
          <p:spPr>
            <a:xfrm>
              <a:off x="666874" y="6275199"/>
              <a:ext cx="119132" cy="3634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346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14011" y="14491"/>
                    <a:pt x="7005" y="7382"/>
                    <a:pt x="0" y="0"/>
                  </a:cubicBezTo>
                  <a:cubicBezTo>
                    <a:pt x="4670" y="7382"/>
                    <a:pt x="9924" y="14491"/>
                    <a:pt x="16346" y="216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22" name="Freeform 15"/>
            <p:cNvSpPr/>
            <p:nvPr/>
          </p:nvSpPr>
          <p:spPr>
            <a:xfrm>
              <a:off x="69924" y="2972659"/>
              <a:ext cx="571053" cy="3328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58" y="19745"/>
                  </a:moveTo>
                  <a:cubicBezTo>
                    <a:pt x="17596" y="18489"/>
                    <a:pt x="15775" y="17232"/>
                    <a:pt x="14076" y="15976"/>
                  </a:cubicBezTo>
                  <a:cubicBezTo>
                    <a:pt x="10193" y="13074"/>
                    <a:pt x="7160" y="10082"/>
                    <a:pt x="4854" y="7060"/>
                  </a:cubicBezTo>
                  <a:cubicBezTo>
                    <a:pt x="3519" y="5235"/>
                    <a:pt x="2427" y="3381"/>
                    <a:pt x="1456" y="1526"/>
                  </a:cubicBezTo>
                  <a:cubicBezTo>
                    <a:pt x="971" y="1017"/>
                    <a:pt x="485" y="509"/>
                    <a:pt x="0" y="0"/>
                  </a:cubicBezTo>
                  <a:cubicBezTo>
                    <a:pt x="971" y="2363"/>
                    <a:pt x="2306" y="4757"/>
                    <a:pt x="4004" y="7090"/>
                  </a:cubicBezTo>
                  <a:cubicBezTo>
                    <a:pt x="6189" y="10142"/>
                    <a:pt x="9222" y="13134"/>
                    <a:pt x="12984" y="16065"/>
                  </a:cubicBezTo>
                  <a:cubicBezTo>
                    <a:pt x="14926" y="17531"/>
                    <a:pt x="17110" y="18967"/>
                    <a:pt x="19416" y="20373"/>
                  </a:cubicBezTo>
                  <a:cubicBezTo>
                    <a:pt x="20144" y="20792"/>
                    <a:pt x="20872" y="21181"/>
                    <a:pt x="21600" y="21600"/>
                  </a:cubicBezTo>
                  <a:cubicBezTo>
                    <a:pt x="21357" y="21450"/>
                    <a:pt x="21236" y="21331"/>
                    <a:pt x="21115" y="21181"/>
                  </a:cubicBezTo>
                  <a:cubicBezTo>
                    <a:pt x="20508" y="20702"/>
                    <a:pt x="20022" y="20224"/>
                    <a:pt x="19658" y="19745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23" name="Freeform 16"/>
            <p:cNvSpPr/>
            <p:nvPr/>
          </p:nvSpPr>
          <p:spPr>
            <a:xfrm>
              <a:off x="18152" y="0"/>
              <a:ext cx="71197" cy="29279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5" h="21600" extrusionOk="0">
                  <a:moveTo>
                    <a:pt x="9565" y="19627"/>
                  </a:moveTo>
                  <a:cubicBezTo>
                    <a:pt x="10505" y="19763"/>
                    <a:pt x="10505" y="19899"/>
                    <a:pt x="10505" y="20035"/>
                  </a:cubicBezTo>
                  <a:cubicBezTo>
                    <a:pt x="13322" y="20511"/>
                    <a:pt x="17078" y="20988"/>
                    <a:pt x="19896" y="21498"/>
                  </a:cubicBezTo>
                  <a:cubicBezTo>
                    <a:pt x="19896" y="21532"/>
                    <a:pt x="19896" y="21566"/>
                    <a:pt x="20835" y="21600"/>
                  </a:cubicBezTo>
                  <a:cubicBezTo>
                    <a:pt x="18957" y="20920"/>
                    <a:pt x="17078" y="20273"/>
                    <a:pt x="15200" y="19593"/>
                  </a:cubicBezTo>
                  <a:cubicBezTo>
                    <a:pt x="7687" y="16123"/>
                    <a:pt x="3931" y="12654"/>
                    <a:pt x="3931" y="9150"/>
                  </a:cubicBezTo>
                  <a:cubicBezTo>
                    <a:pt x="4870" y="6089"/>
                    <a:pt x="7687" y="3061"/>
                    <a:pt x="13322" y="0"/>
                  </a:cubicBezTo>
                  <a:cubicBezTo>
                    <a:pt x="10505" y="0"/>
                    <a:pt x="10505" y="0"/>
                    <a:pt x="10505" y="0"/>
                  </a:cubicBezTo>
                  <a:cubicBezTo>
                    <a:pt x="3931" y="3027"/>
                    <a:pt x="1113" y="6089"/>
                    <a:pt x="174" y="9150"/>
                  </a:cubicBezTo>
                  <a:cubicBezTo>
                    <a:pt x="-765" y="12654"/>
                    <a:pt x="2052" y="16123"/>
                    <a:pt x="9565" y="19627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24" name="Freeform 17"/>
            <p:cNvSpPr/>
            <p:nvPr/>
          </p:nvSpPr>
          <p:spPr>
            <a:xfrm>
              <a:off x="54385" y="2715463"/>
              <a:ext cx="54387" cy="4938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2541" y="3836"/>
                    <a:pt x="3812" y="7469"/>
                    <a:pt x="6353" y="11305"/>
                  </a:cubicBezTo>
                  <a:cubicBezTo>
                    <a:pt x="11435" y="14736"/>
                    <a:pt x="16518" y="18168"/>
                    <a:pt x="21600" y="21600"/>
                  </a:cubicBezTo>
                  <a:cubicBezTo>
                    <a:pt x="19059" y="17563"/>
                    <a:pt x="16518" y="13323"/>
                    <a:pt x="13976" y="9286"/>
                  </a:cubicBezTo>
                  <a:cubicBezTo>
                    <a:pt x="12706" y="9084"/>
                    <a:pt x="12706" y="8882"/>
                    <a:pt x="12706" y="8680"/>
                  </a:cubicBezTo>
                  <a:cubicBezTo>
                    <a:pt x="8894" y="5652"/>
                    <a:pt x="3812" y="2826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25" name="Freeform 18"/>
            <p:cNvSpPr/>
            <p:nvPr/>
          </p:nvSpPr>
          <p:spPr>
            <a:xfrm>
              <a:off x="534794" y="5250144"/>
              <a:ext cx="132081" cy="1025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3016"/>
                    <a:pt x="1054" y="6032"/>
                    <a:pt x="2634" y="9049"/>
                  </a:cubicBezTo>
                  <a:cubicBezTo>
                    <a:pt x="4215" y="11384"/>
                    <a:pt x="6322" y="13816"/>
                    <a:pt x="8956" y="16151"/>
                  </a:cubicBezTo>
                  <a:cubicBezTo>
                    <a:pt x="10010" y="16735"/>
                    <a:pt x="11590" y="17319"/>
                    <a:pt x="12644" y="17903"/>
                  </a:cubicBezTo>
                  <a:cubicBezTo>
                    <a:pt x="15805" y="19168"/>
                    <a:pt x="18439" y="20335"/>
                    <a:pt x="21600" y="21600"/>
                  </a:cubicBezTo>
                  <a:cubicBezTo>
                    <a:pt x="21073" y="21308"/>
                    <a:pt x="20546" y="20919"/>
                    <a:pt x="20020" y="20627"/>
                  </a:cubicBezTo>
                  <a:cubicBezTo>
                    <a:pt x="13698" y="16735"/>
                    <a:pt x="9483" y="12843"/>
                    <a:pt x="6849" y="8951"/>
                  </a:cubicBezTo>
                  <a:cubicBezTo>
                    <a:pt x="5795" y="6616"/>
                    <a:pt x="4741" y="4378"/>
                    <a:pt x="4215" y="2141"/>
                  </a:cubicBezTo>
                  <a:cubicBezTo>
                    <a:pt x="4215" y="2043"/>
                    <a:pt x="3688" y="1946"/>
                    <a:pt x="3688" y="1751"/>
                  </a:cubicBezTo>
                  <a:cubicBezTo>
                    <a:pt x="2634" y="1168"/>
                    <a:pt x="1054" y="584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26" name="Freeform 19"/>
            <p:cNvSpPr/>
            <p:nvPr/>
          </p:nvSpPr>
          <p:spPr>
            <a:xfrm>
              <a:off x="538679" y="1170426"/>
              <a:ext cx="1442522" cy="40480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6" y="21010"/>
                  </a:moveTo>
                  <a:cubicBezTo>
                    <a:pt x="480" y="18992"/>
                    <a:pt x="1248" y="17000"/>
                    <a:pt x="2400" y="15081"/>
                  </a:cubicBezTo>
                  <a:cubicBezTo>
                    <a:pt x="3600" y="13162"/>
                    <a:pt x="5232" y="11317"/>
                    <a:pt x="7152" y="9545"/>
                  </a:cubicBezTo>
                  <a:cubicBezTo>
                    <a:pt x="9072" y="7774"/>
                    <a:pt x="11280" y="6101"/>
                    <a:pt x="13680" y="4502"/>
                  </a:cubicBezTo>
                  <a:cubicBezTo>
                    <a:pt x="14880" y="3715"/>
                    <a:pt x="16176" y="2928"/>
                    <a:pt x="17472" y="2190"/>
                  </a:cubicBezTo>
                  <a:cubicBezTo>
                    <a:pt x="18144" y="1821"/>
                    <a:pt x="18816" y="1427"/>
                    <a:pt x="19488" y="1082"/>
                  </a:cubicBezTo>
                  <a:cubicBezTo>
                    <a:pt x="20208" y="713"/>
                    <a:pt x="20880" y="369"/>
                    <a:pt x="21600" y="25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0832" y="344"/>
                    <a:pt x="20160" y="689"/>
                    <a:pt x="19440" y="1058"/>
                  </a:cubicBezTo>
                  <a:cubicBezTo>
                    <a:pt x="18768" y="1402"/>
                    <a:pt x="18096" y="1771"/>
                    <a:pt x="17424" y="2165"/>
                  </a:cubicBezTo>
                  <a:cubicBezTo>
                    <a:pt x="16080" y="2903"/>
                    <a:pt x="14784" y="3666"/>
                    <a:pt x="13584" y="4453"/>
                  </a:cubicBezTo>
                  <a:cubicBezTo>
                    <a:pt x="11136" y="6052"/>
                    <a:pt x="8880" y="7725"/>
                    <a:pt x="6960" y="9496"/>
                  </a:cubicBezTo>
                  <a:cubicBezTo>
                    <a:pt x="4992" y="11243"/>
                    <a:pt x="3360" y="13113"/>
                    <a:pt x="2160" y="15031"/>
                  </a:cubicBezTo>
                  <a:cubicBezTo>
                    <a:pt x="912" y="16975"/>
                    <a:pt x="144" y="18968"/>
                    <a:pt x="0" y="21010"/>
                  </a:cubicBezTo>
                  <a:cubicBezTo>
                    <a:pt x="0" y="21059"/>
                    <a:pt x="0" y="21083"/>
                    <a:pt x="0" y="21133"/>
                  </a:cubicBezTo>
                  <a:cubicBezTo>
                    <a:pt x="96" y="21280"/>
                    <a:pt x="192" y="21452"/>
                    <a:pt x="336" y="21600"/>
                  </a:cubicBezTo>
                  <a:cubicBezTo>
                    <a:pt x="336" y="21403"/>
                    <a:pt x="336" y="21206"/>
                    <a:pt x="336" y="2101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27" name="Freeform 20"/>
            <p:cNvSpPr/>
            <p:nvPr/>
          </p:nvSpPr>
          <p:spPr>
            <a:xfrm>
              <a:off x="640976" y="6301291"/>
              <a:ext cx="112658" cy="337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320" y="7101"/>
                    <a:pt x="9874" y="14499"/>
                    <a:pt x="1604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4194" y="14499"/>
                    <a:pt x="6789" y="7101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28" name="Freeform 21"/>
            <p:cNvSpPr/>
            <p:nvPr/>
          </p:nvSpPr>
          <p:spPr>
            <a:xfrm>
              <a:off x="534794" y="5130865"/>
              <a:ext cx="25899" cy="221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19800"/>
                  </a:moveTo>
                  <a:cubicBezTo>
                    <a:pt x="18900" y="20700"/>
                    <a:pt x="21600" y="21150"/>
                    <a:pt x="21600" y="21600"/>
                  </a:cubicBezTo>
                  <a:cubicBezTo>
                    <a:pt x="21600" y="17100"/>
                    <a:pt x="21600" y="13050"/>
                    <a:pt x="21600" y="8550"/>
                  </a:cubicBezTo>
                  <a:cubicBezTo>
                    <a:pt x="13500" y="5850"/>
                    <a:pt x="8100" y="2700"/>
                    <a:pt x="2700" y="0"/>
                  </a:cubicBezTo>
                  <a:cubicBezTo>
                    <a:pt x="0" y="4050"/>
                    <a:pt x="0" y="7650"/>
                    <a:pt x="0" y="11700"/>
                  </a:cubicBezTo>
                  <a:cubicBezTo>
                    <a:pt x="5400" y="14400"/>
                    <a:pt x="13500" y="17100"/>
                    <a:pt x="18900" y="198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29" name="Freeform 22"/>
            <p:cNvSpPr/>
            <p:nvPr/>
          </p:nvSpPr>
          <p:spPr>
            <a:xfrm>
              <a:off x="590475" y="6016138"/>
              <a:ext cx="165748" cy="622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08" y="2880"/>
                  </a:moveTo>
                  <a:cubicBezTo>
                    <a:pt x="2077" y="1920"/>
                    <a:pt x="831" y="960"/>
                    <a:pt x="0" y="0"/>
                  </a:cubicBezTo>
                  <a:cubicBezTo>
                    <a:pt x="1246" y="2560"/>
                    <a:pt x="2908" y="5120"/>
                    <a:pt x="4985" y="7680"/>
                  </a:cubicBezTo>
                  <a:cubicBezTo>
                    <a:pt x="5400" y="8480"/>
                    <a:pt x="5815" y="9120"/>
                    <a:pt x="6646" y="9920"/>
                  </a:cubicBezTo>
                  <a:cubicBezTo>
                    <a:pt x="11215" y="13760"/>
                    <a:pt x="16200" y="17760"/>
                    <a:pt x="2118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7031" y="17440"/>
                    <a:pt x="13292" y="13280"/>
                    <a:pt x="9969" y="8960"/>
                  </a:cubicBezTo>
                  <a:cubicBezTo>
                    <a:pt x="7477" y="6880"/>
                    <a:pt x="5400" y="4960"/>
                    <a:pt x="2908" y="288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343" name="Group 48"/>
          <p:cNvGrpSpPr/>
          <p:nvPr/>
        </p:nvGrpSpPr>
        <p:grpSpPr>
          <a:xfrm>
            <a:off x="20421" y="285"/>
            <a:ext cx="1952272" cy="6852968"/>
            <a:chOff x="0" y="0"/>
            <a:chExt cx="1952271" cy="6852967"/>
          </a:xfrm>
        </p:grpSpPr>
        <p:sp>
          <p:nvSpPr>
            <p:cNvPr id="331" name="Freeform 27"/>
            <p:cNvSpPr/>
            <p:nvPr/>
          </p:nvSpPr>
          <p:spPr>
            <a:xfrm>
              <a:off x="0" y="0"/>
              <a:ext cx="409501" cy="44010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68" y="4930"/>
                  </a:moveTo>
                  <a:cubicBezTo>
                    <a:pt x="2307" y="6762"/>
                    <a:pt x="3565" y="8617"/>
                    <a:pt x="5452" y="10448"/>
                  </a:cubicBezTo>
                  <a:cubicBezTo>
                    <a:pt x="7130" y="12279"/>
                    <a:pt x="9227" y="14110"/>
                    <a:pt x="11953" y="15942"/>
                  </a:cubicBezTo>
                  <a:cubicBezTo>
                    <a:pt x="14470" y="17773"/>
                    <a:pt x="17616" y="19581"/>
                    <a:pt x="21181" y="21389"/>
                  </a:cubicBezTo>
                  <a:cubicBezTo>
                    <a:pt x="21390" y="21459"/>
                    <a:pt x="21600" y="21530"/>
                    <a:pt x="21600" y="21600"/>
                  </a:cubicBezTo>
                  <a:cubicBezTo>
                    <a:pt x="21390" y="21248"/>
                    <a:pt x="20971" y="20872"/>
                    <a:pt x="20761" y="20520"/>
                  </a:cubicBezTo>
                  <a:cubicBezTo>
                    <a:pt x="20761" y="20450"/>
                    <a:pt x="20761" y="20379"/>
                    <a:pt x="20761" y="20332"/>
                  </a:cubicBezTo>
                  <a:cubicBezTo>
                    <a:pt x="17825" y="18853"/>
                    <a:pt x="15309" y="17397"/>
                    <a:pt x="13212" y="15918"/>
                  </a:cubicBezTo>
                  <a:cubicBezTo>
                    <a:pt x="10485" y="14087"/>
                    <a:pt x="8179" y="12279"/>
                    <a:pt x="6291" y="10424"/>
                  </a:cubicBezTo>
                  <a:cubicBezTo>
                    <a:pt x="4404" y="8593"/>
                    <a:pt x="2936" y="6762"/>
                    <a:pt x="1887" y="4907"/>
                  </a:cubicBezTo>
                  <a:cubicBezTo>
                    <a:pt x="1468" y="3991"/>
                    <a:pt x="1049" y="3076"/>
                    <a:pt x="629" y="2160"/>
                  </a:cubicBezTo>
                  <a:cubicBezTo>
                    <a:pt x="419" y="1432"/>
                    <a:pt x="210" y="728"/>
                    <a:pt x="2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8"/>
                    <a:pt x="210" y="1432"/>
                    <a:pt x="210" y="2160"/>
                  </a:cubicBezTo>
                  <a:cubicBezTo>
                    <a:pt x="629" y="3076"/>
                    <a:pt x="839" y="3991"/>
                    <a:pt x="1468" y="493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32" name="Freeform 28"/>
            <p:cNvSpPr/>
            <p:nvPr/>
          </p:nvSpPr>
          <p:spPr>
            <a:xfrm>
              <a:off x="433309" y="4316188"/>
              <a:ext cx="350776" cy="15806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09" y="14989"/>
                  </a:moveTo>
                  <a:cubicBezTo>
                    <a:pt x="15709" y="17215"/>
                    <a:pt x="18409" y="19440"/>
                    <a:pt x="21600" y="21600"/>
                  </a:cubicBezTo>
                  <a:cubicBezTo>
                    <a:pt x="21600" y="21142"/>
                    <a:pt x="21600" y="20618"/>
                    <a:pt x="21600" y="20160"/>
                  </a:cubicBezTo>
                  <a:cubicBezTo>
                    <a:pt x="21600" y="20095"/>
                    <a:pt x="21600" y="19964"/>
                    <a:pt x="21600" y="19898"/>
                  </a:cubicBezTo>
                  <a:cubicBezTo>
                    <a:pt x="19391" y="18196"/>
                    <a:pt x="17182" y="16495"/>
                    <a:pt x="15218" y="14793"/>
                  </a:cubicBezTo>
                  <a:cubicBezTo>
                    <a:pt x="9327" y="9949"/>
                    <a:pt x="4173" y="4975"/>
                    <a:pt x="0" y="0"/>
                  </a:cubicBezTo>
                  <a:cubicBezTo>
                    <a:pt x="491" y="1375"/>
                    <a:pt x="982" y="2749"/>
                    <a:pt x="1718" y="4124"/>
                  </a:cubicBezTo>
                  <a:cubicBezTo>
                    <a:pt x="5155" y="7789"/>
                    <a:pt x="8836" y="11389"/>
                    <a:pt x="13009" y="14989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33" name="Freeform 29"/>
            <p:cNvSpPr/>
            <p:nvPr/>
          </p:nvSpPr>
          <p:spPr>
            <a:xfrm>
              <a:off x="811066" y="5862397"/>
              <a:ext cx="357124" cy="9905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0" y="1565"/>
                  </a:moveTo>
                  <a:cubicBezTo>
                    <a:pt x="960" y="1043"/>
                    <a:pt x="480" y="522"/>
                    <a:pt x="0" y="0"/>
                  </a:cubicBezTo>
                  <a:cubicBezTo>
                    <a:pt x="0" y="939"/>
                    <a:pt x="0" y="1983"/>
                    <a:pt x="240" y="3026"/>
                  </a:cubicBezTo>
                  <a:cubicBezTo>
                    <a:pt x="3360" y="6470"/>
                    <a:pt x="6480" y="9913"/>
                    <a:pt x="10080" y="13252"/>
                  </a:cubicBezTo>
                  <a:cubicBezTo>
                    <a:pt x="12960" y="16070"/>
                    <a:pt x="16080" y="18887"/>
                    <a:pt x="1920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8240" y="18783"/>
                    <a:pt x="15120" y="15861"/>
                    <a:pt x="12000" y="12835"/>
                  </a:cubicBezTo>
                  <a:cubicBezTo>
                    <a:pt x="8160" y="9183"/>
                    <a:pt x="4800" y="5322"/>
                    <a:pt x="1440" y="1565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34" name="Freeform 30"/>
            <p:cNvSpPr/>
            <p:nvPr/>
          </p:nvSpPr>
          <p:spPr>
            <a:xfrm>
              <a:off x="409500" y="4364089"/>
              <a:ext cx="457119" cy="22359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70" y="18917"/>
                  </a:moveTo>
                  <a:cubicBezTo>
                    <a:pt x="17468" y="17946"/>
                    <a:pt x="15965" y="16928"/>
                    <a:pt x="14650" y="15911"/>
                  </a:cubicBezTo>
                  <a:cubicBezTo>
                    <a:pt x="10706" y="12997"/>
                    <a:pt x="7701" y="9991"/>
                    <a:pt x="5447" y="6984"/>
                  </a:cubicBezTo>
                  <a:cubicBezTo>
                    <a:pt x="4132" y="5504"/>
                    <a:pt x="3193" y="3978"/>
                    <a:pt x="2442" y="2451"/>
                  </a:cubicBezTo>
                  <a:cubicBezTo>
                    <a:pt x="1690" y="1619"/>
                    <a:pt x="751" y="833"/>
                    <a:pt x="0" y="0"/>
                  </a:cubicBezTo>
                  <a:cubicBezTo>
                    <a:pt x="939" y="2359"/>
                    <a:pt x="2254" y="4718"/>
                    <a:pt x="3944" y="7030"/>
                  </a:cubicBezTo>
                  <a:cubicBezTo>
                    <a:pt x="6198" y="10083"/>
                    <a:pt x="9203" y="13090"/>
                    <a:pt x="12960" y="16050"/>
                  </a:cubicBezTo>
                  <a:cubicBezTo>
                    <a:pt x="14838" y="17484"/>
                    <a:pt x="16904" y="18964"/>
                    <a:pt x="19346" y="20397"/>
                  </a:cubicBezTo>
                  <a:cubicBezTo>
                    <a:pt x="20097" y="20767"/>
                    <a:pt x="20849" y="21184"/>
                    <a:pt x="21600" y="21600"/>
                  </a:cubicBezTo>
                  <a:cubicBezTo>
                    <a:pt x="21412" y="21461"/>
                    <a:pt x="21224" y="21322"/>
                    <a:pt x="21037" y="21184"/>
                  </a:cubicBezTo>
                  <a:cubicBezTo>
                    <a:pt x="20285" y="20444"/>
                    <a:pt x="19534" y="19657"/>
                    <a:pt x="18970" y="18917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35" name="Freeform 31"/>
            <p:cNvSpPr/>
            <p:nvPr/>
          </p:nvSpPr>
          <p:spPr>
            <a:xfrm>
              <a:off x="368068" y="1288916"/>
              <a:ext cx="141428" cy="3027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0" h="21600" extrusionOk="0">
                  <a:moveTo>
                    <a:pt x="9750" y="21600"/>
                  </a:moveTo>
                  <a:cubicBezTo>
                    <a:pt x="8550" y="21191"/>
                    <a:pt x="7950" y="20781"/>
                    <a:pt x="7350" y="20372"/>
                  </a:cubicBezTo>
                  <a:cubicBezTo>
                    <a:pt x="4350" y="18085"/>
                    <a:pt x="2550" y="15833"/>
                    <a:pt x="2550" y="13581"/>
                  </a:cubicBezTo>
                  <a:cubicBezTo>
                    <a:pt x="2550" y="11295"/>
                    <a:pt x="4350" y="9043"/>
                    <a:pt x="7350" y="6756"/>
                  </a:cubicBezTo>
                  <a:cubicBezTo>
                    <a:pt x="8550" y="5630"/>
                    <a:pt x="10350" y="4504"/>
                    <a:pt x="12750" y="3378"/>
                  </a:cubicBezTo>
                  <a:cubicBezTo>
                    <a:pt x="15150" y="2252"/>
                    <a:pt x="17550" y="1126"/>
                    <a:pt x="21150" y="0"/>
                  </a:cubicBezTo>
                  <a:cubicBezTo>
                    <a:pt x="20550" y="0"/>
                    <a:pt x="20550" y="0"/>
                    <a:pt x="20550" y="0"/>
                  </a:cubicBezTo>
                  <a:cubicBezTo>
                    <a:pt x="16950" y="1126"/>
                    <a:pt x="13950" y="2252"/>
                    <a:pt x="11550" y="3378"/>
                  </a:cubicBezTo>
                  <a:cubicBezTo>
                    <a:pt x="9150" y="4504"/>
                    <a:pt x="7350" y="5630"/>
                    <a:pt x="5550" y="6756"/>
                  </a:cubicBezTo>
                  <a:cubicBezTo>
                    <a:pt x="1950" y="9009"/>
                    <a:pt x="150" y="11295"/>
                    <a:pt x="150" y="13581"/>
                  </a:cubicBezTo>
                  <a:cubicBezTo>
                    <a:pt x="-450" y="15731"/>
                    <a:pt x="750" y="17915"/>
                    <a:pt x="3750" y="20099"/>
                  </a:cubicBezTo>
                  <a:cubicBezTo>
                    <a:pt x="5550" y="20576"/>
                    <a:pt x="7350" y="21088"/>
                    <a:pt x="9150" y="21566"/>
                  </a:cubicBezTo>
                  <a:cubicBezTo>
                    <a:pt x="9150" y="21566"/>
                    <a:pt x="9750" y="21600"/>
                    <a:pt x="9750" y="216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36" name="Freeform 32"/>
            <p:cNvSpPr/>
            <p:nvPr/>
          </p:nvSpPr>
          <p:spPr>
            <a:xfrm>
              <a:off x="898362" y="6571315"/>
              <a:ext cx="111106" cy="2816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71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13886" y="14644"/>
                    <a:pt x="6943" y="7322"/>
                    <a:pt x="0" y="0"/>
                  </a:cubicBezTo>
                  <a:cubicBezTo>
                    <a:pt x="4629" y="7322"/>
                    <a:pt x="10029" y="14644"/>
                    <a:pt x="16971" y="216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37" name="Freeform 33"/>
            <p:cNvSpPr/>
            <p:nvPr/>
          </p:nvSpPr>
          <p:spPr>
            <a:xfrm>
              <a:off x="393628" y="4107345"/>
              <a:ext cx="68252" cy="5115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082" y="10901"/>
                  </a:moveTo>
                  <a:cubicBezTo>
                    <a:pt x="10165" y="14535"/>
                    <a:pt x="16518" y="17966"/>
                    <a:pt x="21600" y="21600"/>
                  </a:cubicBezTo>
                  <a:cubicBezTo>
                    <a:pt x="17788" y="17361"/>
                    <a:pt x="15247" y="13121"/>
                    <a:pt x="12706" y="8882"/>
                  </a:cubicBezTo>
                  <a:cubicBezTo>
                    <a:pt x="12706" y="8882"/>
                    <a:pt x="11435" y="8680"/>
                    <a:pt x="11435" y="8680"/>
                  </a:cubicBezTo>
                  <a:cubicBezTo>
                    <a:pt x="7624" y="5854"/>
                    <a:pt x="3812" y="2826"/>
                    <a:pt x="0" y="0"/>
                  </a:cubicBezTo>
                  <a:cubicBezTo>
                    <a:pt x="0" y="404"/>
                    <a:pt x="0" y="1009"/>
                    <a:pt x="0" y="1615"/>
                  </a:cubicBezTo>
                  <a:cubicBezTo>
                    <a:pt x="1271" y="4643"/>
                    <a:pt x="3812" y="7873"/>
                    <a:pt x="5082" y="10901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38" name="Freeform 34"/>
            <p:cNvSpPr/>
            <p:nvPr/>
          </p:nvSpPr>
          <p:spPr>
            <a:xfrm>
              <a:off x="784083" y="3145516"/>
              <a:ext cx="1168189" cy="27168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8" y="21030"/>
                  </a:moveTo>
                  <a:cubicBezTo>
                    <a:pt x="661" y="19052"/>
                    <a:pt x="1396" y="17037"/>
                    <a:pt x="2571" y="15097"/>
                  </a:cubicBezTo>
                  <a:cubicBezTo>
                    <a:pt x="3747" y="13196"/>
                    <a:pt x="5363" y="11332"/>
                    <a:pt x="7273" y="9583"/>
                  </a:cubicBezTo>
                  <a:cubicBezTo>
                    <a:pt x="9110" y="7796"/>
                    <a:pt x="11314" y="6123"/>
                    <a:pt x="13739" y="4525"/>
                  </a:cubicBezTo>
                  <a:cubicBezTo>
                    <a:pt x="14914" y="3727"/>
                    <a:pt x="16163" y="2928"/>
                    <a:pt x="17486" y="2206"/>
                  </a:cubicBezTo>
                  <a:cubicBezTo>
                    <a:pt x="18147" y="1825"/>
                    <a:pt x="18808" y="1445"/>
                    <a:pt x="19469" y="1065"/>
                  </a:cubicBezTo>
                  <a:cubicBezTo>
                    <a:pt x="20131" y="723"/>
                    <a:pt x="20865" y="342"/>
                    <a:pt x="21600" y="0"/>
                  </a:cubicBezTo>
                  <a:cubicBezTo>
                    <a:pt x="21527" y="0"/>
                    <a:pt x="21527" y="0"/>
                    <a:pt x="21527" y="0"/>
                  </a:cubicBezTo>
                  <a:cubicBezTo>
                    <a:pt x="20792" y="342"/>
                    <a:pt x="20057" y="685"/>
                    <a:pt x="19396" y="1027"/>
                  </a:cubicBezTo>
                  <a:cubicBezTo>
                    <a:pt x="18735" y="1407"/>
                    <a:pt x="18073" y="1787"/>
                    <a:pt x="17412" y="2130"/>
                  </a:cubicBezTo>
                  <a:cubicBezTo>
                    <a:pt x="16016" y="2890"/>
                    <a:pt x="14767" y="3651"/>
                    <a:pt x="13592" y="4449"/>
                  </a:cubicBezTo>
                  <a:cubicBezTo>
                    <a:pt x="11094" y="6046"/>
                    <a:pt x="8890" y="7720"/>
                    <a:pt x="6980" y="9469"/>
                  </a:cubicBezTo>
                  <a:cubicBezTo>
                    <a:pt x="4996" y="11256"/>
                    <a:pt x="3380" y="13120"/>
                    <a:pt x="2204" y="15059"/>
                  </a:cubicBezTo>
                  <a:cubicBezTo>
                    <a:pt x="955" y="16923"/>
                    <a:pt x="220" y="18900"/>
                    <a:pt x="0" y="20877"/>
                  </a:cubicBezTo>
                  <a:cubicBezTo>
                    <a:pt x="220" y="21106"/>
                    <a:pt x="367" y="21334"/>
                    <a:pt x="514" y="21600"/>
                  </a:cubicBezTo>
                  <a:cubicBezTo>
                    <a:pt x="514" y="21410"/>
                    <a:pt x="514" y="21220"/>
                    <a:pt x="588" y="2103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39" name="Freeform 35"/>
            <p:cNvSpPr/>
            <p:nvPr/>
          </p:nvSpPr>
          <p:spPr>
            <a:xfrm>
              <a:off x="866618" y="6600055"/>
              <a:ext cx="99996" cy="2529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320" y="7336"/>
                    <a:pt x="10368" y="14672"/>
                    <a:pt x="1641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3824" y="14672"/>
                    <a:pt x="6912" y="7336"/>
                    <a:pt x="0" y="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40" name="Freeform 36"/>
            <p:cNvSpPr/>
            <p:nvPr/>
          </p:nvSpPr>
          <p:spPr>
            <a:xfrm>
              <a:off x="784083" y="5896885"/>
              <a:ext cx="114280" cy="6744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4596"/>
                    <a:pt x="1490" y="9191"/>
                    <a:pt x="5214" y="13634"/>
                  </a:cubicBezTo>
                  <a:cubicBezTo>
                    <a:pt x="8193" y="15013"/>
                    <a:pt x="10428" y="16545"/>
                    <a:pt x="13407" y="17923"/>
                  </a:cubicBezTo>
                  <a:cubicBezTo>
                    <a:pt x="16386" y="19149"/>
                    <a:pt x="18621" y="20374"/>
                    <a:pt x="21600" y="21600"/>
                  </a:cubicBezTo>
                  <a:cubicBezTo>
                    <a:pt x="20855" y="21294"/>
                    <a:pt x="20855" y="20987"/>
                    <a:pt x="20110" y="20681"/>
                  </a:cubicBezTo>
                  <a:cubicBezTo>
                    <a:pt x="11917" y="15013"/>
                    <a:pt x="7448" y="9191"/>
                    <a:pt x="5959" y="3370"/>
                  </a:cubicBezTo>
                  <a:cubicBezTo>
                    <a:pt x="5214" y="2757"/>
                    <a:pt x="3724" y="2298"/>
                    <a:pt x="2979" y="1685"/>
                  </a:cubicBezTo>
                  <a:cubicBezTo>
                    <a:pt x="1490" y="1072"/>
                    <a:pt x="745" y="460"/>
                    <a:pt x="0" y="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41" name="Freeform 37"/>
            <p:cNvSpPr/>
            <p:nvPr/>
          </p:nvSpPr>
          <p:spPr>
            <a:xfrm>
              <a:off x="784083" y="5772344"/>
              <a:ext cx="31745" cy="228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700"/>
                  </a:moveTo>
                  <a:cubicBezTo>
                    <a:pt x="2700" y="13050"/>
                    <a:pt x="5400" y="14850"/>
                    <a:pt x="10800" y="16650"/>
                  </a:cubicBezTo>
                  <a:cubicBezTo>
                    <a:pt x="13500" y="18450"/>
                    <a:pt x="18900" y="19800"/>
                    <a:pt x="21600" y="21600"/>
                  </a:cubicBezTo>
                  <a:cubicBezTo>
                    <a:pt x="18900" y="17100"/>
                    <a:pt x="18900" y="12600"/>
                    <a:pt x="18900" y="8550"/>
                  </a:cubicBezTo>
                  <a:cubicBezTo>
                    <a:pt x="13500" y="5400"/>
                    <a:pt x="8100" y="2700"/>
                    <a:pt x="0" y="0"/>
                  </a:cubicBezTo>
                  <a:cubicBezTo>
                    <a:pt x="0" y="450"/>
                    <a:pt x="0" y="1350"/>
                    <a:pt x="0" y="1800"/>
                  </a:cubicBezTo>
                  <a:cubicBezTo>
                    <a:pt x="0" y="4950"/>
                    <a:pt x="0" y="8550"/>
                    <a:pt x="0" y="117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42" name="Freeform 38"/>
            <p:cNvSpPr/>
            <p:nvPr/>
          </p:nvSpPr>
          <p:spPr>
            <a:xfrm>
              <a:off x="811066" y="6322236"/>
              <a:ext cx="174594" cy="530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5449"/>
                  </a:moveTo>
                  <a:cubicBezTo>
                    <a:pt x="3436" y="3697"/>
                    <a:pt x="1964" y="1751"/>
                    <a:pt x="0" y="0"/>
                  </a:cubicBezTo>
                  <a:cubicBezTo>
                    <a:pt x="1473" y="3114"/>
                    <a:pt x="3436" y="6422"/>
                    <a:pt x="5400" y="9535"/>
                  </a:cubicBezTo>
                  <a:cubicBezTo>
                    <a:pt x="5891" y="10119"/>
                    <a:pt x="6382" y="10703"/>
                    <a:pt x="6873" y="11286"/>
                  </a:cubicBezTo>
                  <a:cubicBezTo>
                    <a:pt x="10800" y="14789"/>
                    <a:pt x="14727" y="18292"/>
                    <a:pt x="1914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7182" y="17903"/>
                    <a:pt x="13745" y="14011"/>
                    <a:pt x="10800" y="10119"/>
                  </a:cubicBezTo>
                  <a:cubicBezTo>
                    <a:pt x="8836" y="8562"/>
                    <a:pt x="7364" y="7005"/>
                    <a:pt x="5400" y="5449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344" name="Rectangle 61"/>
          <p:cNvSpPr/>
          <p:nvPr/>
        </p:nvSpPr>
        <p:spPr>
          <a:xfrm>
            <a:off x="-1" y="0"/>
            <a:ext cx="182882" cy="6858000"/>
          </a:xfrm>
          <a:prstGeom prst="rect">
            <a:avLst/>
          </a:prstGeom>
          <a:solidFill>
            <a:srgbClr val="766F54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45" name="Title Text"/>
          <p:cNvSpPr txBox="1">
            <a:spLocks noGrp="1"/>
          </p:cNvSpPr>
          <p:nvPr>
            <p:ph type="title"/>
          </p:nvPr>
        </p:nvSpPr>
        <p:spPr>
          <a:xfrm>
            <a:off x="2188123" y="609600"/>
            <a:ext cx="6109588" cy="2895600"/>
          </a:xfrm>
          <a:prstGeom prst="rect">
            <a:avLst/>
          </a:prstGeom>
        </p:spPr>
        <p:txBody>
          <a:bodyPr anchor="ctr"/>
          <a:lstStyle>
            <a:lvl1pPr>
              <a:defRPr sz="4800"/>
            </a:lvl1pPr>
          </a:lstStyle>
          <a:p>
            <a:r>
              <a:t>Title Text</a:t>
            </a:r>
          </a:p>
        </p:txBody>
      </p:sp>
      <p:sp>
        <p:nvSpPr>
          <p:cNvPr id="34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942414" y="4343400"/>
            <a:ext cx="6688293" cy="838200"/>
          </a:xfrm>
          <a:prstGeom prst="rect">
            <a:avLst/>
          </a:prstGeom>
        </p:spPr>
        <p:txBody>
          <a:bodyPr anchor="b"/>
          <a:lstStyle>
            <a:lvl1pPr marL="0" indent="0">
              <a:buClrTx/>
              <a:buSzTx/>
              <a:buNone/>
              <a:defRPr sz="2400">
                <a:solidFill>
                  <a:schemeClr val="accent1"/>
                </a:solidFill>
              </a:defRPr>
            </a:lvl1pPr>
            <a:lvl2pPr marL="0" indent="457200">
              <a:buClrTx/>
              <a:buSzTx/>
              <a:buNone/>
              <a:defRPr sz="2400">
                <a:solidFill>
                  <a:schemeClr val="accent1"/>
                </a:solidFill>
              </a:defRPr>
            </a:lvl2pPr>
            <a:lvl3pPr marL="0" indent="914400">
              <a:buClrTx/>
              <a:buSzTx/>
              <a:buNone/>
              <a:defRPr sz="2400">
                <a:solidFill>
                  <a:schemeClr val="accent1"/>
                </a:solidFill>
              </a:defRPr>
            </a:lvl3pPr>
            <a:lvl4pPr marL="0" indent="1371600">
              <a:buClrTx/>
              <a:buSzTx/>
              <a:buNone/>
              <a:defRPr sz="2400">
                <a:solidFill>
                  <a:schemeClr val="accent1"/>
                </a:solidFill>
              </a:defRPr>
            </a:lvl4pPr>
            <a:lvl5pPr marL="0" indent="1828800">
              <a:buClrTx/>
              <a:buSzTx/>
              <a:buNone/>
              <a:defRPr sz="2400">
                <a:solidFill>
                  <a:schemeClr val="accent1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47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942415" y="5181600"/>
            <a:ext cx="6688292" cy="729623"/>
          </a:xfrm>
          <a:prstGeom prst="rect">
            <a:avLst/>
          </a:prstGeom>
        </p:spPr>
        <p:txBody>
          <a:bodyPr/>
          <a:lstStyle/>
          <a:p>
            <a:pPr marL="0" indent="0">
              <a:buClrTx/>
              <a:buSzTx/>
              <a:buNone/>
              <a:defRPr>
                <a:solidFill>
                  <a:srgbClr val="595959"/>
                </a:solidFill>
              </a:defRPr>
            </a:pPr>
            <a:endParaRPr/>
          </a:p>
        </p:txBody>
      </p:sp>
      <p:sp>
        <p:nvSpPr>
          <p:cNvPr id="348" name="Freeform 11"/>
          <p:cNvSpPr/>
          <p:nvPr/>
        </p:nvSpPr>
        <p:spPr>
          <a:xfrm flipV="1">
            <a:off x="57" y="4910659"/>
            <a:ext cx="1365443" cy="5080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3" h="21600" extrusionOk="0">
                <a:moveTo>
                  <a:pt x="21451" y="10139"/>
                </a:moveTo>
                <a:lnTo>
                  <a:pt x="17835" y="406"/>
                </a:lnTo>
                <a:cubicBezTo>
                  <a:pt x="17811" y="339"/>
                  <a:pt x="17781" y="270"/>
                  <a:pt x="17756" y="203"/>
                </a:cubicBezTo>
                <a:cubicBezTo>
                  <a:pt x="17683" y="0"/>
                  <a:pt x="17607" y="0"/>
                  <a:pt x="17531" y="0"/>
                </a:cubicBezTo>
                <a:lnTo>
                  <a:pt x="16099" y="0"/>
                </a:lnTo>
                <a:lnTo>
                  <a:pt x="0" y="134"/>
                </a:lnTo>
                <a:lnTo>
                  <a:pt x="0" y="21600"/>
                </a:lnTo>
                <a:lnTo>
                  <a:pt x="16099" y="21496"/>
                </a:lnTo>
                <a:lnTo>
                  <a:pt x="17531" y="21496"/>
                </a:lnTo>
                <a:cubicBezTo>
                  <a:pt x="17607" y="21496"/>
                  <a:pt x="17683" y="21295"/>
                  <a:pt x="17756" y="21295"/>
                </a:cubicBezTo>
                <a:cubicBezTo>
                  <a:pt x="17756" y="21090"/>
                  <a:pt x="17835" y="21090"/>
                  <a:pt x="17835" y="21090"/>
                </a:cubicBezTo>
                <a:lnTo>
                  <a:pt x="21451" y="11357"/>
                </a:lnTo>
                <a:cubicBezTo>
                  <a:pt x="21600" y="10951"/>
                  <a:pt x="21600" y="10547"/>
                  <a:pt x="21451" y="10139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09540" y="4967530"/>
            <a:ext cx="386666" cy="396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50" name="TextBox 10"/>
          <p:cNvSpPr txBox="1"/>
          <p:nvPr/>
        </p:nvSpPr>
        <p:spPr>
          <a:xfrm>
            <a:off x="1808315" y="327092"/>
            <a:ext cx="457320" cy="12266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8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“</a:t>
            </a:r>
          </a:p>
        </p:txBody>
      </p:sp>
      <p:sp>
        <p:nvSpPr>
          <p:cNvPr id="351" name="TextBox 11"/>
          <p:cNvSpPr txBox="1"/>
          <p:nvPr/>
        </p:nvSpPr>
        <p:spPr>
          <a:xfrm>
            <a:off x="8169533" y="2584393"/>
            <a:ext cx="457320" cy="12266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8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”</a:t>
            </a:r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0" name="Group 35"/>
          <p:cNvGrpSpPr/>
          <p:nvPr/>
        </p:nvGrpSpPr>
        <p:grpSpPr>
          <a:xfrm>
            <a:off x="1" y="228600"/>
            <a:ext cx="1981201" cy="6638629"/>
            <a:chOff x="0" y="0"/>
            <a:chExt cx="1981200" cy="6638628"/>
          </a:xfrm>
        </p:grpSpPr>
        <p:sp>
          <p:nvSpPr>
            <p:cNvPr id="358" name="Freeform 11"/>
            <p:cNvSpPr/>
            <p:nvPr/>
          </p:nvSpPr>
          <p:spPr>
            <a:xfrm>
              <a:off x="0" y="2346443"/>
              <a:ext cx="69925" cy="6262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9636" y="18582"/>
                    <a:pt x="18655" y="15724"/>
                    <a:pt x="16691" y="12706"/>
                  </a:cubicBezTo>
                  <a:cubicBezTo>
                    <a:pt x="10800" y="8576"/>
                    <a:pt x="5891" y="4288"/>
                    <a:pt x="0" y="0"/>
                  </a:cubicBezTo>
                  <a:cubicBezTo>
                    <a:pt x="0" y="5559"/>
                    <a:pt x="0" y="5559"/>
                    <a:pt x="0" y="5559"/>
                  </a:cubicBezTo>
                  <a:cubicBezTo>
                    <a:pt x="5891" y="10165"/>
                    <a:pt x="12764" y="14929"/>
                    <a:pt x="19636" y="19694"/>
                  </a:cubicBezTo>
                  <a:cubicBezTo>
                    <a:pt x="19636" y="20329"/>
                    <a:pt x="20618" y="20965"/>
                    <a:pt x="21600" y="216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59" name="Freeform 12"/>
            <p:cNvSpPr/>
            <p:nvPr/>
          </p:nvSpPr>
          <p:spPr>
            <a:xfrm>
              <a:off x="89348" y="2927929"/>
              <a:ext cx="449333" cy="23222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69" y="15000"/>
                  </a:moveTo>
                  <a:cubicBezTo>
                    <a:pt x="15891" y="17229"/>
                    <a:pt x="18514" y="19414"/>
                    <a:pt x="21446" y="21600"/>
                  </a:cubicBezTo>
                  <a:cubicBezTo>
                    <a:pt x="21446" y="21214"/>
                    <a:pt x="21446" y="20871"/>
                    <a:pt x="21600" y="20486"/>
                  </a:cubicBezTo>
                  <a:cubicBezTo>
                    <a:pt x="19131" y="18643"/>
                    <a:pt x="16817" y="16757"/>
                    <a:pt x="14657" y="14871"/>
                  </a:cubicBezTo>
                  <a:cubicBezTo>
                    <a:pt x="8949" y="9986"/>
                    <a:pt x="4166" y="5014"/>
                    <a:pt x="0" y="0"/>
                  </a:cubicBezTo>
                  <a:cubicBezTo>
                    <a:pt x="309" y="857"/>
                    <a:pt x="617" y="1757"/>
                    <a:pt x="926" y="2614"/>
                  </a:cubicBezTo>
                  <a:cubicBezTo>
                    <a:pt x="4629" y="6771"/>
                    <a:pt x="8640" y="10929"/>
                    <a:pt x="13269" y="150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60" name="Freeform 13"/>
            <p:cNvSpPr/>
            <p:nvPr/>
          </p:nvSpPr>
          <p:spPr>
            <a:xfrm>
              <a:off x="560692" y="5218460"/>
              <a:ext cx="423435" cy="14201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9" y="1543"/>
                  </a:moveTo>
                  <a:cubicBezTo>
                    <a:pt x="818" y="1052"/>
                    <a:pt x="327" y="561"/>
                    <a:pt x="0" y="0"/>
                  </a:cubicBezTo>
                  <a:cubicBezTo>
                    <a:pt x="0" y="701"/>
                    <a:pt x="0" y="1332"/>
                    <a:pt x="0" y="2034"/>
                  </a:cubicBezTo>
                  <a:cubicBezTo>
                    <a:pt x="3436" y="5961"/>
                    <a:pt x="7200" y="9818"/>
                    <a:pt x="11127" y="13605"/>
                  </a:cubicBezTo>
                  <a:cubicBezTo>
                    <a:pt x="13909" y="16270"/>
                    <a:pt x="17018" y="18935"/>
                    <a:pt x="20127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8491" y="18865"/>
                    <a:pt x="15382" y="16130"/>
                    <a:pt x="12600" y="13325"/>
                  </a:cubicBezTo>
                  <a:cubicBezTo>
                    <a:pt x="8509" y="9468"/>
                    <a:pt x="4745" y="5540"/>
                    <a:pt x="1309" y="1543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61" name="Freeform 14"/>
            <p:cNvSpPr/>
            <p:nvPr/>
          </p:nvSpPr>
          <p:spPr>
            <a:xfrm>
              <a:off x="666874" y="6275199"/>
              <a:ext cx="119132" cy="3634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346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14011" y="14491"/>
                    <a:pt x="7005" y="7382"/>
                    <a:pt x="0" y="0"/>
                  </a:cubicBezTo>
                  <a:cubicBezTo>
                    <a:pt x="4670" y="7382"/>
                    <a:pt x="9924" y="14491"/>
                    <a:pt x="16346" y="216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62" name="Freeform 15"/>
            <p:cNvSpPr/>
            <p:nvPr/>
          </p:nvSpPr>
          <p:spPr>
            <a:xfrm>
              <a:off x="69924" y="2972659"/>
              <a:ext cx="571053" cy="3328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58" y="19745"/>
                  </a:moveTo>
                  <a:cubicBezTo>
                    <a:pt x="17596" y="18489"/>
                    <a:pt x="15775" y="17232"/>
                    <a:pt x="14076" y="15976"/>
                  </a:cubicBezTo>
                  <a:cubicBezTo>
                    <a:pt x="10193" y="13074"/>
                    <a:pt x="7160" y="10082"/>
                    <a:pt x="4854" y="7060"/>
                  </a:cubicBezTo>
                  <a:cubicBezTo>
                    <a:pt x="3519" y="5235"/>
                    <a:pt x="2427" y="3381"/>
                    <a:pt x="1456" y="1526"/>
                  </a:cubicBezTo>
                  <a:cubicBezTo>
                    <a:pt x="971" y="1017"/>
                    <a:pt x="485" y="509"/>
                    <a:pt x="0" y="0"/>
                  </a:cubicBezTo>
                  <a:cubicBezTo>
                    <a:pt x="971" y="2363"/>
                    <a:pt x="2306" y="4757"/>
                    <a:pt x="4004" y="7090"/>
                  </a:cubicBezTo>
                  <a:cubicBezTo>
                    <a:pt x="6189" y="10142"/>
                    <a:pt x="9222" y="13134"/>
                    <a:pt x="12984" y="16065"/>
                  </a:cubicBezTo>
                  <a:cubicBezTo>
                    <a:pt x="14926" y="17531"/>
                    <a:pt x="17110" y="18967"/>
                    <a:pt x="19416" y="20373"/>
                  </a:cubicBezTo>
                  <a:cubicBezTo>
                    <a:pt x="20144" y="20792"/>
                    <a:pt x="20872" y="21181"/>
                    <a:pt x="21600" y="21600"/>
                  </a:cubicBezTo>
                  <a:cubicBezTo>
                    <a:pt x="21357" y="21450"/>
                    <a:pt x="21236" y="21331"/>
                    <a:pt x="21115" y="21181"/>
                  </a:cubicBezTo>
                  <a:cubicBezTo>
                    <a:pt x="20508" y="20702"/>
                    <a:pt x="20022" y="20224"/>
                    <a:pt x="19658" y="19745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63" name="Freeform 16"/>
            <p:cNvSpPr/>
            <p:nvPr/>
          </p:nvSpPr>
          <p:spPr>
            <a:xfrm>
              <a:off x="18152" y="0"/>
              <a:ext cx="71197" cy="29279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5" h="21600" extrusionOk="0">
                  <a:moveTo>
                    <a:pt x="9565" y="19627"/>
                  </a:moveTo>
                  <a:cubicBezTo>
                    <a:pt x="10505" y="19763"/>
                    <a:pt x="10505" y="19899"/>
                    <a:pt x="10505" y="20035"/>
                  </a:cubicBezTo>
                  <a:cubicBezTo>
                    <a:pt x="13322" y="20511"/>
                    <a:pt x="17078" y="20988"/>
                    <a:pt x="19896" y="21498"/>
                  </a:cubicBezTo>
                  <a:cubicBezTo>
                    <a:pt x="19896" y="21532"/>
                    <a:pt x="19896" y="21566"/>
                    <a:pt x="20835" y="21600"/>
                  </a:cubicBezTo>
                  <a:cubicBezTo>
                    <a:pt x="18957" y="20920"/>
                    <a:pt x="17078" y="20273"/>
                    <a:pt x="15200" y="19593"/>
                  </a:cubicBezTo>
                  <a:cubicBezTo>
                    <a:pt x="7687" y="16123"/>
                    <a:pt x="3931" y="12654"/>
                    <a:pt x="3931" y="9150"/>
                  </a:cubicBezTo>
                  <a:cubicBezTo>
                    <a:pt x="4870" y="6089"/>
                    <a:pt x="7687" y="3061"/>
                    <a:pt x="13322" y="0"/>
                  </a:cubicBezTo>
                  <a:cubicBezTo>
                    <a:pt x="10505" y="0"/>
                    <a:pt x="10505" y="0"/>
                    <a:pt x="10505" y="0"/>
                  </a:cubicBezTo>
                  <a:cubicBezTo>
                    <a:pt x="3931" y="3027"/>
                    <a:pt x="1113" y="6089"/>
                    <a:pt x="174" y="9150"/>
                  </a:cubicBezTo>
                  <a:cubicBezTo>
                    <a:pt x="-765" y="12654"/>
                    <a:pt x="2052" y="16123"/>
                    <a:pt x="9565" y="19627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64" name="Freeform 17"/>
            <p:cNvSpPr/>
            <p:nvPr/>
          </p:nvSpPr>
          <p:spPr>
            <a:xfrm>
              <a:off x="54385" y="2715463"/>
              <a:ext cx="54387" cy="4938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2541" y="3836"/>
                    <a:pt x="3812" y="7469"/>
                    <a:pt x="6353" y="11305"/>
                  </a:cubicBezTo>
                  <a:cubicBezTo>
                    <a:pt x="11435" y="14736"/>
                    <a:pt x="16518" y="18168"/>
                    <a:pt x="21600" y="21600"/>
                  </a:cubicBezTo>
                  <a:cubicBezTo>
                    <a:pt x="19059" y="17563"/>
                    <a:pt x="16518" y="13323"/>
                    <a:pt x="13976" y="9286"/>
                  </a:cubicBezTo>
                  <a:cubicBezTo>
                    <a:pt x="12706" y="9084"/>
                    <a:pt x="12706" y="8882"/>
                    <a:pt x="12706" y="8680"/>
                  </a:cubicBezTo>
                  <a:cubicBezTo>
                    <a:pt x="8894" y="5652"/>
                    <a:pt x="3812" y="2826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65" name="Freeform 18"/>
            <p:cNvSpPr/>
            <p:nvPr/>
          </p:nvSpPr>
          <p:spPr>
            <a:xfrm>
              <a:off x="534794" y="5250144"/>
              <a:ext cx="132081" cy="1025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3016"/>
                    <a:pt x="1054" y="6032"/>
                    <a:pt x="2634" y="9049"/>
                  </a:cubicBezTo>
                  <a:cubicBezTo>
                    <a:pt x="4215" y="11384"/>
                    <a:pt x="6322" y="13816"/>
                    <a:pt x="8956" y="16151"/>
                  </a:cubicBezTo>
                  <a:cubicBezTo>
                    <a:pt x="10010" y="16735"/>
                    <a:pt x="11590" y="17319"/>
                    <a:pt x="12644" y="17903"/>
                  </a:cubicBezTo>
                  <a:cubicBezTo>
                    <a:pt x="15805" y="19168"/>
                    <a:pt x="18439" y="20335"/>
                    <a:pt x="21600" y="21600"/>
                  </a:cubicBezTo>
                  <a:cubicBezTo>
                    <a:pt x="21073" y="21308"/>
                    <a:pt x="20546" y="20919"/>
                    <a:pt x="20020" y="20627"/>
                  </a:cubicBezTo>
                  <a:cubicBezTo>
                    <a:pt x="13698" y="16735"/>
                    <a:pt x="9483" y="12843"/>
                    <a:pt x="6849" y="8951"/>
                  </a:cubicBezTo>
                  <a:cubicBezTo>
                    <a:pt x="5795" y="6616"/>
                    <a:pt x="4741" y="4378"/>
                    <a:pt x="4215" y="2141"/>
                  </a:cubicBezTo>
                  <a:cubicBezTo>
                    <a:pt x="4215" y="2043"/>
                    <a:pt x="3688" y="1946"/>
                    <a:pt x="3688" y="1751"/>
                  </a:cubicBezTo>
                  <a:cubicBezTo>
                    <a:pt x="2634" y="1168"/>
                    <a:pt x="1054" y="584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66" name="Freeform 19"/>
            <p:cNvSpPr/>
            <p:nvPr/>
          </p:nvSpPr>
          <p:spPr>
            <a:xfrm>
              <a:off x="538679" y="1170426"/>
              <a:ext cx="1442522" cy="40480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6" y="21010"/>
                  </a:moveTo>
                  <a:cubicBezTo>
                    <a:pt x="480" y="18992"/>
                    <a:pt x="1248" y="17000"/>
                    <a:pt x="2400" y="15081"/>
                  </a:cubicBezTo>
                  <a:cubicBezTo>
                    <a:pt x="3600" y="13162"/>
                    <a:pt x="5232" y="11317"/>
                    <a:pt x="7152" y="9545"/>
                  </a:cubicBezTo>
                  <a:cubicBezTo>
                    <a:pt x="9072" y="7774"/>
                    <a:pt x="11280" y="6101"/>
                    <a:pt x="13680" y="4502"/>
                  </a:cubicBezTo>
                  <a:cubicBezTo>
                    <a:pt x="14880" y="3715"/>
                    <a:pt x="16176" y="2928"/>
                    <a:pt x="17472" y="2190"/>
                  </a:cubicBezTo>
                  <a:cubicBezTo>
                    <a:pt x="18144" y="1821"/>
                    <a:pt x="18816" y="1427"/>
                    <a:pt x="19488" y="1082"/>
                  </a:cubicBezTo>
                  <a:cubicBezTo>
                    <a:pt x="20208" y="713"/>
                    <a:pt x="20880" y="369"/>
                    <a:pt x="21600" y="25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0832" y="344"/>
                    <a:pt x="20160" y="689"/>
                    <a:pt x="19440" y="1058"/>
                  </a:cubicBezTo>
                  <a:cubicBezTo>
                    <a:pt x="18768" y="1402"/>
                    <a:pt x="18096" y="1771"/>
                    <a:pt x="17424" y="2165"/>
                  </a:cubicBezTo>
                  <a:cubicBezTo>
                    <a:pt x="16080" y="2903"/>
                    <a:pt x="14784" y="3666"/>
                    <a:pt x="13584" y="4453"/>
                  </a:cubicBezTo>
                  <a:cubicBezTo>
                    <a:pt x="11136" y="6052"/>
                    <a:pt x="8880" y="7725"/>
                    <a:pt x="6960" y="9496"/>
                  </a:cubicBezTo>
                  <a:cubicBezTo>
                    <a:pt x="4992" y="11243"/>
                    <a:pt x="3360" y="13113"/>
                    <a:pt x="2160" y="15031"/>
                  </a:cubicBezTo>
                  <a:cubicBezTo>
                    <a:pt x="912" y="16975"/>
                    <a:pt x="144" y="18968"/>
                    <a:pt x="0" y="21010"/>
                  </a:cubicBezTo>
                  <a:cubicBezTo>
                    <a:pt x="0" y="21059"/>
                    <a:pt x="0" y="21083"/>
                    <a:pt x="0" y="21133"/>
                  </a:cubicBezTo>
                  <a:cubicBezTo>
                    <a:pt x="96" y="21280"/>
                    <a:pt x="192" y="21452"/>
                    <a:pt x="336" y="21600"/>
                  </a:cubicBezTo>
                  <a:cubicBezTo>
                    <a:pt x="336" y="21403"/>
                    <a:pt x="336" y="21206"/>
                    <a:pt x="336" y="2101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67" name="Freeform 20"/>
            <p:cNvSpPr/>
            <p:nvPr/>
          </p:nvSpPr>
          <p:spPr>
            <a:xfrm>
              <a:off x="640976" y="6301291"/>
              <a:ext cx="112658" cy="337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320" y="7101"/>
                    <a:pt x="9874" y="14499"/>
                    <a:pt x="1604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4194" y="14499"/>
                    <a:pt x="6789" y="7101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68" name="Freeform 21"/>
            <p:cNvSpPr/>
            <p:nvPr/>
          </p:nvSpPr>
          <p:spPr>
            <a:xfrm>
              <a:off x="534794" y="5130865"/>
              <a:ext cx="25899" cy="221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19800"/>
                  </a:moveTo>
                  <a:cubicBezTo>
                    <a:pt x="18900" y="20700"/>
                    <a:pt x="21600" y="21150"/>
                    <a:pt x="21600" y="21600"/>
                  </a:cubicBezTo>
                  <a:cubicBezTo>
                    <a:pt x="21600" y="17100"/>
                    <a:pt x="21600" y="13050"/>
                    <a:pt x="21600" y="8550"/>
                  </a:cubicBezTo>
                  <a:cubicBezTo>
                    <a:pt x="13500" y="5850"/>
                    <a:pt x="8100" y="2700"/>
                    <a:pt x="2700" y="0"/>
                  </a:cubicBezTo>
                  <a:cubicBezTo>
                    <a:pt x="0" y="4050"/>
                    <a:pt x="0" y="7650"/>
                    <a:pt x="0" y="11700"/>
                  </a:cubicBezTo>
                  <a:cubicBezTo>
                    <a:pt x="5400" y="14400"/>
                    <a:pt x="13500" y="17100"/>
                    <a:pt x="18900" y="198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69" name="Freeform 22"/>
            <p:cNvSpPr/>
            <p:nvPr/>
          </p:nvSpPr>
          <p:spPr>
            <a:xfrm>
              <a:off x="590475" y="6016138"/>
              <a:ext cx="165748" cy="622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08" y="2880"/>
                  </a:moveTo>
                  <a:cubicBezTo>
                    <a:pt x="2077" y="1920"/>
                    <a:pt x="831" y="960"/>
                    <a:pt x="0" y="0"/>
                  </a:cubicBezTo>
                  <a:cubicBezTo>
                    <a:pt x="1246" y="2560"/>
                    <a:pt x="2908" y="5120"/>
                    <a:pt x="4985" y="7680"/>
                  </a:cubicBezTo>
                  <a:cubicBezTo>
                    <a:pt x="5400" y="8480"/>
                    <a:pt x="5815" y="9120"/>
                    <a:pt x="6646" y="9920"/>
                  </a:cubicBezTo>
                  <a:cubicBezTo>
                    <a:pt x="11215" y="13760"/>
                    <a:pt x="16200" y="17760"/>
                    <a:pt x="2118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7031" y="17440"/>
                    <a:pt x="13292" y="13280"/>
                    <a:pt x="9969" y="8960"/>
                  </a:cubicBezTo>
                  <a:cubicBezTo>
                    <a:pt x="7477" y="6880"/>
                    <a:pt x="5400" y="4960"/>
                    <a:pt x="2908" y="288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383" name="Group 48"/>
          <p:cNvGrpSpPr/>
          <p:nvPr/>
        </p:nvGrpSpPr>
        <p:grpSpPr>
          <a:xfrm>
            <a:off x="20421" y="285"/>
            <a:ext cx="1952272" cy="6852968"/>
            <a:chOff x="0" y="0"/>
            <a:chExt cx="1952271" cy="6852967"/>
          </a:xfrm>
        </p:grpSpPr>
        <p:sp>
          <p:nvSpPr>
            <p:cNvPr id="371" name="Freeform 27"/>
            <p:cNvSpPr/>
            <p:nvPr/>
          </p:nvSpPr>
          <p:spPr>
            <a:xfrm>
              <a:off x="0" y="0"/>
              <a:ext cx="409501" cy="44010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68" y="4930"/>
                  </a:moveTo>
                  <a:cubicBezTo>
                    <a:pt x="2307" y="6762"/>
                    <a:pt x="3565" y="8617"/>
                    <a:pt x="5452" y="10448"/>
                  </a:cubicBezTo>
                  <a:cubicBezTo>
                    <a:pt x="7130" y="12279"/>
                    <a:pt x="9227" y="14110"/>
                    <a:pt x="11953" y="15942"/>
                  </a:cubicBezTo>
                  <a:cubicBezTo>
                    <a:pt x="14470" y="17773"/>
                    <a:pt x="17616" y="19581"/>
                    <a:pt x="21181" y="21389"/>
                  </a:cubicBezTo>
                  <a:cubicBezTo>
                    <a:pt x="21390" y="21459"/>
                    <a:pt x="21600" y="21530"/>
                    <a:pt x="21600" y="21600"/>
                  </a:cubicBezTo>
                  <a:cubicBezTo>
                    <a:pt x="21390" y="21248"/>
                    <a:pt x="20971" y="20872"/>
                    <a:pt x="20761" y="20520"/>
                  </a:cubicBezTo>
                  <a:cubicBezTo>
                    <a:pt x="20761" y="20450"/>
                    <a:pt x="20761" y="20379"/>
                    <a:pt x="20761" y="20332"/>
                  </a:cubicBezTo>
                  <a:cubicBezTo>
                    <a:pt x="17825" y="18853"/>
                    <a:pt x="15309" y="17397"/>
                    <a:pt x="13212" y="15918"/>
                  </a:cubicBezTo>
                  <a:cubicBezTo>
                    <a:pt x="10485" y="14087"/>
                    <a:pt x="8179" y="12279"/>
                    <a:pt x="6291" y="10424"/>
                  </a:cubicBezTo>
                  <a:cubicBezTo>
                    <a:pt x="4404" y="8593"/>
                    <a:pt x="2936" y="6762"/>
                    <a:pt x="1887" y="4907"/>
                  </a:cubicBezTo>
                  <a:cubicBezTo>
                    <a:pt x="1468" y="3991"/>
                    <a:pt x="1049" y="3076"/>
                    <a:pt x="629" y="2160"/>
                  </a:cubicBezTo>
                  <a:cubicBezTo>
                    <a:pt x="419" y="1432"/>
                    <a:pt x="210" y="728"/>
                    <a:pt x="2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8"/>
                    <a:pt x="210" y="1432"/>
                    <a:pt x="210" y="2160"/>
                  </a:cubicBezTo>
                  <a:cubicBezTo>
                    <a:pt x="629" y="3076"/>
                    <a:pt x="839" y="3991"/>
                    <a:pt x="1468" y="493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72" name="Freeform 28"/>
            <p:cNvSpPr/>
            <p:nvPr/>
          </p:nvSpPr>
          <p:spPr>
            <a:xfrm>
              <a:off x="433309" y="4316188"/>
              <a:ext cx="350776" cy="15806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09" y="14989"/>
                  </a:moveTo>
                  <a:cubicBezTo>
                    <a:pt x="15709" y="17215"/>
                    <a:pt x="18409" y="19440"/>
                    <a:pt x="21600" y="21600"/>
                  </a:cubicBezTo>
                  <a:cubicBezTo>
                    <a:pt x="21600" y="21142"/>
                    <a:pt x="21600" y="20618"/>
                    <a:pt x="21600" y="20160"/>
                  </a:cubicBezTo>
                  <a:cubicBezTo>
                    <a:pt x="21600" y="20095"/>
                    <a:pt x="21600" y="19964"/>
                    <a:pt x="21600" y="19898"/>
                  </a:cubicBezTo>
                  <a:cubicBezTo>
                    <a:pt x="19391" y="18196"/>
                    <a:pt x="17182" y="16495"/>
                    <a:pt x="15218" y="14793"/>
                  </a:cubicBezTo>
                  <a:cubicBezTo>
                    <a:pt x="9327" y="9949"/>
                    <a:pt x="4173" y="4975"/>
                    <a:pt x="0" y="0"/>
                  </a:cubicBezTo>
                  <a:cubicBezTo>
                    <a:pt x="491" y="1375"/>
                    <a:pt x="982" y="2749"/>
                    <a:pt x="1718" y="4124"/>
                  </a:cubicBezTo>
                  <a:cubicBezTo>
                    <a:pt x="5155" y="7789"/>
                    <a:pt x="8836" y="11389"/>
                    <a:pt x="13009" y="14989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73" name="Freeform 29"/>
            <p:cNvSpPr/>
            <p:nvPr/>
          </p:nvSpPr>
          <p:spPr>
            <a:xfrm>
              <a:off x="811066" y="5862397"/>
              <a:ext cx="357124" cy="9905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0" y="1565"/>
                  </a:moveTo>
                  <a:cubicBezTo>
                    <a:pt x="960" y="1043"/>
                    <a:pt x="480" y="522"/>
                    <a:pt x="0" y="0"/>
                  </a:cubicBezTo>
                  <a:cubicBezTo>
                    <a:pt x="0" y="939"/>
                    <a:pt x="0" y="1983"/>
                    <a:pt x="240" y="3026"/>
                  </a:cubicBezTo>
                  <a:cubicBezTo>
                    <a:pt x="3360" y="6470"/>
                    <a:pt x="6480" y="9913"/>
                    <a:pt x="10080" y="13252"/>
                  </a:cubicBezTo>
                  <a:cubicBezTo>
                    <a:pt x="12960" y="16070"/>
                    <a:pt x="16080" y="18887"/>
                    <a:pt x="1920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8240" y="18783"/>
                    <a:pt x="15120" y="15861"/>
                    <a:pt x="12000" y="12835"/>
                  </a:cubicBezTo>
                  <a:cubicBezTo>
                    <a:pt x="8160" y="9183"/>
                    <a:pt x="4800" y="5322"/>
                    <a:pt x="1440" y="1565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74" name="Freeform 30"/>
            <p:cNvSpPr/>
            <p:nvPr/>
          </p:nvSpPr>
          <p:spPr>
            <a:xfrm>
              <a:off x="409500" y="4364089"/>
              <a:ext cx="457119" cy="22359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70" y="18917"/>
                  </a:moveTo>
                  <a:cubicBezTo>
                    <a:pt x="17468" y="17946"/>
                    <a:pt x="15965" y="16928"/>
                    <a:pt x="14650" y="15911"/>
                  </a:cubicBezTo>
                  <a:cubicBezTo>
                    <a:pt x="10706" y="12997"/>
                    <a:pt x="7701" y="9991"/>
                    <a:pt x="5447" y="6984"/>
                  </a:cubicBezTo>
                  <a:cubicBezTo>
                    <a:pt x="4132" y="5504"/>
                    <a:pt x="3193" y="3978"/>
                    <a:pt x="2442" y="2451"/>
                  </a:cubicBezTo>
                  <a:cubicBezTo>
                    <a:pt x="1690" y="1619"/>
                    <a:pt x="751" y="833"/>
                    <a:pt x="0" y="0"/>
                  </a:cubicBezTo>
                  <a:cubicBezTo>
                    <a:pt x="939" y="2359"/>
                    <a:pt x="2254" y="4718"/>
                    <a:pt x="3944" y="7030"/>
                  </a:cubicBezTo>
                  <a:cubicBezTo>
                    <a:pt x="6198" y="10083"/>
                    <a:pt x="9203" y="13090"/>
                    <a:pt x="12960" y="16050"/>
                  </a:cubicBezTo>
                  <a:cubicBezTo>
                    <a:pt x="14838" y="17484"/>
                    <a:pt x="16904" y="18964"/>
                    <a:pt x="19346" y="20397"/>
                  </a:cubicBezTo>
                  <a:cubicBezTo>
                    <a:pt x="20097" y="20767"/>
                    <a:pt x="20849" y="21184"/>
                    <a:pt x="21600" y="21600"/>
                  </a:cubicBezTo>
                  <a:cubicBezTo>
                    <a:pt x="21412" y="21461"/>
                    <a:pt x="21224" y="21322"/>
                    <a:pt x="21037" y="21184"/>
                  </a:cubicBezTo>
                  <a:cubicBezTo>
                    <a:pt x="20285" y="20444"/>
                    <a:pt x="19534" y="19657"/>
                    <a:pt x="18970" y="18917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75" name="Freeform 31"/>
            <p:cNvSpPr/>
            <p:nvPr/>
          </p:nvSpPr>
          <p:spPr>
            <a:xfrm>
              <a:off x="368068" y="1288916"/>
              <a:ext cx="141428" cy="3027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0" h="21600" extrusionOk="0">
                  <a:moveTo>
                    <a:pt x="9750" y="21600"/>
                  </a:moveTo>
                  <a:cubicBezTo>
                    <a:pt x="8550" y="21191"/>
                    <a:pt x="7950" y="20781"/>
                    <a:pt x="7350" y="20372"/>
                  </a:cubicBezTo>
                  <a:cubicBezTo>
                    <a:pt x="4350" y="18085"/>
                    <a:pt x="2550" y="15833"/>
                    <a:pt x="2550" y="13581"/>
                  </a:cubicBezTo>
                  <a:cubicBezTo>
                    <a:pt x="2550" y="11295"/>
                    <a:pt x="4350" y="9043"/>
                    <a:pt x="7350" y="6756"/>
                  </a:cubicBezTo>
                  <a:cubicBezTo>
                    <a:pt x="8550" y="5630"/>
                    <a:pt x="10350" y="4504"/>
                    <a:pt x="12750" y="3378"/>
                  </a:cubicBezTo>
                  <a:cubicBezTo>
                    <a:pt x="15150" y="2252"/>
                    <a:pt x="17550" y="1126"/>
                    <a:pt x="21150" y="0"/>
                  </a:cubicBezTo>
                  <a:cubicBezTo>
                    <a:pt x="20550" y="0"/>
                    <a:pt x="20550" y="0"/>
                    <a:pt x="20550" y="0"/>
                  </a:cubicBezTo>
                  <a:cubicBezTo>
                    <a:pt x="16950" y="1126"/>
                    <a:pt x="13950" y="2252"/>
                    <a:pt x="11550" y="3378"/>
                  </a:cubicBezTo>
                  <a:cubicBezTo>
                    <a:pt x="9150" y="4504"/>
                    <a:pt x="7350" y="5630"/>
                    <a:pt x="5550" y="6756"/>
                  </a:cubicBezTo>
                  <a:cubicBezTo>
                    <a:pt x="1950" y="9009"/>
                    <a:pt x="150" y="11295"/>
                    <a:pt x="150" y="13581"/>
                  </a:cubicBezTo>
                  <a:cubicBezTo>
                    <a:pt x="-450" y="15731"/>
                    <a:pt x="750" y="17915"/>
                    <a:pt x="3750" y="20099"/>
                  </a:cubicBezTo>
                  <a:cubicBezTo>
                    <a:pt x="5550" y="20576"/>
                    <a:pt x="7350" y="21088"/>
                    <a:pt x="9150" y="21566"/>
                  </a:cubicBezTo>
                  <a:cubicBezTo>
                    <a:pt x="9150" y="21566"/>
                    <a:pt x="9750" y="21600"/>
                    <a:pt x="9750" y="216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76" name="Freeform 32"/>
            <p:cNvSpPr/>
            <p:nvPr/>
          </p:nvSpPr>
          <p:spPr>
            <a:xfrm>
              <a:off x="898362" y="6571315"/>
              <a:ext cx="111106" cy="2816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71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13886" y="14644"/>
                    <a:pt x="6943" y="7322"/>
                    <a:pt x="0" y="0"/>
                  </a:cubicBezTo>
                  <a:cubicBezTo>
                    <a:pt x="4629" y="7322"/>
                    <a:pt x="10029" y="14644"/>
                    <a:pt x="16971" y="216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77" name="Freeform 33"/>
            <p:cNvSpPr/>
            <p:nvPr/>
          </p:nvSpPr>
          <p:spPr>
            <a:xfrm>
              <a:off x="393628" y="4107345"/>
              <a:ext cx="68252" cy="5115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082" y="10901"/>
                  </a:moveTo>
                  <a:cubicBezTo>
                    <a:pt x="10165" y="14535"/>
                    <a:pt x="16518" y="17966"/>
                    <a:pt x="21600" y="21600"/>
                  </a:cubicBezTo>
                  <a:cubicBezTo>
                    <a:pt x="17788" y="17361"/>
                    <a:pt x="15247" y="13121"/>
                    <a:pt x="12706" y="8882"/>
                  </a:cubicBezTo>
                  <a:cubicBezTo>
                    <a:pt x="12706" y="8882"/>
                    <a:pt x="11435" y="8680"/>
                    <a:pt x="11435" y="8680"/>
                  </a:cubicBezTo>
                  <a:cubicBezTo>
                    <a:pt x="7624" y="5854"/>
                    <a:pt x="3812" y="2826"/>
                    <a:pt x="0" y="0"/>
                  </a:cubicBezTo>
                  <a:cubicBezTo>
                    <a:pt x="0" y="404"/>
                    <a:pt x="0" y="1009"/>
                    <a:pt x="0" y="1615"/>
                  </a:cubicBezTo>
                  <a:cubicBezTo>
                    <a:pt x="1271" y="4643"/>
                    <a:pt x="3812" y="7873"/>
                    <a:pt x="5082" y="10901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78" name="Freeform 34"/>
            <p:cNvSpPr/>
            <p:nvPr/>
          </p:nvSpPr>
          <p:spPr>
            <a:xfrm>
              <a:off x="784083" y="3145516"/>
              <a:ext cx="1168189" cy="27168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8" y="21030"/>
                  </a:moveTo>
                  <a:cubicBezTo>
                    <a:pt x="661" y="19052"/>
                    <a:pt x="1396" y="17037"/>
                    <a:pt x="2571" y="15097"/>
                  </a:cubicBezTo>
                  <a:cubicBezTo>
                    <a:pt x="3747" y="13196"/>
                    <a:pt x="5363" y="11332"/>
                    <a:pt x="7273" y="9583"/>
                  </a:cubicBezTo>
                  <a:cubicBezTo>
                    <a:pt x="9110" y="7796"/>
                    <a:pt x="11314" y="6123"/>
                    <a:pt x="13739" y="4525"/>
                  </a:cubicBezTo>
                  <a:cubicBezTo>
                    <a:pt x="14914" y="3727"/>
                    <a:pt x="16163" y="2928"/>
                    <a:pt x="17486" y="2206"/>
                  </a:cubicBezTo>
                  <a:cubicBezTo>
                    <a:pt x="18147" y="1825"/>
                    <a:pt x="18808" y="1445"/>
                    <a:pt x="19469" y="1065"/>
                  </a:cubicBezTo>
                  <a:cubicBezTo>
                    <a:pt x="20131" y="723"/>
                    <a:pt x="20865" y="342"/>
                    <a:pt x="21600" y="0"/>
                  </a:cubicBezTo>
                  <a:cubicBezTo>
                    <a:pt x="21527" y="0"/>
                    <a:pt x="21527" y="0"/>
                    <a:pt x="21527" y="0"/>
                  </a:cubicBezTo>
                  <a:cubicBezTo>
                    <a:pt x="20792" y="342"/>
                    <a:pt x="20057" y="685"/>
                    <a:pt x="19396" y="1027"/>
                  </a:cubicBezTo>
                  <a:cubicBezTo>
                    <a:pt x="18735" y="1407"/>
                    <a:pt x="18073" y="1787"/>
                    <a:pt x="17412" y="2130"/>
                  </a:cubicBezTo>
                  <a:cubicBezTo>
                    <a:pt x="16016" y="2890"/>
                    <a:pt x="14767" y="3651"/>
                    <a:pt x="13592" y="4449"/>
                  </a:cubicBezTo>
                  <a:cubicBezTo>
                    <a:pt x="11094" y="6046"/>
                    <a:pt x="8890" y="7720"/>
                    <a:pt x="6980" y="9469"/>
                  </a:cubicBezTo>
                  <a:cubicBezTo>
                    <a:pt x="4996" y="11256"/>
                    <a:pt x="3380" y="13120"/>
                    <a:pt x="2204" y="15059"/>
                  </a:cubicBezTo>
                  <a:cubicBezTo>
                    <a:pt x="955" y="16923"/>
                    <a:pt x="220" y="18900"/>
                    <a:pt x="0" y="20877"/>
                  </a:cubicBezTo>
                  <a:cubicBezTo>
                    <a:pt x="220" y="21106"/>
                    <a:pt x="367" y="21334"/>
                    <a:pt x="514" y="21600"/>
                  </a:cubicBezTo>
                  <a:cubicBezTo>
                    <a:pt x="514" y="21410"/>
                    <a:pt x="514" y="21220"/>
                    <a:pt x="588" y="2103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79" name="Freeform 35"/>
            <p:cNvSpPr/>
            <p:nvPr/>
          </p:nvSpPr>
          <p:spPr>
            <a:xfrm>
              <a:off x="866618" y="6600055"/>
              <a:ext cx="99996" cy="2529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320" y="7336"/>
                    <a:pt x="10368" y="14672"/>
                    <a:pt x="1641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3824" y="14672"/>
                    <a:pt x="6912" y="7336"/>
                    <a:pt x="0" y="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80" name="Freeform 36"/>
            <p:cNvSpPr/>
            <p:nvPr/>
          </p:nvSpPr>
          <p:spPr>
            <a:xfrm>
              <a:off x="784083" y="5896885"/>
              <a:ext cx="114280" cy="6744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4596"/>
                    <a:pt x="1490" y="9191"/>
                    <a:pt x="5214" y="13634"/>
                  </a:cubicBezTo>
                  <a:cubicBezTo>
                    <a:pt x="8193" y="15013"/>
                    <a:pt x="10428" y="16545"/>
                    <a:pt x="13407" y="17923"/>
                  </a:cubicBezTo>
                  <a:cubicBezTo>
                    <a:pt x="16386" y="19149"/>
                    <a:pt x="18621" y="20374"/>
                    <a:pt x="21600" y="21600"/>
                  </a:cubicBezTo>
                  <a:cubicBezTo>
                    <a:pt x="20855" y="21294"/>
                    <a:pt x="20855" y="20987"/>
                    <a:pt x="20110" y="20681"/>
                  </a:cubicBezTo>
                  <a:cubicBezTo>
                    <a:pt x="11917" y="15013"/>
                    <a:pt x="7448" y="9191"/>
                    <a:pt x="5959" y="3370"/>
                  </a:cubicBezTo>
                  <a:cubicBezTo>
                    <a:pt x="5214" y="2757"/>
                    <a:pt x="3724" y="2298"/>
                    <a:pt x="2979" y="1685"/>
                  </a:cubicBezTo>
                  <a:cubicBezTo>
                    <a:pt x="1490" y="1072"/>
                    <a:pt x="745" y="460"/>
                    <a:pt x="0" y="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81" name="Freeform 37"/>
            <p:cNvSpPr/>
            <p:nvPr/>
          </p:nvSpPr>
          <p:spPr>
            <a:xfrm>
              <a:off x="784083" y="5772344"/>
              <a:ext cx="31745" cy="228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700"/>
                  </a:moveTo>
                  <a:cubicBezTo>
                    <a:pt x="2700" y="13050"/>
                    <a:pt x="5400" y="14850"/>
                    <a:pt x="10800" y="16650"/>
                  </a:cubicBezTo>
                  <a:cubicBezTo>
                    <a:pt x="13500" y="18450"/>
                    <a:pt x="18900" y="19800"/>
                    <a:pt x="21600" y="21600"/>
                  </a:cubicBezTo>
                  <a:cubicBezTo>
                    <a:pt x="18900" y="17100"/>
                    <a:pt x="18900" y="12600"/>
                    <a:pt x="18900" y="8550"/>
                  </a:cubicBezTo>
                  <a:cubicBezTo>
                    <a:pt x="13500" y="5400"/>
                    <a:pt x="8100" y="2700"/>
                    <a:pt x="0" y="0"/>
                  </a:cubicBezTo>
                  <a:cubicBezTo>
                    <a:pt x="0" y="450"/>
                    <a:pt x="0" y="1350"/>
                    <a:pt x="0" y="1800"/>
                  </a:cubicBezTo>
                  <a:cubicBezTo>
                    <a:pt x="0" y="4950"/>
                    <a:pt x="0" y="8550"/>
                    <a:pt x="0" y="117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82" name="Freeform 38"/>
            <p:cNvSpPr/>
            <p:nvPr/>
          </p:nvSpPr>
          <p:spPr>
            <a:xfrm>
              <a:off x="811066" y="6322236"/>
              <a:ext cx="174594" cy="530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5449"/>
                  </a:moveTo>
                  <a:cubicBezTo>
                    <a:pt x="3436" y="3697"/>
                    <a:pt x="1964" y="1751"/>
                    <a:pt x="0" y="0"/>
                  </a:cubicBezTo>
                  <a:cubicBezTo>
                    <a:pt x="1473" y="3114"/>
                    <a:pt x="3436" y="6422"/>
                    <a:pt x="5400" y="9535"/>
                  </a:cubicBezTo>
                  <a:cubicBezTo>
                    <a:pt x="5891" y="10119"/>
                    <a:pt x="6382" y="10703"/>
                    <a:pt x="6873" y="11286"/>
                  </a:cubicBezTo>
                  <a:cubicBezTo>
                    <a:pt x="10800" y="14789"/>
                    <a:pt x="14727" y="18292"/>
                    <a:pt x="1914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7182" y="17903"/>
                    <a:pt x="13745" y="14011"/>
                    <a:pt x="10800" y="10119"/>
                  </a:cubicBezTo>
                  <a:cubicBezTo>
                    <a:pt x="8836" y="8562"/>
                    <a:pt x="7364" y="7005"/>
                    <a:pt x="5400" y="5449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384" name="Rectangle 61"/>
          <p:cNvSpPr/>
          <p:nvPr/>
        </p:nvSpPr>
        <p:spPr>
          <a:xfrm>
            <a:off x="-1" y="0"/>
            <a:ext cx="182882" cy="6858000"/>
          </a:xfrm>
          <a:prstGeom prst="rect">
            <a:avLst/>
          </a:prstGeom>
          <a:solidFill>
            <a:srgbClr val="766F54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85" name="Title Text"/>
          <p:cNvSpPr txBox="1">
            <a:spLocks noGrp="1"/>
          </p:cNvSpPr>
          <p:nvPr>
            <p:ph type="title"/>
          </p:nvPr>
        </p:nvSpPr>
        <p:spPr>
          <a:xfrm>
            <a:off x="1942415" y="627407"/>
            <a:ext cx="6591985" cy="2880020"/>
          </a:xfrm>
          <a:prstGeom prst="rect">
            <a:avLst/>
          </a:prstGeom>
        </p:spPr>
        <p:txBody>
          <a:bodyPr anchor="ctr"/>
          <a:lstStyle>
            <a:lvl1pPr>
              <a:defRPr sz="4800"/>
            </a:lvl1pPr>
          </a:lstStyle>
          <a:p>
            <a:r>
              <a:t>Title Text</a:t>
            </a:r>
          </a:p>
        </p:txBody>
      </p:sp>
      <p:sp>
        <p:nvSpPr>
          <p:cNvPr id="38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942414" y="4343400"/>
            <a:ext cx="6591987" cy="838200"/>
          </a:xfrm>
          <a:prstGeom prst="rect">
            <a:avLst/>
          </a:prstGeom>
        </p:spPr>
        <p:txBody>
          <a:bodyPr anchor="b"/>
          <a:lstStyle>
            <a:lvl1pPr marL="0" indent="0">
              <a:buClrTx/>
              <a:buSzTx/>
              <a:buNone/>
              <a:defRPr sz="2400">
                <a:solidFill>
                  <a:schemeClr val="accent1"/>
                </a:solidFill>
              </a:defRPr>
            </a:lvl1pPr>
            <a:lvl2pPr marL="0" indent="457200">
              <a:buClrTx/>
              <a:buSzTx/>
              <a:buNone/>
              <a:defRPr sz="2400">
                <a:solidFill>
                  <a:schemeClr val="accent1"/>
                </a:solidFill>
              </a:defRPr>
            </a:lvl2pPr>
            <a:lvl3pPr marL="0" indent="914400">
              <a:buClrTx/>
              <a:buSzTx/>
              <a:buNone/>
              <a:defRPr sz="2400">
                <a:solidFill>
                  <a:schemeClr val="accent1"/>
                </a:solidFill>
              </a:defRPr>
            </a:lvl3pPr>
            <a:lvl4pPr marL="0" indent="1371600">
              <a:buClrTx/>
              <a:buSzTx/>
              <a:buNone/>
              <a:defRPr sz="2400">
                <a:solidFill>
                  <a:schemeClr val="accent1"/>
                </a:solidFill>
              </a:defRPr>
            </a:lvl4pPr>
            <a:lvl5pPr marL="0" indent="1828800">
              <a:buClrTx/>
              <a:buSzTx/>
              <a:buNone/>
              <a:defRPr sz="2400">
                <a:solidFill>
                  <a:schemeClr val="accent1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87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942414" y="5181600"/>
            <a:ext cx="6591986" cy="729623"/>
          </a:xfrm>
          <a:prstGeom prst="rect">
            <a:avLst/>
          </a:prstGeom>
        </p:spPr>
        <p:txBody>
          <a:bodyPr/>
          <a:lstStyle/>
          <a:p>
            <a:pPr marL="0" indent="0">
              <a:buClrTx/>
              <a:buSzTx/>
              <a:buNone/>
              <a:defRPr>
                <a:solidFill>
                  <a:srgbClr val="595959"/>
                </a:solidFill>
              </a:defRPr>
            </a:pPr>
            <a:endParaRPr/>
          </a:p>
        </p:txBody>
      </p:sp>
      <p:sp>
        <p:nvSpPr>
          <p:cNvPr id="388" name="Freeform 11"/>
          <p:cNvSpPr/>
          <p:nvPr/>
        </p:nvSpPr>
        <p:spPr>
          <a:xfrm flipV="1">
            <a:off x="57" y="4910659"/>
            <a:ext cx="1365443" cy="5080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3" h="21600" extrusionOk="0">
                <a:moveTo>
                  <a:pt x="21451" y="10139"/>
                </a:moveTo>
                <a:lnTo>
                  <a:pt x="17835" y="406"/>
                </a:lnTo>
                <a:cubicBezTo>
                  <a:pt x="17811" y="339"/>
                  <a:pt x="17781" y="270"/>
                  <a:pt x="17756" y="203"/>
                </a:cubicBezTo>
                <a:cubicBezTo>
                  <a:pt x="17683" y="0"/>
                  <a:pt x="17607" y="0"/>
                  <a:pt x="17531" y="0"/>
                </a:cubicBezTo>
                <a:lnTo>
                  <a:pt x="16099" y="0"/>
                </a:lnTo>
                <a:lnTo>
                  <a:pt x="0" y="134"/>
                </a:lnTo>
                <a:lnTo>
                  <a:pt x="0" y="21600"/>
                </a:lnTo>
                <a:lnTo>
                  <a:pt x="16099" y="21496"/>
                </a:lnTo>
                <a:lnTo>
                  <a:pt x="17531" y="21496"/>
                </a:lnTo>
                <a:cubicBezTo>
                  <a:pt x="17607" y="21496"/>
                  <a:pt x="17683" y="21295"/>
                  <a:pt x="17756" y="21295"/>
                </a:cubicBezTo>
                <a:cubicBezTo>
                  <a:pt x="17756" y="21090"/>
                  <a:pt x="17835" y="21090"/>
                  <a:pt x="17835" y="21090"/>
                </a:cubicBezTo>
                <a:lnTo>
                  <a:pt x="21451" y="11357"/>
                </a:lnTo>
                <a:cubicBezTo>
                  <a:pt x="21600" y="10951"/>
                  <a:pt x="21600" y="10547"/>
                  <a:pt x="21451" y="10139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8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09540" y="4967530"/>
            <a:ext cx="386666" cy="396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Title Text"/>
          <p:cNvSpPr txBox="1">
            <a:spLocks noGrp="1"/>
          </p:cNvSpPr>
          <p:nvPr>
            <p:ph type="title"/>
          </p:nvPr>
        </p:nvSpPr>
        <p:spPr>
          <a:xfrm>
            <a:off x="1945200" y="624110"/>
            <a:ext cx="6589201" cy="128089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7" name="Body Level One…"/>
          <p:cNvSpPr txBox="1">
            <a:spLocks noGrp="1"/>
          </p:cNvSpPr>
          <p:nvPr>
            <p:ph type="body" idx="1"/>
          </p:nvPr>
        </p:nvSpPr>
        <p:spPr>
          <a:xfrm>
            <a:off x="1942414" y="2133600"/>
            <a:ext cx="6591987" cy="38862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9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Title Text"/>
          <p:cNvSpPr txBox="1">
            <a:spLocks noGrp="1"/>
          </p:cNvSpPr>
          <p:nvPr>
            <p:ph type="title"/>
          </p:nvPr>
        </p:nvSpPr>
        <p:spPr>
          <a:xfrm>
            <a:off x="6878535" y="627405"/>
            <a:ext cx="1656133" cy="5283819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40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942415" y="627405"/>
            <a:ext cx="4716350" cy="5283819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itle Text"/>
          <p:cNvSpPr txBox="1">
            <a:spLocks noGrp="1"/>
          </p:cNvSpPr>
          <p:nvPr>
            <p:ph type="title"/>
          </p:nvPr>
        </p:nvSpPr>
        <p:spPr>
          <a:xfrm>
            <a:off x="1945201" y="624110"/>
            <a:ext cx="6589200" cy="128089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942414" y="2133600"/>
            <a:ext cx="6591987" cy="3777623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" name="Group 35"/>
          <p:cNvGrpSpPr/>
          <p:nvPr/>
        </p:nvGrpSpPr>
        <p:grpSpPr>
          <a:xfrm>
            <a:off x="1" y="228600"/>
            <a:ext cx="1981201" cy="6638629"/>
            <a:chOff x="0" y="0"/>
            <a:chExt cx="1981200" cy="6638628"/>
          </a:xfrm>
        </p:grpSpPr>
        <p:sp>
          <p:nvSpPr>
            <p:cNvPr id="85" name="Freeform 11"/>
            <p:cNvSpPr/>
            <p:nvPr/>
          </p:nvSpPr>
          <p:spPr>
            <a:xfrm>
              <a:off x="0" y="2346443"/>
              <a:ext cx="69925" cy="6262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9636" y="18582"/>
                    <a:pt x="18655" y="15724"/>
                    <a:pt x="16691" y="12706"/>
                  </a:cubicBezTo>
                  <a:cubicBezTo>
                    <a:pt x="10800" y="8576"/>
                    <a:pt x="5891" y="4288"/>
                    <a:pt x="0" y="0"/>
                  </a:cubicBezTo>
                  <a:cubicBezTo>
                    <a:pt x="0" y="5559"/>
                    <a:pt x="0" y="5559"/>
                    <a:pt x="0" y="5559"/>
                  </a:cubicBezTo>
                  <a:cubicBezTo>
                    <a:pt x="5891" y="10165"/>
                    <a:pt x="12764" y="14929"/>
                    <a:pt x="19636" y="19694"/>
                  </a:cubicBezTo>
                  <a:cubicBezTo>
                    <a:pt x="19636" y="20329"/>
                    <a:pt x="20618" y="20965"/>
                    <a:pt x="21600" y="216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6" name="Freeform 12"/>
            <p:cNvSpPr/>
            <p:nvPr/>
          </p:nvSpPr>
          <p:spPr>
            <a:xfrm>
              <a:off x="89348" y="2927929"/>
              <a:ext cx="449333" cy="23222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69" y="15000"/>
                  </a:moveTo>
                  <a:cubicBezTo>
                    <a:pt x="15891" y="17229"/>
                    <a:pt x="18514" y="19414"/>
                    <a:pt x="21446" y="21600"/>
                  </a:cubicBezTo>
                  <a:cubicBezTo>
                    <a:pt x="21446" y="21214"/>
                    <a:pt x="21446" y="20871"/>
                    <a:pt x="21600" y="20486"/>
                  </a:cubicBezTo>
                  <a:cubicBezTo>
                    <a:pt x="19131" y="18643"/>
                    <a:pt x="16817" y="16757"/>
                    <a:pt x="14657" y="14871"/>
                  </a:cubicBezTo>
                  <a:cubicBezTo>
                    <a:pt x="8949" y="9986"/>
                    <a:pt x="4166" y="5014"/>
                    <a:pt x="0" y="0"/>
                  </a:cubicBezTo>
                  <a:cubicBezTo>
                    <a:pt x="309" y="857"/>
                    <a:pt x="617" y="1757"/>
                    <a:pt x="926" y="2614"/>
                  </a:cubicBezTo>
                  <a:cubicBezTo>
                    <a:pt x="4629" y="6771"/>
                    <a:pt x="8640" y="10929"/>
                    <a:pt x="13269" y="150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7" name="Freeform 13"/>
            <p:cNvSpPr/>
            <p:nvPr/>
          </p:nvSpPr>
          <p:spPr>
            <a:xfrm>
              <a:off x="560692" y="5218460"/>
              <a:ext cx="423435" cy="14201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9" y="1543"/>
                  </a:moveTo>
                  <a:cubicBezTo>
                    <a:pt x="818" y="1052"/>
                    <a:pt x="327" y="561"/>
                    <a:pt x="0" y="0"/>
                  </a:cubicBezTo>
                  <a:cubicBezTo>
                    <a:pt x="0" y="701"/>
                    <a:pt x="0" y="1332"/>
                    <a:pt x="0" y="2034"/>
                  </a:cubicBezTo>
                  <a:cubicBezTo>
                    <a:pt x="3436" y="5961"/>
                    <a:pt x="7200" y="9818"/>
                    <a:pt x="11127" y="13605"/>
                  </a:cubicBezTo>
                  <a:cubicBezTo>
                    <a:pt x="13909" y="16270"/>
                    <a:pt x="17018" y="18935"/>
                    <a:pt x="20127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8491" y="18865"/>
                    <a:pt x="15382" y="16130"/>
                    <a:pt x="12600" y="13325"/>
                  </a:cubicBezTo>
                  <a:cubicBezTo>
                    <a:pt x="8509" y="9468"/>
                    <a:pt x="4745" y="5540"/>
                    <a:pt x="1309" y="1543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8" name="Freeform 14"/>
            <p:cNvSpPr/>
            <p:nvPr/>
          </p:nvSpPr>
          <p:spPr>
            <a:xfrm>
              <a:off x="666874" y="6275199"/>
              <a:ext cx="119132" cy="3634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346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14011" y="14491"/>
                    <a:pt x="7005" y="7382"/>
                    <a:pt x="0" y="0"/>
                  </a:cubicBezTo>
                  <a:cubicBezTo>
                    <a:pt x="4670" y="7382"/>
                    <a:pt x="9924" y="14491"/>
                    <a:pt x="16346" y="216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9" name="Freeform 15"/>
            <p:cNvSpPr/>
            <p:nvPr/>
          </p:nvSpPr>
          <p:spPr>
            <a:xfrm>
              <a:off x="69924" y="2972659"/>
              <a:ext cx="571053" cy="3328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58" y="19745"/>
                  </a:moveTo>
                  <a:cubicBezTo>
                    <a:pt x="17596" y="18489"/>
                    <a:pt x="15775" y="17232"/>
                    <a:pt x="14076" y="15976"/>
                  </a:cubicBezTo>
                  <a:cubicBezTo>
                    <a:pt x="10193" y="13074"/>
                    <a:pt x="7160" y="10082"/>
                    <a:pt x="4854" y="7060"/>
                  </a:cubicBezTo>
                  <a:cubicBezTo>
                    <a:pt x="3519" y="5235"/>
                    <a:pt x="2427" y="3381"/>
                    <a:pt x="1456" y="1526"/>
                  </a:cubicBezTo>
                  <a:cubicBezTo>
                    <a:pt x="971" y="1017"/>
                    <a:pt x="485" y="509"/>
                    <a:pt x="0" y="0"/>
                  </a:cubicBezTo>
                  <a:cubicBezTo>
                    <a:pt x="971" y="2363"/>
                    <a:pt x="2306" y="4757"/>
                    <a:pt x="4004" y="7090"/>
                  </a:cubicBezTo>
                  <a:cubicBezTo>
                    <a:pt x="6189" y="10142"/>
                    <a:pt x="9222" y="13134"/>
                    <a:pt x="12984" y="16065"/>
                  </a:cubicBezTo>
                  <a:cubicBezTo>
                    <a:pt x="14926" y="17531"/>
                    <a:pt x="17110" y="18967"/>
                    <a:pt x="19416" y="20373"/>
                  </a:cubicBezTo>
                  <a:cubicBezTo>
                    <a:pt x="20144" y="20792"/>
                    <a:pt x="20872" y="21181"/>
                    <a:pt x="21600" y="21600"/>
                  </a:cubicBezTo>
                  <a:cubicBezTo>
                    <a:pt x="21357" y="21450"/>
                    <a:pt x="21236" y="21331"/>
                    <a:pt x="21115" y="21181"/>
                  </a:cubicBezTo>
                  <a:cubicBezTo>
                    <a:pt x="20508" y="20702"/>
                    <a:pt x="20022" y="20224"/>
                    <a:pt x="19658" y="19745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0" name="Freeform 16"/>
            <p:cNvSpPr/>
            <p:nvPr/>
          </p:nvSpPr>
          <p:spPr>
            <a:xfrm>
              <a:off x="18152" y="0"/>
              <a:ext cx="71197" cy="29279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5" h="21600" extrusionOk="0">
                  <a:moveTo>
                    <a:pt x="9565" y="19627"/>
                  </a:moveTo>
                  <a:cubicBezTo>
                    <a:pt x="10505" y="19763"/>
                    <a:pt x="10505" y="19899"/>
                    <a:pt x="10505" y="20035"/>
                  </a:cubicBezTo>
                  <a:cubicBezTo>
                    <a:pt x="13322" y="20511"/>
                    <a:pt x="17078" y="20988"/>
                    <a:pt x="19896" y="21498"/>
                  </a:cubicBezTo>
                  <a:cubicBezTo>
                    <a:pt x="19896" y="21532"/>
                    <a:pt x="19896" y="21566"/>
                    <a:pt x="20835" y="21600"/>
                  </a:cubicBezTo>
                  <a:cubicBezTo>
                    <a:pt x="18957" y="20920"/>
                    <a:pt x="17078" y="20273"/>
                    <a:pt x="15200" y="19593"/>
                  </a:cubicBezTo>
                  <a:cubicBezTo>
                    <a:pt x="7687" y="16123"/>
                    <a:pt x="3931" y="12654"/>
                    <a:pt x="3931" y="9150"/>
                  </a:cubicBezTo>
                  <a:cubicBezTo>
                    <a:pt x="4870" y="6089"/>
                    <a:pt x="7687" y="3061"/>
                    <a:pt x="13322" y="0"/>
                  </a:cubicBezTo>
                  <a:cubicBezTo>
                    <a:pt x="10505" y="0"/>
                    <a:pt x="10505" y="0"/>
                    <a:pt x="10505" y="0"/>
                  </a:cubicBezTo>
                  <a:cubicBezTo>
                    <a:pt x="3931" y="3027"/>
                    <a:pt x="1113" y="6089"/>
                    <a:pt x="174" y="9150"/>
                  </a:cubicBezTo>
                  <a:cubicBezTo>
                    <a:pt x="-765" y="12654"/>
                    <a:pt x="2052" y="16123"/>
                    <a:pt x="9565" y="19627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1" name="Freeform 17"/>
            <p:cNvSpPr/>
            <p:nvPr/>
          </p:nvSpPr>
          <p:spPr>
            <a:xfrm>
              <a:off x="54385" y="2715463"/>
              <a:ext cx="54387" cy="4938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2541" y="3836"/>
                    <a:pt x="3812" y="7469"/>
                    <a:pt x="6353" y="11305"/>
                  </a:cubicBezTo>
                  <a:cubicBezTo>
                    <a:pt x="11435" y="14736"/>
                    <a:pt x="16518" y="18168"/>
                    <a:pt x="21600" y="21600"/>
                  </a:cubicBezTo>
                  <a:cubicBezTo>
                    <a:pt x="19059" y="17563"/>
                    <a:pt x="16518" y="13323"/>
                    <a:pt x="13976" y="9286"/>
                  </a:cubicBezTo>
                  <a:cubicBezTo>
                    <a:pt x="12706" y="9084"/>
                    <a:pt x="12706" y="8882"/>
                    <a:pt x="12706" y="8680"/>
                  </a:cubicBezTo>
                  <a:cubicBezTo>
                    <a:pt x="8894" y="5652"/>
                    <a:pt x="3812" y="2826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2" name="Freeform 18"/>
            <p:cNvSpPr/>
            <p:nvPr/>
          </p:nvSpPr>
          <p:spPr>
            <a:xfrm>
              <a:off x="534794" y="5250144"/>
              <a:ext cx="132081" cy="1025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3016"/>
                    <a:pt x="1054" y="6032"/>
                    <a:pt x="2634" y="9049"/>
                  </a:cubicBezTo>
                  <a:cubicBezTo>
                    <a:pt x="4215" y="11384"/>
                    <a:pt x="6322" y="13816"/>
                    <a:pt x="8956" y="16151"/>
                  </a:cubicBezTo>
                  <a:cubicBezTo>
                    <a:pt x="10010" y="16735"/>
                    <a:pt x="11590" y="17319"/>
                    <a:pt x="12644" y="17903"/>
                  </a:cubicBezTo>
                  <a:cubicBezTo>
                    <a:pt x="15805" y="19168"/>
                    <a:pt x="18439" y="20335"/>
                    <a:pt x="21600" y="21600"/>
                  </a:cubicBezTo>
                  <a:cubicBezTo>
                    <a:pt x="21073" y="21308"/>
                    <a:pt x="20546" y="20919"/>
                    <a:pt x="20020" y="20627"/>
                  </a:cubicBezTo>
                  <a:cubicBezTo>
                    <a:pt x="13698" y="16735"/>
                    <a:pt x="9483" y="12843"/>
                    <a:pt x="6849" y="8951"/>
                  </a:cubicBezTo>
                  <a:cubicBezTo>
                    <a:pt x="5795" y="6616"/>
                    <a:pt x="4741" y="4378"/>
                    <a:pt x="4215" y="2141"/>
                  </a:cubicBezTo>
                  <a:cubicBezTo>
                    <a:pt x="4215" y="2043"/>
                    <a:pt x="3688" y="1946"/>
                    <a:pt x="3688" y="1751"/>
                  </a:cubicBezTo>
                  <a:cubicBezTo>
                    <a:pt x="2634" y="1168"/>
                    <a:pt x="1054" y="584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3" name="Freeform 19"/>
            <p:cNvSpPr/>
            <p:nvPr/>
          </p:nvSpPr>
          <p:spPr>
            <a:xfrm>
              <a:off x="538679" y="1170426"/>
              <a:ext cx="1442522" cy="40480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6" y="21010"/>
                  </a:moveTo>
                  <a:cubicBezTo>
                    <a:pt x="480" y="18992"/>
                    <a:pt x="1248" y="17000"/>
                    <a:pt x="2400" y="15081"/>
                  </a:cubicBezTo>
                  <a:cubicBezTo>
                    <a:pt x="3600" y="13162"/>
                    <a:pt x="5232" y="11317"/>
                    <a:pt x="7152" y="9545"/>
                  </a:cubicBezTo>
                  <a:cubicBezTo>
                    <a:pt x="9072" y="7774"/>
                    <a:pt x="11280" y="6101"/>
                    <a:pt x="13680" y="4502"/>
                  </a:cubicBezTo>
                  <a:cubicBezTo>
                    <a:pt x="14880" y="3715"/>
                    <a:pt x="16176" y="2928"/>
                    <a:pt x="17472" y="2190"/>
                  </a:cubicBezTo>
                  <a:cubicBezTo>
                    <a:pt x="18144" y="1821"/>
                    <a:pt x="18816" y="1427"/>
                    <a:pt x="19488" y="1082"/>
                  </a:cubicBezTo>
                  <a:cubicBezTo>
                    <a:pt x="20208" y="713"/>
                    <a:pt x="20880" y="369"/>
                    <a:pt x="21600" y="25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0832" y="344"/>
                    <a:pt x="20160" y="689"/>
                    <a:pt x="19440" y="1058"/>
                  </a:cubicBezTo>
                  <a:cubicBezTo>
                    <a:pt x="18768" y="1402"/>
                    <a:pt x="18096" y="1771"/>
                    <a:pt x="17424" y="2165"/>
                  </a:cubicBezTo>
                  <a:cubicBezTo>
                    <a:pt x="16080" y="2903"/>
                    <a:pt x="14784" y="3666"/>
                    <a:pt x="13584" y="4453"/>
                  </a:cubicBezTo>
                  <a:cubicBezTo>
                    <a:pt x="11136" y="6052"/>
                    <a:pt x="8880" y="7725"/>
                    <a:pt x="6960" y="9496"/>
                  </a:cubicBezTo>
                  <a:cubicBezTo>
                    <a:pt x="4992" y="11243"/>
                    <a:pt x="3360" y="13113"/>
                    <a:pt x="2160" y="15031"/>
                  </a:cubicBezTo>
                  <a:cubicBezTo>
                    <a:pt x="912" y="16975"/>
                    <a:pt x="144" y="18968"/>
                    <a:pt x="0" y="21010"/>
                  </a:cubicBezTo>
                  <a:cubicBezTo>
                    <a:pt x="0" y="21059"/>
                    <a:pt x="0" y="21083"/>
                    <a:pt x="0" y="21133"/>
                  </a:cubicBezTo>
                  <a:cubicBezTo>
                    <a:pt x="96" y="21280"/>
                    <a:pt x="192" y="21452"/>
                    <a:pt x="336" y="21600"/>
                  </a:cubicBezTo>
                  <a:cubicBezTo>
                    <a:pt x="336" y="21403"/>
                    <a:pt x="336" y="21206"/>
                    <a:pt x="336" y="2101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4" name="Freeform 20"/>
            <p:cNvSpPr/>
            <p:nvPr/>
          </p:nvSpPr>
          <p:spPr>
            <a:xfrm>
              <a:off x="640976" y="6301291"/>
              <a:ext cx="112658" cy="337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320" y="7101"/>
                    <a:pt x="9874" y="14499"/>
                    <a:pt x="1604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4194" y="14499"/>
                    <a:pt x="6789" y="7101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5" name="Freeform 21"/>
            <p:cNvSpPr/>
            <p:nvPr/>
          </p:nvSpPr>
          <p:spPr>
            <a:xfrm>
              <a:off x="534794" y="5130865"/>
              <a:ext cx="25899" cy="221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19800"/>
                  </a:moveTo>
                  <a:cubicBezTo>
                    <a:pt x="18900" y="20700"/>
                    <a:pt x="21600" y="21150"/>
                    <a:pt x="21600" y="21600"/>
                  </a:cubicBezTo>
                  <a:cubicBezTo>
                    <a:pt x="21600" y="17100"/>
                    <a:pt x="21600" y="13050"/>
                    <a:pt x="21600" y="8550"/>
                  </a:cubicBezTo>
                  <a:cubicBezTo>
                    <a:pt x="13500" y="5850"/>
                    <a:pt x="8100" y="2700"/>
                    <a:pt x="2700" y="0"/>
                  </a:cubicBezTo>
                  <a:cubicBezTo>
                    <a:pt x="0" y="4050"/>
                    <a:pt x="0" y="7650"/>
                    <a:pt x="0" y="11700"/>
                  </a:cubicBezTo>
                  <a:cubicBezTo>
                    <a:pt x="5400" y="14400"/>
                    <a:pt x="13500" y="17100"/>
                    <a:pt x="18900" y="198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6" name="Freeform 22"/>
            <p:cNvSpPr/>
            <p:nvPr/>
          </p:nvSpPr>
          <p:spPr>
            <a:xfrm>
              <a:off x="590475" y="6016138"/>
              <a:ext cx="165748" cy="622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08" y="2880"/>
                  </a:moveTo>
                  <a:cubicBezTo>
                    <a:pt x="2077" y="1920"/>
                    <a:pt x="831" y="960"/>
                    <a:pt x="0" y="0"/>
                  </a:cubicBezTo>
                  <a:cubicBezTo>
                    <a:pt x="1246" y="2560"/>
                    <a:pt x="2908" y="5120"/>
                    <a:pt x="4985" y="7680"/>
                  </a:cubicBezTo>
                  <a:cubicBezTo>
                    <a:pt x="5400" y="8480"/>
                    <a:pt x="5815" y="9120"/>
                    <a:pt x="6646" y="9920"/>
                  </a:cubicBezTo>
                  <a:cubicBezTo>
                    <a:pt x="11215" y="13760"/>
                    <a:pt x="16200" y="17760"/>
                    <a:pt x="2118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7031" y="17440"/>
                    <a:pt x="13292" y="13280"/>
                    <a:pt x="9969" y="8960"/>
                  </a:cubicBezTo>
                  <a:cubicBezTo>
                    <a:pt x="7477" y="6880"/>
                    <a:pt x="5400" y="4960"/>
                    <a:pt x="2908" y="288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10" name="Group 48"/>
          <p:cNvGrpSpPr/>
          <p:nvPr/>
        </p:nvGrpSpPr>
        <p:grpSpPr>
          <a:xfrm>
            <a:off x="20421" y="285"/>
            <a:ext cx="1952272" cy="6852968"/>
            <a:chOff x="0" y="0"/>
            <a:chExt cx="1952271" cy="6852967"/>
          </a:xfrm>
        </p:grpSpPr>
        <p:sp>
          <p:nvSpPr>
            <p:cNvPr id="98" name="Freeform 27"/>
            <p:cNvSpPr/>
            <p:nvPr/>
          </p:nvSpPr>
          <p:spPr>
            <a:xfrm>
              <a:off x="0" y="0"/>
              <a:ext cx="409501" cy="44010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68" y="4930"/>
                  </a:moveTo>
                  <a:cubicBezTo>
                    <a:pt x="2307" y="6762"/>
                    <a:pt x="3565" y="8617"/>
                    <a:pt x="5452" y="10448"/>
                  </a:cubicBezTo>
                  <a:cubicBezTo>
                    <a:pt x="7130" y="12279"/>
                    <a:pt x="9227" y="14110"/>
                    <a:pt x="11953" y="15942"/>
                  </a:cubicBezTo>
                  <a:cubicBezTo>
                    <a:pt x="14470" y="17773"/>
                    <a:pt x="17616" y="19581"/>
                    <a:pt x="21181" y="21389"/>
                  </a:cubicBezTo>
                  <a:cubicBezTo>
                    <a:pt x="21390" y="21459"/>
                    <a:pt x="21600" y="21530"/>
                    <a:pt x="21600" y="21600"/>
                  </a:cubicBezTo>
                  <a:cubicBezTo>
                    <a:pt x="21390" y="21248"/>
                    <a:pt x="20971" y="20872"/>
                    <a:pt x="20761" y="20520"/>
                  </a:cubicBezTo>
                  <a:cubicBezTo>
                    <a:pt x="20761" y="20450"/>
                    <a:pt x="20761" y="20379"/>
                    <a:pt x="20761" y="20332"/>
                  </a:cubicBezTo>
                  <a:cubicBezTo>
                    <a:pt x="17825" y="18853"/>
                    <a:pt x="15309" y="17397"/>
                    <a:pt x="13212" y="15918"/>
                  </a:cubicBezTo>
                  <a:cubicBezTo>
                    <a:pt x="10485" y="14087"/>
                    <a:pt x="8179" y="12279"/>
                    <a:pt x="6291" y="10424"/>
                  </a:cubicBezTo>
                  <a:cubicBezTo>
                    <a:pt x="4404" y="8593"/>
                    <a:pt x="2936" y="6762"/>
                    <a:pt x="1887" y="4907"/>
                  </a:cubicBezTo>
                  <a:cubicBezTo>
                    <a:pt x="1468" y="3991"/>
                    <a:pt x="1049" y="3076"/>
                    <a:pt x="629" y="2160"/>
                  </a:cubicBezTo>
                  <a:cubicBezTo>
                    <a:pt x="419" y="1432"/>
                    <a:pt x="210" y="728"/>
                    <a:pt x="2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8"/>
                    <a:pt x="210" y="1432"/>
                    <a:pt x="210" y="2160"/>
                  </a:cubicBezTo>
                  <a:cubicBezTo>
                    <a:pt x="629" y="3076"/>
                    <a:pt x="839" y="3991"/>
                    <a:pt x="1468" y="493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9" name="Freeform 28"/>
            <p:cNvSpPr/>
            <p:nvPr/>
          </p:nvSpPr>
          <p:spPr>
            <a:xfrm>
              <a:off x="433309" y="4316188"/>
              <a:ext cx="350776" cy="15806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09" y="14989"/>
                  </a:moveTo>
                  <a:cubicBezTo>
                    <a:pt x="15709" y="17215"/>
                    <a:pt x="18409" y="19440"/>
                    <a:pt x="21600" y="21600"/>
                  </a:cubicBezTo>
                  <a:cubicBezTo>
                    <a:pt x="21600" y="21142"/>
                    <a:pt x="21600" y="20618"/>
                    <a:pt x="21600" y="20160"/>
                  </a:cubicBezTo>
                  <a:cubicBezTo>
                    <a:pt x="21600" y="20095"/>
                    <a:pt x="21600" y="19964"/>
                    <a:pt x="21600" y="19898"/>
                  </a:cubicBezTo>
                  <a:cubicBezTo>
                    <a:pt x="19391" y="18196"/>
                    <a:pt x="17182" y="16495"/>
                    <a:pt x="15218" y="14793"/>
                  </a:cubicBezTo>
                  <a:cubicBezTo>
                    <a:pt x="9327" y="9949"/>
                    <a:pt x="4173" y="4975"/>
                    <a:pt x="0" y="0"/>
                  </a:cubicBezTo>
                  <a:cubicBezTo>
                    <a:pt x="491" y="1375"/>
                    <a:pt x="982" y="2749"/>
                    <a:pt x="1718" y="4124"/>
                  </a:cubicBezTo>
                  <a:cubicBezTo>
                    <a:pt x="5155" y="7789"/>
                    <a:pt x="8836" y="11389"/>
                    <a:pt x="13009" y="14989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0" name="Freeform 29"/>
            <p:cNvSpPr/>
            <p:nvPr/>
          </p:nvSpPr>
          <p:spPr>
            <a:xfrm>
              <a:off x="811066" y="5862397"/>
              <a:ext cx="357124" cy="9905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0" y="1565"/>
                  </a:moveTo>
                  <a:cubicBezTo>
                    <a:pt x="960" y="1043"/>
                    <a:pt x="480" y="522"/>
                    <a:pt x="0" y="0"/>
                  </a:cubicBezTo>
                  <a:cubicBezTo>
                    <a:pt x="0" y="939"/>
                    <a:pt x="0" y="1983"/>
                    <a:pt x="240" y="3026"/>
                  </a:cubicBezTo>
                  <a:cubicBezTo>
                    <a:pt x="3360" y="6470"/>
                    <a:pt x="6480" y="9913"/>
                    <a:pt x="10080" y="13252"/>
                  </a:cubicBezTo>
                  <a:cubicBezTo>
                    <a:pt x="12960" y="16070"/>
                    <a:pt x="16080" y="18887"/>
                    <a:pt x="1920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8240" y="18783"/>
                    <a:pt x="15120" y="15861"/>
                    <a:pt x="12000" y="12835"/>
                  </a:cubicBezTo>
                  <a:cubicBezTo>
                    <a:pt x="8160" y="9183"/>
                    <a:pt x="4800" y="5322"/>
                    <a:pt x="1440" y="1565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1" name="Freeform 30"/>
            <p:cNvSpPr/>
            <p:nvPr/>
          </p:nvSpPr>
          <p:spPr>
            <a:xfrm>
              <a:off x="409500" y="4364089"/>
              <a:ext cx="457119" cy="22359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70" y="18917"/>
                  </a:moveTo>
                  <a:cubicBezTo>
                    <a:pt x="17468" y="17946"/>
                    <a:pt x="15965" y="16928"/>
                    <a:pt x="14650" y="15911"/>
                  </a:cubicBezTo>
                  <a:cubicBezTo>
                    <a:pt x="10706" y="12997"/>
                    <a:pt x="7701" y="9991"/>
                    <a:pt x="5447" y="6984"/>
                  </a:cubicBezTo>
                  <a:cubicBezTo>
                    <a:pt x="4132" y="5504"/>
                    <a:pt x="3193" y="3978"/>
                    <a:pt x="2442" y="2451"/>
                  </a:cubicBezTo>
                  <a:cubicBezTo>
                    <a:pt x="1690" y="1619"/>
                    <a:pt x="751" y="833"/>
                    <a:pt x="0" y="0"/>
                  </a:cubicBezTo>
                  <a:cubicBezTo>
                    <a:pt x="939" y="2359"/>
                    <a:pt x="2254" y="4718"/>
                    <a:pt x="3944" y="7030"/>
                  </a:cubicBezTo>
                  <a:cubicBezTo>
                    <a:pt x="6198" y="10083"/>
                    <a:pt x="9203" y="13090"/>
                    <a:pt x="12960" y="16050"/>
                  </a:cubicBezTo>
                  <a:cubicBezTo>
                    <a:pt x="14838" y="17484"/>
                    <a:pt x="16904" y="18964"/>
                    <a:pt x="19346" y="20397"/>
                  </a:cubicBezTo>
                  <a:cubicBezTo>
                    <a:pt x="20097" y="20767"/>
                    <a:pt x="20849" y="21184"/>
                    <a:pt x="21600" y="21600"/>
                  </a:cubicBezTo>
                  <a:cubicBezTo>
                    <a:pt x="21412" y="21461"/>
                    <a:pt x="21224" y="21322"/>
                    <a:pt x="21037" y="21184"/>
                  </a:cubicBezTo>
                  <a:cubicBezTo>
                    <a:pt x="20285" y="20444"/>
                    <a:pt x="19534" y="19657"/>
                    <a:pt x="18970" y="18917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2" name="Freeform 31"/>
            <p:cNvSpPr/>
            <p:nvPr/>
          </p:nvSpPr>
          <p:spPr>
            <a:xfrm>
              <a:off x="368068" y="1288916"/>
              <a:ext cx="141428" cy="3027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0" h="21600" extrusionOk="0">
                  <a:moveTo>
                    <a:pt x="9750" y="21600"/>
                  </a:moveTo>
                  <a:cubicBezTo>
                    <a:pt x="8550" y="21191"/>
                    <a:pt x="7950" y="20781"/>
                    <a:pt x="7350" y="20372"/>
                  </a:cubicBezTo>
                  <a:cubicBezTo>
                    <a:pt x="4350" y="18085"/>
                    <a:pt x="2550" y="15833"/>
                    <a:pt x="2550" y="13581"/>
                  </a:cubicBezTo>
                  <a:cubicBezTo>
                    <a:pt x="2550" y="11295"/>
                    <a:pt x="4350" y="9043"/>
                    <a:pt x="7350" y="6756"/>
                  </a:cubicBezTo>
                  <a:cubicBezTo>
                    <a:pt x="8550" y="5630"/>
                    <a:pt x="10350" y="4504"/>
                    <a:pt x="12750" y="3378"/>
                  </a:cubicBezTo>
                  <a:cubicBezTo>
                    <a:pt x="15150" y="2252"/>
                    <a:pt x="17550" y="1126"/>
                    <a:pt x="21150" y="0"/>
                  </a:cubicBezTo>
                  <a:cubicBezTo>
                    <a:pt x="20550" y="0"/>
                    <a:pt x="20550" y="0"/>
                    <a:pt x="20550" y="0"/>
                  </a:cubicBezTo>
                  <a:cubicBezTo>
                    <a:pt x="16950" y="1126"/>
                    <a:pt x="13950" y="2252"/>
                    <a:pt x="11550" y="3378"/>
                  </a:cubicBezTo>
                  <a:cubicBezTo>
                    <a:pt x="9150" y="4504"/>
                    <a:pt x="7350" y="5630"/>
                    <a:pt x="5550" y="6756"/>
                  </a:cubicBezTo>
                  <a:cubicBezTo>
                    <a:pt x="1950" y="9009"/>
                    <a:pt x="150" y="11295"/>
                    <a:pt x="150" y="13581"/>
                  </a:cubicBezTo>
                  <a:cubicBezTo>
                    <a:pt x="-450" y="15731"/>
                    <a:pt x="750" y="17915"/>
                    <a:pt x="3750" y="20099"/>
                  </a:cubicBezTo>
                  <a:cubicBezTo>
                    <a:pt x="5550" y="20576"/>
                    <a:pt x="7350" y="21088"/>
                    <a:pt x="9150" y="21566"/>
                  </a:cubicBezTo>
                  <a:cubicBezTo>
                    <a:pt x="9150" y="21566"/>
                    <a:pt x="9750" y="21600"/>
                    <a:pt x="9750" y="216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3" name="Freeform 32"/>
            <p:cNvSpPr/>
            <p:nvPr/>
          </p:nvSpPr>
          <p:spPr>
            <a:xfrm>
              <a:off x="898362" y="6571315"/>
              <a:ext cx="111106" cy="2816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71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13886" y="14644"/>
                    <a:pt x="6943" y="7322"/>
                    <a:pt x="0" y="0"/>
                  </a:cubicBezTo>
                  <a:cubicBezTo>
                    <a:pt x="4629" y="7322"/>
                    <a:pt x="10029" y="14644"/>
                    <a:pt x="16971" y="216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4" name="Freeform 33"/>
            <p:cNvSpPr/>
            <p:nvPr/>
          </p:nvSpPr>
          <p:spPr>
            <a:xfrm>
              <a:off x="393628" y="4107345"/>
              <a:ext cx="68252" cy="5115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082" y="10901"/>
                  </a:moveTo>
                  <a:cubicBezTo>
                    <a:pt x="10165" y="14535"/>
                    <a:pt x="16518" y="17966"/>
                    <a:pt x="21600" y="21600"/>
                  </a:cubicBezTo>
                  <a:cubicBezTo>
                    <a:pt x="17788" y="17361"/>
                    <a:pt x="15247" y="13121"/>
                    <a:pt x="12706" y="8882"/>
                  </a:cubicBezTo>
                  <a:cubicBezTo>
                    <a:pt x="12706" y="8882"/>
                    <a:pt x="11435" y="8680"/>
                    <a:pt x="11435" y="8680"/>
                  </a:cubicBezTo>
                  <a:cubicBezTo>
                    <a:pt x="7624" y="5854"/>
                    <a:pt x="3812" y="2826"/>
                    <a:pt x="0" y="0"/>
                  </a:cubicBezTo>
                  <a:cubicBezTo>
                    <a:pt x="0" y="404"/>
                    <a:pt x="0" y="1009"/>
                    <a:pt x="0" y="1615"/>
                  </a:cubicBezTo>
                  <a:cubicBezTo>
                    <a:pt x="1271" y="4643"/>
                    <a:pt x="3812" y="7873"/>
                    <a:pt x="5082" y="10901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5" name="Freeform 34"/>
            <p:cNvSpPr/>
            <p:nvPr/>
          </p:nvSpPr>
          <p:spPr>
            <a:xfrm>
              <a:off x="784083" y="3145516"/>
              <a:ext cx="1168189" cy="27168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8" y="21030"/>
                  </a:moveTo>
                  <a:cubicBezTo>
                    <a:pt x="661" y="19052"/>
                    <a:pt x="1396" y="17037"/>
                    <a:pt x="2571" y="15097"/>
                  </a:cubicBezTo>
                  <a:cubicBezTo>
                    <a:pt x="3747" y="13196"/>
                    <a:pt x="5363" y="11332"/>
                    <a:pt x="7273" y="9583"/>
                  </a:cubicBezTo>
                  <a:cubicBezTo>
                    <a:pt x="9110" y="7796"/>
                    <a:pt x="11314" y="6123"/>
                    <a:pt x="13739" y="4525"/>
                  </a:cubicBezTo>
                  <a:cubicBezTo>
                    <a:pt x="14914" y="3727"/>
                    <a:pt x="16163" y="2928"/>
                    <a:pt x="17486" y="2206"/>
                  </a:cubicBezTo>
                  <a:cubicBezTo>
                    <a:pt x="18147" y="1825"/>
                    <a:pt x="18808" y="1445"/>
                    <a:pt x="19469" y="1065"/>
                  </a:cubicBezTo>
                  <a:cubicBezTo>
                    <a:pt x="20131" y="723"/>
                    <a:pt x="20865" y="342"/>
                    <a:pt x="21600" y="0"/>
                  </a:cubicBezTo>
                  <a:cubicBezTo>
                    <a:pt x="21527" y="0"/>
                    <a:pt x="21527" y="0"/>
                    <a:pt x="21527" y="0"/>
                  </a:cubicBezTo>
                  <a:cubicBezTo>
                    <a:pt x="20792" y="342"/>
                    <a:pt x="20057" y="685"/>
                    <a:pt x="19396" y="1027"/>
                  </a:cubicBezTo>
                  <a:cubicBezTo>
                    <a:pt x="18735" y="1407"/>
                    <a:pt x="18073" y="1787"/>
                    <a:pt x="17412" y="2130"/>
                  </a:cubicBezTo>
                  <a:cubicBezTo>
                    <a:pt x="16016" y="2890"/>
                    <a:pt x="14767" y="3651"/>
                    <a:pt x="13592" y="4449"/>
                  </a:cubicBezTo>
                  <a:cubicBezTo>
                    <a:pt x="11094" y="6046"/>
                    <a:pt x="8890" y="7720"/>
                    <a:pt x="6980" y="9469"/>
                  </a:cubicBezTo>
                  <a:cubicBezTo>
                    <a:pt x="4996" y="11256"/>
                    <a:pt x="3380" y="13120"/>
                    <a:pt x="2204" y="15059"/>
                  </a:cubicBezTo>
                  <a:cubicBezTo>
                    <a:pt x="955" y="16923"/>
                    <a:pt x="220" y="18900"/>
                    <a:pt x="0" y="20877"/>
                  </a:cubicBezTo>
                  <a:cubicBezTo>
                    <a:pt x="220" y="21106"/>
                    <a:pt x="367" y="21334"/>
                    <a:pt x="514" y="21600"/>
                  </a:cubicBezTo>
                  <a:cubicBezTo>
                    <a:pt x="514" y="21410"/>
                    <a:pt x="514" y="21220"/>
                    <a:pt x="588" y="2103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6" name="Freeform 35"/>
            <p:cNvSpPr/>
            <p:nvPr/>
          </p:nvSpPr>
          <p:spPr>
            <a:xfrm>
              <a:off x="866618" y="6600055"/>
              <a:ext cx="99996" cy="2529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320" y="7336"/>
                    <a:pt x="10368" y="14672"/>
                    <a:pt x="1641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3824" y="14672"/>
                    <a:pt x="6912" y="7336"/>
                    <a:pt x="0" y="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7" name="Freeform 36"/>
            <p:cNvSpPr/>
            <p:nvPr/>
          </p:nvSpPr>
          <p:spPr>
            <a:xfrm>
              <a:off x="784083" y="5896885"/>
              <a:ext cx="114280" cy="6744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4596"/>
                    <a:pt x="1490" y="9191"/>
                    <a:pt x="5214" y="13634"/>
                  </a:cubicBezTo>
                  <a:cubicBezTo>
                    <a:pt x="8193" y="15013"/>
                    <a:pt x="10428" y="16545"/>
                    <a:pt x="13407" y="17923"/>
                  </a:cubicBezTo>
                  <a:cubicBezTo>
                    <a:pt x="16386" y="19149"/>
                    <a:pt x="18621" y="20374"/>
                    <a:pt x="21600" y="21600"/>
                  </a:cubicBezTo>
                  <a:cubicBezTo>
                    <a:pt x="20855" y="21294"/>
                    <a:pt x="20855" y="20987"/>
                    <a:pt x="20110" y="20681"/>
                  </a:cubicBezTo>
                  <a:cubicBezTo>
                    <a:pt x="11917" y="15013"/>
                    <a:pt x="7448" y="9191"/>
                    <a:pt x="5959" y="3370"/>
                  </a:cubicBezTo>
                  <a:cubicBezTo>
                    <a:pt x="5214" y="2757"/>
                    <a:pt x="3724" y="2298"/>
                    <a:pt x="2979" y="1685"/>
                  </a:cubicBezTo>
                  <a:cubicBezTo>
                    <a:pt x="1490" y="1072"/>
                    <a:pt x="745" y="460"/>
                    <a:pt x="0" y="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8" name="Freeform 37"/>
            <p:cNvSpPr/>
            <p:nvPr/>
          </p:nvSpPr>
          <p:spPr>
            <a:xfrm>
              <a:off x="784083" y="5772344"/>
              <a:ext cx="31745" cy="228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700"/>
                  </a:moveTo>
                  <a:cubicBezTo>
                    <a:pt x="2700" y="13050"/>
                    <a:pt x="5400" y="14850"/>
                    <a:pt x="10800" y="16650"/>
                  </a:cubicBezTo>
                  <a:cubicBezTo>
                    <a:pt x="13500" y="18450"/>
                    <a:pt x="18900" y="19800"/>
                    <a:pt x="21600" y="21600"/>
                  </a:cubicBezTo>
                  <a:cubicBezTo>
                    <a:pt x="18900" y="17100"/>
                    <a:pt x="18900" y="12600"/>
                    <a:pt x="18900" y="8550"/>
                  </a:cubicBezTo>
                  <a:cubicBezTo>
                    <a:pt x="13500" y="5400"/>
                    <a:pt x="8100" y="2700"/>
                    <a:pt x="0" y="0"/>
                  </a:cubicBezTo>
                  <a:cubicBezTo>
                    <a:pt x="0" y="450"/>
                    <a:pt x="0" y="1350"/>
                    <a:pt x="0" y="1800"/>
                  </a:cubicBezTo>
                  <a:cubicBezTo>
                    <a:pt x="0" y="4950"/>
                    <a:pt x="0" y="8550"/>
                    <a:pt x="0" y="117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9" name="Freeform 38"/>
            <p:cNvSpPr/>
            <p:nvPr/>
          </p:nvSpPr>
          <p:spPr>
            <a:xfrm>
              <a:off x="811066" y="6322236"/>
              <a:ext cx="174594" cy="530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5449"/>
                  </a:moveTo>
                  <a:cubicBezTo>
                    <a:pt x="3436" y="3697"/>
                    <a:pt x="1964" y="1751"/>
                    <a:pt x="0" y="0"/>
                  </a:cubicBezTo>
                  <a:cubicBezTo>
                    <a:pt x="1473" y="3114"/>
                    <a:pt x="3436" y="6422"/>
                    <a:pt x="5400" y="9535"/>
                  </a:cubicBezTo>
                  <a:cubicBezTo>
                    <a:pt x="5891" y="10119"/>
                    <a:pt x="6382" y="10703"/>
                    <a:pt x="6873" y="11286"/>
                  </a:cubicBezTo>
                  <a:cubicBezTo>
                    <a:pt x="10800" y="14789"/>
                    <a:pt x="14727" y="18292"/>
                    <a:pt x="1914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7182" y="17903"/>
                    <a:pt x="13745" y="14011"/>
                    <a:pt x="10800" y="10119"/>
                  </a:cubicBezTo>
                  <a:cubicBezTo>
                    <a:pt x="8836" y="8562"/>
                    <a:pt x="7364" y="7005"/>
                    <a:pt x="5400" y="5449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11" name="Rectangle 61"/>
          <p:cNvSpPr/>
          <p:nvPr/>
        </p:nvSpPr>
        <p:spPr>
          <a:xfrm>
            <a:off x="-1" y="0"/>
            <a:ext cx="182882" cy="6858000"/>
          </a:xfrm>
          <a:prstGeom prst="rect">
            <a:avLst/>
          </a:prstGeom>
          <a:solidFill>
            <a:srgbClr val="766F54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12" name="Title Text"/>
          <p:cNvSpPr txBox="1">
            <a:spLocks noGrp="1"/>
          </p:cNvSpPr>
          <p:nvPr>
            <p:ph type="title"/>
          </p:nvPr>
        </p:nvSpPr>
        <p:spPr>
          <a:xfrm>
            <a:off x="1942414" y="2074561"/>
            <a:ext cx="6591987" cy="1468801"/>
          </a:xfrm>
          <a:prstGeom prst="rect">
            <a:avLst/>
          </a:prstGeom>
        </p:spPr>
        <p:txBody>
          <a:bodyPr anchor="b"/>
          <a:lstStyle>
            <a:lvl1pPr>
              <a:defRPr sz="4000"/>
            </a:lvl1pPr>
          </a:lstStyle>
          <a:p>
            <a:r>
              <a:t>Title Text</a:t>
            </a:r>
          </a:p>
        </p:txBody>
      </p:sp>
      <p:sp>
        <p:nvSpPr>
          <p:cNvPr id="11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942414" y="3581400"/>
            <a:ext cx="6591987" cy="860401"/>
          </a:xfrm>
          <a:prstGeom prst="rect">
            <a:avLst/>
          </a:prstGeom>
        </p:spPr>
        <p:txBody>
          <a:bodyPr/>
          <a:lstStyle>
            <a:lvl1pPr marL="0" indent="0">
              <a:buClrTx/>
              <a:buSzTx/>
              <a:buNone/>
              <a:defRPr sz="2000">
                <a:solidFill>
                  <a:srgbClr val="595959"/>
                </a:solidFill>
              </a:defRPr>
            </a:lvl1pPr>
            <a:lvl2pPr marL="0" indent="457200">
              <a:buClrTx/>
              <a:buSzTx/>
              <a:buNone/>
              <a:defRPr sz="2000">
                <a:solidFill>
                  <a:srgbClr val="595959"/>
                </a:solidFill>
              </a:defRPr>
            </a:lvl2pPr>
            <a:lvl3pPr marL="0" indent="914400">
              <a:buClrTx/>
              <a:buSzTx/>
              <a:buNone/>
              <a:defRPr sz="2000">
                <a:solidFill>
                  <a:srgbClr val="595959"/>
                </a:solidFill>
              </a:defRPr>
            </a:lvl3pPr>
            <a:lvl4pPr marL="0" indent="1371600">
              <a:buClrTx/>
              <a:buSzTx/>
              <a:buNone/>
              <a:defRPr sz="2000">
                <a:solidFill>
                  <a:srgbClr val="595959"/>
                </a:solidFill>
              </a:defRPr>
            </a:lvl4pPr>
            <a:lvl5pPr marL="0" indent="1828800">
              <a:buClrTx/>
              <a:buSzTx/>
              <a:buNone/>
              <a:defRPr sz="2000">
                <a:solidFill>
                  <a:srgbClr val="595959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4" name="Freeform 11"/>
          <p:cNvSpPr/>
          <p:nvPr/>
        </p:nvSpPr>
        <p:spPr>
          <a:xfrm flipV="1">
            <a:off x="57" y="3166527"/>
            <a:ext cx="1365443" cy="5080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3" h="21600" extrusionOk="0">
                <a:moveTo>
                  <a:pt x="21451" y="10139"/>
                </a:moveTo>
                <a:lnTo>
                  <a:pt x="17835" y="406"/>
                </a:lnTo>
                <a:cubicBezTo>
                  <a:pt x="17811" y="339"/>
                  <a:pt x="17781" y="270"/>
                  <a:pt x="17756" y="203"/>
                </a:cubicBezTo>
                <a:cubicBezTo>
                  <a:pt x="17683" y="0"/>
                  <a:pt x="17607" y="0"/>
                  <a:pt x="17531" y="0"/>
                </a:cubicBezTo>
                <a:lnTo>
                  <a:pt x="16099" y="0"/>
                </a:lnTo>
                <a:lnTo>
                  <a:pt x="0" y="134"/>
                </a:lnTo>
                <a:lnTo>
                  <a:pt x="0" y="21600"/>
                </a:lnTo>
                <a:lnTo>
                  <a:pt x="16099" y="21496"/>
                </a:lnTo>
                <a:lnTo>
                  <a:pt x="17531" y="21496"/>
                </a:lnTo>
                <a:cubicBezTo>
                  <a:pt x="17607" y="21496"/>
                  <a:pt x="17683" y="21295"/>
                  <a:pt x="17756" y="21295"/>
                </a:cubicBezTo>
                <a:cubicBezTo>
                  <a:pt x="17756" y="21090"/>
                  <a:pt x="17835" y="21090"/>
                  <a:pt x="17835" y="21090"/>
                </a:cubicBezTo>
                <a:lnTo>
                  <a:pt x="21451" y="11357"/>
                </a:lnTo>
                <a:cubicBezTo>
                  <a:pt x="21600" y="10951"/>
                  <a:pt x="21600" y="10547"/>
                  <a:pt x="21451" y="10139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1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09540" y="3228582"/>
            <a:ext cx="386666" cy="396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itle Text"/>
          <p:cNvSpPr txBox="1">
            <a:spLocks noGrp="1"/>
          </p:cNvSpPr>
          <p:nvPr>
            <p:ph type="title"/>
          </p:nvPr>
        </p:nvSpPr>
        <p:spPr>
          <a:xfrm>
            <a:off x="1945200" y="624110"/>
            <a:ext cx="6589201" cy="128089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942415" y="2136706"/>
            <a:ext cx="3197532" cy="376739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itle Text"/>
          <p:cNvSpPr txBox="1">
            <a:spLocks noGrp="1"/>
          </p:cNvSpPr>
          <p:nvPr>
            <p:ph type="title"/>
          </p:nvPr>
        </p:nvSpPr>
        <p:spPr>
          <a:xfrm>
            <a:off x="1945200" y="624110"/>
            <a:ext cx="6589201" cy="128089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3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265352" y="2226625"/>
            <a:ext cx="2874597" cy="576263"/>
          </a:xfrm>
          <a:prstGeom prst="rect">
            <a:avLst/>
          </a:prstGeom>
        </p:spPr>
        <p:txBody>
          <a:bodyPr anchor="b"/>
          <a:lstStyle>
            <a:lvl1pPr marL="0" indent="0">
              <a:buClrTx/>
              <a:buSzTx/>
              <a:buNone/>
              <a:defRPr sz="2400"/>
            </a:lvl1pPr>
            <a:lvl2pPr marL="0" indent="457200">
              <a:buClrTx/>
              <a:buSzTx/>
              <a:buNone/>
              <a:defRPr sz="2400"/>
            </a:lvl2pPr>
            <a:lvl3pPr marL="0" indent="914400">
              <a:buClrTx/>
              <a:buSzTx/>
              <a:buNone/>
              <a:defRPr sz="2400"/>
            </a:lvl3pPr>
            <a:lvl4pPr marL="0" indent="1371600">
              <a:buClrTx/>
              <a:buSzTx/>
              <a:buNone/>
              <a:defRPr sz="2400"/>
            </a:lvl4pPr>
            <a:lvl5pPr marL="0" indent="1828800">
              <a:buClrTx/>
              <a:buSz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3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656153" y="2223398"/>
            <a:ext cx="2873240" cy="576263"/>
          </a:xfrm>
          <a:prstGeom prst="rect">
            <a:avLst/>
          </a:prstGeom>
        </p:spPr>
        <p:txBody>
          <a:bodyPr anchor="b"/>
          <a:lstStyle/>
          <a:p>
            <a:pPr marL="0" indent="0">
              <a:buClrTx/>
              <a:buSzTx/>
              <a:buNone/>
              <a:defRPr sz="2400"/>
            </a:pPr>
            <a:endParaRPr/>
          </a:p>
        </p:txBody>
      </p:sp>
      <p:sp>
        <p:nvSpPr>
          <p:cNvPr id="13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itle Text"/>
          <p:cNvSpPr txBox="1">
            <a:spLocks noGrp="1"/>
          </p:cNvSpPr>
          <p:nvPr>
            <p:ph type="title"/>
          </p:nvPr>
        </p:nvSpPr>
        <p:spPr>
          <a:xfrm>
            <a:off x="1945200" y="624110"/>
            <a:ext cx="6589201" cy="128089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itle Text"/>
          <p:cNvSpPr txBox="1">
            <a:spLocks noGrp="1"/>
          </p:cNvSpPr>
          <p:nvPr>
            <p:ph type="title"/>
          </p:nvPr>
        </p:nvSpPr>
        <p:spPr>
          <a:xfrm>
            <a:off x="1942414" y="446087"/>
            <a:ext cx="2629586" cy="976313"/>
          </a:xfrm>
          <a:prstGeom prst="rect">
            <a:avLst/>
          </a:prstGeom>
        </p:spPr>
        <p:txBody>
          <a:bodyPr anchor="b"/>
          <a:lstStyle>
            <a:lvl1pPr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5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743494" y="446089"/>
            <a:ext cx="3790906" cy="5414963"/>
          </a:xfrm>
          <a:prstGeom prst="rect">
            <a:avLst/>
          </a:prstGeom>
        </p:spPr>
        <p:txBody>
          <a:bodyPr anchor="ctr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8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942414" y="1598612"/>
            <a:ext cx="2629586" cy="4262437"/>
          </a:xfrm>
          <a:prstGeom prst="rect">
            <a:avLst/>
          </a:prstGeom>
        </p:spPr>
        <p:txBody>
          <a:bodyPr/>
          <a:lstStyle/>
          <a:p>
            <a:pPr marL="0" indent="0">
              <a:buClrTx/>
              <a:buSzTx/>
              <a:buNone/>
              <a:defRPr sz="1400"/>
            </a:pPr>
            <a:endParaRPr/>
          </a:p>
        </p:txBody>
      </p:sp>
      <p:sp>
        <p:nvSpPr>
          <p:cNvPr id="15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8" name="Group 35"/>
          <p:cNvGrpSpPr/>
          <p:nvPr/>
        </p:nvGrpSpPr>
        <p:grpSpPr>
          <a:xfrm>
            <a:off x="1" y="228600"/>
            <a:ext cx="1981201" cy="6638629"/>
            <a:chOff x="0" y="0"/>
            <a:chExt cx="1981200" cy="6638628"/>
          </a:xfrm>
        </p:grpSpPr>
        <p:sp>
          <p:nvSpPr>
            <p:cNvPr id="166" name="Freeform 11"/>
            <p:cNvSpPr/>
            <p:nvPr/>
          </p:nvSpPr>
          <p:spPr>
            <a:xfrm>
              <a:off x="0" y="2346443"/>
              <a:ext cx="69925" cy="6262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9636" y="18582"/>
                    <a:pt x="18655" y="15724"/>
                    <a:pt x="16691" y="12706"/>
                  </a:cubicBezTo>
                  <a:cubicBezTo>
                    <a:pt x="10800" y="8576"/>
                    <a:pt x="5891" y="4288"/>
                    <a:pt x="0" y="0"/>
                  </a:cubicBezTo>
                  <a:cubicBezTo>
                    <a:pt x="0" y="5559"/>
                    <a:pt x="0" y="5559"/>
                    <a:pt x="0" y="5559"/>
                  </a:cubicBezTo>
                  <a:cubicBezTo>
                    <a:pt x="5891" y="10165"/>
                    <a:pt x="12764" y="14929"/>
                    <a:pt x="19636" y="19694"/>
                  </a:cubicBezTo>
                  <a:cubicBezTo>
                    <a:pt x="19636" y="20329"/>
                    <a:pt x="20618" y="20965"/>
                    <a:pt x="21600" y="216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67" name="Freeform 12"/>
            <p:cNvSpPr/>
            <p:nvPr/>
          </p:nvSpPr>
          <p:spPr>
            <a:xfrm>
              <a:off x="89348" y="2927929"/>
              <a:ext cx="449333" cy="23222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69" y="15000"/>
                  </a:moveTo>
                  <a:cubicBezTo>
                    <a:pt x="15891" y="17229"/>
                    <a:pt x="18514" y="19414"/>
                    <a:pt x="21446" y="21600"/>
                  </a:cubicBezTo>
                  <a:cubicBezTo>
                    <a:pt x="21446" y="21214"/>
                    <a:pt x="21446" y="20871"/>
                    <a:pt x="21600" y="20486"/>
                  </a:cubicBezTo>
                  <a:cubicBezTo>
                    <a:pt x="19131" y="18643"/>
                    <a:pt x="16817" y="16757"/>
                    <a:pt x="14657" y="14871"/>
                  </a:cubicBezTo>
                  <a:cubicBezTo>
                    <a:pt x="8949" y="9986"/>
                    <a:pt x="4166" y="5014"/>
                    <a:pt x="0" y="0"/>
                  </a:cubicBezTo>
                  <a:cubicBezTo>
                    <a:pt x="309" y="857"/>
                    <a:pt x="617" y="1757"/>
                    <a:pt x="926" y="2614"/>
                  </a:cubicBezTo>
                  <a:cubicBezTo>
                    <a:pt x="4629" y="6771"/>
                    <a:pt x="8640" y="10929"/>
                    <a:pt x="13269" y="150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68" name="Freeform 13"/>
            <p:cNvSpPr/>
            <p:nvPr/>
          </p:nvSpPr>
          <p:spPr>
            <a:xfrm>
              <a:off x="560692" y="5218460"/>
              <a:ext cx="423435" cy="14201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9" y="1543"/>
                  </a:moveTo>
                  <a:cubicBezTo>
                    <a:pt x="818" y="1052"/>
                    <a:pt x="327" y="561"/>
                    <a:pt x="0" y="0"/>
                  </a:cubicBezTo>
                  <a:cubicBezTo>
                    <a:pt x="0" y="701"/>
                    <a:pt x="0" y="1332"/>
                    <a:pt x="0" y="2034"/>
                  </a:cubicBezTo>
                  <a:cubicBezTo>
                    <a:pt x="3436" y="5961"/>
                    <a:pt x="7200" y="9818"/>
                    <a:pt x="11127" y="13605"/>
                  </a:cubicBezTo>
                  <a:cubicBezTo>
                    <a:pt x="13909" y="16270"/>
                    <a:pt x="17018" y="18935"/>
                    <a:pt x="20127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8491" y="18865"/>
                    <a:pt x="15382" y="16130"/>
                    <a:pt x="12600" y="13325"/>
                  </a:cubicBezTo>
                  <a:cubicBezTo>
                    <a:pt x="8509" y="9468"/>
                    <a:pt x="4745" y="5540"/>
                    <a:pt x="1309" y="1543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69" name="Freeform 14"/>
            <p:cNvSpPr/>
            <p:nvPr/>
          </p:nvSpPr>
          <p:spPr>
            <a:xfrm>
              <a:off x="666874" y="6275199"/>
              <a:ext cx="119132" cy="3634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346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14011" y="14491"/>
                    <a:pt x="7005" y="7382"/>
                    <a:pt x="0" y="0"/>
                  </a:cubicBezTo>
                  <a:cubicBezTo>
                    <a:pt x="4670" y="7382"/>
                    <a:pt x="9924" y="14491"/>
                    <a:pt x="16346" y="216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70" name="Freeform 15"/>
            <p:cNvSpPr/>
            <p:nvPr/>
          </p:nvSpPr>
          <p:spPr>
            <a:xfrm>
              <a:off x="69924" y="2972659"/>
              <a:ext cx="571053" cy="3328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58" y="19745"/>
                  </a:moveTo>
                  <a:cubicBezTo>
                    <a:pt x="17596" y="18489"/>
                    <a:pt x="15775" y="17232"/>
                    <a:pt x="14076" y="15976"/>
                  </a:cubicBezTo>
                  <a:cubicBezTo>
                    <a:pt x="10193" y="13074"/>
                    <a:pt x="7160" y="10082"/>
                    <a:pt x="4854" y="7060"/>
                  </a:cubicBezTo>
                  <a:cubicBezTo>
                    <a:pt x="3519" y="5235"/>
                    <a:pt x="2427" y="3381"/>
                    <a:pt x="1456" y="1526"/>
                  </a:cubicBezTo>
                  <a:cubicBezTo>
                    <a:pt x="971" y="1017"/>
                    <a:pt x="485" y="509"/>
                    <a:pt x="0" y="0"/>
                  </a:cubicBezTo>
                  <a:cubicBezTo>
                    <a:pt x="971" y="2363"/>
                    <a:pt x="2306" y="4757"/>
                    <a:pt x="4004" y="7090"/>
                  </a:cubicBezTo>
                  <a:cubicBezTo>
                    <a:pt x="6189" y="10142"/>
                    <a:pt x="9222" y="13134"/>
                    <a:pt x="12984" y="16065"/>
                  </a:cubicBezTo>
                  <a:cubicBezTo>
                    <a:pt x="14926" y="17531"/>
                    <a:pt x="17110" y="18967"/>
                    <a:pt x="19416" y="20373"/>
                  </a:cubicBezTo>
                  <a:cubicBezTo>
                    <a:pt x="20144" y="20792"/>
                    <a:pt x="20872" y="21181"/>
                    <a:pt x="21600" y="21600"/>
                  </a:cubicBezTo>
                  <a:cubicBezTo>
                    <a:pt x="21357" y="21450"/>
                    <a:pt x="21236" y="21331"/>
                    <a:pt x="21115" y="21181"/>
                  </a:cubicBezTo>
                  <a:cubicBezTo>
                    <a:pt x="20508" y="20702"/>
                    <a:pt x="20022" y="20224"/>
                    <a:pt x="19658" y="19745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71" name="Freeform 16"/>
            <p:cNvSpPr/>
            <p:nvPr/>
          </p:nvSpPr>
          <p:spPr>
            <a:xfrm>
              <a:off x="18152" y="0"/>
              <a:ext cx="71197" cy="29279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5" h="21600" extrusionOk="0">
                  <a:moveTo>
                    <a:pt x="9565" y="19627"/>
                  </a:moveTo>
                  <a:cubicBezTo>
                    <a:pt x="10505" y="19763"/>
                    <a:pt x="10505" y="19899"/>
                    <a:pt x="10505" y="20035"/>
                  </a:cubicBezTo>
                  <a:cubicBezTo>
                    <a:pt x="13322" y="20511"/>
                    <a:pt x="17078" y="20988"/>
                    <a:pt x="19896" y="21498"/>
                  </a:cubicBezTo>
                  <a:cubicBezTo>
                    <a:pt x="19896" y="21532"/>
                    <a:pt x="19896" y="21566"/>
                    <a:pt x="20835" y="21600"/>
                  </a:cubicBezTo>
                  <a:cubicBezTo>
                    <a:pt x="18957" y="20920"/>
                    <a:pt x="17078" y="20273"/>
                    <a:pt x="15200" y="19593"/>
                  </a:cubicBezTo>
                  <a:cubicBezTo>
                    <a:pt x="7687" y="16123"/>
                    <a:pt x="3931" y="12654"/>
                    <a:pt x="3931" y="9150"/>
                  </a:cubicBezTo>
                  <a:cubicBezTo>
                    <a:pt x="4870" y="6089"/>
                    <a:pt x="7687" y="3061"/>
                    <a:pt x="13322" y="0"/>
                  </a:cubicBezTo>
                  <a:cubicBezTo>
                    <a:pt x="10505" y="0"/>
                    <a:pt x="10505" y="0"/>
                    <a:pt x="10505" y="0"/>
                  </a:cubicBezTo>
                  <a:cubicBezTo>
                    <a:pt x="3931" y="3027"/>
                    <a:pt x="1113" y="6089"/>
                    <a:pt x="174" y="9150"/>
                  </a:cubicBezTo>
                  <a:cubicBezTo>
                    <a:pt x="-765" y="12654"/>
                    <a:pt x="2052" y="16123"/>
                    <a:pt x="9565" y="19627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72" name="Freeform 17"/>
            <p:cNvSpPr/>
            <p:nvPr/>
          </p:nvSpPr>
          <p:spPr>
            <a:xfrm>
              <a:off x="54385" y="2715463"/>
              <a:ext cx="54387" cy="4938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2541" y="3836"/>
                    <a:pt x="3812" y="7469"/>
                    <a:pt x="6353" y="11305"/>
                  </a:cubicBezTo>
                  <a:cubicBezTo>
                    <a:pt x="11435" y="14736"/>
                    <a:pt x="16518" y="18168"/>
                    <a:pt x="21600" y="21600"/>
                  </a:cubicBezTo>
                  <a:cubicBezTo>
                    <a:pt x="19059" y="17563"/>
                    <a:pt x="16518" y="13323"/>
                    <a:pt x="13976" y="9286"/>
                  </a:cubicBezTo>
                  <a:cubicBezTo>
                    <a:pt x="12706" y="9084"/>
                    <a:pt x="12706" y="8882"/>
                    <a:pt x="12706" y="8680"/>
                  </a:cubicBezTo>
                  <a:cubicBezTo>
                    <a:pt x="8894" y="5652"/>
                    <a:pt x="3812" y="2826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73" name="Freeform 18"/>
            <p:cNvSpPr/>
            <p:nvPr/>
          </p:nvSpPr>
          <p:spPr>
            <a:xfrm>
              <a:off x="534794" y="5250144"/>
              <a:ext cx="132081" cy="1025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3016"/>
                    <a:pt x="1054" y="6032"/>
                    <a:pt x="2634" y="9049"/>
                  </a:cubicBezTo>
                  <a:cubicBezTo>
                    <a:pt x="4215" y="11384"/>
                    <a:pt x="6322" y="13816"/>
                    <a:pt x="8956" y="16151"/>
                  </a:cubicBezTo>
                  <a:cubicBezTo>
                    <a:pt x="10010" y="16735"/>
                    <a:pt x="11590" y="17319"/>
                    <a:pt x="12644" y="17903"/>
                  </a:cubicBezTo>
                  <a:cubicBezTo>
                    <a:pt x="15805" y="19168"/>
                    <a:pt x="18439" y="20335"/>
                    <a:pt x="21600" y="21600"/>
                  </a:cubicBezTo>
                  <a:cubicBezTo>
                    <a:pt x="21073" y="21308"/>
                    <a:pt x="20546" y="20919"/>
                    <a:pt x="20020" y="20627"/>
                  </a:cubicBezTo>
                  <a:cubicBezTo>
                    <a:pt x="13698" y="16735"/>
                    <a:pt x="9483" y="12843"/>
                    <a:pt x="6849" y="8951"/>
                  </a:cubicBezTo>
                  <a:cubicBezTo>
                    <a:pt x="5795" y="6616"/>
                    <a:pt x="4741" y="4378"/>
                    <a:pt x="4215" y="2141"/>
                  </a:cubicBezTo>
                  <a:cubicBezTo>
                    <a:pt x="4215" y="2043"/>
                    <a:pt x="3688" y="1946"/>
                    <a:pt x="3688" y="1751"/>
                  </a:cubicBezTo>
                  <a:cubicBezTo>
                    <a:pt x="2634" y="1168"/>
                    <a:pt x="1054" y="584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74" name="Freeform 19"/>
            <p:cNvSpPr/>
            <p:nvPr/>
          </p:nvSpPr>
          <p:spPr>
            <a:xfrm>
              <a:off x="538679" y="1170426"/>
              <a:ext cx="1442522" cy="40480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6" y="21010"/>
                  </a:moveTo>
                  <a:cubicBezTo>
                    <a:pt x="480" y="18992"/>
                    <a:pt x="1248" y="17000"/>
                    <a:pt x="2400" y="15081"/>
                  </a:cubicBezTo>
                  <a:cubicBezTo>
                    <a:pt x="3600" y="13162"/>
                    <a:pt x="5232" y="11317"/>
                    <a:pt x="7152" y="9545"/>
                  </a:cubicBezTo>
                  <a:cubicBezTo>
                    <a:pt x="9072" y="7774"/>
                    <a:pt x="11280" y="6101"/>
                    <a:pt x="13680" y="4502"/>
                  </a:cubicBezTo>
                  <a:cubicBezTo>
                    <a:pt x="14880" y="3715"/>
                    <a:pt x="16176" y="2928"/>
                    <a:pt x="17472" y="2190"/>
                  </a:cubicBezTo>
                  <a:cubicBezTo>
                    <a:pt x="18144" y="1821"/>
                    <a:pt x="18816" y="1427"/>
                    <a:pt x="19488" y="1082"/>
                  </a:cubicBezTo>
                  <a:cubicBezTo>
                    <a:pt x="20208" y="713"/>
                    <a:pt x="20880" y="369"/>
                    <a:pt x="21600" y="25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0832" y="344"/>
                    <a:pt x="20160" y="689"/>
                    <a:pt x="19440" y="1058"/>
                  </a:cubicBezTo>
                  <a:cubicBezTo>
                    <a:pt x="18768" y="1402"/>
                    <a:pt x="18096" y="1771"/>
                    <a:pt x="17424" y="2165"/>
                  </a:cubicBezTo>
                  <a:cubicBezTo>
                    <a:pt x="16080" y="2903"/>
                    <a:pt x="14784" y="3666"/>
                    <a:pt x="13584" y="4453"/>
                  </a:cubicBezTo>
                  <a:cubicBezTo>
                    <a:pt x="11136" y="6052"/>
                    <a:pt x="8880" y="7725"/>
                    <a:pt x="6960" y="9496"/>
                  </a:cubicBezTo>
                  <a:cubicBezTo>
                    <a:pt x="4992" y="11243"/>
                    <a:pt x="3360" y="13113"/>
                    <a:pt x="2160" y="15031"/>
                  </a:cubicBezTo>
                  <a:cubicBezTo>
                    <a:pt x="912" y="16975"/>
                    <a:pt x="144" y="18968"/>
                    <a:pt x="0" y="21010"/>
                  </a:cubicBezTo>
                  <a:cubicBezTo>
                    <a:pt x="0" y="21059"/>
                    <a:pt x="0" y="21083"/>
                    <a:pt x="0" y="21133"/>
                  </a:cubicBezTo>
                  <a:cubicBezTo>
                    <a:pt x="96" y="21280"/>
                    <a:pt x="192" y="21452"/>
                    <a:pt x="336" y="21600"/>
                  </a:cubicBezTo>
                  <a:cubicBezTo>
                    <a:pt x="336" y="21403"/>
                    <a:pt x="336" y="21206"/>
                    <a:pt x="336" y="2101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75" name="Freeform 20"/>
            <p:cNvSpPr/>
            <p:nvPr/>
          </p:nvSpPr>
          <p:spPr>
            <a:xfrm>
              <a:off x="640976" y="6301291"/>
              <a:ext cx="112658" cy="337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320" y="7101"/>
                    <a:pt x="9874" y="14499"/>
                    <a:pt x="1604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4194" y="14499"/>
                    <a:pt x="6789" y="7101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76" name="Freeform 21"/>
            <p:cNvSpPr/>
            <p:nvPr/>
          </p:nvSpPr>
          <p:spPr>
            <a:xfrm>
              <a:off x="534794" y="5130865"/>
              <a:ext cx="25899" cy="221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19800"/>
                  </a:moveTo>
                  <a:cubicBezTo>
                    <a:pt x="18900" y="20700"/>
                    <a:pt x="21600" y="21150"/>
                    <a:pt x="21600" y="21600"/>
                  </a:cubicBezTo>
                  <a:cubicBezTo>
                    <a:pt x="21600" y="17100"/>
                    <a:pt x="21600" y="13050"/>
                    <a:pt x="21600" y="8550"/>
                  </a:cubicBezTo>
                  <a:cubicBezTo>
                    <a:pt x="13500" y="5850"/>
                    <a:pt x="8100" y="2700"/>
                    <a:pt x="2700" y="0"/>
                  </a:cubicBezTo>
                  <a:cubicBezTo>
                    <a:pt x="0" y="4050"/>
                    <a:pt x="0" y="7650"/>
                    <a:pt x="0" y="11700"/>
                  </a:cubicBezTo>
                  <a:cubicBezTo>
                    <a:pt x="5400" y="14400"/>
                    <a:pt x="13500" y="17100"/>
                    <a:pt x="18900" y="198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77" name="Freeform 22"/>
            <p:cNvSpPr/>
            <p:nvPr/>
          </p:nvSpPr>
          <p:spPr>
            <a:xfrm>
              <a:off x="590475" y="6016138"/>
              <a:ext cx="165748" cy="622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08" y="2880"/>
                  </a:moveTo>
                  <a:cubicBezTo>
                    <a:pt x="2077" y="1920"/>
                    <a:pt x="831" y="960"/>
                    <a:pt x="0" y="0"/>
                  </a:cubicBezTo>
                  <a:cubicBezTo>
                    <a:pt x="1246" y="2560"/>
                    <a:pt x="2908" y="5120"/>
                    <a:pt x="4985" y="7680"/>
                  </a:cubicBezTo>
                  <a:cubicBezTo>
                    <a:pt x="5400" y="8480"/>
                    <a:pt x="5815" y="9120"/>
                    <a:pt x="6646" y="9920"/>
                  </a:cubicBezTo>
                  <a:cubicBezTo>
                    <a:pt x="11215" y="13760"/>
                    <a:pt x="16200" y="17760"/>
                    <a:pt x="2118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7031" y="17440"/>
                    <a:pt x="13292" y="13280"/>
                    <a:pt x="9969" y="8960"/>
                  </a:cubicBezTo>
                  <a:cubicBezTo>
                    <a:pt x="7477" y="6880"/>
                    <a:pt x="5400" y="4960"/>
                    <a:pt x="2908" y="288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91" name="Group 48"/>
          <p:cNvGrpSpPr/>
          <p:nvPr/>
        </p:nvGrpSpPr>
        <p:grpSpPr>
          <a:xfrm>
            <a:off x="20421" y="285"/>
            <a:ext cx="1952272" cy="6852968"/>
            <a:chOff x="0" y="0"/>
            <a:chExt cx="1952271" cy="6852967"/>
          </a:xfrm>
        </p:grpSpPr>
        <p:sp>
          <p:nvSpPr>
            <p:cNvPr id="179" name="Freeform 27"/>
            <p:cNvSpPr/>
            <p:nvPr/>
          </p:nvSpPr>
          <p:spPr>
            <a:xfrm>
              <a:off x="0" y="0"/>
              <a:ext cx="409501" cy="44010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68" y="4930"/>
                  </a:moveTo>
                  <a:cubicBezTo>
                    <a:pt x="2307" y="6762"/>
                    <a:pt x="3565" y="8617"/>
                    <a:pt x="5452" y="10448"/>
                  </a:cubicBezTo>
                  <a:cubicBezTo>
                    <a:pt x="7130" y="12279"/>
                    <a:pt x="9227" y="14110"/>
                    <a:pt x="11953" y="15942"/>
                  </a:cubicBezTo>
                  <a:cubicBezTo>
                    <a:pt x="14470" y="17773"/>
                    <a:pt x="17616" y="19581"/>
                    <a:pt x="21181" y="21389"/>
                  </a:cubicBezTo>
                  <a:cubicBezTo>
                    <a:pt x="21390" y="21459"/>
                    <a:pt x="21600" y="21530"/>
                    <a:pt x="21600" y="21600"/>
                  </a:cubicBezTo>
                  <a:cubicBezTo>
                    <a:pt x="21390" y="21248"/>
                    <a:pt x="20971" y="20872"/>
                    <a:pt x="20761" y="20520"/>
                  </a:cubicBezTo>
                  <a:cubicBezTo>
                    <a:pt x="20761" y="20450"/>
                    <a:pt x="20761" y="20379"/>
                    <a:pt x="20761" y="20332"/>
                  </a:cubicBezTo>
                  <a:cubicBezTo>
                    <a:pt x="17825" y="18853"/>
                    <a:pt x="15309" y="17397"/>
                    <a:pt x="13212" y="15918"/>
                  </a:cubicBezTo>
                  <a:cubicBezTo>
                    <a:pt x="10485" y="14087"/>
                    <a:pt x="8179" y="12279"/>
                    <a:pt x="6291" y="10424"/>
                  </a:cubicBezTo>
                  <a:cubicBezTo>
                    <a:pt x="4404" y="8593"/>
                    <a:pt x="2936" y="6762"/>
                    <a:pt x="1887" y="4907"/>
                  </a:cubicBezTo>
                  <a:cubicBezTo>
                    <a:pt x="1468" y="3991"/>
                    <a:pt x="1049" y="3076"/>
                    <a:pt x="629" y="2160"/>
                  </a:cubicBezTo>
                  <a:cubicBezTo>
                    <a:pt x="419" y="1432"/>
                    <a:pt x="210" y="728"/>
                    <a:pt x="2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8"/>
                    <a:pt x="210" y="1432"/>
                    <a:pt x="210" y="2160"/>
                  </a:cubicBezTo>
                  <a:cubicBezTo>
                    <a:pt x="629" y="3076"/>
                    <a:pt x="839" y="3991"/>
                    <a:pt x="1468" y="493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0" name="Freeform 28"/>
            <p:cNvSpPr/>
            <p:nvPr/>
          </p:nvSpPr>
          <p:spPr>
            <a:xfrm>
              <a:off x="433309" y="4316188"/>
              <a:ext cx="350776" cy="15806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09" y="14989"/>
                  </a:moveTo>
                  <a:cubicBezTo>
                    <a:pt x="15709" y="17215"/>
                    <a:pt x="18409" y="19440"/>
                    <a:pt x="21600" y="21600"/>
                  </a:cubicBezTo>
                  <a:cubicBezTo>
                    <a:pt x="21600" y="21142"/>
                    <a:pt x="21600" y="20618"/>
                    <a:pt x="21600" y="20160"/>
                  </a:cubicBezTo>
                  <a:cubicBezTo>
                    <a:pt x="21600" y="20095"/>
                    <a:pt x="21600" y="19964"/>
                    <a:pt x="21600" y="19898"/>
                  </a:cubicBezTo>
                  <a:cubicBezTo>
                    <a:pt x="19391" y="18196"/>
                    <a:pt x="17182" y="16495"/>
                    <a:pt x="15218" y="14793"/>
                  </a:cubicBezTo>
                  <a:cubicBezTo>
                    <a:pt x="9327" y="9949"/>
                    <a:pt x="4173" y="4975"/>
                    <a:pt x="0" y="0"/>
                  </a:cubicBezTo>
                  <a:cubicBezTo>
                    <a:pt x="491" y="1375"/>
                    <a:pt x="982" y="2749"/>
                    <a:pt x="1718" y="4124"/>
                  </a:cubicBezTo>
                  <a:cubicBezTo>
                    <a:pt x="5155" y="7789"/>
                    <a:pt x="8836" y="11389"/>
                    <a:pt x="13009" y="14989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1" name="Freeform 29"/>
            <p:cNvSpPr/>
            <p:nvPr/>
          </p:nvSpPr>
          <p:spPr>
            <a:xfrm>
              <a:off x="811066" y="5862397"/>
              <a:ext cx="357124" cy="9905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0" y="1565"/>
                  </a:moveTo>
                  <a:cubicBezTo>
                    <a:pt x="960" y="1043"/>
                    <a:pt x="480" y="522"/>
                    <a:pt x="0" y="0"/>
                  </a:cubicBezTo>
                  <a:cubicBezTo>
                    <a:pt x="0" y="939"/>
                    <a:pt x="0" y="1983"/>
                    <a:pt x="240" y="3026"/>
                  </a:cubicBezTo>
                  <a:cubicBezTo>
                    <a:pt x="3360" y="6470"/>
                    <a:pt x="6480" y="9913"/>
                    <a:pt x="10080" y="13252"/>
                  </a:cubicBezTo>
                  <a:cubicBezTo>
                    <a:pt x="12960" y="16070"/>
                    <a:pt x="16080" y="18887"/>
                    <a:pt x="1920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8240" y="18783"/>
                    <a:pt x="15120" y="15861"/>
                    <a:pt x="12000" y="12835"/>
                  </a:cubicBezTo>
                  <a:cubicBezTo>
                    <a:pt x="8160" y="9183"/>
                    <a:pt x="4800" y="5322"/>
                    <a:pt x="1440" y="1565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2" name="Freeform 30"/>
            <p:cNvSpPr/>
            <p:nvPr/>
          </p:nvSpPr>
          <p:spPr>
            <a:xfrm>
              <a:off x="409500" y="4364089"/>
              <a:ext cx="457119" cy="22359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70" y="18917"/>
                  </a:moveTo>
                  <a:cubicBezTo>
                    <a:pt x="17468" y="17946"/>
                    <a:pt x="15965" y="16928"/>
                    <a:pt x="14650" y="15911"/>
                  </a:cubicBezTo>
                  <a:cubicBezTo>
                    <a:pt x="10706" y="12997"/>
                    <a:pt x="7701" y="9991"/>
                    <a:pt x="5447" y="6984"/>
                  </a:cubicBezTo>
                  <a:cubicBezTo>
                    <a:pt x="4132" y="5504"/>
                    <a:pt x="3193" y="3978"/>
                    <a:pt x="2442" y="2451"/>
                  </a:cubicBezTo>
                  <a:cubicBezTo>
                    <a:pt x="1690" y="1619"/>
                    <a:pt x="751" y="833"/>
                    <a:pt x="0" y="0"/>
                  </a:cubicBezTo>
                  <a:cubicBezTo>
                    <a:pt x="939" y="2359"/>
                    <a:pt x="2254" y="4718"/>
                    <a:pt x="3944" y="7030"/>
                  </a:cubicBezTo>
                  <a:cubicBezTo>
                    <a:pt x="6198" y="10083"/>
                    <a:pt x="9203" y="13090"/>
                    <a:pt x="12960" y="16050"/>
                  </a:cubicBezTo>
                  <a:cubicBezTo>
                    <a:pt x="14838" y="17484"/>
                    <a:pt x="16904" y="18964"/>
                    <a:pt x="19346" y="20397"/>
                  </a:cubicBezTo>
                  <a:cubicBezTo>
                    <a:pt x="20097" y="20767"/>
                    <a:pt x="20849" y="21184"/>
                    <a:pt x="21600" y="21600"/>
                  </a:cubicBezTo>
                  <a:cubicBezTo>
                    <a:pt x="21412" y="21461"/>
                    <a:pt x="21224" y="21322"/>
                    <a:pt x="21037" y="21184"/>
                  </a:cubicBezTo>
                  <a:cubicBezTo>
                    <a:pt x="20285" y="20444"/>
                    <a:pt x="19534" y="19657"/>
                    <a:pt x="18970" y="18917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3" name="Freeform 31"/>
            <p:cNvSpPr/>
            <p:nvPr/>
          </p:nvSpPr>
          <p:spPr>
            <a:xfrm>
              <a:off x="368068" y="1288916"/>
              <a:ext cx="141428" cy="3027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0" h="21600" extrusionOk="0">
                  <a:moveTo>
                    <a:pt x="9750" y="21600"/>
                  </a:moveTo>
                  <a:cubicBezTo>
                    <a:pt x="8550" y="21191"/>
                    <a:pt x="7950" y="20781"/>
                    <a:pt x="7350" y="20372"/>
                  </a:cubicBezTo>
                  <a:cubicBezTo>
                    <a:pt x="4350" y="18085"/>
                    <a:pt x="2550" y="15833"/>
                    <a:pt x="2550" y="13581"/>
                  </a:cubicBezTo>
                  <a:cubicBezTo>
                    <a:pt x="2550" y="11295"/>
                    <a:pt x="4350" y="9043"/>
                    <a:pt x="7350" y="6756"/>
                  </a:cubicBezTo>
                  <a:cubicBezTo>
                    <a:pt x="8550" y="5630"/>
                    <a:pt x="10350" y="4504"/>
                    <a:pt x="12750" y="3378"/>
                  </a:cubicBezTo>
                  <a:cubicBezTo>
                    <a:pt x="15150" y="2252"/>
                    <a:pt x="17550" y="1126"/>
                    <a:pt x="21150" y="0"/>
                  </a:cubicBezTo>
                  <a:cubicBezTo>
                    <a:pt x="20550" y="0"/>
                    <a:pt x="20550" y="0"/>
                    <a:pt x="20550" y="0"/>
                  </a:cubicBezTo>
                  <a:cubicBezTo>
                    <a:pt x="16950" y="1126"/>
                    <a:pt x="13950" y="2252"/>
                    <a:pt x="11550" y="3378"/>
                  </a:cubicBezTo>
                  <a:cubicBezTo>
                    <a:pt x="9150" y="4504"/>
                    <a:pt x="7350" y="5630"/>
                    <a:pt x="5550" y="6756"/>
                  </a:cubicBezTo>
                  <a:cubicBezTo>
                    <a:pt x="1950" y="9009"/>
                    <a:pt x="150" y="11295"/>
                    <a:pt x="150" y="13581"/>
                  </a:cubicBezTo>
                  <a:cubicBezTo>
                    <a:pt x="-450" y="15731"/>
                    <a:pt x="750" y="17915"/>
                    <a:pt x="3750" y="20099"/>
                  </a:cubicBezTo>
                  <a:cubicBezTo>
                    <a:pt x="5550" y="20576"/>
                    <a:pt x="7350" y="21088"/>
                    <a:pt x="9150" y="21566"/>
                  </a:cubicBezTo>
                  <a:cubicBezTo>
                    <a:pt x="9150" y="21566"/>
                    <a:pt x="9750" y="21600"/>
                    <a:pt x="9750" y="216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4" name="Freeform 32"/>
            <p:cNvSpPr/>
            <p:nvPr/>
          </p:nvSpPr>
          <p:spPr>
            <a:xfrm>
              <a:off x="898362" y="6571315"/>
              <a:ext cx="111106" cy="2816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71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13886" y="14644"/>
                    <a:pt x="6943" y="7322"/>
                    <a:pt x="0" y="0"/>
                  </a:cubicBezTo>
                  <a:cubicBezTo>
                    <a:pt x="4629" y="7322"/>
                    <a:pt x="10029" y="14644"/>
                    <a:pt x="16971" y="216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" name="Freeform 33"/>
            <p:cNvSpPr/>
            <p:nvPr/>
          </p:nvSpPr>
          <p:spPr>
            <a:xfrm>
              <a:off x="393628" y="4107345"/>
              <a:ext cx="68252" cy="5115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082" y="10901"/>
                  </a:moveTo>
                  <a:cubicBezTo>
                    <a:pt x="10165" y="14535"/>
                    <a:pt x="16518" y="17966"/>
                    <a:pt x="21600" y="21600"/>
                  </a:cubicBezTo>
                  <a:cubicBezTo>
                    <a:pt x="17788" y="17361"/>
                    <a:pt x="15247" y="13121"/>
                    <a:pt x="12706" y="8882"/>
                  </a:cubicBezTo>
                  <a:cubicBezTo>
                    <a:pt x="12706" y="8882"/>
                    <a:pt x="11435" y="8680"/>
                    <a:pt x="11435" y="8680"/>
                  </a:cubicBezTo>
                  <a:cubicBezTo>
                    <a:pt x="7624" y="5854"/>
                    <a:pt x="3812" y="2826"/>
                    <a:pt x="0" y="0"/>
                  </a:cubicBezTo>
                  <a:cubicBezTo>
                    <a:pt x="0" y="404"/>
                    <a:pt x="0" y="1009"/>
                    <a:pt x="0" y="1615"/>
                  </a:cubicBezTo>
                  <a:cubicBezTo>
                    <a:pt x="1271" y="4643"/>
                    <a:pt x="3812" y="7873"/>
                    <a:pt x="5082" y="10901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6" name="Freeform 34"/>
            <p:cNvSpPr/>
            <p:nvPr/>
          </p:nvSpPr>
          <p:spPr>
            <a:xfrm>
              <a:off x="784083" y="3145516"/>
              <a:ext cx="1168189" cy="27168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8" y="21030"/>
                  </a:moveTo>
                  <a:cubicBezTo>
                    <a:pt x="661" y="19052"/>
                    <a:pt x="1396" y="17037"/>
                    <a:pt x="2571" y="15097"/>
                  </a:cubicBezTo>
                  <a:cubicBezTo>
                    <a:pt x="3747" y="13196"/>
                    <a:pt x="5363" y="11332"/>
                    <a:pt x="7273" y="9583"/>
                  </a:cubicBezTo>
                  <a:cubicBezTo>
                    <a:pt x="9110" y="7796"/>
                    <a:pt x="11314" y="6123"/>
                    <a:pt x="13739" y="4525"/>
                  </a:cubicBezTo>
                  <a:cubicBezTo>
                    <a:pt x="14914" y="3727"/>
                    <a:pt x="16163" y="2928"/>
                    <a:pt x="17486" y="2206"/>
                  </a:cubicBezTo>
                  <a:cubicBezTo>
                    <a:pt x="18147" y="1825"/>
                    <a:pt x="18808" y="1445"/>
                    <a:pt x="19469" y="1065"/>
                  </a:cubicBezTo>
                  <a:cubicBezTo>
                    <a:pt x="20131" y="723"/>
                    <a:pt x="20865" y="342"/>
                    <a:pt x="21600" y="0"/>
                  </a:cubicBezTo>
                  <a:cubicBezTo>
                    <a:pt x="21527" y="0"/>
                    <a:pt x="21527" y="0"/>
                    <a:pt x="21527" y="0"/>
                  </a:cubicBezTo>
                  <a:cubicBezTo>
                    <a:pt x="20792" y="342"/>
                    <a:pt x="20057" y="685"/>
                    <a:pt x="19396" y="1027"/>
                  </a:cubicBezTo>
                  <a:cubicBezTo>
                    <a:pt x="18735" y="1407"/>
                    <a:pt x="18073" y="1787"/>
                    <a:pt x="17412" y="2130"/>
                  </a:cubicBezTo>
                  <a:cubicBezTo>
                    <a:pt x="16016" y="2890"/>
                    <a:pt x="14767" y="3651"/>
                    <a:pt x="13592" y="4449"/>
                  </a:cubicBezTo>
                  <a:cubicBezTo>
                    <a:pt x="11094" y="6046"/>
                    <a:pt x="8890" y="7720"/>
                    <a:pt x="6980" y="9469"/>
                  </a:cubicBezTo>
                  <a:cubicBezTo>
                    <a:pt x="4996" y="11256"/>
                    <a:pt x="3380" y="13120"/>
                    <a:pt x="2204" y="15059"/>
                  </a:cubicBezTo>
                  <a:cubicBezTo>
                    <a:pt x="955" y="16923"/>
                    <a:pt x="220" y="18900"/>
                    <a:pt x="0" y="20877"/>
                  </a:cubicBezTo>
                  <a:cubicBezTo>
                    <a:pt x="220" y="21106"/>
                    <a:pt x="367" y="21334"/>
                    <a:pt x="514" y="21600"/>
                  </a:cubicBezTo>
                  <a:cubicBezTo>
                    <a:pt x="514" y="21410"/>
                    <a:pt x="514" y="21220"/>
                    <a:pt x="588" y="2103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7" name="Freeform 35"/>
            <p:cNvSpPr/>
            <p:nvPr/>
          </p:nvSpPr>
          <p:spPr>
            <a:xfrm>
              <a:off x="866618" y="6600055"/>
              <a:ext cx="99996" cy="2529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320" y="7336"/>
                    <a:pt x="10368" y="14672"/>
                    <a:pt x="1641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3824" y="14672"/>
                    <a:pt x="6912" y="7336"/>
                    <a:pt x="0" y="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8" name="Freeform 36"/>
            <p:cNvSpPr/>
            <p:nvPr/>
          </p:nvSpPr>
          <p:spPr>
            <a:xfrm>
              <a:off x="784083" y="5896885"/>
              <a:ext cx="114280" cy="6744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4596"/>
                    <a:pt x="1490" y="9191"/>
                    <a:pt x="5214" y="13634"/>
                  </a:cubicBezTo>
                  <a:cubicBezTo>
                    <a:pt x="8193" y="15013"/>
                    <a:pt x="10428" y="16545"/>
                    <a:pt x="13407" y="17923"/>
                  </a:cubicBezTo>
                  <a:cubicBezTo>
                    <a:pt x="16386" y="19149"/>
                    <a:pt x="18621" y="20374"/>
                    <a:pt x="21600" y="21600"/>
                  </a:cubicBezTo>
                  <a:cubicBezTo>
                    <a:pt x="20855" y="21294"/>
                    <a:pt x="20855" y="20987"/>
                    <a:pt x="20110" y="20681"/>
                  </a:cubicBezTo>
                  <a:cubicBezTo>
                    <a:pt x="11917" y="15013"/>
                    <a:pt x="7448" y="9191"/>
                    <a:pt x="5959" y="3370"/>
                  </a:cubicBezTo>
                  <a:cubicBezTo>
                    <a:pt x="5214" y="2757"/>
                    <a:pt x="3724" y="2298"/>
                    <a:pt x="2979" y="1685"/>
                  </a:cubicBezTo>
                  <a:cubicBezTo>
                    <a:pt x="1490" y="1072"/>
                    <a:pt x="745" y="460"/>
                    <a:pt x="0" y="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9" name="Freeform 37"/>
            <p:cNvSpPr/>
            <p:nvPr/>
          </p:nvSpPr>
          <p:spPr>
            <a:xfrm>
              <a:off x="784083" y="5772344"/>
              <a:ext cx="31745" cy="228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700"/>
                  </a:moveTo>
                  <a:cubicBezTo>
                    <a:pt x="2700" y="13050"/>
                    <a:pt x="5400" y="14850"/>
                    <a:pt x="10800" y="16650"/>
                  </a:cubicBezTo>
                  <a:cubicBezTo>
                    <a:pt x="13500" y="18450"/>
                    <a:pt x="18900" y="19800"/>
                    <a:pt x="21600" y="21600"/>
                  </a:cubicBezTo>
                  <a:cubicBezTo>
                    <a:pt x="18900" y="17100"/>
                    <a:pt x="18900" y="12600"/>
                    <a:pt x="18900" y="8550"/>
                  </a:cubicBezTo>
                  <a:cubicBezTo>
                    <a:pt x="13500" y="5400"/>
                    <a:pt x="8100" y="2700"/>
                    <a:pt x="0" y="0"/>
                  </a:cubicBezTo>
                  <a:cubicBezTo>
                    <a:pt x="0" y="450"/>
                    <a:pt x="0" y="1350"/>
                    <a:pt x="0" y="1800"/>
                  </a:cubicBezTo>
                  <a:cubicBezTo>
                    <a:pt x="0" y="4950"/>
                    <a:pt x="0" y="8550"/>
                    <a:pt x="0" y="117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90" name="Freeform 38"/>
            <p:cNvSpPr/>
            <p:nvPr/>
          </p:nvSpPr>
          <p:spPr>
            <a:xfrm>
              <a:off x="811066" y="6322236"/>
              <a:ext cx="174594" cy="530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5449"/>
                  </a:moveTo>
                  <a:cubicBezTo>
                    <a:pt x="3436" y="3697"/>
                    <a:pt x="1964" y="1751"/>
                    <a:pt x="0" y="0"/>
                  </a:cubicBezTo>
                  <a:cubicBezTo>
                    <a:pt x="1473" y="3114"/>
                    <a:pt x="3436" y="6422"/>
                    <a:pt x="5400" y="9535"/>
                  </a:cubicBezTo>
                  <a:cubicBezTo>
                    <a:pt x="5891" y="10119"/>
                    <a:pt x="6382" y="10703"/>
                    <a:pt x="6873" y="11286"/>
                  </a:cubicBezTo>
                  <a:cubicBezTo>
                    <a:pt x="10800" y="14789"/>
                    <a:pt x="14727" y="18292"/>
                    <a:pt x="1914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7182" y="17903"/>
                    <a:pt x="13745" y="14011"/>
                    <a:pt x="10800" y="10119"/>
                  </a:cubicBezTo>
                  <a:cubicBezTo>
                    <a:pt x="8836" y="8562"/>
                    <a:pt x="7364" y="7005"/>
                    <a:pt x="5400" y="5449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92" name="Rectangle 61"/>
          <p:cNvSpPr/>
          <p:nvPr/>
        </p:nvSpPr>
        <p:spPr>
          <a:xfrm>
            <a:off x="-1" y="0"/>
            <a:ext cx="182882" cy="6858000"/>
          </a:xfrm>
          <a:prstGeom prst="rect">
            <a:avLst/>
          </a:prstGeom>
          <a:solidFill>
            <a:srgbClr val="766F54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1942414" y="4800600"/>
            <a:ext cx="6591987" cy="566738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t>Title Text</a:t>
            </a:r>
          </a:p>
        </p:txBody>
      </p:sp>
      <p:sp>
        <p:nvSpPr>
          <p:cNvPr id="194" name="Picture Placeholder 2"/>
          <p:cNvSpPr>
            <a:spLocks noGrp="1"/>
          </p:cNvSpPr>
          <p:nvPr>
            <p:ph type="pic" idx="13"/>
          </p:nvPr>
        </p:nvSpPr>
        <p:spPr>
          <a:xfrm>
            <a:off x="1942414" y="634965"/>
            <a:ext cx="6591987" cy="385497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942414" y="5367337"/>
            <a:ext cx="6591987" cy="493713"/>
          </a:xfrm>
          <a:prstGeom prst="rect">
            <a:avLst/>
          </a:prstGeom>
        </p:spPr>
        <p:txBody>
          <a:bodyPr/>
          <a:lstStyle>
            <a:lvl1pPr marL="0" indent="0">
              <a:buClrTx/>
              <a:buSzTx/>
              <a:buNone/>
              <a:defRPr sz="1200"/>
            </a:lvl1pPr>
            <a:lvl2pPr marL="0" indent="457200">
              <a:buClrTx/>
              <a:buSzTx/>
              <a:buNone/>
              <a:defRPr sz="1200"/>
            </a:lvl2pPr>
            <a:lvl3pPr marL="0" indent="914400">
              <a:buClrTx/>
              <a:buSzTx/>
              <a:buNone/>
              <a:defRPr sz="1200"/>
            </a:lvl3pPr>
            <a:lvl4pPr marL="0" indent="1371600">
              <a:buClrTx/>
              <a:buSzTx/>
              <a:buNone/>
              <a:defRPr sz="1200"/>
            </a:lvl4pPr>
            <a:lvl5pPr marL="0" indent="1828800">
              <a:buClrTx/>
              <a:buSzTx/>
              <a:buNone/>
              <a:defRPr sz="1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6" name="Freeform 11"/>
          <p:cNvSpPr/>
          <p:nvPr/>
        </p:nvSpPr>
        <p:spPr>
          <a:xfrm flipV="1">
            <a:off x="57" y="4910659"/>
            <a:ext cx="1365443" cy="5080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3" h="21600" extrusionOk="0">
                <a:moveTo>
                  <a:pt x="21451" y="10139"/>
                </a:moveTo>
                <a:lnTo>
                  <a:pt x="17835" y="406"/>
                </a:lnTo>
                <a:cubicBezTo>
                  <a:pt x="17811" y="339"/>
                  <a:pt x="17781" y="270"/>
                  <a:pt x="17756" y="203"/>
                </a:cubicBezTo>
                <a:cubicBezTo>
                  <a:pt x="17683" y="0"/>
                  <a:pt x="17607" y="0"/>
                  <a:pt x="17531" y="0"/>
                </a:cubicBezTo>
                <a:lnTo>
                  <a:pt x="16099" y="0"/>
                </a:lnTo>
                <a:lnTo>
                  <a:pt x="0" y="134"/>
                </a:lnTo>
                <a:lnTo>
                  <a:pt x="0" y="21600"/>
                </a:lnTo>
                <a:lnTo>
                  <a:pt x="16099" y="21496"/>
                </a:lnTo>
                <a:lnTo>
                  <a:pt x="17531" y="21496"/>
                </a:lnTo>
                <a:cubicBezTo>
                  <a:pt x="17607" y="21496"/>
                  <a:pt x="17683" y="21295"/>
                  <a:pt x="17756" y="21295"/>
                </a:cubicBezTo>
                <a:cubicBezTo>
                  <a:pt x="17756" y="21090"/>
                  <a:pt x="17835" y="21090"/>
                  <a:pt x="17835" y="21090"/>
                </a:cubicBezTo>
                <a:lnTo>
                  <a:pt x="21451" y="11357"/>
                </a:lnTo>
                <a:cubicBezTo>
                  <a:pt x="21600" y="10951"/>
                  <a:pt x="21600" y="10547"/>
                  <a:pt x="21451" y="10139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09540" y="4967530"/>
            <a:ext cx="386666" cy="396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100000">
              <a:srgbClr val="DFE8C4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35"/>
          <p:cNvGrpSpPr/>
          <p:nvPr/>
        </p:nvGrpSpPr>
        <p:grpSpPr>
          <a:xfrm>
            <a:off x="1" y="228600"/>
            <a:ext cx="1981201" cy="6638629"/>
            <a:chOff x="0" y="0"/>
            <a:chExt cx="1981200" cy="6638628"/>
          </a:xfrm>
        </p:grpSpPr>
        <p:sp>
          <p:nvSpPr>
            <p:cNvPr id="2" name="Freeform 11"/>
            <p:cNvSpPr/>
            <p:nvPr/>
          </p:nvSpPr>
          <p:spPr>
            <a:xfrm>
              <a:off x="0" y="2346443"/>
              <a:ext cx="69925" cy="6262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9636" y="18582"/>
                    <a:pt x="18655" y="15724"/>
                    <a:pt x="16691" y="12706"/>
                  </a:cubicBezTo>
                  <a:cubicBezTo>
                    <a:pt x="10800" y="8576"/>
                    <a:pt x="5891" y="4288"/>
                    <a:pt x="0" y="0"/>
                  </a:cubicBezTo>
                  <a:cubicBezTo>
                    <a:pt x="0" y="5559"/>
                    <a:pt x="0" y="5559"/>
                    <a:pt x="0" y="5559"/>
                  </a:cubicBezTo>
                  <a:cubicBezTo>
                    <a:pt x="5891" y="10165"/>
                    <a:pt x="12764" y="14929"/>
                    <a:pt x="19636" y="19694"/>
                  </a:cubicBezTo>
                  <a:cubicBezTo>
                    <a:pt x="19636" y="20329"/>
                    <a:pt x="20618" y="20965"/>
                    <a:pt x="21600" y="216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" name="Freeform 12"/>
            <p:cNvSpPr/>
            <p:nvPr/>
          </p:nvSpPr>
          <p:spPr>
            <a:xfrm>
              <a:off x="89348" y="2927929"/>
              <a:ext cx="449333" cy="23222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69" y="15000"/>
                  </a:moveTo>
                  <a:cubicBezTo>
                    <a:pt x="15891" y="17229"/>
                    <a:pt x="18514" y="19414"/>
                    <a:pt x="21446" y="21600"/>
                  </a:cubicBezTo>
                  <a:cubicBezTo>
                    <a:pt x="21446" y="21214"/>
                    <a:pt x="21446" y="20871"/>
                    <a:pt x="21600" y="20486"/>
                  </a:cubicBezTo>
                  <a:cubicBezTo>
                    <a:pt x="19131" y="18643"/>
                    <a:pt x="16817" y="16757"/>
                    <a:pt x="14657" y="14871"/>
                  </a:cubicBezTo>
                  <a:cubicBezTo>
                    <a:pt x="8949" y="9986"/>
                    <a:pt x="4166" y="5014"/>
                    <a:pt x="0" y="0"/>
                  </a:cubicBezTo>
                  <a:cubicBezTo>
                    <a:pt x="309" y="857"/>
                    <a:pt x="617" y="1757"/>
                    <a:pt x="926" y="2614"/>
                  </a:cubicBezTo>
                  <a:cubicBezTo>
                    <a:pt x="4629" y="6771"/>
                    <a:pt x="8640" y="10929"/>
                    <a:pt x="13269" y="150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" name="Freeform 13"/>
            <p:cNvSpPr/>
            <p:nvPr/>
          </p:nvSpPr>
          <p:spPr>
            <a:xfrm>
              <a:off x="560692" y="5218460"/>
              <a:ext cx="423435" cy="14201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9" y="1543"/>
                  </a:moveTo>
                  <a:cubicBezTo>
                    <a:pt x="818" y="1052"/>
                    <a:pt x="327" y="561"/>
                    <a:pt x="0" y="0"/>
                  </a:cubicBezTo>
                  <a:cubicBezTo>
                    <a:pt x="0" y="701"/>
                    <a:pt x="0" y="1332"/>
                    <a:pt x="0" y="2034"/>
                  </a:cubicBezTo>
                  <a:cubicBezTo>
                    <a:pt x="3436" y="5961"/>
                    <a:pt x="7200" y="9818"/>
                    <a:pt x="11127" y="13605"/>
                  </a:cubicBezTo>
                  <a:cubicBezTo>
                    <a:pt x="13909" y="16270"/>
                    <a:pt x="17018" y="18935"/>
                    <a:pt x="20127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8491" y="18865"/>
                    <a:pt x="15382" y="16130"/>
                    <a:pt x="12600" y="13325"/>
                  </a:cubicBezTo>
                  <a:cubicBezTo>
                    <a:pt x="8509" y="9468"/>
                    <a:pt x="4745" y="5540"/>
                    <a:pt x="1309" y="1543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" name="Freeform 14"/>
            <p:cNvSpPr/>
            <p:nvPr/>
          </p:nvSpPr>
          <p:spPr>
            <a:xfrm>
              <a:off x="666874" y="6275199"/>
              <a:ext cx="119132" cy="3634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346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14011" y="14491"/>
                    <a:pt x="7005" y="7382"/>
                    <a:pt x="0" y="0"/>
                  </a:cubicBezTo>
                  <a:cubicBezTo>
                    <a:pt x="4670" y="7382"/>
                    <a:pt x="9924" y="14491"/>
                    <a:pt x="16346" y="216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" name="Freeform 15"/>
            <p:cNvSpPr/>
            <p:nvPr/>
          </p:nvSpPr>
          <p:spPr>
            <a:xfrm>
              <a:off x="69924" y="2972659"/>
              <a:ext cx="571053" cy="3328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58" y="19745"/>
                  </a:moveTo>
                  <a:cubicBezTo>
                    <a:pt x="17596" y="18489"/>
                    <a:pt x="15775" y="17232"/>
                    <a:pt x="14076" y="15976"/>
                  </a:cubicBezTo>
                  <a:cubicBezTo>
                    <a:pt x="10193" y="13074"/>
                    <a:pt x="7160" y="10082"/>
                    <a:pt x="4854" y="7060"/>
                  </a:cubicBezTo>
                  <a:cubicBezTo>
                    <a:pt x="3519" y="5235"/>
                    <a:pt x="2427" y="3381"/>
                    <a:pt x="1456" y="1526"/>
                  </a:cubicBezTo>
                  <a:cubicBezTo>
                    <a:pt x="971" y="1017"/>
                    <a:pt x="485" y="509"/>
                    <a:pt x="0" y="0"/>
                  </a:cubicBezTo>
                  <a:cubicBezTo>
                    <a:pt x="971" y="2363"/>
                    <a:pt x="2306" y="4757"/>
                    <a:pt x="4004" y="7090"/>
                  </a:cubicBezTo>
                  <a:cubicBezTo>
                    <a:pt x="6189" y="10142"/>
                    <a:pt x="9222" y="13134"/>
                    <a:pt x="12984" y="16065"/>
                  </a:cubicBezTo>
                  <a:cubicBezTo>
                    <a:pt x="14926" y="17531"/>
                    <a:pt x="17110" y="18967"/>
                    <a:pt x="19416" y="20373"/>
                  </a:cubicBezTo>
                  <a:cubicBezTo>
                    <a:pt x="20144" y="20792"/>
                    <a:pt x="20872" y="21181"/>
                    <a:pt x="21600" y="21600"/>
                  </a:cubicBezTo>
                  <a:cubicBezTo>
                    <a:pt x="21357" y="21450"/>
                    <a:pt x="21236" y="21331"/>
                    <a:pt x="21115" y="21181"/>
                  </a:cubicBezTo>
                  <a:cubicBezTo>
                    <a:pt x="20508" y="20702"/>
                    <a:pt x="20022" y="20224"/>
                    <a:pt x="19658" y="19745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" name="Freeform 16"/>
            <p:cNvSpPr/>
            <p:nvPr/>
          </p:nvSpPr>
          <p:spPr>
            <a:xfrm>
              <a:off x="18152" y="0"/>
              <a:ext cx="71197" cy="29279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5" h="21600" extrusionOk="0">
                  <a:moveTo>
                    <a:pt x="9565" y="19627"/>
                  </a:moveTo>
                  <a:cubicBezTo>
                    <a:pt x="10505" y="19763"/>
                    <a:pt x="10505" y="19899"/>
                    <a:pt x="10505" y="20035"/>
                  </a:cubicBezTo>
                  <a:cubicBezTo>
                    <a:pt x="13322" y="20511"/>
                    <a:pt x="17078" y="20988"/>
                    <a:pt x="19896" y="21498"/>
                  </a:cubicBezTo>
                  <a:cubicBezTo>
                    <a:pt x="19896" y="21532"/>
                    <a:pt x="19896" y="21566"/>
                    <a:pt x="20835" y="21600"/>
                  </a:cubicBezTo>
                  <a:cubicBezTo>
                    <a:pt x="18957" y="20920"/>
                    <a:pt x="17078" y="20273"/>
                    <a:pt x="15200" y="19593"/>
                  </a:cubicBezTo>
                  <a:cubicBezTo>
                    <a:pt x="7687" y="16123"/>
                    <a:pt x="3931" y="12654"/>
                    <a:pt x="3931" y="9150"/>
                  </a:cubicBezTo>
                  <a:cubicBezTo>
                    <a:pt x="4870" y="6089"/>
                    <a:pt x="7687" y="3061"/>
                    <a:pt x="13322" y="0"/>
                  </a:cubicBezTo>
                  <a:cubicBezTo>
                    <a:pt x="10505" y="0"/>
                    <a:pt x="10505" y="0"/>
                    <a:pt x="10505" y="0"/>
                  </a:cubicBezTo>
                  <a:cubicBezTo>
                    <a:pt x="3931" y="3027"/>
                    <a:pt x="1113" y="6089"/>
                    <a:pt x="174" y="9150"/>
                  </a:cubicBezTo>
                  <a:cubicBezTo>
                    <a:pt x="-765" y="12654"/>
                    <a:pt x="2052" y="16123"/>
                    <a:pt x="9565" y="19627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" name="Freeform 17"/>
            <p:cNvSpPr/>
            <p:nvPr/>
          </p:nvSpPr>
          <p:spPr>
            <a:xfrm>
              <a:off x="54385" y="2715463"/>
              <a:ext cx="54387" cy="4938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2541" y="3836"/>
                    <a:pt x="3812" y="7469"/>
                    <a:pt x="6353" y="11305"/>
                  </a:cubicBezTo>
                  <a:cubicBezTo>
                    <a:pt x="11435" y="14736"/>
                    <a:pt x="16518" y="18168"/>
                    <a:pt x="21600" y="21600"/>
                  </a:cubicBezTo>
                  <a:cubicBezTo>
                    <a:pt x="19059" y="17563"/>
                    <a:pt x="16518" y="13323"/>
                    <a:pt x="13976" y="9286"/>
                  </a:cubicBezTo>
                  <a:cubicBezTo>
                    <a:pt x="12706" y="9084"/>
                    <a:pt x="12706" y="8882"/>
                    <a:pt x="12706" y="8680"/>
                  </a:cubicBezTo>
                  <a:cubicBezTo>
                    <a:pt x="8894" y="5652"/>
                    <a:pt x="3812" y="2826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" name="Freeform 18"/>
            <p:cNvSpPr/>
            <p:nvPr/>
          </p:nvSpPr>
          <p:spPr>
            <a:xfrm>
              <a:off x="534794" y="5250144"/>
              <a:ext cx="132081" cy="1025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3016"/>
                    <a:pt x="1054" y="6032"/>
                    <a:pt x="2634" y="9049"/>
                  </a:cubicBezTo>
                  <a:cubicBezTo>
                    <a:pt x="4215" y="11384"/>
                    <a:pt x="6322" y="13816"/>
                    <a:pt x="8956" y="16151"/>
                  </a:cubicBezTo>
                  <a:cubicBezTo>
                    <a:pt x="10010" y="16735"/>
                    <a:pt x="11590" y="17319"/>
                    <a:pt x="12644" y="17903"/>
                  </a:cubicBezTo>
                  <a:cubicBezTo>
                    <a:pt x="15805" y="19168"/>
                    <a:pt x="18439" y="20335"/>
                    <a:pt x="21600" y="21600"/>
                  </a:cubicBezTo>
                  <a:cubicBezTo>
                    <a:pt x="21073" y="21308"/>
                    <a:pt x="20546" y="20919"/>
                    <a:pt x="20020" y="20627"/>
                  </a:cubicBezTo>
                  <a:cubicBezTo>
                    <a:pt x="13698" y="16735"/>
                    <a:pt x="9483" y="12843"/>
                    <a:pt x="6849" y="8951"/>
                  </a:cubicBezTo>
                  <a:cubicBezTo>
                    <a:pt x="5795" y="6616"/>
                    <a:pt x="4741" y="4378"/>
                    <a:pt x="4215" y="2141"/>
                  </a:cubicBezTo>
                  <a:cubicBezTo>
                    <a:pt x="4215" y="2043"/>
                    <a:pt x="3688" y="1946"/>
                    <a:pt x="3688" y="1751"/>
                  </a:cubicBezTo>
                  <a:cubicBezTo>
                    <a:pt x="2634" y="1168"/>
                    <a:pt x="1054" y="584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" name="Freeform 19"/>
            <p:cNvSpPr/>
            <p:nvPr/>
          </p:nvSpPr>
          <p:spPr>
            <a:xfrm>
              <a:off x="538679" y="1170426"/>
              <a:ext cx="1442522" cy="40480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6" y="21010"/>
                  </a:moveTo>
                  <a:cubicBezTo>
                    <a:pt x="480" y="18992"/>
                    <a:pt x="1248" y="17000"/>
                    <a:pt x="2400" y="15081"/>
                  </a:cubicBezTo>
                  <a:cubicBezTo>
                    <a:pt x="3600" y="13162"/>
                    <a:pt x="5232" y="11317"/>
                    <a:pt x="7152" y="9545"/>
                  </a:cubicBezTo>
                  <a:cubicBezTo>
                    <a:pt x="9072" y="7774"/>
                    <a:pt x="11280" y="6101"/>
                    <a:pt x="13680" y="4502"/>
                  </a:cubicBezTo>
                  <a:cubicBezTo>
                    <a:pt x="14880" y="3715"/>
                    <a:pt x="16176" y="2928"/>
                    <a:pt x="17472" y="2190"/>
                  </a:cubicBezTo>
                  <a:cubicBezTo>
                    <a:pt x="18144" y="1821"/>
                    <a:pt x="18816" y="1427"/>
                    <a:pt x="19488" y="1082"/>
                  </a:cubicBezTo>
                  <a:cubicBezTo>
                    <a:pt x="20208" y="713"/>
                    <a:pt x="20880" y="369"/>
                    <a:pt x="21600" y="25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0832" y="344"/>
                    <a:pt x="20160" y="689"/>
                    <a:pt x="19440" y="1058"/>
                  </a:cubicBezTo>
                  <a:cubicBezTo>
                    <a:pt x="18768" y="1402"/>
                    <a:pt x="18096" y="1771"/>
                    <a:pt x="17424" y="2165"/>
                  </a:cubicBezTo>
                  <a:cubicBezTo>
                    <a:pt x="16080" y="2903"/>
                    <a:pt x="14784" y="3666"/>
                    <a:pt x="13584" y="4453"/>
                  </a:cubicBezTo>
                  <a:cubicBezTo>
                    <a:pt x="11136" y="6052"/>
                    <a:pt x="8880" y="7725"/>
                    <a:pt x="6960" y="9496"/>
                  </a:cubicBezTo>
                  <a:cubicBezTo>
                    <a:pt x="4992" y="11243"/>
                    <a:pt x="3360" y="13113"/>
                    <a:pt x="2160" y="15031"/>
                  </a:cubicBezTo>
                  <a:cubicBezTo>
                    <a:pt x="912" y="16975"/>
                    <a:pt x="144" y="18968"/>
                    <a:pt x="0" y="21010"/>
                  </a:cubicBezTo>
                  <a:cubicBezTo>
                    <a:pt x="0" y="21059"/>
                    <a:pt x="0" y="21083"/>
                    <a:pt x="0" y="21133"/>
                  </a:cubicBezTo>
                  <a:cubicBezTo>
                    <a:pt x="96" y="21280"/>
                    <a:pt x="192" y="21452"/>
                    <a:pt x="336" y="21600"/>
                  </a:cubicBezTo>
                  <a:cubicBezTo>
                    <a:pt x="336" y="21403"/>
                    <a:pt x="336" y="21206"/>
                    <a:pt x="336" y="2101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" name="Freeform 20"/>
            <p:cNvSpPr/>
            <p:nvPr/>
          </p:nvSpPr>
          <p:spPr>
            <a:xfrm>
              <a:off x="640976" y="6301291"/>
              <a:ext cx="112658" cy="337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320" y="7101"/>
                    <a:pt x="9874" y="14499"/>
                    <a:pt x="1604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4194" y="14499"/>
                    <a:pt x="6789" y="7101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" name="Freeform 21"/>
            <p:cNvSpPr/>
            <p:nvPr/>
          </p:nvSpPr>
          <p:spPr>
            <a:xfrm>
              <a:off x="534794" y="5130865"/>
              <a:ext cx="25899" cy="221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19800"/>
                  </a:moveTo>
                  <a:cubicBezTo>
                    <a:pt x="18900" y="20700"/>
                    <a:pt x="21600" y="21150"/>
                    <a:pt x="21600" y="21600"/>
                  </a:cubicBezTo>
                  <a:cubicBezTo>
                    <a:pt x="21600" y="17100"/>
                    <a:pt x="21600" y="13050"/>
                    <a:pt x="21600" y="8550"/>
                  </a:cubicBezTo>
                  <a:cubicBezTo>
                    <a:pt x="13500" y="5850"/>
                    <a:pt x="8100" y="2700"/>
                    <a:pt x="2700" y="0"/>
                  </a:cubicBezTo>
                  <a:cubicBezTo>
                    <a:pt x="0" y="4050"/>
                    <a:pt x="0" y="7650"/>
                    <a:pt x="0" y="11700"/>
                  </a:cubicBezTo>
                  <a:cubicBezTo>
                    <a:pt x="5400" y="14400"/>
                    <a:pt x="13500" y="17100"/>
                    <a:pt x="18900" y="198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" name="Freeform 22"/>
            <p:cNvSpPr/>
            <p:nvPr/>
          </p:nvSpPr>
          <p:spPr>
            <a:xfrm>
              <a:off x="590475" y="6016138"/>
              <a:ext cx="165748" cy="622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08" y="2880"/>
                  </a:moveTo>
                  <a:cubicBezTo>
                    <a:pt x="2077" y="1920"/>
                    <a:pt x="831" y="960"/>
                    <a:pt x="0" y="0"/>
                  </a:cubicBezTo>
                  <a:cubicBezTo>
                    <a:pt x="1246" y="2560"/>
                    <a:pt x="2908" y="5120"/>
                    <a:pt x="4985" y="7680"/>
                  </a:cubicBezTo>
                  <a:cubicBezTo>
                    <a:pt x="5400" y="8480"/>
                    <a:pt x="5815" y="9120"/>
                    <a:pt x="6646" y="9920"/>
                  </a:cubicBezTo>
                  <a:cubicBezTo>
                    <a:pt x="11215" y="13760"/>
                    <a:pt x="16200" y="17760"/>
                    <a:pt x="2118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7031" y="17440"/>
                    <a:pt x="13292" y="13280"/>
                    <a:pt x="9969" y="8960"/>
                  </a:cubicBezTo>
                  <a:cubicBezTo>
                    <a:pt x="7477" y="6880"/>
                    <a:pt x="5400" y="4960"/>
                    <a:pt x="2908" y="288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7" name="Group 48"/>
          <p:cNvGrpSpPr/>
          <p:nvPr/>
        </p:nvGrpSpPr>
        <p:grpSpPr>
          <a:xfrm>
            <a:off x="20421" y="285"/>
            <a:ext cx="1952272" cy="6852968"/>
            <a:chOff x="0" y="0"/>
            <a:chExt cx="1952271" cy="6852967"/>
          </a:xfrm>
        </p:grpSpPr>
        <p:sp>
          <p:nvSpPr>
            <p:cNvPr id="15" name="Freeform 27"/>
            <p:cNvSpPr/>
            <p:nvPr/>
          </p:nvSpPr>
          <p:spPr>
            <a:xfrm>
              <a:off x="0" y="0"/>
              <a:ext cx="409501" cy="44010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68" y="4930"/>
                  </a:moveTo>
                  <a:cubicBezTo>
                    <a:pt x="2307" y="6762"/>
                    <a:pt x="3565" y="8617"/>
                    <a:pt x="5452" y="10448"/>
                  </a:cubicBezTo>
                  <a:cubicBezTo>
                    <a:pt x="7130" y="12279"/>
                    <a:pt x="9227" y="14110"/>
                    <a:pt x="11953" y="15942"/>
                  </a:cubicBezTo>
                  <a:cubicBezTo>
                    <a:pt x="14470" y="17773"/>
                    <a:pt x="17616" y="19581"/>
                    <a:pt x="21181" y="21389"/>
                  </a:cubicBezTo>
                  <a:cubicBezTo>
                    <a:pt x="21390" y="21459"/>
                    <a:pt x="21600" y="21530"/>
                    <a:pt x="21600" y="21600"/>
                  </a:cubicBezTo>
                  <a:cubicBezTo>
                    <a:pt x="21390" y="21248"/>
                    <a:pt x="20971" y="20872"/>
                    <a:pt x="20761" y="20520"/>
                  </a:cubicBezTo>
                  <a:cubicBezTo>
                    <a:pt x="20761" y="20450"/>
                    <a:pt x="20761" y="20379"/>
                    <a:pt x="20761" y="20332"/>
                  </a:cubicBezTo>
                  <a:cubicBezTo>
                    <a:pt x="17825" y="18853"/>
                    <a:pt x="15309" y="17397"/>
                    <a:pt x="13212" y="15918"/>
                  </a:cubicBezTo>
                  <a:cubicBezTo>
                    <a:pt x="10485" y="14087"/>
                    <a:pt x="8179" y="12279"/>
                    <a:pt x="6291" y="10424"/>
                  </a:cubicBezTo>
                  <a:cubicBezTo>
                    <a:pt x="4404" y="8593"/>
                    <a:pt x="2936" y="6762"/>
                    <a:pt x="1887" y="4907"/>
                  </a:cubicBezTo>
                  <a:cubicBezTo>
                    <a:pt x="1468" y="3991"/>
                    <a:pt x="1049" y="3076"/>
                    <a:pt x="629" y="2160"/>
                  </a:cubicBezTo>
                  <a:cubicBezTo>
                    <a:pt x="419" y="1432"/>
                    <a:pt x="210" y="728"/>
                    <a:pt x="2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8"/>
                    <a:pt x="210" y="1432"/>
                    <a:pt x="210" y="2160"/>
                  </a:cubicBezTo>
                  <a:cubicBezTo>
                    <a:pt x="629" y="3076"/>
                    <a:pt x="839" y="3991"/>
                    <a:pt x="1468" y="493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6" name="Freeform 28"/>
            <p:cNvSpPr/>
            <p:nvPr/>
          </p:nvSpPr>
          <p:spPr>
            <a:xfrm>
              <a:off x="433309" y="4316188"/>
              <a:ext cx="350776" cy="15806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09" y="14989"/>
                  </a:moveTo>
                  <a:cubicBezTo>
                    <a:pt x="15709" y="17215"/>
                    <a:pt x="18409" y="19440"/>
                    <a:pt x="21600" y="21600"/>
                  </a:cubicBezTo>
                  <a:cubicBezTo>
                    <a:pt x="21600" y="21142"/>
                    <a:pt x="21600" y="20618"/>
                    <a:pt x="21600" y="20160"/>
                  </a:cubicBezTo>
                  <a:cubicBezTo>
                    <a:pt x="21600" y="20095"/>
                    <a:pt x="21600" y="19964"/>
                    <a:pt x="21600" y="19898"/>
                  </a:cubicBezTo>
                  <a:cubicBezTo>
                    <a:pt x="19391" y="18196"/>
                    <a:pt x="17182" y="16495"/>
                    <a:pt x="15218" y="14793"/>
                  </a:cubicBezTo>
                  <a:cubicBezTo>
                    <a:pt x="9327" y="9949"/>
                    <a:pt x="4173" y="4975"/>
                    <a:pt x="0" y="0"/>
                  </a:cubicBezTo>
                  <a:cubicBezTo>
                    <a:pt x="491" y="1375"/>
                    <a:pt x="982" y="2749"/>
                    <a:pt x="1718" y="4124"/>
                  </a:cubicBezTo>
                  <a:cubicBezTo>
                    <a:pt x="5155" y="7789"/>
                    <a:pt x="8836" y="11389"/>
                    <a:pt x="13009" y="14989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7" name="Freeform 29"/>
            <p:cNvSpPr/>
            <p:nvPr/>
          </p:nvSpPr>
          <p:spPr>
            <a:xfrm>
              <a:off x="811066" y="5862397"/>
              <a:ext cx="357124" cy="9905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0" y="1565"/>
                  </a:moveTo>
                  <a:cubicBezTo>
                    <a:pt x="960" y="1043"/>
                    <a:pt x="480" y="522"/>
                    <a:pt x="0" y="0"/>
                  </a:cubicBezTo>
                  <a:cubicBezTo>
                    <a:pt x="0" y="939"/>
                    <a:pt x="0" y="1983"/>
                    <a:pt x="240" y="3026"/>
                  </a:cubicBezTo>
                  <a:cubicBezTo>
                    <a:pt x="3360" y="6470"/>
                    <a:pt x="6480" y="9913"/>
                    <a:pt x="10080" y="13252"/>
                  </a:cubicBezTo>
                  <a:cubicBezTo>
                    <a:pt x="12960" y="16070"/>
                    <a:pt x="16080" y="18887"/>
                    <a:pt x="1920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8240" y="18783"/>
                    <a:pt x="15120" y="15861"/>
                    <a:pt x="12000" y="12835"/>
                  </a:cubicBezTo>
                  <a:cubicBezTo>
                    <a:pt x="8160" y="9183"/>
                    <a:pt x="4800" y="5322"/>
                    <a:pt x="1440" y="1565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" name="Freeform 30"/>
            <p:cNvSpPr/>
            <p:nvPr/>
          </p:nvSpPr>
          <p:spPr>
            <a:xfrm>
              <a:off x="409500" y="4364089"/>
              <a:ext cx="457119" cy="22359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70" y="18917"/>
                  </a:moveTo>
                  <a:cubicBezTo>
                    <a:pt x="17468" y="17946"/>
                    <a:pt x="15965" y="16928"/>
                    <a:pt x="14650" y="15911"/>
                  </a:cubicBezTo>
                  <a:cubicBezTo>
                    <a:pt x="10706" y="12997"/>
                    <a:pt x="7701" y="9991"/>
                    <a:pt x="5447" y="6984"/>
                  </a:cubicBezTo>
                  <a:cubicBezTo>
                    <a:pt x="4132" y="5504"/>
                    <a:pt x="3193" y="3978"/>
                    <a:pt x="2442" y="2451"/>
                  </a:cubicBezTo>
                  <a:cubicBezTo>
                    <a:pt x="1690" y="1619"/>
                    <a:pt x="751" y="833"/>
                    <a:pt x="0" y="0"/>
                  </a:cubicBezTo>
                  <a:cubicBezTo>
                    <a:pt x="939" y="2359"/>
                    <a:pt x="2254" y="4718"/>
                    <a:pt x="3944" y="7030"/>
                  </a:cubicBezTo>
                  <a:cubicBezTo>
                    <a:pt x="6198" y="10083"/>
                    <a:pt x="9203" y="13090"/>
                    <a:pt x="12960" y="16050"/>
                  </a:cubicBezTo>
                  <a:cubicBezTo>
                    <a:pt x="14838" y="17484"/>
                    <a:pt x="16904" y="18964"/>
                    <a:pt x="19346" y="20397"/>
                  </a:cubicBezTo>
                  <a:cubicBezTo>
                    <a:pt x="20097" y="20767"/>
                    <a:pt x="20849" y="21184"/>
                    <a:pt x="21600" y="21600"/>
                  </a:cubicBezTo>
                  <a:cubicBezTo>
                    <a:pt x="21412" y="21461"/>
                    <a:pt x="21224" y="21322"/>
                    <a:pt x="21037" y="21184"/>
                  </a:cubicBezTo>
                  <a:cubicBezTo>
                    <a:pt x="20285" y="20444"/>
                    <a:pt x="19534" y="19657"/>
                    <a:pt x="18970" y="18917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9" name="Freeform 31"/>
            <p:cNvSpPr/>
            <p:nvPr/>
          </p:nvSpPr>
          <p:spPr>
            <a:xfrm>
              <a:off x="368068" y="1288916"/>
              <a:ext cx="141428" cy="3027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0" h="21600" extrusionOk="0">
                  <a:moveTo>
                    <a:pt x="9750" y="21600"/>
                  </a:moveTo>
                  <a:cubicBezTo>
                    <a:pt x="8550" y="21191"/>
                    <a:pt x="7950" y="20781"/>
                    <a:pt x="7350" y="20372"/>
                  </a:cubicBezTo>
                  <a:cubicBezTo>
                    <a:pt x="4350" y="18085"/>
                    <a:pt x="2550" y="15833"/>
                    <a:pt x="2550" y="13581"/>
                  </a:cubicBezTo>
                  <a:cubicBezTo>
                    <a:pt x="2550" y="11295"/>
                    <a:pt x="4350" y="9043"/>
                    <a:pt x="7350" y="6756"/>
                  </a:cubicBezTo>
                  <a:cubicBezTo>
                    <a:pt x="8550" y="5630"/>
                    <a:pt x="10350" y="4504"/>
                    <a:pt x="12750" y="3378"/>
                  </a:cubicBezTo>
                  <a:cubicBezTo>
                    <a:pt x="15150" y="2252"/>
                    <a:pt x="17550" y="1126"/>
                    <a:pt x="21150" y="0"/>
                  </a:cubicBezTo>
                  <a:cubicBezTo>
                    <a:pt x="20550" y="0"/>
                    <a:pt x="20550" y="0"/>
                    <a:pt x="20550" y="0"/>
                  </a:cubicBezTo>
                  <a:cubicBezTo>
                    <a:pt x="16950" y="1126"/>
                    <a:pt x="13950" y="2252"/>
                    <a:pt x="11550" y="3378"/>
                  </a:cubicBezTo>
                  <a:cubicBezTo>
                    <a:pt x="9150" y="4504"/>
                    <a:pt x="7350" y="5630"/>
                    <a:pt x="5550" y="6756"/>
                  </a:cubicBezTo>
                  <a:cubicBezTo>
                    <a:pt x="1950" y="9009"/>
                    <a:pt x="150" y="11295"/>
                    <a:pt x="150" y="13581"/>
                  </a:cubicBezTo>
                  <a:cubicBezTo>
                    <a:pt x="-450" y="15731"/>
                    <a:pt x="750" y="17915"/>
                    <a:pt x="3750" y="20099"/>
                  </a:cubicBezTo>
                  <a:cubicBezTo>
                    <a:pt x="5550" y="20576"/>
                    <a:pt x="7350" y="21088"/>
                    <a:pt x="9150" y="21566"/>
                  </a:cubicBezTo>
                  <a:cubicBezTo>
                    <a:pt x="9150" y="21566"/>
                    <a:pt x="9750" y="21600"/>
                    <a:pt x="9750" y="216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0" name="Freeform 32"/>
            <p:cNvSpPr/>
            <p:nvPr/>
          </p:nvSpPr>
          <p:spPr>
            <a:xfrm>
              <a:off x="898362" y="6571315"/>
              <a:ext cx="111106" cy="2816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71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13886" y="14644"/>
                    <a:pt x="6943" y="7322"/>
                    <a:pt x="0" y="0"/>
                  </a:cubicBezTo>
                  <a:cubicBezTo>
                    <a:pt x="4629" y="7322"/>
                    <a:pt x="10029" y="14644"/>
                    <a:pt x="16971" y="216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1" name="Freeform 33"/>
            <p:cNvSpPr/>
            <p:nvPr/>
          </p:nvSpPr>
          <p:spPr>
            <a:xfrm>
              <a:off x="393628" y="4107345"/>
              <a:ext cx="68252" cy="5115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082" y="10901"/>
                  </a:moveTo>
                  <a:cubicBezTo>
                    <a:pt x="10165" y="14535"/>
                    <a:pt x="16518" y="17966"/>
                    <a:pt x="21600" y="21600"/>
                  </a:cubicBezTo>
                  <a:cubicBezTo>
                    <a:pt x="17788" y="17361"/>
                    <a:pt x="15247" y="13121"/>
                    <a:pt x="12706" y="8882"/>
                  </a:cubicBezTo>
                  <a:cubicBezTo>
                    <a:pt x="12706" y="8882"/>
                    <a:pt x="11435" y="8680"/>
                    <a:pt x="11435" y="8680"/>
                  </a:cubicBezTo>
                  <a:cubicBezTo>
                    <a:pt x="7624" y="5854"/>
                    <a:pt x="3812" y="2826"/>
                    <a:pt x="0" y="0"/>
                  </a:cubicBezTo>
                  <a:cubicBezTo>
                    <a:pt x="0" y="404"/>
                    <a:pt x="0" y="1009"/>
                    <a:pt x="0" y="1615"/>
                  </a:cubicBezTo>
                  <a:cubicBezTo>
                    <a:pt x="1271" y="4643"/>
                    <a:pt x="3812" y="7873"/>
                    <a:pt x="5082" y="10901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2" name="Freeform 34"/>
            <p:cNvSpPr/>
            <p:nvPr/>
          </p:nvSpPr>
          <p:spPr>
            <a:xfrm>
              <a:off x="784083" y="3145516"/>
              <a:ext cx="1168189" cy="27168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8" y="21030"/>
                  </a:moveTo>
                  <a:cubicBezTo>
                    <a:pt x="661" y="19052"/>
                    <a:pt x="1396" y="17037"/>
                    <a:pt x="2571" y="15097"/>
                  </a:cubicBezTo>
                  <a:cubicBezTo>
                    <a:pt x="3747" y="13196"/>
                    <a:pt x="5363" y="11332"/>
                    <a:pt x="7273" y="9583"/>
                  </a:cubicBezTo>
                  <a:cubicBezTo>
                    <a:pt x="9110" y="7796"/>
                    <a:pt x="11314" y="6123"/>
                    <a:pt x="13739" y="4525"/>
                  </a:cubicBezTo>
                  <a:cubicBezTo>
                    <a:pt x="14914" y="3727"/>
                    <a:pt x="16163" y="2928"/>
                    <a:pt x="17486" y="2206"/>
                  </a:cubicBezTo>
                  <a:cubicBezTo>
                    <a:pt x="18147" y="1825"/>
                    <a:pt x="18808" y="1445"/>
                    <a:pt x="19469" y="1065"/>
                  </a:cubicBezTo>
                  <a:cubicBezTo>
                    <a:pt x="20131" y="723"/>
                    <a:pt x="20865" y="342"/>
                    <a:pt x="21600" y="0"/>
                  </a:cubicBezTo>
                  <a:cubicBezTo>
                    <a:pt x="21527" y="0"/>
                    <a:pt x="21527" y="0"/>
                    <a:pt x="21527" y="0"/>
                  </a:cubicBezTo>
                  <a:cubicBezTo>
                    <a:pt x="20792" y="342"/>
                    <a:pt x="20057" y="685"/>
                    <a:pt x="19396" y="1027"/>
                  </a:cubicBezTo>
                  <a:cubicBezTo>
                    <a:pt x="18735" y="1407"/>
                    <a:pt x="18073" y="1787"/>
                    <a:pt x="17412" y="2130"/>
                  </a:cubicBezTo>
                  <a:cubicBezTo>
                    <a:pt x="16016" y="2890"/>
                    <a:pt x="14767" y="3651"/>
                    <a:pt x="13592" y="4449"/>
                  </a:cubicBezTo>
                  <a:cubicBezTo>
                    <a:pt x="11094" y="6046"/>
                    <a:pt x="8890" y="7720"/>
                    <a:pt x="6980" y="9469"/>
                  </a:cubicBezTo>
                  <a:cubicBezTo>
                    <a:pt x="4996" y="11256"/>
                    <a:pt x="3380" y="13120"/>
                    <a:pt x="2204" y="15059"/>
                  </a:cubicBezTo>
                  <a:cubicBezTo>
                    <a:pt x="955" y="16923"/>
                    <a:pt x="220" y="18900"/>
                    <a:pt x="0" y="20877"/>
                  </a:cubicBezTo>
                  <a:cubicBezTo>
                    <a:pt x="220" y="21106"/>
                    <a:pt x="367" y="21334"/>
                    <a:pt x="514" y="21600"/>
                  </a:cubicBezTo>
                  <a:cubicBezTo>
                    <a:pt x="514" y="21410"/>
                    <a:pt x="514" y="21220"/>
                    <a:pt x="588" y="2103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3" name="Freeform 35"/>
            <p:cNvSpPr/>
            <p:nvPr/>
          </p:nvSpPr>
          <p:spPr>
            <a:xfrm>
              <a:off x="866618" y="6600055"/>
              <a:ext cx="99996" cy="2529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320" y="7336"/>
                    <a:pt x="10368" y="14672"/>
                    <a:pt x="1641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3824" y="14672"/>
                    <a:pt x="6912" y="7336"/>
                    <a:pt x="0" y="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Freeform 36"/>
            <p:cNvSpPr/>
            <p:nvPr/>
          </p:nvSpPr>
          <p:spPr>
            <a:xfrm>
              <a:off x="784083" y="5896885"/>
              <a:ext cx="114280" cy="6744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4596"/>
                    <a:pt x="1490" y="9191"/>
                    <a:pt x="5214" y="13634"/>
                  </a:cubicBezTo>
                  <a:cubicBezTo>
                    <a:pt x="8193" y="15013"/>
                    <a:pt x="10428" y="16545"/>
                    <a:pt x="13407" y="17923"/>
                  </a:cubicBezTo>
                  <a:cubicBezTo>
                    <a:pt x="16386" y="19149"/>
                    <a:pt x="18621" y="20374"/>
                    <a:pt x="21600" y="21600"/>
                  </a:cubicBezTo>
                  <a:cubicBezTo>
                    <a:pt x="20855" y="21294"/>
                    <a:pt x="20855" y="20987"/>
                    <a:pt x="20110" y="20681"/>
                  </a:cubicBezTo>
                  <a:cubicBezTo>
                    <a:pt x="11917" y="15013"/>
                    <a:pt x="7448" y="9191"/>
                    <a:pt x="5959" y="3370"/>
                  </a:cubicBezTo>
                  <a:cubicBezTo>
                    <a:pt x="5214" y="2757"/>
                    <a:pt x="3724" y="2298"/>
                    <a:pt x="2979" y="1685"/>
                  </a:cubicBezTo>
                  <a:cubicBezTo>
                    <a:pt x="1490" y="1072"/>
                    <a:pt x="745" y="460"/>
                    <a:pt x="0" y="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5" name="Freeform 37"/>
            <p:cNvSpPr/>
            <p:nvPr/>
          </p:nvSpPr>
          <p:spPr>
            <a:xfrm>
              <a:off x="784083" y="5772344"/>
              <a:ext cx="31745" cy="228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700"/>
                  </a:moveTo>
                  <a:cubicBezTo>
                    <a:pt x="2700" y="13050"/>
                    <a:pt x="5400" y="14850"/>
                    <a:pt x="10800" y="16650"/>
                  </a:cubicBezTo>
                  <a:cubicBezTo>
                    <a:pt x="13500" y="18450"/>
                    <a:pt x="18900" y="19800"/>
                    <a:pt x="21600" y="21600"/>
                  </a:cubicBezTo>
                  <a:cubicBezTo>
                    <a:pt x="18900" y="17100"/>
                    <a:pt x="18900" y="12600"/>
                    <a:pt x="18900" y="8550"/>
                  </a:cubicBezTo>
                  <a:cubicBezTo>
                    <a:pt x="13500" y="5400"/>
                    <a:pt x="8100" y="2700"/>
                    <a:pt x="0" y="0"/>
                  </a:cubicBezTo>
                  <a:cubicBezTo>
                    <a:pt x="0" y="450"/>
                    <a:pt x="0" y="1350"/>
                    <a:pt x="0" y="1800"/>
                  </a:cubicBezTo>
                  <a:cubicBezTo>
                    <a:pt x="0" y="4950"/>
                    <a:pt x="0" y="8550"/>
                    <a:pt x="0" y="117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" name="Freeform 38"/>
            <p:cNvSpPr/>
            <p:nvPr/>
          </p:nvSpPr>
          <p:spPr>
            <a:xfrm>
              <a:off x="811066" y="6322236"/>
              <a:ext cx="174594" cy="530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5449"/>
                  </a:moveTo>
                  <a:cubicBezTo>
                    <a:pt x="3436" y="3697"/>
                    <a:pt x="1964" y="1751"/>
                    <a:pt x="0" y="0"/>
                  </a:cubicBezTo>
                  <a:cubicBezTo>
                    <a:pt x="1473" y="3114"/>
                    <a:pt x="3436" y="6422"/>
                    <a:pt x="5400" y="9535"/>
                  </a:cubicBezTo>
                  <a:cubicBezTo>
                    <a:pt x="5891" y="10119"/>
                    <a:pt x="6382" y="10703"/>
                    <a:pt x="6873" y="11286"/>
                  </a:cubicBezTo>
                  <a:cubicBezTo>
                    <a:pt x="10800" y="14789"/>
                    <a:pt x="14727" y="18292"/>
                    <a:pt x="1914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7182" y="17903"/>
                    <a:pt x="13745" y="14011"/>
                    <a:pt x="10800" y="10119"/>
                  </a:cubicBezTo>
                  <a:cubicBezTo>
                    <a:pt x="8836" y="8562"/>
                    <a:pt x="7364" y="7005"/>
                    <a:pt x="5400" y="5449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28" name="Rectangle 61"/>
          <p:cNvSpPr/>
          <p:nvPr/>
        </p:nvSpPr>
        <p:spPr>
          <a:xfrm>
            <a:off x="-1" y="0"/>
            <a:ext cx="182882" cy="6858000"/>
          </a:xfrm>
          <a:prstGeom prst="rect">
            <a:avLst/>
          </a:prstGeom>
          <a:solidFill>
            <a:srgbClr val="766F54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9" name="Freeform 11"/>
          <p:cNvSpPr/>
          <p:nvPr/>
        </p:nvSpPr>
        <p:spPr>
          <a:xfrm flipV="1">
            <a:off x="57" y="711193"/>
            <a:ext cx="1365443" cy="5080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3" h="21600" extrusionOk="0">
                <a:moveTo>
                  <a:pt x="21451" y="10139"/>
                </a:moveTo>
                <a:lnTo>
                  <a:pt x="17835" y="406"/>
                </a:lnTo>
                <a:cubicBezTo>
                  <a:pt x="17811" y="339"/>
                  <a:pt x="17781" y="270"/>
                  <a:pt x="17756" y="203"/>
                </a:cubicBezTo>
                <a:cubicBezTo>
                  <a:pt x="17683" y="0"/>
                  <a:pt x="17607" y="0"/>
                  <a:pt x="17531" y="0"/>
                </a:cubicBezTo>
                <a:lnTo>
                  <a:pt x="16099" y="0"/>
                </a:lnTo>
                <a:lnTo>
                  <a:pt x="0" y="134"/>
                </a:lnTo>
                <a:lnTo>
                  <a:pt x="0" y="21600"/>
                </a:lnTo>
                <a:lnTo>
                  <a:pt x="16099" y="21496"/>
                </a:lnTo>
                <a:lnTo>
                  <a:pt x="17531" y="21496"/>
                </a:lnTo>
                <a:cubicBezTo>
                  <a:pt x="17607" y="21496"/>
                  <a:pt x="17683" y="21295"/>
                  <a:pt x="17756" y="21295"/>
                </a:cubicBezTo>
                <a:cubicBezTo>
                  <a:pt x="17756" y="21090"/>
                  <a:pt x="17835" y="21090"/>
                  <a:pt x="17835" y="21090"/>
                </a:cubicBezTo>
                <a:lnTo>
                  <a:pt x="21451" y="11357"/>
                </a:lnTo>
                <a:cubicBezTo>
                  <a:pt x="21600" y="10951"/>
                  <a:pt x="21600" y="10547"/>
                  <a:pt x="21451" y="10139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09540" y="772225"/>
            <a:ext cx="386666" cy="396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1" name="Title Text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Title Text</a:t>
            </a:r>
          </a:p>
        </p:txBody>
      </p:sp>
      <p:sp>
        <p:nvSpPr>
          <p:cNvPr id="32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 spd="med"/>
  <p:txStyles>
    <p:title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262626"/>
          </a:solidFill>
          <a:uFillTx/>
          <a:latin typeface="Century Gothic"/>
          <a:ea typeface="Century Gothic"/>
          <a:cs typeface="Century Gothic"/>
          <a:sym typeface="Century Gothic"/>
        </a:defRPr>
      </a:lvl1pPr>
      <a:lvl2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262626"/>
          </a:solidFill>
          <a:uFillTx/>
          <a:latin typeface="Century Gothic"/>
          <a:ea typeface="Century Gothic"/>
          <a:cs typeface="Century Gothic"/>
          <a:sym typeface="Century Gothic"/>
        </a:defRPr>
      </a:lvl2pPr>
      <a:lvl3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262626"/>
          </a:solidFill>
          <a:uFillTx/>
          <a:latin typeface="Century Gothic"/>
          <a:ea typeface="Century Gothic"/>
          <a:cs typeface="Century Gothic"/>
          <a:sym typeface="Century Gothic"/>
        </a:defRPr>
      </a:lvl3pPr>
      <a:lvl4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262626"/>
          </a:solidFill>
          <a:uFillTx/>
          <a:latin typeface="Century Gothic"/>
          <a:ea typeface="Century Gothic"/>
          <a:cs typeface="Century Gothic"/>
          <a:sym typeface="Century Gothic"/>
        </a:defRPr>
      </a:lvl4pPr>
      <a:lvl5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262626"/>
          </a:solidFill>
          <a:uFillTx/>
          <a:latin typeface="Century Gothic"/>
          <a:ea typeface="Century Gothic"/>
          <a:cs typeface="Century Gothic"/>
          <a:sym typeface="Century Gothic"/>
        </a:defRPr>
      </a:lvl5pPr>
      <a:lvl6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262626"/>
          </a:solidFill>
          <a:uFillTx/>
          <a:latin typeface="Century Gothic"/>
          <a:ea typeface="Century Gothic"/>
          <a:cs typeface="Century Gothic"/>
          <a:sym typeface="Century Gothic"/>
        </a:defRPr>
      </a:lvl6pPr>
      <a:lvl7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262626"/>
          </a:solidFill>
          <a:uFillTx/>
          <a:latin typeface="Century Gothic"/>
          <a:ea typeface="Century Gothic"/>
          <a:cs typeface="Century Gothic"/>
          <a:sym typeface="Century Gothic"/>
        </a:defRPr>
      </a:lvl7pPr>
      <a:lvl8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262626"/>
          </a:solidFill>
          <a:uFillTx/>
          <a:latin typeface="Century Gothic"/>
          <a:ea typeface="Century Gothic"/>
          <a:cs typeface="Century Gothic"/>
          <a:sym typeface="Century Gothic"/>
        </a:defRPr>
      </a:lvl8pPr>
      <a:lvl9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262626"/>
          </a:solidFill>
          <a:uFillTx/>
          <a:latin typeface="Century Gothic"/>
          <a:ea typeface="Century Gothic"/>
          <a:cs typeface="Century Gothic"/>
          <a:sym typeface="Century Gothic"/>
        </a:defRPr>
      </a:lvl9pPr>
    </p:titleStyle>
    <p:bodyStyle>
      <a:lvl1pPr marL="342900" marR="0" indent="-342900" algn="l" defTabSz="457200" rtl="0" latinLnBrk="0">
        <a:lnSpc>
          <a:spcPct val="100000"/>
        </a:lnSpc>
        <a:spcBef>
          <a:spcPts val="1000"/>
        </a:spcBef>
        <a:spcAft>
          <a:spcPts val="0"/>
        </a:spcAft>
        <a:buClr>
          <a:schemeClr val="accent1"/>
        </a:buClr>
        <a:buSzPct val="100000"/>
        <a:buFontTx/>
        <a:buChar char="•"/>
        <a:tabLst/>
        <a:defRPr sz="1800" b="0" i="0" u="none" strike="noStrike" cap="none" spc="0" baseline="0">
          <a:ln>
            <a:noFill/>
          </a:ln>
          <a:solidFill>
            <a:srgbClr val="404040"/>
          </a:solidFill>
          <a:uFillTx/>
          <a:latin typeface="Century Gothic"/>
          <a:ea typeface="Century Gothic"/>
          <a:cs typeface="Century Gothic"/>
          <a:sym typeface="Century Gothic"/>
        </a:defRPr>
      </a:lvl1pPr>
      <a:lvl2pPr marL="778668" marR="0" indent="-321468" algn="l" defTabSz="457200" rtl="0" latinLnBrk="0">
        <a:lnSpc>
          <a:spcPct val="100000"/>
        </a:lnSpc>
        <a:spcBef>
          <a:spcPts val="1000"/>
        </a:spcBef>
        <a:spcAft>
          <a:spcPts val="0"/>
        </a:spcAft>
        <a:buClr>
          <a:schemeClr val="accent1"/>
        </a:buClr>
        <a:buSzPct val="100000"/>
        <a:buFontTx/>
        <a:buChar char="•"/>
        <a:tabLst/>
        <a:defRPr sz="1800" b="0" i="0" u="none" strike="noStrike" cap="none" spc="0" baseline="0">
          <a:ln>
            <a:noFill/>
          </a:ln>
          <a:solidFill>
            <a:srgbClr val="404040"/>
          </a:solidFill>
          <a:uFillTx/>
          <a:latin typeface="Century Gothic"/>
          <a:ea typeface="Century Gothic"/>
          <a:cs typeface="Century Gothic"/>
          <a:sym typeface="Century Gothic"/>
        </a:defRPr>
      </a:lvl2pPr>
      <a:lvl3pPr marL="1208314" marR="0" indent="-293914" algn="l" defTabSz="457200" rtl="0" latinLnBrk="0">
        <a:lnSpc>
          <a:spcPct val="100000"/>
        </a:lnSpc>
        <a:spcBef>
          <a:spcPts val="1000"/>
        </a:spcBef>
        <a:spcAft>
          <a:spcPts val="0"/>
        </a:spcAft>
        <a:buClr>
          <a:schemeClr val="accent1"/>
        </a:buClr>
        <a:buSzPct val="100000"/>
        <a:buFontTx/>
        <a:buChar char="•"/>
        <a:tabLst/>
        <a:defRPr sz="1800" b="0" i="0" u="none" strike="noStrike" cap="none" spc="0" baseline="0">
          <a:ln>
            <a:noFill/>
          </a:ln>
          <a:solidFill>
            <a:srgbClr val="404040"/>
          </a:solidFill>
          <a:uFillTx/>
          <a:latin typeface="Century Gothic"/>
          <a:ea typeface="Century Gothic"/>
          <a:cs typeface="Century Gothic"/>
          <a:sym typeface="Century Gothic"/>
        </a:defRPr>
      </a:lvl3pPr>
      <a:lvl4pPr marL="1714500" marR="0" indent="-342900" algn="l" defTabSz="457200" rtl="0" latinLnBrk="0">
        <a:lnSpc>
          <a:spcPct val="100000"/>
        </a:lnSpc>
        <a:spcBef>
          <a:spcPts val="1000"/>
        </a:spcBef>
        <a:spcAft>
          <a:spcPts val="0"/>
        </a:spcAft>
        <a:buClr>
          <a:schemeClr val="accent1"/>
        </a:buClr>
        <a:buSzPct val="100000"/>
        <a:buFontTx/>
        <a:buChar char="•"/>
        <a:tabLst/>
        <a:defRPr sz="1800" b="0" i="0" u="none" strike="noStrike" cap="none" spc="0" baseline="0">
          <a:ln>
            <a:noFill/>
          </a:ln>
          <a:solidFill>
            <a:srgbClr val="404040"/>
          </a:solidFill>
          <a:uFillTx/>
          <a:latin typeface="Century Gothic"/>
          <a:ea typeface="Century Gothic"/>
          <a:cs typeface="Century Gothic"/>
          <a:sym typeface="Century Gothic"/>
        </a:defRPr>
      </a:lvl4pPr>
      <a:lvl5pPr marL="2171700" marR="0" indent="-342900" algn="l" defTabSz="457200" rtl="0" latinLnBrk="0">
        <a:lnSpc>
          <a:spcPct val="100000"/>
        </a:lnSpc>
        <a:spcBef>
          <a:spcPts val="1000"/>
        </a:spcBef>
        <a:spcAft>
          <a:spcPts val="0"/>
        </a:spcAft>
        <a:buClr>
          <a:schemeClr val="accent1"/>
        </a:buClr>
        <a:buSzPct val="100000"/>
        <a:buFontTx/>
        <a:buChar char="•"/>
        <a:tabLst/>
        <a:defRPr sz="1800" b="0" i="0" u="none" strike="noStrike" cap="none" spc="0" baseline="0">
          <a:ln>
            <a:noFill/>
          </a:ln>
          <a:solidFill>
            <a:srgbClr val="404040"/>
          </a:solidFill>
          <a:uFillTx/>
          <a:latin typeface="Century Gothic"/>
          <a:ea typeface="Century Gothic"/>
          <a:cs typeface="Century Gothic"/>
          <a:sym typeface="Century Gothic"/>
        </a:defRPr>
      </a:lvl5pPr>
      <a:lvl6pPr marL="2628900" marR="0" indent="-342900" algn="l" defTabSz="457200" rtl="0" latinLnBrk="0">
        <a:lnSpc>
          <a:spcPct val="100000"/>
        </a:lnSpc>
        <a:spcBef>
          <a:spcPts val="1000"/>
        </a:spcBef>
        <a:spcAft>
          <a:spcPts val="0"/>
        </a:spcAft>
        <a:buClr>
          <a:schemeClr val="accent1"/>
        </a:buClr>
        <a:buSzPct val="100000"/>
        <a:buFontTx/>
        <a:buChar char="•"/>
        <a:tabLst/>
        <a:defRPr sz="1800" b="0" i="0" u="none" strike="noStrike" cap="none" spc="0" baseline="0">
          <a:ln>
            <a:noFill/>
          </a:ln>
          <a:solidFill>
            <a:srgbClr val="404040"/>
          </a:solidFill>
          <a:uFillTx/>
          <a:latin typeface="Century Gothic"/>
          <a:ea typeface="Century Gothic"/>
          <a:cs typeface="Century Gothic"/>
          <a:sym typeface="Century Gothic"/>
        </a:defRPr>
      </a:lvl6pPr>
      <a:lvl7pPr marL="3086100" marR="0" indent="-342900" algn="l" defTabSz="457200" rtl="0" latinLnBrk="0">
        <a:lnSpc>
          <a:spcPct val="100000"/>
        </a:lnSpc>
        <a:spcBef>
          <a:spcPts val="1000"/>
        </a:spcBef>
        <a:spcAft>
          <a:spcPts val="0"/>
        </a:spcAft>
        <a:buClr>
          <a:schemeClr val="accent1"/>
        </a:buClr>
        <a:buSzPct val="100000"/>
        <a:buFontTx/>
        <a:buChar char="•"/>
        <a:tabLst/>
        <a:defRPr sz="1800" b="0" i="0" u="none" strike="noStrike" cap="none" spc="0" baseline="0">
          <a:ln>
            <a:noFill/>
          </a:ln>
          <a:solidFill>
            <a:srgbClr val="404040"/>
          </a:solidFill>
          <a:uFillTx/>
          <a:latin typeface="Century Gothic"/>
          <a:ea typeface="Century Gothic"/>
          <a:cs typeface="Century Gothic"/>
          <a:sym typeface="Century Gothic"/>
        </a:defRPr>
      </a:lvl7pPr>
      <a:lvl8pPr marL="3543300" marR="0" indent="-342900" algn="l" defTabSz="457200" rtl="0" latinLnBrk="0">
        <a:lnSpc>
          <a:spcPct val="100000"/>
        </a:lnSpc>
        <a:spcBef>
          <a:spcPts val="1000"/>
        </a:spcBef>
        <a:spcAft>
          <a:spcPts val="0"/>
        </a:spcAft>
        <a:buClr>
          <a:schemeClr val="accent1"/>
        </a:buClr>
        <a:buSzPct val="100000"/>
        <a:buFontTx/>
        <a:buChar char="•"/>
        <a:tabLst/>
        <a:defRPr sz="1800" b="0" i="0" u="none" strike="noStrike" cap="none" spc="0" baseline="0">
          <a:ln>
            <a:noFill/>
          </a:ln>
          <a:solidFill>
            <a:srgbClr val="404040"/>
          </a:solidFill>
          <a:uFillTx/>
          <a:latin typeface="Century Gothic"/>
          <a:ea typeface="Century Gothic"/>
          <a:cs typeface="Century Gothic"/>
          <a:sym typeface="Century Gothic"/>
        </a:defRPr>
      </a:lvl8pPr>
      <a:lvl9pPr marL="4000500" marR="0" indent="-342900" algn="l" defTabSz="457200" rtl="0" latinLnBrk="0">
        <a:lnSpc>
          <a:spcPct val="100000"/>
        </a:lnSpc>
        <a:spcBef>
          <a:spcPts val="1000"/>
        </a:spcBef>
        <a:spcAft>
          <a:spcPts val="0"/>
        </a:spcAft>
        <a:buClr>
          <a:schemeClr val="accent1"/>
        </a:buClr>
        <a:buSzPct val="100000"/>
        <a:buFontTx/>
        <a:buChar char="•"/>
        <a:tabLst/>
        <a:defRPr sz="1800" b="0" i="0" u="none" strike="noStrike" cap="none" spc="0" baseline="0">
          <a:ln>
            <a:noFill/>
          </a:ln>
          <a:solidFill>
            <a:srgbClr val="404040"/>
          </a:solidFill>
          <a:uFillTx/>
          <a:latin typeface="Century Gothic"/>
          <a:ea typeface="Century Gothic"/>
          <a:cs typeface="Century Gothic"/>
          <a:sym typeface="Century Gothic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jpeg"/><Relationship Id="rId3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4" Type="http://schemas.openxmlformats.org/officeDocument/2006/relationships/image" Target="../media/image26.jpeg"/><Relationship Id="rId5" Type="http://schemas.openxmlformats.org/officeDocument/2006/relationships/image" Target="../media/image27.jpeg"/><Relationship Id="rId6" Type="http://schemas.openxmlformats.org/officeDocument/2006/relationships/image" Target="../media/image28.jpeg"/><Relationship Id="rId7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.xml"/><Relationship Id="rId5" Type="http://schemas.openxmlformats.org/officeDocument/2006/relationships/image" Target="../media/image8.png"/><Relationship Id="rId1" Type="http://schemas.microsoft.com/office/2007/relationships/media" Target="../media/media1.wmv"/><Relationship Id="rId2" Type="http://schemas.openxmlformats.org/officeDocument/2006/relationships/video" Target="../media/media1.wm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5" Type="http://schemas.openxmlformats.org/officeDocument/2006/relationships/image" Target="../media/image11.jpeg"/><Relationship Id="rId6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Rectangle 3"/>
          <p:cNvSpPr txBox="1"/>
          <p:nvPr/>
        </p:nvSpPr>
        <p:spPr>
          <a:xfrm>
            <a:off x="156099" y="762000"/>
            <a:ext cx="9016315" cy="10179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3200">
                <a:latin typeface="Arial"/>
                <a:ea typeface="Arial"/>
                <a:cs typeface="Arial"/>
                <a:sym typeface="Arial"/>
              </a:defRPr>
            </a:pPr>
            <a:r>
              <a:t>The Production and Function of Mucilage by Sweet Basil </a:t>
            </a:r>
            <a:r>
              <a:rPr sz="3000"/>
              <a:t>(</a:t>
            </a:r>
            <a:r>
              <a:rPr sz="3000" i="1"/>
              <a:t>Ocimum basilicum</a:t>
            </a:r>
            <a:r>
              <a:rPr sz="3000"/>
              <a:t> L.) Seed</a:t>
            </a:r>
          </a:p>
        </p:txBody>
      </p:sp>
      <p:sp>
        <p:nvSpPr>
          <p:cNvPr id="417" name="Rectangle 4"/>
          <p:cNvSpPr txBox="1"/>
          <p:nvPr/>
        </p:nvSpPr>
        <p:spPr>
          <a:xfrm>
            <a:off x="1890830" y="2688789"/>
            <a:ext cx="3738315" cy="26595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6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Dongfang “Emily” Zhou</a:t>
            </a:r>
          </a:p>
          <a:p>
            <a:pPr algn="ctr">
              <a:defRPr sz="2800">
                <a:solidFill>
                  <a:srgbClr val="742217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algn="ctr"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M.S. ,  Ph.D Candidate</a:t>
            </a:r>
          </a:p>
          <a:p>
            <a:pPr algn="ctr"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Department of Horticulture</a:t>
            </a:r>
          </a:p>
          <a:p>
            <a:pPr algn="ctr"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Virginia Tech</a:t>
            </a:r>
          </a:p>
          <a:p>
            <a:pPr algn="ctr"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U.S.A</a:t>
            </a:r>
          </a:p>
          <a:p>
            <a:pPr algn="ctr">
              <a:defRPr sz="2400" u="sng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dfezhou@vt.edu</a:t>
            </a:r>
          </a:p>
        </p:txBody>
      </p:sp>
      <p:pic>
        <p:nvPicPr>
          <p:cNvPr id="418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96000" y="3657600"/>
            <a:ext cx="2737537" cy="2441321"/>
          </a:xfrm>
          <a:prstGeom prst="rect">
            <a:avLst/>
          </a:prstGeom>
          <a:ln w="12700">
            <a:miter lim="400000"/>
          </a:ln>
        </p:spPr>
      </p:pic>
      <p:pic>
        <p:nvPicPr>
          <p:cNvPr id="419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962386" y="2209800"/>
            <a:ext cx="1502156" cy="123839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Title 1"/>
          <p:cNvSpPr txBox="1">
            <a:spLocks noGrp="1"/>
          </p:cNvSpPr>
          <p:nvPr>
            <p:ph type="title"/>
          </p:nvPr>
        </p:nvSpPr>
        <p:spPr>
          <a:xfrm>
            <a:off x="1497951" y="498917"/>
            <a:ext cx="7493649" cy="850477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Germination test of mucilage free seeds</a:t>
            </a:r>
          </a:p>
        </p:txBody>
      </p:sp>
      <p:sp>
        <p:nvSpPr>
          <p:cNvPr id="477" name="Content Placeholder 3"/>
          <p:cNvSpPr txBox="1">
            <a:spLocks noGrp="1"/>
          </p:cNvSpPr>
          <p:nvPr>
            <p:ph type="body" sz="quarter" idx="1"/>
          </p:nvPr>
        </p:nvSpPr>
        <p:spPr>
          <a:xfrm>
            <a:off x="1752600" y="1387987"/>
            <a:ext cx="6731649" cy="164047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t>Three cultivars: </a:t>
            </a:r>
          </a:p>
          <a:p>
            <a:pPr marL="0" indent="0">
              <a:lnSpc>
                <a:spcPct val="90000"/>
              </a:lnSpc>
              <a:buSzTx/>
              <a:buFont typeface="Wingdings 3"/>
              <a:buNone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t>      ‘Genovese’ , ‘Aroma 2’, ‘Italian Large Leaf’</a:t>
            </a:r>
          </a:p>
          <a:p>
            <a:pPr>
              <a:lnSpc>
                <a:spcPct val="90000"/>
              </a:lnSpc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t>Germination test in incubator at 32°C (31.2 ± 2.0°C)</a:t>
            </a:r>
          </a:p>
          <a:p>
            <a:pPr>
              <a:lnSpc>
                <a:spcPct val="90000"/>
              </a:lnSpc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t>3  replications of 50 seeds each for each cultivar </a:t>
            </a:r>
          </a:p>
        </p:txBody>
      </p:sp>
      <p:sp>
        <p:nvSpPr>
          <p:cNvPr id="478" name="Slide Number Placeholder 2"/>
          <p:cNvSpPr txBox="1">
            <a:spLocks noGrp="1"/>
          </p:cNvSpPr>
          <p:nvPr>
            <p:ph type="sldNum" sz="quarter" idx="2"/>
          </p:nvPr>
        </p:nvSpPr>
        <p:spPr>
          <a:xfrm>
            <a:off x="709540" y="772225"/>
            <a:ext cx="386666" cy="396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/>
          </a:p>
        </p:txBody>
      </p:sp>
      <p:pic>
        <p:nvPicPr>
          <p:cNvPr id="479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11873" y="3067049"/>
            <a:ext cx="6065804" cy="363904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Title 7"/>
          <p:cNvSpPr txBox="1">
            <a:spLocks noGrp="1"/>
          </p:cNvSpPr>
          <p:nvPr>
            <p:ph type="title"/>
          </p:nvPr>
        </p:nvSpPr>
        <p:spPr>
          <a:xfrm>
            <a:off x="1624326" y="294613"/>
            <a:ext cx="7020732" cy="725784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Basil Seed Hydration Time Course </a:t>
            </a:r>
          </a:p>
        </p:txBody>
      </p:sp>
      <p:pic>
        <p:nvPicPr>
          <p:cNvPr id="482" name="Content Placeholder 11" descr="Content Placeholder 1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24326" y="1020397"/>
            <a:ext cx="7344538" cy="5705093"/>
          </a:xfrm>
          <a:prstGeom prst="rect">
            <a:avLst/>
          </a:prstGeom>
          <a:ln w="12700">
            <a:miter lim="400000"/>
          </a:ln>
        </p:spPr>
      </p:pic>
      <p:sp>
        <p:nvSpPr>
          <p:cNvPr id="483" name="Slide Number Placeholder 4"/>
          <p:cNvSpPr txBox="1">
            <a:spLocks noGrp="1"/>
          </p:cNvSpPr>
          <p:nvPr>
            <p:ph type="sldNum" sz="quarter" idx="2"/>
          </p:nvPr>
        </p:nvSpPr>
        <p:spPr>
          <a:xfrm>
            <a:off x="728268" y="772225"/>
            <a:ext cx="367938" cy="396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11</a:t>
            </a:fld>
            <a:endParaRPr/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Title 7"/>
          <p:cNvSpPr txBox="1">
            <a:spLocks noGrp="1"/>
          </p:cNvSpPr>
          <p:nvPr>
            <p:ph type="title"/>
          </p:nvPr>
        </p:nvSpPr>
        <p:spPr>
          <a:xfrm>
            <a:off x="1663414" y="447787"/>
            <a:ext cx="7086601" cy="72578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Basil Seed Dehydration Time Course </a:t>
            </a:r>
          </a:p>
        </p:txBody>
      </p:sp>
      <p:pic>
        <p:nvPicPr>
          <p:cNvPr id="488" name="Content Placeholder 6" descr="Content Placeholder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90912" y="1173571"/>
            <a:ext cx="7431607" cy="5532029"/>
          </a:xfrm>
          <a:prstGeom prst="rect">
            <a:avLst/>
          </a:prstGeom>
          <a:ln w="12700">
            <a:miter lim="400000"/>
          </a:ln>
        </p:spPr>
      </p:pic>
      <p:sp>
        <p:nvSpPr>
          <p:cNvPr id="489" name="Slide Number Placeholder 4"/>
          <p:cNvSpPr txBox="1">
            <a:spLocks noGrp="1"/>
          </p:cNvSpPr>
          <p:nvPr>
            <p:ph type="sldNum" sz="quarter" idx="2"/>
          </p:nvPr>
        </p:nvSpPr>
        <p:spPr>
          <a:xfrm>
            <a:off x="709540" y="772225"/>
            <a:ext cx="386666" cy="396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12</a:t>
            </a:fld>
            <a:endParaRPr/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Title 1"/>
          <p:cNvSpPr txBox="1">
            <a:spLocks noGrp="1"/>
          </p:cNvSpPr>
          <p:nvPr>
            <p:ph type="title"/>
          </p:nvPr>
        </p:nvSpPr>
        <p:spPr>
          <a:xfrm>
            <a:off x="1523990" y="516575"/>
            <a:ext cx="5029210" cy="815720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Water Content</a:t>
            </a:r>
          </a:p>
        </p:txBody>
      </p:sp>
      <p:sp>
        <p:nvSpPr>
          <p:cNvPr id="494" name="Content Placeholder 3"/>
          <p:cNvSpPr txBox="1">
            <a:spLocks noGrp="1"/>
          </p:cNvSpPr>
          <p:nvPr>
            <p:ph type="body" sz="quarter" idx="1"/>
          </p:nvPr>
        </p:nvSpPr>
        <p:spPr>
          <a:xfrm>
            <a:off x="1069083" y="1577005"/>
            <a:ext cx="7772401" cy="1290286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r>
              <a:t> </a:t>
            </a:r>
          </a:p>
        </p:txBody>
      </p:sp>
      <p:sp>
        <p:nvSpPr>
          <p:cNvPr id="495" name="Slide Number Placeholder 2"/>
          <p:cNvSpPr txBox="1">
            <a:spLocks noGrp="1"/>
          </p:cNvSpPr>
          <p:nvPr>
            <p:ph type="sldNum" sz="quarter" idx="2"/>
          </p:nvPr>
        </p:nvSpPr>
        <p:spPr>
          <a:xfrm>
            <a:off x="709540" y="772225"/>
            <a:ext cx="386666" cy="396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13</a:t>
            </a:fld>
            <a:endParaRPr/>
          </a:p>
        </p:txBody>
      </p:sp>
      <p:sp>
        <p:nvSpPr>
          <p:cNvPr id="496" name="TextBox 4"/>
          <p:cNvSpPr txBox="1"/>
          <p:nvPr/>
        </p:nvSpPr>
        <p:spPr>
          <a:xfrm>
            <a:off x="1752600" y="5585721"/>
            <a:ext cx="5045836" cy="3752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* 4 replications of 50 seeds each.</a:t>
            </a:r>
          </a:p>
        </p:txBody>
      </p:sp>
      <p:pic>
        <p:nvPicPr>
          <p:cNvPr id="497" name="Picture 1" descr="Picture 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03716" y="3303737"/>
            <a:ext cx="8216608" cy="183462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Title 1"/>
          <p:cNvSpPr txBox="1">
            <a:spLocks noGrp="1"/>
          </p:cNvSpPr>
          <p:nvPr>
            <p:ph type="title"/>
          </p:nvPr>
        </p:nvSpPr>
        <p:spPr>
          <a:xfrm>
            <a:off x="1524000" y="501319"/>
            <a:ext cx="6893867" cy="806429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Basil Germination on PEG Solutions</a:t>
            </a:r>
          </a:p>
        </p:txBody>
      </p:sp>
      <p:sp>
        <p:nvSpPr>
          <p:cNvPr id="500" name="Text Placeholder 4"/>
          <p:cNvSpPr txBox="1">
            <a:spLocks noGrp="1"/>
          </p:cNvSpPr>
          <p:nvPr>
            <p:ph type="body" sz="quarter" idx="1"/>
          </p:nvPr>
        </p:nvSpPr>
        <p:spPr>
          <a:xfrm>
            <a:off x="1637283" y="1263184"/>
            <a:ext cx="3576686" cy="403214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PEG -0.25MPa, 25°C, 4 days</a:t>
            </a:r>
          </a:p>
        </p:txBody>
      </p:sp>
      <p:pic>
        <p:nvPicPr>
          <p:cNvPr id="501" name="Content Placeholder 5" descr="Content Placeholder 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67968" y="1848035"/>
            <a:ext cx="3315316" cy="2983785"/>
          </a:xfrm>
          <a:prstGeom prst="rect">
            <a:avLst/>
          </a:prstGeom>
          <a:ln w="12700">
            <a:miter lim="400000"/>
          </a:ln>
        </p:spPr>
      </p:pic>
      <p:sp>
        <p:nvSpPr>
          <p:cNvPr id="502" name="Text Placeholder 6"/>
          <p:cNvSpPr>
            <a:spLocks noGrp="1"/>
          </p:cNvSpPr>
          <p:nvPr>
            <p:ph type="body" idx="13"/>
          </p:nvPr>
        </p:nvSpPr>
        <p:spPr>
          <a:xfrm>
            <a:off x="5474644" y="1389255"/>
            <a:ext cx="3557830" cy="2657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marL="0" indent="0" defTabSz="288036">
              <a:spcBef>
                <a:spcPts val="600"/>
              </a:spcBef>
              <a:buClrTx/>
              <a:buSzTx/>
              <a:buNone/>
              <a:defRPr sz="126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PEG -0.5MPa,  25°C, 4 days</a:t>
            </a:r>
          </a:p>
        </p:txBody>
      </p:sp>
      <p:pic>
        <p:nvPicPr>
          <p:cNvPr id="503" name="Content Placeholder 9" descr="Content Placeholder 9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609113" y="1860588"/>
            <a:ext cx="3288892" cy="2960004"/>
          </a:xfrm>
          <a:prstGeom prst="rect">
            <a:avLst/>
          </a:prstGeom>
          <a:ln w="12700">
            <a:miter lim="400000"/>
          </a:ln>
        </p:spPr>
      </p:pic>
      <p:sp>
        <p:nvSpPr>
          <p:cNvPr id="504" name="Slide Number Placeholder 2"/>
          <p:cNvSpPr txBox="1">
            <a:spLocks noGrp="1"/>
          </p:cNvSpPr>
          <p:nvPr>
            <p:ph type="sldNum" sz="quarter" idx="2"/>
          </p:nvPr>
        </p:nvSpPr>
        <p:spPr>
          <a:xfrm>
            <a:off x="709540" y="772225"/>
            <a:ext cx="386666" cy="396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14</a:t>
            </a:fld>
            <a:endParaRPr/>
          </a:p>
        </p:txBody>
      </p:sp>
      <p:sp>
        <p:nvSpPr>
          <p:cNvPr id="505" name="TextBox 8"/>
          <p:cNvSpPr txBox="1"/>
          <p:nvPr/>
        </p:nvSpPr>
        <p:spPr>
          <a:xfrm>
            <a:off x="8465329" y="1901396"/>
            <a:ext cx="256615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t>B</a:t>
            </a:r>
          </a:p>
        </p:txBody>
      </p:sp>
      <p:sp>
        <p:nvSpPr>
          <p:cNvPr id="506" name="TextBox 10"/>
          <p:cNvSpPr txBox="1"/>
          <p:nvPr/>
        </p:nvSpPr>
        <p:spPr>
          <a:xfrm>
            <a:off x="4642937" y="1901396"/>
            <a:ext cx="327997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t>A</a:t>
            </a:r>
          </a:p>
        </p:txBody>
      </p:sp>
      <p:sp>
        <p:nvSpPr>
          <p:cNvPr id="507" name="TextBox 3"/>
          <p:cNvSpPr txBox="1"/>
          <p:nvPr/>
        </p:nvSpPr>
        <p:spPr>
          <a:xfrm>
            <a:off x="1350666" y="5030994"/>
            <a:ext cx="7465236" cy="15716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342900" indent="-342900">
              <a:buSzPct val="100000"/>
              <a:buFont typeface="Arial"/>
              <a:buChar char="•"/>
              <a:defRPr>
                <a:latin typeface="Arial"/>
                <a:ea typeface="Arial"/>
                <a:cs typeface="Arial"/>
                <a:sym typeface="Arial"/>
              </a:defRPr>
            </a:pPr>
            <a:r>
              <a:t>Greater inhibition of mucilage formation at the lower water potential.</a:t>
            </a:r>
          </a:p>
          <a:p>
            <a:pPr marL="342900" indent="-342900">
              <a:lnSpc>
                <a:spcPct val="150000"/>
              </a:lnSpc>
              <a:buSzPct val="100000"/>
              <a:buFont typeface="Arial"/>
              <a:buChar char="•"/>
              <a:defRPr>
                <a:latin typeface="Arial"/>
                <a:ea typeface="Arial"/>
                <a:cs typeface="Arial"/>
                <a:sym typeface="Arial"/>
              </a:defRPr>
            </a:pPr>
            <a:r>
              <a:t>The water potential of the mucilage is approximately -0.25 Mpa</a:t>
            </a:r>
          </a:p>
          <a:p>
            <a:pPr marL="800100" lvl="1" indent="-342900">
              <a:buSzPct val="100000"/>
              <a:buFont typeface="Arial"/>
              <a:buChar char="•"/>
              <a:defRPr>
                <a:latin typeface="Arial"/>
                <a:ea typeface="Arial"/>
                <a:cs typeface="Arial"/>
                <a:sym typeface="Arial"/>
              </a:defRPr>
            </a:pPr>
            <a:r>
              <a:t>Because some mucilage production occurs at this level of hydration</a:t>
            </a:r>
          </a:p>
          <a:p>
            <a:pPr marL="800100" lvl="1" indent="-342900">
              <a:buSzPct val="100000"/>
              <a:buFont typeface="Arial"/>
              <a:buChar char="•"/>
              <a:defRPr>
                <a:latin typeface="Arial"/>
                <a:ea typeface="Arial"/>
                <a:cs typeface="Arial"/>
                <a:sym typeface="Arial"/>
              </a:defRPr>
            </a:pPr>
            <a:r>
              <a:t>But complete production is still not possible</a:t>
            </a:r>
            <a:r>
              <a:rPr sz="2000"/>
              <a:t>. 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Title 1"/>
          <p:cNvSpPr txBox="1">
            <a:spLocks noGrp="1"/>
          </p:cNvSpPr>
          <p:nvPr>
            <p:ph type="title"/>
          </p:nvPr>
        </p:nvSpPr>
        <p:spPr>
          <a:xfrm>
            <a:off x="1447800" y="597218"/>
            <a:ext cx="7467600" cy="815720"/>
          </a:xfrm>
          <a:prstGeom prst="rect">
            <a:avLst/>
          </a:prstGeom>
        </p:spPr>
        <p:txBody>
          <a:bodyPr/>
          <a:lstStyle>
            <a:lvl1pPr defTabSz="429768">
              <a:defRPr sz="2632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Osmotic Pressure of Basil Seed Mucilage at 25°C </a:t>
            </a:r>
          </a:p>
        </p:txBody>
      </p:sp>
      <p:sp>
        <p:nvSpPr>
          <p:cNvPr id="510" name="Content Placeholder 3"/>
          <p:cNvSpPr txBox="1">
            <a:spLocks noGrp="1"/>
          </p:cNvSpPr>
          <p:nvPr>
            <p:ph type="body" sz="half" idx="1"/>
          </p:nvPr>
        </p:nvSpPr>
        <p:spPr>
          <a:xfrm>
            <a:off x="1600198" y="3733800"/>
            <a:ext cx="7003041" cy="28225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t>The direct measurements of mucilage water potential by osmometry which for fully imbibed seeds was approximately -0.2 MPa.</a:t>
            </a:r>
          </a:p>
          <a:p>
            <a:pPr>
              <a:lnSpc>
                <a:spcPct val="90000"/>
              </a:lnSpc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t>Consistent with the observation of PEG (approximately -0.25 Mpa).</a:t>
            </a:r>
          </a:p>
          <a:p>
            <a:pPr>
              <a:lnSpc>
                <a:spcPct val="90000"/>
              </a:lnSpc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t>Water potential of the mucilage approached 0 MPa suggesting that the water was loosely bound and readily available to drive expansive growth of the germinating seedling. </a:t>
            </a:r>
          </a:p>
        </p:txBody>
      </p:sp>
      <p:sp>
        <p:nvSpPr>
          <p:cNvPr id="511" name="Slide Number Placeholder 2"/>
          <p:cNvSpPr txBox="1">
            <a:spLocks noGrp="1"/>
          </p:cNvSpPr>
          <p:nvPr>
            <p:ph type="sldNum" sz="quarter" idx="2"/>
          </p:nvPr>
        </p:nvSpPr>
        <p:spPr>
          <a:xfrm>
            <a:off x="709540" y="772225"/>
            <a:ext cx="386666" cy="396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15</a:t>
            </a:fld>
            <a:endParaRPr/>
          </a:p>
        </p:txBody>
      </p:sp>
      <p:pic>
        <p:nvPicPr>
          <p:cNvPr id="512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96839" y="1625816"/>
            <a:ext cx="6706400" cy="189510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Title 1"/>
          <p:cNvSpPr txBox="1">
            <a:spLocks noGrp="1"/>
          </p:cNvSpPr>
          <p:nvPr>
            <p:ph type="title"/>
          </p:nvPr>
        </p:nvSpPr>
        <p:spPr>
          <a:xfrm>
            <a:off x="1756620" y="383909"/>
            <a:ext cx="5741642" cy="735077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Soil (media) Test</a:t>
            </a:r>
          </a:p>
        </p:txBody>
      </p:sp>
      <p:sp>
        <p:nvSpPr>
          <p:cNvPr id="515" name="Content Placeholder 3"/>
          <p:cNvSpPr txBox="1">
            <a:spLocks noGrp="1"/>
          </p:cNvSpPr>
          <p:nvPr>
            <p:ph type="body" sz="half" idx="1"/>
          </p:nvPr>
        </p:nvSpPr>
        <p:spPr>
          <a:xfrm>
            <a:off x="1942414" y="2133600"/>
            <a:ext cx="6591986" cy="377762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16" name="Slide Number Placeholder 2"/>
          <p:cNvSpPr txBox="1">
            <a:spLocks noGrp="1"/>
          </p:cNvSpPr>
          <p:nvPr>
            <p:ph type="sldNum" sz="quarter" idx="2"/>
          </p:nvPr>
        </p:nvSpPr>
        <p:spPr>
          <a:xfrm>
            <a:off x="709540" y="772225"/>
            <a:ext cx="386666" cy="396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16</a:t>
            </a:fld>
            <a:endParaRPr/>
          </a:p>
        </p:txBody>
      </p:sp>
      <p:pic>
        <p:nvPicPr>
          <p:cNvPr id="517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45142" y="4281859"/>
            <a:ext cx="2742030" cy="2056523"/>
          </a:xfrm>
          <a:prstGeom prst="rect">
            <a:avLst/>
          </a:prstGeom>
          <a:ln w="12700">
            <a:miter lim="400000"/>
          </a:ln>
        </p:spPr>
      </p:pic>
      <p:pic>
        <p:nvPicPr>
          <p:cNvPr id="518" name="Picture 5" descr="Picture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882141" y="787783"/>
            <a:ext cx="2236029" cy="2981370"/>
          </a:xfrm>
          <a:prstGeom prst="rect">
            <a:avLst/>
          </a:prstGeom>
          <a:ln w="12700">
            <a:miter lim="400000"/>
          </a:ln>
        </p:spPr>
      </p:pic>
      <p:pic>
        <p:nvPicPr>
          <p:cNvPr id="519" name="Picture 10" descr="Picture 10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24818" y="1354554"/>
            <a:ext cx="2838312" cy="2143214"/>
          </a:xfrm>
          <a:prstGeom prst="rect">
            <a:avLst/>
          </a:prstGeom>
          <a:ln w="12700">
            <a:miter lim="400000"/>
          </a:ln>
        </p:spPr>
      </p:pic>
      <p:pic>
        <p:nvPicPr>
          <p:cNvPr id="520" name="Picture 11" descr="Picture 11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374471" y="1301017"/>
            <a:ext cx="2837308" cy="2159451"/>
          </a:xfrm>
          <a:prstGeom prst="rect">
            <a:avLst/>
          </a:prstGeom>
          <a:ln w="12700">
            <a:miter lim="400000"/>
          </a:ln>
        </p:spPr>
      </p:pic>
      <p:pic>
        <p:nvPicPr>
          <p:cNvPr id="521" name="Picture 12" descr="Picture 12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98365" y="4044277"/>
            <a:ext cx="2840972" cy="2113093"/>
          </a:xfrm>
          <a:prstGeom prst="rect">
            <a:avLst/>
          </a:prstGeom>
          <a:ln w="12700">
            <a:miter lim="400000"/>
          </a:ln>
        </p:spPr>
      </p:pic>
      <p:pic>
        <p:nvPicPr>
          <p:cNvPr id="522" name="Picture 13" descr="Picture 13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3372701" y="4022411"/>
            <a:ext cx="2839077" cy="213496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Title 1"/>
          <p:cNvSpPr txBox="1">
            <a:spLocks noGrp="1"/>
          </p:cNvSpPr>
          <p:nvPr>
            <p:ph type="title"/>
          </p:nvPr>
        </p:nvSpPr>
        <p:spPr>
          <a:xfrm>
            <a:off x="1295400" y="602807"/>
            <a:ext cx="7848601" cy="735077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Production and Function of Basil Seed Mucilage </a:t>
            </a:r>
          </a:p>
        </p:txBody>
      </p:sp>
      <p:sp>
        <p:nvSpPr>
          <p:cNvPr id="525" name="Content Placeholder 3"/>
          <p:cNvSpPr txBox="1">
            <a:spLocks noGrp="1"/>
          </p:cNvSpPr>
          <p:nvPr>
            <p:ph type="body" idx="1"/>
          </p:nvPr>
        </p:nvSpPr>
        <p:spPr>
          <a:xfrm>
            <a:off x="1096206" y="1676400"/>
            <a:ext cx="7938645" cy="4494456"/>
          </a:xfrm>
          <a:prstGeom prst="rect">
            <a:avLst/>
          </a:prstGeom>
        </p:spPr>
        <p:txBody>
          <a:bodyPr/>
          <a:lstStyle/>
          <a:p>
            <a:pPr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t>The mucilage expands very rapidly in water especially during the first 20 minutes of hydration.</a:t>
            </a:r>
          </a:p>
          <a:p>
            <a:pPr>
              <a:defRPr sz="2000"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t>The mucilage is hydrophilic; the water potential of fully hydrated seeds approached zero water potential, so the mucilage acts as a reservoir of loosely bound water that can drive expansive growth of young seedlings in dry environments. </a:t>
            </a:r>
          </a:p>
          <a:p>
            <a:pPr>
              <a:defRPr sz="2000"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t>Intact basil seeds had almost 4 times water content than the seeds without mucilage so a primary function of the mucilage is as a water reservoir to help seeds to germinate and seedlings to grow as well as the seedling survival percentage. </a:t>
            </a:r>
          </a:p>
        </p:txBody>
      </p:sp>
      <p:sp>
        <p:nvSpPr>
          <p:cNvPr id="526" name="Slide Number Placeholder 2"/>
          <p:cNvSpPr txBox="1">
            <a:spLocks noGrp="1"/>
          </p:cNvSpPr>
          <p:nvPr>
            <p:ph type="sldNum" sz="quarter" idx="2"/>
          </p:nvPr>
        </p:nvSpPr>
        <p:spPr>
          <a:xfrm>
            <a:off x="709540" y="772225"/>
            <a:ext cx="386666" cy="396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17</a:t>
            </a:fld>
            <a:endParaRPr/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Slide Number Placeholder 1"/>
          <p:cNvSpPr txBox="1">
            <a:spLocks noGrp="1"/>
          </p:cNvSpPr>
          <p:nvPr>
            <p:ph type="sldNum" sz="quarter" idx="2"/>
          </p:nvPr>
        </p:nvSpPr>
        <p:spPr>
          <a:xfrm>
            <a:off x="709540" y="772225"/>
            <a:ext cx="386666" cy="396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18</a:t>
            </a:fld>
            <a:endParaRPr/>
          </a:p>
        </p:txBody>
      </p:sp>
      <p:pic>
        <p:nvPicPr>
          <p:cNvPr id="529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38400" y="1676400"/>
            <a:ext cx="5461213" cy="5020689"/>
          </a:xfrm>
          <a:prstGeom prst="rect">
            <a:avLst/>
          </a:prstGeom>
          <a:ln w="12700">
            <a:miter lim="400000"/>
          </a:ln>
        </p:spPr>
      </p:pic>
      <p:sp>
        <p:nvSpPr>
          <p:cNvPr id="530" name="TextBox 3"/>
          <p:cNvSpPr txBox="1"/>
          <p:nvPr/>
        </p:nvSpPr>
        <p:spPr>
          <a:xfrm>
            <a:off x="3276600" y="462512"/>
            <a:ext cx="3440760" cy="1920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6000" i="1">
                <a:solidFill>
                  <a:srgbClr val="6E8039"/>
                </a:solidFill>
                <a:latin typeface="Harlow Solid Italic"/>
                <a:ea typeface="Harlow Solid Italic"/>
                <a:cs typeface="Harlow Solid Italic"/>
                <a:sym typeface="Harlow Solid Italic"/>
              </a:defRPr>
            </a:lvl1pPr>
          </a:lstStyle>
          <a:p>
            <a:r>
              <a:t>Questions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850803" y="772225"/>
            <a:ext cx="245403" cy="396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  <p:sp>
        <p:nvSpPr>
          <p:cNvPr id="422" name="Title 1"/>
          <p:cNvSpPr txBox="1">
            <a:spLocks noGrp="1"/>
          </p:cNvSpPr>
          <p:nvPr>
            <p:ph type="title" idx="4294967295"/>
          </p:nvPr>
        </p:nvSpPr>
        <p:spPr>
          <a:xfrm>
            <a:off x="1524000" y="504825"/>
            <a:ext cx="7010400" cy="584776"/>
          </a:xfrm>
          <a:prstGeom prst="rect">
            <a:avLst/>
          </a:prstGeom>
        </p:spPr>
        <p:txBody>
          <a:bodyPr/>
          <a:lstStyle/>
          <a:p>
            <a:pPr>
              <a:defRPr sz="3200">
                <a:latin typeface="Arial"/>
                <a:ea typeface="Arial"/>
                <a:cs typeface="Arial"/>
                <a:sym typeface="Arial"/>
              </a:defRPr>
            </a:pPr>
            <a:r>
              <a:t> Sweet Basil (</a:t>
            </a:r>
            <a:r>
              <a:rPr i="1"/>
              <a:t>Ocimum basilicum </a:t>
            </a:r>
            <a:r>
              <a:t>L.)</a:t>
            </a:r>
          </a:p>
        </p:txBody>
      </p:sp>
      <p:sp>
        <p:nvSpPr>
          <p:cNvPr id="423" name="Text Placeholder 2"/>
          <p:cNvSpPr txBox="1">
            <a:spLocks noGrp="1"/>
          </p:cNvSpPr>
          <p:nvPr>
            <p:ph type="body" sz="half" idx="4294967295"/>
          </p:nvPr>
        </p:nvSpPr>
        <p:spPr>
          <a:xfrm>
            <a:off x="3395662" y="1295400"/>
            <a:ext cx="5748338" cy="2965450"/>
          </a:xfrm>
          <a:prstGeom prst="rect">
            <a:avLst/>
          </a:prstGeom>
        </p:spPr>
        <p:txBody>
          <a:bodyPr/>
          <a:lstStyle/>
          <a:p>
            <a:pPr marL="431999" indent="-323999">
              <a:spcBef>
                <a:spcPts val="1400"/>
              </a:spcBef>
              <a:buClr>
                <a:srgbClr val="000080"/>
              </a:buClr>
              <a:buSzPct val="45000"/>
              <a:buFont typeface="Helvetica"/>
              <a:buChar char="●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t>A frost sensitive low-growing herb in family Lamiaceae (mint family)</a:t>
            </a:r>
            <a:endParaRPr sz="3200">
              <a:latin typeface="Thorndale"/>
              <a:ea typeface="Thorndale"/>
              <a:cs typeface="Thorndale"/>
              <a:sym typeface="Thorndale"/>
            </a:endParaRPr>
          </a:p>
          <a:p>
            <a:pPr marL="431999" indent="-323999">
              <a:spcBef>
                <a:spcPts val="1400"/>
              </a:spcBef>
              <a:buClr>
                <a:srgbClr val="000080"/>
              </a:buClr>
              <a:buSzPct val="45000"/>
              <a:buFont typeface="Helvetica"/>
              <a:buChar char="●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t>Native to southern Asia</a:t>
            </a:r>
            <a:endParaRPr sz="3200">
              <a:latin typeface="Thorndale"/>
              <a:ea typeface="Thorndale"/>
              <a:cs typeface="Thorndale"/>
              <a:sym typeface="Thorndale"/>
            </a:endParaRPr>
          </a:p>
          <a:p>
            <a:pPr marL="431999" indent="-323999">
              <a:spcBef>
                <a:spcPts val="1400"/>
              </a:spcBef>
              <a:buClr>
                <a:srgbClr val="000080"/>
              </a:buClr>
              <a:buSzPct val="45000"/>
              <a:buFont typeface="Helvetica"/>
              <a:buChar char="●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t>Grows a lot in Mediterranean area and South Asia </a:t>
            </a:r>
            <a:endParaRPr sz="3200">
              <a:latin typeface="Thorndale"/>
              <a:ea typeface="Thorndale"/>
              <a:cs typeface="Thorndale"/>
              <a:sym typeface="Thorndale"/>
            </a:endParaRPr>
          </a:p>
          <a:p>
            <a:pPr marL="431999" indent="-323999">
              <a:spcBef>
                <a:spcPts val="1400"/>
              </a:spcBef>
              <a:buClr>
                <a:srgbClr val="000080"/>
              </a:buClr>
              <a:buSzPct val="45000"/>
              <a:buFont typeface="Helvetica"/>
              <a:buChar char="●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t>A summer and annual crop in North America</a:t>
            </a:r>
          </a:p>
          <a:p>
            <a:pPr marL="431999" indent="-323999">
              <a:spcBef>
                <a:spcPts val="1400"/>
              </a:spcBef>
              <a:buClr>
                <a:srgbClr val="000080"/>
              </a:buClr>
              <a:buSzPct val="45000"/>
              <a:buFont typeface="Helvetica"/>
              <a:buChar char="●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t>More than 60 cultivars</a:t>
            </a:r>
          </a:p>
        </p:txBody>
      </p:sp>
      <p:pic>
        <p:nvPicPr>
          <p:cNvPr id="424" name="Picture 8" descr="Picture 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83532" y="1524000"/>
            <a:ext cx="2451077" cy="4545265"/>
          </a:xfrm>
          <a:prstGeom prst="rect">
            <a:avLst/>
          </a:prstGeom>
          <a:ln w="12700">
            <a:miter lim="400000"/>
          </a:ln>
        </p:spPr>
      </p:pic>
      <p:pic>
        <p:nvPicPr>
          <p:cNvPr id="425" name="Picture 10" descr="Picture 10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759739" y="4293141"/>
            <a:ext cx="3040534" cy="2564859"/>
          </a:xfrm>
          <a:prstGeom prst="rect">
            <a:avLst/>
          </a:prstGeom>
          <a:ln w="12700">
            <a:miter lim="400000"/>
          </a:ln>
        </p:spPr>
      </p:pic>
      <p:pic>
        <p:nvPicPr>
          <p:cNvPr id="426" name="Picture 2" descr="Picture 2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250531" y="3796631"/>
            <a:ext cx="1470918" cy="293716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Title 1"/>
          <p:cNvSpPr txBox="1">
            <a:spLocks noGrp="1"/>
          </p:cNvSpPr>
          <p:nvPr>
            <p:ph type="title"/>
          </p:nvPr>
        </p:nvSpPr>
        <p:spPr>
          <a:xfrm>
            <a:off x="1586431" y="384568"/>
            <a:ext cx="7557352" cy="806428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Sweet Basil Seed Mucilage</a:t>
            </a:r>
          </a:p>
        </p:txBody>
      </p:sp>
      <p:sp>
        <p:nvSpPr>
          <p:cNvPr id="429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850803" y="772225"/>
            <a:ext cx="245403" cy="396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pic>
        <p:nvPicPr>
          <p:cNvPr id="430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9406" y="2588616"/>
            <a:ext cx="2912104" cy="24394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31" name="Picture 5" descr="Picture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733800" y="1384013"/>
            <a:ext cx="5313466" cy="484865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Title 1"/>
          <p:cNvSpPr txBox="1">
            <a:spLocks noGrp="1"/>
          </p:cNvSpPr>
          <p:nvPr>
            <p:ph type="title"/>
          </p:nvPr>
        </p:nvSpPr>
        <p:spPr>
          <a:xfrm>
            <a:off x="199387" y="274639"/>
            <a:ext cx="8639835" cy="735077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Sweet Basil Seed Imbibition with water (55x)</a:t>
            </a:r>
          </a:p>
        </p:txBody>
      </p:sp>
      <p:pic>
        <p:nvPicPr>
          <p:cNvPr id="434" name="Basil Hydration" descr="Basil Hydration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435" name="Slide Number Placeholder 2"/>
          <p:cNvSpPr txBox="1">
            <a:spLocks noGrp="1"/>
          </p:cNvSpPr>
          <p:nvPr>
            <p:ph type="sldNum" sz="quarter" idx="2"/>
          </p:nvPr>
        </p:nvSpPr>
        <p:spPr>
          <a:xfrm>
            <a:off x="850803" y="772225"/>
            <a:ext cx="245403" cy="396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0" fill="hold"/>
                                        <p:tgtEl>
                                          <p:spTgt spid="4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10" dur="1000" fill="hold"/>
                                        <p:tgtEl>
                                          <p:spTgt spid="4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434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Slide Number Placeholder 2"/>
          <p:cNvSpPr txBox="1">
            <a:spLocks noGrp="1"/>
          </p:cNvSpPr>
          <p:nvPr>
            <p:ph type="sldNum" sz="quarter" idx="2"/>
          </p:nvPr>
        </p:nvSpPr>
        <p:spPr>
          <a:xfrm>
            <a:off x="850803" y="772225"/>
            <a:ext cx="245403" cy="396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  <p:pic>
        <p:nvPicPr>
          <p:cNvPr id="440" name="Picture 8" descr="Picture 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94130" y="283371"/>
            <a:ext cx="2670175" cy="2661213"/>
          </a:xfrm>
          <a:prstGeom prst="rect">
            <a:avLst/>
          </a:prstGeom>
          <a:ln w="12700">
            <a:miter lim="400000"/>
          </a:ln>
        </p:spPr>
      </p:pic>
      <p:pic>
        <p:nvPicPr>
          <p:cNvPr id="441" name="Picture 11" descr="Picture 11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908010" y="280787"/>
            <a:ext cx="3682691" cy="3024107"/>
          </a:xfrm>
          <a:prstGeom prst="rect">
            <a:avLst/>
          </a:prstGeom>
          <a:ln w="12700">
            <a:miter lim="400000"/>
          </a:ln>
        </p:spPr>
      </p:pic>
      <p:pic>
        <p:nvPicPr>
          <p:cNvPr id="442" name="Picture 4" descr="Picture 4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70124" y="3604174"/>
            <a:ext cx="3118189" cy="2913223"/>
          </a:xfrm>
          <a:prstGeom prst="rect">
            <a:avLst/>
          </a:prstGeom>
          <a:ln w="12700">
            <a:miter lim="400000"/>
          </a:ln>
        </p:spPr>
      </p:pic>
      <p:pic>
        <p:nvPicPr>
          <p:cNvPr id="443" name="Picture 5" descr="Picture 5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145459" y="3604174"/>
            <a:ext cx="3207793" cy="2893062"/>
          </a:xfrm>
          <a:prstGeom prst="rect">
            <a:avLst/>
          </a:prstGeom>
          <a:ln w="12700">
            <a:miter lim="400000"/>
          </a:ln>
        </p:spPr>
      </p:pic>
      <p:sp>
        <p:nvSpPr>
          <p:cNvPr id="447" name="Straight Arrow Connector 22"/>
          <p:cNvSpPr/>
          <p:nvPr/>
        </p:nvSpPr>
        <p:spPr>
          <a:xfrm>
            <a:off x="2829217" y="2944583"/>
            <a:ext cx="2" cy="6595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ln cap="rnd">
            <a:solidFill>
              <a:srgbClr val="9D2E0F"/>
            </a:solidFill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448" name="Straight Arrow Connector 24"/>
          <p:cNvSpPr/>
          <p:nvPr/>
        </p:nvSpPr>
        <p:spPr>
          <a:xfrm>
            <a:off x="4388312" y="5054829"/>
            <a:ext cx="757148" cy="19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0"/>
                </a:lnTo>
              </a:path>
            </a:pathLst>
          </a:custGeom>
          <a:ln cap="rnd">
            <a:solidFill>
              <a:srgbClr val="9D2E0F"/>
            </a:solidFill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449" name="Straight Arrow Connector 26"/>
          <p:cNvSpPr/>
          <p:nvPr/>
        </p:nvSpPr>
        <p:spPr>
          <a:xfrm>
            <a:off x="6749355" y="3304893"/>
            <a:ext cx="1" cy="2992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0"/>
                </a:lnTo>
              </a:path>
            </a:pathLst>
          </a:custGeom>
          <a:ln cap="rnd">
            <a:solidFill>
              <a:srgbClr val="9D2E0F"/>
            </a:solidFill>
            <a:tailEnd type="triangle"/>
          </a:ln>
        </p:spPr>
        <p:txBody>
          <a:bodyPr/>
          <a:lstStyle/>
          <a:p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1" grpId="3" animBg="1" advAuto="0"/>
      <p:bldP spid="442" grpId="1" animBg="1" advAuto="0"/>
      <p:bldP spid="443" grpId="2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Title 1"/>
          <p:cNvSpPr txBox="1">
            <a:spLocks noGrp="1"/>
          </p:cNvSpPr>
          <p:nvPr>
            <p:ph type="title"/>
          </p:nvPr>
        </p:nvSpPr>
        <p:spPr>
          <a:xfrm>
            <a:off x="1524000" y="267807"/>
            <a:ext cx="5410201" cy="72578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Sweet Basil Seed</a:t>
            </a:r>
          </a:p>
        </p:txBody>
      </p:sp>
      <p:pic>
        <p:nvPicPr>
          <p:cNvPr id="454" name="Content Placeholder 5" descr="Content Placeholder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95444" y="1152908"/>
            <a:ext cx="6991373" cy="5644999"/>
          </a:xfrm>
          <a:prstGeom prst="rect">
            <a:avLst/>
          </a:prstGeom>
          <a:ln w="12700">
            <a:miter lim="400000"/>
          </a:ln>
        </p:spPr>
      </p:pic>
      <p:sp>
        <p:nvSpPr>
          <p:cNvPr id="455" name="Slide Number Placeholder 2"/>
          <p:cNvSpPr txBox="1">
            <a:spLocks noGrp="1"/>
          </p:cNvSpPr>
          <p:nvPr>
            <p:ph type="sldNum" sz="quarter" idx="2"/>
          </p:nvPr>
        </p:nvSpPr>
        <p:spPr>
          <a:xfrm>
            <a:off x="850803" y="772225"/>
            <a:ext cx="245403" cy="396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Title 1"/>
          <p:cNvSpPr txBox="1">
            <a:spLocks noGrp="1"/>
          </p:cNvSpPr>
          <p:nvPr>
            <p:ph type="title"/>
          </p:nvPr>
        </p:nvSpPr>
        <p:spPr>
          <a:xfrm>
            <a:off x="1447800" y="366888"/>
            <a:ext cx="6248401" cy="65443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Sweet Basil Seed Coat Mucilage</a:t>
            </a:r>
          </a:p>
        </p:txBody>
      </p:sp>
      <p:sp>
        <p:nvSpPr>
          <p:cNvPr id="460" name="Content Placeholder 5"/>
          <p:cNvSpPr txBox="1">
            <a:spLocks noGrp="1"/>
          </p:cNvSpPr>
          <p:nvPr>
            <p:ph type="body" sz="quarter" idx="1"/>
          </p:nvPr>
        </p:nvSpPr>
        <p:spPr>
          <a:xfrm>
            <a:off x="1405015" y="1196136"/>
            <a:ext cx="7738986" cy="806429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 typeface="Wingdings 3"/>
              <a:buNone/>
              <a:defRPr sz="2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The mucilage is tethered to the seed in long striated carbohydrate strands. The outer edge of the mucilage has coiled strands. </a:t>
            </a:r>
          </a:p>
        </p:txBody>
      </p:sp>
      <p:sp>
        <p:nvSpPr>
          <p:cNvPr id="461" name="Slide Number Placeholder 2"/>
          <p:cNvSpPr txBox="1">
            <a:spLocks noGrp="1"/>
          </p:cNvSpPr>
          <p:nvPr>
            <p:ph type="sldNum" sz="quarter" idx="2"/>
          </p:nvPr>
        </p:nvSpPr>
        <p:spPr>
          <a:xfrm>
            <a:off x="850803" y="772225"/>
            <a:ext cx="245403" cy="396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pic>
        <p:nvPicPr>
          <p:cNvPr id="462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33600" y="2127482"/>
            <a:ext cx="5667479" cy="473051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Title 1"/>
          <p:cNvSpPr txBox="1">
            <a:spLocks noGrp="1"/>
          </p:cNvSpPr>
          <p:nvPr>
            <p:ph type="title"/>
          </p:nvPr>
        </p:nvSpPr>
        <p:spPr>
          <a:xfrm>
            <a:off x="1676400" y="562614"/>
            <a:ext cx="4841062" cy="63074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Mucilage Removal</a:t>
            </a:r>
          </a:p>
        </p:txBody>
      </p:sp>
      <p:sp>
        <p:nvSpPr>
          <p:cNvPr id="465" name="Content Placeholder 3"/>
          <p:cNvSpPr txBox="1">
            <a:spLocks noGrp="1"/>
          </p:cNvSpPr>
          <p:nvPr>
            <p:ph type="body" sz="half" idx="1"/>
          </p:nvPr>
        </p:nvSpPr>
        <p:spPr>
          <a:xfrm>
            <a:off x="1485732" y="1654857"/>
            <a:ext cx="4229268" cy="4284302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 typeface="Wingdings 3"/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*</a:t>
            </a:r>
            <a:r>
              <a:rPr sz="2400">
                <a:latin typeface="Arial"/>
                <a:ea typeface="Arial"/>
                <a:cs typeface="Arial"/>
                <a:sym typeface="Arial"/>
              </a:rPr>
              <a:t>With diluted HCl solution</a:t>
            </a:r>
          </a:p>
          <a:p>
            <a:pPr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1 concentrated HCl : 2 distilled water</a:t>
            </a:r>
          </a:p>
          <a:p>
            <a:pPr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Drop seeds to solution for 5 minutes</a:t>
            </a:r>
          </a:p>
          <a:p>
            <a:pPr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Filter seeds with sieve, wash with running water and dry in dryer</a:t>
            </a:r>
          </a:p>
        </p:txBody>
      </p:sp>
      <p:sp>
        <p:nvSpPr>
          <p:cNvPr id="466" name="Slide Number Placeholder 2"/>
          <p:cNvSpPr txBox="1">
            <a:spLocks noGrp="1"/>
          </p:cNvSpPr>
          <p:nvPr>
            <p:ph type="sldNum" sz="quarter" idx="2"/>
          </p:nvPr>
        </p:nvSpPr>
        <p:spPr>
          <a:xfrm>
            <a:off x="850803" y="772225"/>
            <a:ext cx="245403" cy="396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pic>
        <p:nvPicPr>
          <p:cNvPr id="467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15000" y="1362602"/>
            <a:ext cx="3225713" cy="48688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Title 1"/>
          <p:cNvSpPr txBox="1">
            <a:spLocks noGrp="1"/>
          </p:cNvSpPr>
          <p:nvPr>
            <p:ph type="title"/>
          </p:nvPr>
        </p:nvSpPr>
        <p:spPr>
          <a:xfrm>
            <a:off x="1520952" y="417832"/>
            <a:ext cx="6784848" cy="735077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Seeds With and Without Mucilage</a:t>
            </a:r>
          </a:p>
        </p:txBody>
      </p:sp>
      <p:pic>
        <p:nvPicPr>
          <p:cNvPr id="470" name="Content Placeholder 4" descr="Content Placeholder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19800" y="2743200"/>
            <a:ext cx="2362200" cy="3169287"/>
          </a:xfrm>
          <a:prstGeom prst="rect">
            <a:avLst/>
          </a:prstGeom>
          <a:ln w="12700">
            <a:miter lim="400000"/>
          </a:ln>
        </p:spPr>
      </p:pic>
      <p:sp>
        <p:nvSpPr>
          <p:cNvPr id="471" name="Slide Number Placeholder 2"/>
          <p:cNvSpPr txBox="1">
            <a:spLocks noGrp="1"/>
          </p:cNvSpPr>
          <p:nvPr>
            <p:ph type="sldNum" sz="quarter" idx="2"/>
          </p:nvPr>
        </p:nvSpPr>
        <p:spPr>
          <a:xfrm>
            <a:off x="850803" y="772225"/>
            <a:ext cx="245403" cy="396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  <p:pic>
        <p:nvPicPr>
          <p:cNvPr id="472" name="Picture 5" descr="Picture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545624" y="1312391"/>
            <a:ext cx="2155532" cy="1805672"/>
          </a:xfrm>
          <a:prstGeom prst="rect">
            <a:avLst/>
          </a:prstGeom>
          <a:ln w="12700">
            <a:miter lim="400000"/>
          </a:ln>
        </p:spPr>
      </p:pic>
      <p:pic>
        <p:nvPicPr>
          <p:cNvPr id="473" name="Picture 6" descr="Picture 6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84179" y="3118062"/>
            <a:ext cx="3878421" cy="3539140"/>
          </a:xfrm>
          <a:prstGeom prst="rect">
            <a:avLst/>
          </a:prstGeom>
          <a:ln w="12700">
            <a:miter lim="400000"/>
          </a:ln>
        </p:spPr>
      </p:pic>
      <p:sp>
        <p:nvSpPr>
          <p:cNvPr id="474" name="TextBox 3"/>
          <p:cNvSpPr txBox="1"/>
          <p:nvPr/>
        </p:nvSpPr>
        <p:spPr>
          <a:xfrm>
            <a:off x="5562600" y="1258933"/>
            <a:ext cx="2362200" cy="6173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r>
              <a:t>A: Dry seed</a:t>
            </a:r>
          </a:p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r>
              <a:t>B: Hydrated seed 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isp">
  <a:themeElements>
    <a:clrScheme name="Wisp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0000FF"/>
      </a:hlink>
      <a:folHlink>
        <a:srgbClr val="FF00FF"/>
      </a:folHlink>
    </a:clrScheme>
    <a:fontScheme name="Wisp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Wisp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5875" cap="rnd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entury Gothic"/>
            <a:ea typeface="Century Gothic"/>
            <a:cs typeface="Century Gothic"/>
            <a:sym typeface="Century Gothic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5875" cap="rnd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entury Gothic"/>
            <a:ea typeface="Century Gothic"/>
            <a:cs typeface="Century Gothic"/>
            <a:sym typeface="Century Gothic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isp">
  <a:themeElements>
    <a:clrScheme name="Wisp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0000FF"/>
      </a:hlink>
      <a:folHlink>
        <a:srgbClr val="FF00FF"/>
      </a:folHlink>
    </a:clrScheme>
    <a:fontScheme name="Wisp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Wisp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5875" cap="rnd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entury Gothic"/>
            <a:ea typeface="Century Gothic"/>
            <a:cs typeface="Century Gothic"/>
            <a:sym typeface="Century Gothic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5875" cap="rnd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entury Gothic"/>
            <a:ea typeface="Century Gothic"/>
            <a:cs typeface="Century Gothic"/>
            <a:sym typeface="Century Gothic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607</Words>
  <Application>Microsoft Macintosh PowerPoint</Application>
  <PresentationFormat>On-screen Show (4:3)</PresentationFormat>
  <Paragraphs>92</Paragraphs>
  <Slides>18</Slides>
  <Notes>5</Notes>
  <HiddenSlides>0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Arial</vt:lpstr>
      <vt:lpstr>Calibri</vt:lpstr>
      <vt:lpstr>Century Gothic</vt:lpstr>
      <vt:lpstr>Harlow Solid Italic</vt:lpstr>
      <vt:lpstr>Helvetica</vt:lpstr>
      <vt:lpstr>Thorndale</vt:lpstr>
      <vt:lpstr>Times New Roman</vt:lpstr>
      <vt:lpstr>Wingdings 3</vt:lpstr>
      <vt:lpstr>Wisp</vt:lpstr>
      <vt:lpstr>PowerPoint Presentation</vt:lpstr>
      <vt:lpstr> Sweet Basil (Ocimum basilicum L.)</vt:lpstr>
      <vt:lpstr>Sweet Basil Seed Mucilage</vt:lpstr>
      <vt:lpstr>Sweet Basil Seed Imbibition with water (55x)</vt:lpstr>
      <vt:lpstr>PowerPoint Presentation</vt:lpstr>
      <vt:lpstr>Sweet Basil Seed</vt:lpstr>
      <vt:lpstr>Sweet Basil Seed Coat Mucilage</vt:lpstr>
      <vt:lpstr>Mucilage Removal</vt:lpstr>
      <vt:lpstr>Seeds With and Without Mucilage</vt:lpstr>
      <vt:lpstr>Germination test of mucilage free seeds</vt:lpstr>
      <vt:lpstr>Basil Seed Hydration Time Course </vt:lpstr>
      <vt:lpstr>Basil Seed Dehydration Time Course </vt:lpstr>
      <vt:lpstr>Water Content</vt:lpstr>
      <vt:lpstr>Basil Germination on PEG Solutions</vt:lpstr>
      <vt:lpstr>Osmotic Pressure of Basil Seed Mucilage at 25°C </vt:lpstr>
      <vt:lpstr>Soil (media) Test</vt:lpstr>
      <vt:lpstr>Production and Function of Basil Seed Mucilage </vt:lpstr>
      <vt:lpstr>PowerPoint Presentation</vt:lpstr>
    </vt:vector>
  </TitlesOfParts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Microsoft Office User</cp:lastModifiedBy>
  <cp:revision>1</cp:revision>
  <dcterms:modified xsi:type="dcterms:W3CDTF">2017-09-19T13:29:27Z</dcterms:modified>
</cp:coreProperties>
</file>