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3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7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3/2/14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3/2/14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3/2/14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3/2/14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3/2/14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3/2/14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3/2/14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3/2/14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3/2/14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3/2/14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3/2/14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3/2/14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BTD Importer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Client: Paul Mather</a:t>
            </a:r>
          </a:p>
          <a:p>
            <a:r>
              <a:rPr lang="en-US" dirty="0" smtClean="0"/>
              <a:t>Virginia Tech CS4624, Blacksburg </a:t>
            </a:r>
          </a:p>
          <a:p>
            <a:r>
              <a:rPr lang="en-US" dirty="0" smtClean="0"/>
              <a:t>March 4, 2014</a:t>
            </a:r>
          </a:p>
          <a:p>
            <a:r>
              <a:rPr lang="en-US" dirty="0" smtClean="0"/>
              <a:t>By Nathanael </a:t>
            </a:r>
            <a:r>
              <a:rPr lang="en-US" dirty="0" err="1" smtClean="0"/>
              <a:t>Bice</a:t>
            </a:r>
            <a:r>
              <a:rPr lang="en-US" dirty="0" smtClean="0"/>
              <a:t>, Scott Brink &amp; Adam </a:t>
            </a:r>
            <a:r>
              <a:rPr lang="en-US" dirty="0" err="1" smtClean="0"/>
              <a:t>Piorkowski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055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Current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Hard copy bound theses are scanned into an electronic PDF form</a:t>
            </a:r>
          </a:p>
          <a:p>
            <a:r>
              <a:rPr lang="en-US" dirty="0" smtClean="0"/>
              <a:t>Script looks for new or updated PDF files to add to database</a:t>
            </a:r>
          </a:p>
          <a:p>
            <a:r>
              <a:rPr lang="en-US" dirty="0" smtClean="0"/>
              <a:t>PDF file name includes Call Number</a:t>
            </a:r>
          </a:p>
          <a:p>
            <a:r>
              <a:rPr lang="en-US" dirty="0" smtClean="0"/>
              <a:t>Script fetches metadata for thesis based on Call Number</a:t>
            </a:r>
          </a:p>
          <a:p>
            <a:r>
              <a:rPr lang="en-US" dirty="0" smtClean="0"/>
              <a:t>PDFs with metadata are uploaded to database of theses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141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Job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Rewrite the way PDFs have their metadata looked up</a:t>
            </a:r>
          </a:p>
          <a:p>
            <a:r>
              <a:rPr lang="en-US" dirty="0" smtClean="0"/>
              <a:t>Replace the use of </a:t>
            </a:r>
            <a:r>
              <a:rPr lang="en-US" dirty="0" err="1"/>
              <a:t>Airpac</a:t>
            </a:r>
            <a:r>
              <a:rPr lang="en-US" dirty="0"/>
              <a:t> Classic </a:t>
            </a:r>
            <a:r>
              <a:rPr lang="en-US" dirty="0" smtClean="0"/>
              <a:t>look up with the new Sierra API for metadata</a:t>
            </a:r>
          </a:p>
          <a:p>
            <a:r>
              <a:rPr lang="en-US" dirty="0" smtClean="0"/>
              <a:t>Create a file structure based on metadata and place PDF and XML file in correct folder</a:t>
            </a:r>
          </a:p>
          <a:p>
            <a:r>
              <a:rPr lang="en-US" dirty="0" smtClean="0"/>
              <a:t>A new importer will then take our file structure output and upload the files to a database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840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&amp; After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788202" y="1417638"/>
            <a:ext cx="1868580" cy="19563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Database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445195" y="1417638"/>
            <a:ext cx="2350324" cy="19563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Finds new PDFs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Fetches metadata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Sends to database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45246" y="1417638"/>
            <a:ext cx="1999965" cy="19563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PDFs created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2598495" y="2219087"/>
            <a:ext cx="715316" cy="45257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5926903" y="2219087"/>
            <a:ext cx="715316" cy="45257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79832" y="4876151"/>
            <a:ext cx="1265397" cy="105114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PDFs created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077609" y="4394376"/>
            <a:ext cx="2126696" cy="19271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Finds new PDFs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Fetches metadata using Sierra API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Creates XML file and file structure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642460" y="4876151"/>
            <a:ext cx="1265397" cy="105114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Database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819761" y="4394376"/>
            <a:ext cx="2126696" cy="19271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Reads file structure</a:t>
            </a:r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Imports PDFs and XML files to database</a:t>
            </a:r>
            <a:endParaRPr lang="en-US" dirty="0"/>
          </a:p>
        </p:txBody>
      </p:sp>
      <p:sp>
        <p:nvSpPr>
          <p:cNvPr id="16" name="Right Arrow 15"/>
          <p:cNvSpPr/>
          <p:nvPr/>
        </p:nvSpPr>
        <p:spPr>
          <a:xfrm>
            <a:off x="1576614" y="5241128"/>
            <a:ext cx="379555" cy="32118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4323421" y="5241123"/>
            <a:ext cx="379555" cy="32118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7109365" y="5241128"/>
            <a:ext cx="379555" cy="32118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077609" y="4025044"/>
            <a:ext cx="2126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Our Portion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112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Necessary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Java – Importer </a:t>
            </a:r>
          </a:p>
          <a:p>
            <a:r>
              <a:rPr lang="en-US" dirty="0" smtClean="0"/>
              <a:t>PHP – </a:t>
            </a:r>
            <a:r>
              <a:rPr lang="en-US" dirty="0"/>
              <a:t>C</a:t>
            </a:r>
            <a:r>
              <a:rPr lang="en-US" dirty="0" smtClean="0"/>
              <a:t>urrent scanner and look up scripts</a:t>
            </a:r>
          </a:p>
          <a:p>
            <a:r>
              <a:rPr lang="en-US" dirty="0" smtClean="0"/>
              <a:t>SQL – Fetching metadata</a:t>
            </a:r>
          </a:p>
          <a:p>
            <a:r>
              <a:rPr lang="en-US" dirty="0" smtClean="0"/>
              <a:t>XML – </a:t>
            </a:r>
            <a:r>
              <a:rPr lang="en-US" dirty="0" smtClean="0"/>
              <a:t>Create </a:t>
            </a:r>
            <a:r>
              <a:rPr lang="en-US" dirty="0" smtClean="0"/>
              <a:t>an XML file filled with metadata for each thesis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271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Progress &amp; Setbacks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Written XML file format that will hold metadata of thesis</a:t>
            </a:r>
          </a:p>
          <a:p>
            <a:r>
              <a:rPr lang="en-US" dirty="0" smtClean="0"/>
              <a:t>Sierra API is not well documented and we do not have access to </a:t>
            </a:r>
            <a:r>
              <a:rPr lang="en-US" dirty="0" smtClean="0"/>
              <a:t>it</a:t>
            </a:r>
          </a:p>
          <a:p>
            <a:r>
              <a:rPr lang="en-US" dirty="0"/>
              <a:t>U</a:t>
            </a:r>
            <a:r>
              <a:rPr lang="en-US" dirty="0" smtClean="0"/>
              <a:t>sing </a:t>
            </a:r>
            <a:r>
              <a:rPr lang="en-US" dirty="0" smtClean="0"/>
              <a:t>current Addison system in place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17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Implement new Sierra API and rewrite importer script to find new PDFs</a:t>
            </a:r>
          </a:p>
          <a:p>
            <a:r>
              <a:rPr lang="en-US" dirty="0" smtClean="0"/>
              <a:t>Create a file directory that is sorted based on </a:t>
            </a:r>
            <a:r>
              <a:rPr lang="en-US" dirty="0" smtClean="0"/>
              <a:t>thesis </a:t>
            </a:r>
            <a:r>
              <a:rPr lang="en-US" dirty="0" smtClean="0"/>
              <a:t>metadata</a:t>
            </a:r>
          </a:p>
          <a:p>
            <a:r>
              <a:rPr lang="en-US" dirty="0" smtClean="0"/>
              <a:t>The file directory will then be read by the new importer to upload PDFs to database</a:t>
            </a:r>
            <a:endParaRPr lang="en-US" dirty="0"/>
          </a:p>
          <a:p>
            <a:r>
              <a:rPr lang="en-US" dirty="0" smtClean="0"/>
              <a:t>Import over 13,000 theses using the new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586917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Technic.thmx</Template>
  <TotalTime>169</TotalTime>
  <Words>288</Words>
  <Application>Microsoft Macintosh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Technic</vt:lpstr>
      <vt:lpstr>BTD Importer</vt:lpstr>
      <vt:lpstr>The Current Process</vt:lpstr>
      <vt:lpstr>Our Job</vt:lpstr>
      <vt:lpstr>Before &amp; After</vt:lpstr>
      <vt:lpstr>Necessary Skills</vt:lpstr>
      <vt:lpstr>Current Progress &amp; Setbacks</vt:lpstr>
      <vt:lpstr>End Goal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BTD Importer</dc:title>
  <dc:creator>Scott Brink</dc:creator>
  <cp:lastModifiedBy>Scott Brink</cp:lastModifiedBy>
  <cp:revision>21</cp:revision>
  <dcterms:created xsi:type="dcterms:W3CDTF">2014-03-01T18:15:23Z</dcterms:created>
  <dcterms:modified xsi:type="dcterms:W3CDTF">2014-03-03T01:56:43Z</dcterms:modified>
</cp:coreProperties>
</file>