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1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3"/>
  </p:normalViewPr>
  <p:slideViewPr>
    <p:cSldViewPr snapToGrid="0">
      <p:cViewPr varScale="1">
        <p:scale>
          <a:sx n="159" d="100"/>
          <a:sy n="159" d="100"/>
        </p:scale>
        <p:origin x="2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764334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2026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519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I’m adding a picture of the graphs page so you can reference the problems we faced while implementing different things for it (Tinsaye)</a:t>
            </a:r>
          </a:p>
        </p:txBody>
      </p:sp>
    </p:spTree>
    <p:extLst>
      <p:ext uri="{BB962C8B-B14F-4D97-AF65-F5344CB8AC3E}">
        <p14:creationId xmlns:p14="http://schemas.microsoft.com/office/powerpoint/2010/main" val="4280055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I’m adding an image of experiment.tpl to show that it should be better formatted (Tinsaye)</a:t>
            </a:r>
          </a:p>
        </p:txBody>
      </p:sp>
    </p:spTree>
    <p:extLst>
      <p:ext uri="{BB962C8B-B14F-4D97-AF65-F5344CB8AC3E}">
        <p14:creationId xmlns:p14="http://schemas.microsoft.com/office/powerpoint/2010/main" val="1190929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8951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0939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rot="10800000" flipH="1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rot="10800000" flipH="1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rot="10800000" flipH="1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lang="en" sz="1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npolys@vt.edu" TargetMode="External"/><Relationship Id="rId4" Type="http://schemas.openxmlformats.org/officeDocument/2006/relationships/hyperlink" Target="mailto:fox@vt.edu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598100" y="525497"/>
            <a:ext cx="8222100" cy="838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dirty="0"/>
              <a:t>Stream Field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69600" y="4378650"/>
            <a:ext cx="9004800" cy="106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700"/>
              <a:t>Jazmine Zurita, Kevin Duong, Yongjoo Ha, Stephen Bologna-Jill, Tinsaye Sume, Ryan Smith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x="721800" y="1614150"/>
            <a:ext cx="7700400" cy="191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100" dirty="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Final Project Presentation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2100" dirty="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CS </a:t>
            </a:r>
            <a:r>
              <a:rPr lang="en" sz="21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4624 Multimedia, Hypertext, and Information Access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21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May 2, 2017</a:t>
            </a:r>
          </a:p>
          <a:p>
            <a:pPr lvl="0" algn="ctr" rtl="0">
              <a:spcBef>
                <a:spcPts val="0"/>
              </a:spcBef>
              <a:buNone/>
            </a:pPr>
            <a:endParaRPr sz="21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 sz="21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Virginia Polytechnic Institute and State University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21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Blacksburg, VA, 24061</a:t>
            </a:r>
          </a:p>
          <a:p>
            <a:pPr lvl="0" rtl="0">
              <a:spcBef>
                <a:spcPts val="0"/>
              </a:spcBef>
              <a:buNone/>
            </a:pPr>
            <a:endParaRPr sz="21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Demo</a:t>
            </a:r>
          </a:p>
        </p:txBody>
      </p:sp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897" y="1187987"/>
            <a:ext cx="3790950" cy="273367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 txBox="1"/>
          <p:nvPr/>
        </p:nvSpPr>
        <p:spPr>
          <a:xfrm>
            <a:off x="3202750" y="4091850"/>
            <a:ext cx="2562300" cy="41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00" dirty="0"/>
              <a:t>http://midches.com/images/uploads/default/demo.jpg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142" y="1373906"/>
            <a:ext cx="4674158" cy="23618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Demo (cont.)</a:t>
            </a:r>
            <a:endParaRPr lang="ko-KR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00" y="1017800"/>
            <a:ext cx="3939024" cy="10163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805" y="2034171"/>
            <a:ext cx="2750814" cy="25397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073" y="1017801"/>
            <a:ext cx="3943537" cy="307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282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Demo (cont.)</a:t>
            </a:r>
            <a:endParaRPr lang="ko-KR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21" y="1017799"/>
            <a:ext cx="3487126" cy="2038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468" y="1017800"/>
            <a:ext cx="4000619" cy="20887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164" y="3106521"/>
            <a:ext cx="3756923" cy="18589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90" y="3017339"/>
            <a:ext cx="3414157" cy="190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93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Problems and Lessons Learned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153295" y="1229875"/>
            <a:ext cx="8520600" cy="33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 dirty="0"/>
              <a:t>License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Different data files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Understanding old code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Combining codes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Communication</a:t>
            </a:r>
          </a:p>
        </p:txBody>
      </p:sp>
      <p:pic>
        <p:nvPicPr>
          <p:cNvPr id="101" name="Shape 101" descr="Screen Shot 2017-04-26 at 11.53.43 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0465" y="2791907"/>
            <a:ext cx="3953500" cy="219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309" y="1147080"/>
            <a:ext cx="2581037" cy="14327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751" y="1332812"/>
            <a:ext cx="3417249" cy="10145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Future Work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311700" y="1138275"/>
            <a:ext cx="8520600" cy="33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●"/>
            </a:pPr>
            <a:r>
              <a:rPr lang="en"/>
              <a:t>Add equations/statistical data</a:t>
            </a:r>
          </a:p>
          <a:p>
            <a:pPr marL="457200" lvl="0" indent="-228600" rtl="0">
              <a:spcBef>
                <a:spcPts val="0"/>
              </a:spcBef>
              <a:buChar char="●"/>
            </a:pPr>
            <a:r>
              <a:rPr lang="en"/>
              <a:t>Data table vs. Graphs</a:t>
            </a:r>
          </a:p>
          <a:p>
            <a:pPr marL="457200" lvl="0" indent="-228600" rtl="0">
              <a:spcBef>
                <a:spcPts val="0"/>
              </a:spcBef>
              <a:buChar char="●"/>
            </a:pPr>
            <a:r>
              <a:rPr lang="en"/>
              <a:t>Data overflow </a:t>
            </a:r>
          </a:p>
          <a:p>
            <a:pPr marL="457200" lvl="0" indent="-228600" rtl="0">
              <a:spcBef>
                <a:spcPts val="0"/>
              </a:spcBef>
              <a:buChar char="●"/>
            </a:pPr>
            <a:r>
              <a:rPr lang="en"/>
              <a:t>Implement data files onto website</a:t>
            </a:r>
          </a:p>
          <a:p>
            <a:pPr marL="457200" lvl="0" indent="-228600" rtl="0">
              <a:spcBef>
                <a:spcPts val="0"/>
              </a:spcBef>
              <a:buChar char="●"/>
            </a:pPr>
            <a:r>
              <a:rPr lang="en"/>
              <a:t>Better formatting of code</a:t>
            </a:r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79475" y="1138275"/>
            <a:ext cx="3552825" cy="270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Key References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2D3B45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Gutierrez, Sebastian. "D3 Tutorial Table of Contents." </a:t>
            </a:r>
            <a:r>
              <a:rPr lang="en" b="1" i="1">
                <a:solidFill>
                  <a:srgbClr val="2D3B45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DashingD3js.com</a:t>
            </a:r>
            <a:r>
              <a:rPr lang="en" b="1">
                <a:solidFill>
                  <a:srgbClr val="2D3B45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 DashingD3js.com. Web. 26 Apr. 2017.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2D3B45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3333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Perez, Fernando. "Visualize Data, Together." </a:t>
            </a:r>
            <a:r>
              <a:rPr lang="en" b="1" i="1">
                <a:solidFill>
                  <a:srgbClr val="3333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Plotly</a:t>
            </a:r>
            <a:r>
              <a:rPr lang="en" b="1">
                <a:solidFill>
                  <a:srgbClr val="3333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 Plotly. Web. 26 Apr. 2017.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3333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3333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Seidler, Kai. "Apache Friends." </a:t>
            </a:r>
            <a:r>
              <a:rPr lang="en" b="1" i="1">
                <a:solidFill>
                  <a:srgbClr val="3333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Apache Friends RSS</a:t>
            </a:r>
            <a:r>
              <a:rPr lang="en" b="1">
                <a:solidFill>
                  <a:srgbClr val="3333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 BitRock. Web. 26 Apr. 2017.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Acknowledgments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Client: Nicholas F. Polys, Ph.D. - </a:t>
            </a:r>
            <a:r>
              <a:rPr lang="en" u="sng" dirty="0">
                <a:solidFill>
                  <a:schemeClr val="hlink"/>
                </a:solidFill>
                <a:hlinkClick r:id="rId3"/>
              </a:rPr>
              <a:t>npolys@vt.edu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/>
            </a:r>
            <a:br>
              <a:rPr lang="en" dirty="0"/>
            </a:br>
            <a:r>
              <a:rPr lang="en" dirty="0"/>
              <a:t>Professor: Edward A. Fox, Ph.D. - </a:t>
            </a:r>
            <a:r>
              <a:rPr lang="en" u="sng" dirty="0">
                <a:solidFill>
                  <a:schemeClr val="hlink"/>
                </a:solidFill>
                <a:hlinkClick r:id="rId4"/>
              </a:rPr>
              <a:t>fox@vt.edu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/>
            </a:r>
            <a:br>
              <a:rPr lang="en"/>
            </a:br>
            <a:r>
              <a:rPr lang="en" smtClean="0"/>
              <a:t>Members </a:t>
            </a:r>
            <a:r>
              <a:rPr lang="en"/>
              <a:t>of the Past StREAM Team:</a:t>
            </a:r>
            <a:br>
              <a:rPr lang="en"/>
            </a:br>
            <a:r>
              <a:rPr lang="en"/>
              <a:t>	Riley Babcock</a:t>
            </a:r>
            <a:br>
              <a:rPr lang="en"/>
            </a:br>
            <a:r>
              <a:rPr lang="en"/>
              <a:t>	Derek Messer</a:t>
            </a:r>
            <a:br>
              <a:rPr lang="en"/>
            </a:br>
            <a:r>
              <a:rPr lang="en"/>
              <a:t>	Hanna Vess</a:t>
            </a:r>
            <a:br>
              <a:rPr lang="en"/>
            </a:br>
            <a:endParaRPr lang="e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213</Words>
  <Application>Microsoft Macintosh PowerPoint</Application>
  <PresentationFormat>On-screen Show (16:9)</PresentationFormat>
  <Paragraphs>36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Roboto</vt:lpstr>
      <vt:lpstr>Arial</vt:lpstr>
      <vt:lpstr>Times New Roman</vt:lpstr>
      <vt:lpstr>geometric</vt:lpstr>
      <vt:lpstr>Stream Field</vt:lpstr>
      <vt:lpstr>Demo</vt:lpstr>
      <vt:lpstr>Demo (cont.)</vt:lpstr>
      <vt:lpstr>Demo (cont.)</vt:lpstr>
      <vt:lpstr>Problems and Lessons Learned</vt:lpstr>
      <vt:lpstr>Future Work</vt:lpstr>
      <vt:lpstr>Key References</vt:lpstr>
      <vt:lpstr>Acknowledgments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Stream Field</dc:title>
  <dc:subject/>
  <dc:creator>Ryan</dc:creator>
  <cp:keywords/>
  <dc:description/>
  <cp:lastModifiedBy>Microsoft Office User</cp:lastModifiedBy>
  <cp:revision>6</cp:revision>
  <dcterms:modified xsi:type="dcterms:W3CDTF">2017-05-12T16:02:34Z</dcterms:modified>
  <cp:category/>
</cp:coreProperties>
</file>