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0" r:id="rId5"/>
    <p:sldId id="265" r:id="rId6"/>
    <p:sldId id="268" r:id="rId7"/>
    <p:sldId id="274" r:id="rId8"/>
    <p:sldId id="270" r:id="rId9"/>
    <p:sldId id="271" r:id="rId10"/>
    <p:sldId id="272" r:id="rId11"/>
    <p:sldId id="269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AA2A24C-E2E4-49AC-A3DE-C673D6AE6BB3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Collegiate Times 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64936"/>
          </a:xfrm>
        </p:spPr>
        <p:txBody>
          <a:bodyPr>
            <a:normAutofit/>
          </a:bodyPr>
          <a:lstStyle/>
          <a:p>
            <a:r>
              <a:rPr lang="en-US" dirty="0" smtClean="0"/>
              <a:t>James O’Hara</a:t>
            </a:r>
          </a:p>
          <a:p>
            <a:r>
              <a:rPr lang="en-US" dirty="0" smtClean="0"/>
              <a:t>Hang Lin</a:t>
            </a:r>
          </a:p>
          <a:p>
            <a:r>
              <a:rPr lang="en-US" dirty="0" smtClean="0"/>
              <a:t>Client: Alex </a:t>
            </a:r>
            <a:r>
              <a:rPr lang="en-US" dirty="0" err="1" smtClean="0"/>
              <a:t>Koma</a:t>
            </a:r>
            <a:r>
              <a:rPr lang="en-US" dirty="0" smtClean="0"/>
              <a:t>, managing editor, Collegiate Times</a:t>
            </a:r>
          </a:p>
          <a:p>
            <a:r>
              <a:rPr lang="en-US" dirty="0" smtClean="0"/>
              <a:t>Blacksburg</a:t>
            </a:r>
          </a:p>
          <a:p>
            <a:r>
              <a:rPr lang="en-US" dirty="0" smtClean="0"/>
              <a:t>May </a:t>
            </a:r>
            <a:r>
              <a:rPr lang="en-US" dirty="0"/>
              <a:t>1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CS 4624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67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Final product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5" t="41692" r="13283" b="9398"/>
          <a:stretch/>
        </p:blipFill>
        <p:spPr bwMode="auto">
          <a:xfrm>
            <a:off x="1149531" y="2246811"/>
            <a:ext cx="783771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6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hidden or missing</a:t>
            </a:r>
          </a:p>
          <a:p>
            <a:r>
              <a:rPr lang="en-US" dirty="0" smtClean="0"/>
              <a:t>Dynamic dropdowns not populating</a:t>
            </a:r>
          </a:p>
          <a:p>
            <a:r>
              <a:rPr lang="en-US" dirty="0" smtClean="0"/>
              <a:t>Querying correctly</a:t>
            </a:r>
          </a:p>
          <a:p>
            <a:r>
              <a:rPr lang="en-US" dirty="0" err="1" smtClean="0"/>
              <a:t>Tablesorter</a:t>
            </a:r>
            <a:r>
              <a:rPr lang="en-US" dirty="0" smtClean="0"/>
              <a:t> extension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0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with a client</a:t>
            </a:r>
          </a:p>
          <a:p>
            <a:r>
              <a:rPr lang="en-US" dirty="0" smtClean="0"/>
              <a:t>How to use SQL</a:t>
            </a:r>
          </a:p>
          <a:p>
            <a:r>
              <a:rPr lang="en-US" dirty="0" smtClean="0"/>
              <a:t>Developing for the future</a:t>
            </a:r>
          </a:p>
          <a:p>
            <a:r>
              <a:rPr lang="en-US" dirty="0" smtClean="0"/>
              <a:t>Working around missing information</a:t>
            </a:r>
          </a:p>
          <a:p>
            <a:r>
              <a:rPr lang="en-US" dirty="0" smtClean="0"/>
              <a:t>The full development cycle</a:t>
            </a:r>
          </a:p>
        </p:txBody>
      </p:sp>
    </p:spTree>
    <p:extLst>
      <p:ext uri="{BB962C8B-B14F-4D97-AF65-F5344CB8AC3E}">
        <p14:creationId xmlns:p14="http://schemas.microsoft.com/office/powerpoint/2010/main" val="80483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project</a:t>
            </a:r>
          </a:p>
          <a:p>
            <a:r>
              <a:rPr lang="en-US" dirty="0" smtClean="0"/>
              <a:t>Design, development, evaluation process</a:t>
            </a:r>
          </a:p>
          <a:p>
            <a:r>
              <a:rPr lang="en-US" dirty="0" smtClean="0"/>
              <a:t>Problems encountered</a:t>
            </a:r>
          </a:p>
          <a:p>
            <a:r>
              <a:rPr lang="en-US" dirty="0" smtClean="0"/>
              <a:t>Lessons learned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414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</a:t>
            </a:r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Collegiate Times collects Virginia Tech course grades</a:t>
            </a:r>
          </a:p>
          <a:p>
            <a:r>
              <a:rPr lang="en-US" dirty="0" smtClean="0"/>
              <a:t>Collated into a publicly available database</a:t>
            </a:r>
          </a:p>
          <a:p>
            <a:r>
              <a:rPr lang="en-US" dirty="0" smtClean="0"/>
              <a:t>The CT recently changed web hosts and has not migrated the database</a:t>
            </a:r>
          </a:p>
          <a:p>
            <a:r>
              <a:rPr lang="en-US" dirty="0" smtClean="0"/>
              <a:t>The project will create a new public home for this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68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Prominently display data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Must be easy to understand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Data must be sortable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Data must be paginated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Queries must be easy and productive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Must be identifiable with Collegiate Times brand</a:t>
            </a:r>
          </a:p>
          <a:p>
            <a:pPr marL="596646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56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69" y="1657044"/>
            <a:ext cx="7059011" cy="4382112"/>
          </a:xfrm>
        </p:spPr>
      </p:pic>
    </p:spTree>
    <p:extLst>
      <p:ext uri="{BB962C8B-B14F-4D97-AF65-F5344CB8AC3E}">
        <p14:creationId xmlns:p14="http://schemas.microsoft.com/office/powerpoint/2010/main" val="75253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505200" y="1532317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 form process user request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657600" y="2639003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Connects to database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207623" y="3546174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Queries database with information provided by user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44" idx="2"/>
            <a:endCxn id="45" idx="0"/>
          </p:cNvCxnSpPr>
          <p:nvPr/>
        </p:nvCxnSpPr>
        <p:spPr>
          <a:xfrm>
            <a:off x="5181600" y="1983683"/>
            <a:ext cx="0" cy="57328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57500" y="4582714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Outputs results into table with PHP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226526" y="574221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Formats table with Javascrpipt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350623" y="4500680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352800" y="1450283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352800" y="2556969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626723" y="3464140"/>
            <a:ext cx="51054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352800" y="5660180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>
            <a:stCxn id="45" idx="2"/>
            <a:endCxn id="39" idx="0"/>
          </p:cNvCxnSpPr>
          <p:nvPr/>
        </p:nvCxnSpPr>
        <p:spPr>
          <a:xfrm flipH="1">
            <a:off x="5179423" y="3090369"/>
            <a:ext cx="2177" cy="45580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2"/>
            <a:endCxn id="41" idx="0"/>
          </p:cNvCxnSpPr>
          <p:nvPr/>
        </p:nvCxnSpPr>
        <p:spPr>
          <a:xfrm>
            <a:off x="5179423" y="3997540"/>
            <a:ext cx="2177" cy="58517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3" idx="2"/>
            <a:endCxn id="47" idx="0"/>
          </p:cNvCxnSpPr>
          <p:nvPr/>
        </p:nvCxnSpPr>
        <p:spPr>
          <a:xfrm>
            <a:off x="5179423" y="5034080"/>
            <a:ext cx="2177" cy="6261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72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Usability inspection</a:t>
            </a:r>
          </a:p>
          <a:p>
            <a:r>
              <a:rPr lang="en-US" dirty="0" smtClean="0"/>
              <a:t>Collegiate Times experts:</a:t>
            </a:r>
          </a:p>
          <a:p>
            <a:pPr lvl="1"/>
            <a:r>
              <a:rPr lang="en-US" dirty="0"/>
              <a:t>Sorted dropdowns</a:t>
            </a:r>
          </a:p>
          <a:p>
            <a:pPr lvl="1"/>
            <a:r>
              <a:rPr lang="en-US" dirty="0"/>
              <a:t>Denote required criteria</a:t>
            </a:r>
          </a:p>
          <a:p>
            <a:pPr lvl="1"/>
            <a:r>
              <a:rPr lang="en-US" dirty="0"/>
              <a:t>Explain </a:t>
            </a:r>
            <a:r>
              <a:rPr lang="en-US" dirty="0" smtClean="0"/>
              <a:t>database</a:t>
            </a:r>
          </a:p>
          <a:p>
            <a:r>
              <a:rPr lang="en-US" dirty="0" smtClean="0"/>
              <a:t>Computer science experts:</a:t>
            </a:r>
          </a:p>
          <a:p>
            <a:pPr lvl="1"/>
            <a:r>
              <a:rPr lang="en-US" dirty="0" smtClean="0"/>
              <a:t>Prevent SQL injection</a:t>
            </a:r>
          </a:p>
          <a:p>
            <a:pPr lvl="1"/>
            <a:r>
              <a:rPr lang="en-US" dirty="0" smtClean="0"/>
              <a:t>Limit query size</a:t>
            </a:r>
          </a:p>
          <a:p>
            <a:pPr lvl="1"/>
            <a:r>
              <a:rPr lang="en-US" dirty="0" smtClean="0"/>
              <a:t>Report back user’s query in English</a:t>
            </a:r>
          </a:p>
        </p:txBody>
      </p:sp>
    </p:spTree>
    <p:extLst>
      <p:ext uri="{BB962C8B-B14F-4D97-AF65-F5344CB8AC3E}">
        <p14:creationId xmlns:p14="http://schemas.microsoft.com/office/powerpoint/2010/main" val="1828040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product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2" r="1229" b="4884"/>
          <a:stretch/>
        </p:blipFill>
        <p:spPr bwMode="auto">
          <a:xfrm>
            <a:off x="1089994" y="1752600"/>
            <a:ext cx="790757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406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6" t="53707" r="29302" b="28822"/>
          <a:stretch/>
        </p:blipFill>
        <p:spPr bwMode="auto">
          <a:xfrm>
            <a:off x="1215051" y="2286000"/>
            <a:ext cx="7959429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Final product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</TotalTime>
  <Words>208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Collegiate Times Grades</vt:lpstr>
      <vt:lpstr>Outline</vt:lpstr>
      <vt:lpstr>Project overview</vt:lpstr>
      <vt:lpstr>Design guidelines</vt:lpstr>
      <vt:lpstr>Design</vt:lpstr>
      <vt:lpstr>Prototype</vt:lpstr>
      <vt:lpstr>Evaluation</vt:lpstr>
      <vt:lpstr>Final product</vt:lpstr>
      <vt:lpstr>Final product</vt:lpstr>
      <vt:lpstr>Final product</vt:lpstr>
      <vt:lpstr>Problems</vt:lpstr>
      <vt:lpstr>Lessons Learned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Collegiate Times Grades</dc:title>
  <dc:creator>James</dc:creator>
  <cp:lastModifiedBy>James</cp:lastModifiedBy>
  <cp:revision>15</cp:revision>
  <dcterms:created xsi:type="dcterms:W3CDTF">2014-03-03T18:31:04Z</dcterms:created>
  <dcterms:modified xsi:type="dcterms:W3CDTF">2014-04-30T21:33:27Z</dcterms:modified>
</cp:coreProperties>
</file>