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handoutMasterIdLst>
    <p:handoutMasterId r:id="rId4"/>
  </p:handoutMasterIdLst>
  <p:sldIdLst>
    <p:sldId id="256" r:id="rId2"/>
  </p:sldIdLst>
  <p:sldSz cx="32918400" cy="21945600"/>
  <p:notesSz cx="14782800" cy="9372600"/>
  <p:defaultTextStyle>
    <a:defPPr>
      <a:defRPr lang="en-US"/>
    </a:defPPr>
    <a:lvl1pPr algn="l" rtl="0" eaLnBrk="0" fontAlgn="base" hangingPunct="0">
      <a:spcBef>
        <a:spcPct val="0"/>
      </a:spcBef>
      <a:spcAft>
        <a:spcPct val="0"/>
      </a:spcAft>
      <a:defRPr sz="8800"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8800"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8800"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8800"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8800" kern="1200">
        <a:solidFill>
          <a:schemeClr val="tx1"/>
        </a:solidFill>
        <a:latin typeface="Arial" panose="020B0604020202020204" pitchFamily="34" charset="0"/>
        <a:ea typeface="+mn-ea"/>
        <a:cs typeface="+mn-cs"/>
      </a:defRPr>
    </a:lvl5pPr>
    <a:lvl6pPr marL="2286000" algn="l" defTabSz="914400" rtl="0" eaLnBrk="1" latinLnBrk="0" hangingPunct="1">
      <a:defRPr sz="8800" kern="1200">
        <a:solidFill>
          <a:schemeClr val="tx1"/>
        </a:solidFill>
        <a:latin typeface="Arial" panose="020B0604020202020204" pitchFamily="34" charset="0"/>
        <a:ea typeface="+mn-ea"/>
        <a:cs typeface="+mn-cs"/>
      </a:defRPr>
    </a:lvl6pPr>
    <a:lvl7pPr marL="2743200" algn="l" defTabSz="914400" rtl="0" eaLnBrk="1" latinLnBrk="0" hangingPunct="1">
      <a:defRPr sz="8800" kern="1200">
        <a:solidFill>
          <a:schemeClr val="tx1"/>
        </a:solidFill>
        <a:latin typeface="Arial" panose="020B0604020202020204" pitchFamily="34" charset="0"/>
        <a:ea typeface="+mn-ea"/>
        <a:cs typeface="+mn-cs"/>
      </a:defRPr>
    </a:lvl7pPr>
    <a:lvl8pPr marL="3200400" algn="l" defTabSz="914400" rtl="0" eaLnBrk="1" latinLnBrk="0" hangingPunct="1">
      <a:defRPr sz="8800" kern="1200">
        <a:solidFill>
          <a:schemeClr val="tx1"/>
        </a:solidFill>
        <a:latin typeface="Arial" panose="020B0604020202020204" pitchFamily="34" charset="0"/>
        <a:ea typeface="+mn-ea"/>
        <a:cs typeface="+mn-cs"/>
      </a:defRPr>
    </a:lvl8pPr>
    <a:lvl9pPr marL="3657600" algn="l" defTabSz="914400" rtl="0" eaLnBrk="1" latinLnBrk="0" hangingPunct="1">
      <a:defRPr sz="88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6912">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E16201-5232-FBCD-7C53-6B8821F1C2A9}" v="276" dt="2021-09-11T19:25:20.121"/>
    <p1510:client id="{6A5276A7-B795-A3A3-7C3C-AD2790E86384}" v="758" dt="2021-09-19T14:46:53.748"/>
    <p1510:client id="{AAE86DC7-F10A-0A18-AEF3-2717D405CF30}" v="83" dt="2021-09-19T21:08:12.492"/>
    <p1510:client id="{B2A3A643-5037-4EB8-8789-F09C3A58195F}" v="46" dt="2021-09-23T13:40:40.286"/>
    <p1510:client id="{B42FC88D-F39D-5228-3FCE-6B5FC6C3A550}" v="270" dt="2021-09-19T23:01:52.303"/>
    <p1510:client id="{C1EC2D68-67ED-7CC2-0120-954780F4388A}" v="29" dt="2021-09-19T21:37:12.88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397"/>
    <p:restoredTop sz="94660"/>
  </p:normalViewPr>
  <p:slideViewPr>
    <p:cSldViewPr snapToObjects="1">
      <p:cViewPr varScale="1">
        <p:scale>
          <a:sx n="31" d="100"/>
          <a:sy n="31" d="100"/>
        </p:scale>
        <p:origin x="456" y="19"/>
      </p:cViewPr>
      <p:guideLst>
        <p:guide orient="horz" pos="6912"/>
        <p:guide pos="10368"/>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 Id="rId9" Type="http://schemas.microsoft.com/office/2015/10/relationships/revisionInfo" Target="revisionInfo.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0457E3A-BF9C-4587-AF78-A563BFEE24F9}"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en-US"/>
        </a:p>
      </dgm:t>
    </dgm:pt>
    <dgm:pt modelId="{D5629719-345E-4602-B189-F61D0E86DDC5}">
      <dgm:prSet phldrT="[Text]" phldr="0"/>
      <dgm:spPr/>
      <dgm:t>
        <a:bodyPr/>
        <a:lstStyle/>
        <a:p>
          <a:pPr rtl="0"/>
          <a:r>
            <a:rPr lang="en-US" dirty="0">
              <a:solidFill>
                <a:srgbClr val="002060"/>
              </a:solidFill>
              <a:latin typeface="Arial"/>
            </a:rPr>
            <a:t>Primary BMS</a:t>
          </a:r>
          <a:endParaRPr lang="en-US" dirty="0">
            <a:solidFill>
              <a:srgbClr val="002060"/>
            </a:solidFill>
          </a:endParaRPr>
        </a:p>
      </dgm:t>
    </dgm:pt>
    <dgm:pt modelId="{6A54F7F2-D3FF-4EEC-BA2B-D102A7181AFB}" type="parTrans" cxnId="{0F222D2B-956D-42BD-B017-E5CE18DDE0EC}">
      <dgm:prSet/>
      <dgm:spPr/>
      <dgm:t>
        <a:bodyPr/>
        <a:lstStyle/>
        <a:p>
          <a:endParaRPr lang="en-US"/>
        </a:p>
      </dgm:t>
    </dgm:pt>
    <dgm:pt modelId="{342814EF-4765-4D2A-808F-55522E79F2A3}" type="sibTrans" cxnId="{0F222D2B-956D-42BD-B017-E5CE18DDE0EC}">
      <dgm:prSet/>
      <dgm:spPr/>
      <dgm:t>
        <a:bodyPr/>
        <a:lstStyle/>
        <a:p>
          <a:endParaRPr lang="en-US"/>
        </a:p>
      </dgm:t>
    </dgm:pt>
    <dgm:pt modelId="{6F4A7385-9CF9-4C28-87C0-64C0DDF1A6F8}">
      <dgm:prSet phldrT="[Text]" phldr="0"/>
      <dgm:spPr/>
      <dgm:t>
        <a:bodyPr/>
        <a:lstStyle/>
        <a:p>
          <a:pPr rtl="0"/>
          <a:r>
            <a:rPr lang="en-US" dirty="0">
              <a:solidFill>
                <a:srgbClr val="002060"/>
              </a:solidFill>
              <a:latin typeface="Arial"/>
            </a:rPr>
            <a:t>Central Nervous System</a:t>
          </a:r>
          <a:endParaRPr lang="en-US" dirty="0">
            <a:solidFill>
              <a:srgbClr val="002060"/>
            </a:solidFill>
          </a:endParaRPr>
        </a:p>
      </dgm:t>
    </dgm:pt>
    <dgm:pt modelId="{1CC1D403-1F56-48EF-84B4-7E8A956D6A20}" type="parTrans" cxnId="{77E2C220-F4B3-4F0B-9A90-508F6D298D3A}">
      <dgm:prSet/>
      <dgm:spPr/>
      <dgm:t>
        <a:bodyPr/>
        <a:lstStyle/>
        <a:p>
          <a:endParaRPr lang="en-US"/>
        </a:p>
      </dgm:t>
    </dgm:pt>
    <dgm:pt modelId="{7BAA7A76-67F2-463C-9EFA-F8775D828FD8}" type="sibTrans" cxnId="{77E2C220-F4B3-4F0B-9A90-508F6D298D3A}">
      <dgm:prSet/>
      <dgm:spPr/>
      <dgm:t>
        <a:bodyPr/>
        <a:lstStyle/>
        <a:p>
          <a:endParaRPr lang="en-US"/>
        </a:p>
      </dgm:t>
    </dgm:pt>
    <dgm:pt modelId="{66A0C051-A5FA-4E41-8134-3524BF1E744F}">
      <dgm:prSet phldrT="[Text]" phldr="0"/>
      <dgm:spPr/>
      <dgm:t>
        <a:bodyPr/>
        <a:lstStyle/>
        <a:p>
          <a:pPr rtl="0"/>
          <a:r>
            <a:rPr lang="en-US" dirty="0">
              <a:solidFill>
                <a:srgbClr val="002060"/>
              </a:solidFill>
              <a:latin typeface="Arial"/>
            </a:rPr>
            <a:t>Peripheral Nervous System</a:t>
          </a:r>
          <a:endParaRPr lang="en-US" dirty="0">
            <a:solidFill>
              <a:srgbClr val="002060"/>
            </a:solidFill>
          </a:endParaRPr>
        </a:p>
      </dgm:t>
    </dgm:pt>
    <dgm:pt modelId="{D933F44D-780A-4ECD-B189-CE2975715DFD}" type="parTrans" cxnId="{C7530D5F-C620-40A4-A087-612F2DB3E116}">
      <dgm:prSet/>
      <dgm:spPr/>
      <dgm:t>
        <a:bodyPr/>
        <a:lstStyle/>
        <a:p>
          <a:endParaRPr lang="en-US"/>
        </a:p>
      </dgm:t>
    </dgm:pt>
    <dgm:pt modelId="{B8A37F38-5AB9-433C-84F0-905DA090E5F2}" type="sibTrans" cxnId="{C7530D5F-C620-40A4-A087-612F2DB3E116}">
      <dgm:prSet/>
      <dgm:spPr/>
      <dgm:t>
        <a:bodyPr/>
        <a:lstStyle/>
        <a:p>
          <a:endParaRPr lang="en-US"/>
        </a:p>
      </dgm:t>
    </dgm:pt>
    <dgm:pt modelId="{B6A2A792-D4AC-4972-86A8-DCE3E27A8725}">
      <dgm:prSet phldrT="[Text]" phldr="0"/>
      <dgm:spPr/>
      <dgm:t>
        <a:bodyPr/>
        <a:lstStyle/>
        <a:p>
          <a:r>
            <a:rPr lang="en-US" dirty="0">
              <a:solidFill>
                <a:srgbClr val="002060"/>
              </a:solidFill>
              <a:latin typeface="Arial"/>
            </a:rPr>
            <a:t>Psychological</a:t>
          </a:r>
          <a:endParaRPr lang="en-US" dirty="0">
            <a:solidFill>
              <a:srgbClr val="002060"/>
            </a:solidFill>
          </a:endParaRPr>
        </a:p>
      </dgm:t>
    </dgm:pt>
    <dgm:pt modelId="{E4A9643C-5D1B-4DA5-9CB5-0A4B46D3A2A7}" type="parTrans" cxnId="{32DD49B2-D15F-4E9D-ACD2-6B40862EB73C}">
      <dgm:prSet/>
      <dgm:spPr/>
      <dgm:t>
        <a:bodyPr/>
        <a:lstStyle/>
        <a:p>
          <a:endParaRPr lang="en-US"/>
        </a:p>
      </dgm:t>
    </dgm:pt>
    <dgm:pt modelId="{F0EFD75F-5D59-4C8C-9641-168B46267E7F}" type="sibTrans" cxnId="{32DD49B2-D15F-4E9D-ACD2-6B40862EB73C}">
      <dgm:prSet/>
      <dgm:spPr/>
      <dgm:t>
        <a:bodyPr/>
        <a:lstStyle/>
        <a:p>
          <a:endParaRPr lang="en-US"/>
        </a:p>
      </dgm:t>
    </dgm:pt>
    <dgm:pt modelId="{FA19F983-9CEE-4E6C-88ED-CE3575724BA6}">
      <dgm:prSet phldr="0"/>
      <dgm:spPr/>
      <dgm:t>
        <a:bodyPr/>
        <a:lstStyle/>
        <a:p>
          <a:pPr rtl="0"/>
          <a:r>
            <a:rPr lang="en-US" dirty="0">
              <a:solidFill>
                <a:srgbClr val="002060"/>
              </a:solidFill>
            </a:rPr>
            <a:t>Abnormalities in small Aδ taste afferents</a:t>
          </a:r>
          <a:endParaRPr lang="en-US" dirty="0">
            <a:solidFill>
              <a:srgbClr val="002060"/>
            </a:solidFill>
            <a:latin typeface="Arial"/>
          </a:endParaRPr>
        </a:p>
      </dgm:t>
    </dgm:pt>
    <dgm:pt modelId="{653D277A-2B2F-4960-BF6C-B77C6CCE59F4}" type="parTrans" cxnId="{E5AE922C-1B85-49C0-817C-1372009E5A87}">
      <dgm:prSet/>
      <dgm:spPr/>
      <dgm:t>
        <a:bodyPr/>
        <a:lstStyle/>
        <a:p>
          <a:endParaRPr lang="en-US"/>
        </a:p>
      </dgm:t>
    </dgm:pt>
    <dgm:pt modelId="{0BCA7928-4814-423D-8F6F-FBA508F1EBF7}" type="sibTrans" cxnId="{E5AE922C-1B85-49C0-817C-1372009E5A87}">
      <dgm:prSet/>
      <dgm:spPr/>
      <dgm:t>
        <a:bodyPr/>
        <a:lstStyle/>
        <a:p>
          <a:endParaRPr lang="en-US"/>
        </a:p>
      </dgm:t>
    </dgm:pt>
    <dgm:pt modelId="{51030B5F-CB39-4DFB-95E9-32B20C625CA4}">
      <dgm:prSet phldr="0"/>
      <dgm:spPr/>
      <dgm:t>
        <a:bodyPr/>
        <a:lstStyle/>
        <a:p>
          <a:pPr rtl="0"/>
          <a:r>
            <a:rPr lang="en-US" dirty="0">
              <a:solidFill>
                <a:srgbClr val="002060"/>
              </a:solidFill>
              <a:latin typeface="Arial"/>
            </a:rPr>
            <a:t>Small fiber neuropathy</a:t>
          </a:r>
        </a:p>
      </dgm:t>
    </dgm:pt>
    <dgm:pt modelId="{5C450751-56C2-44D8-AC40-5B587F0AE440}" type="parTrans" cxnId="{178F041E-0B28-4FD9-BB9C-FB05EE5896BC}">
      <dgm:prSet/>
      <dgm:spPr/>
      <dgm:t>
        <a:bodyPr/>
        <a:lstStyle/>
        <a:p>
          <a:endParaRPr lang="en-US"/>
        </a:p>
      </dgm:t>
    </dgm:pt>
    <dgm:pt modelId="{061CA9EF-3275-49C3-93BF-696F0179E041}" type="sibTrans" cxnId="{178F041E-0B28-4FD9-BB9C-FB05EE5896BC}">
      <dgm:prSet/>
      <dgm:spPr/>
      <dgm:t>
        <a:bodyPr/>
        <a:lstStyle/>
        <a:p>
          <a:endParaRPr lang="en-US"/>
        </a:p>
      </dgm:t>
    </dgm:pt>
    <dgm:pt modelId="{03AE3BE3-A708-497F-B98D-E0237D14EDBC}">
      <dgm:prSet phldr="0"/>
      <dgm:spPr/>
      <dgm:t>
        <a:bodyPr/>
        <a:lstStyle/>
        <a:p>
          <a:pPr rtl="0"/>
          <a:r>
            <a:rPr lang="en-US" dirty="0">
              <a:solidFill>
                <a:srgbClr val="002060"/>
              </a:solidFill>
              <a:latin typeface="Arial"/>
            </a:rPr>
            <a:t>Trigeminal system neuropathy</a:t>
          </a:r>
          <a:endParaRPr lang="en-US" dirty="0">
            <a:solidFill>
              <a:srgbClr val="002060"/>
            </a:solidFill>
          </a:endParaRPr>
        </a:p>
      </dgm:t>
    </dgm:pt>
    <dgm:pt modelId="{C20CD2F6-FE79-428E-8E6A-4D5D89148F3C}" type="parTrans" cxnId="{AEDC422D-0CCD-42B7-9659-ACD2A670A2F3}">
      <dgm:prSet/>
      <dgm:spPr/>
      <dgm:t>
        <a:bodyPr/>
        <a:lstStyle/>
        <a:p>
          <a:endParaRPr lang="en-US"/>
        </a:p>
      </dgm:t>
    </dgm:pt>
    <dgm:pt modelId="{F862C3D3-0195-4153-8A4B-394BCD285C4F}" type="sibTrans" cxnId="{AEDC422D-0CCD-42B7-9659-ACD2A670A2F3}">
      <dgm:prSet/>
      <dgm:spPr/>
      <dgm:t>
        <a:bodyPr/>
        <a:lstStyle/>
        <a:p>
          <a:endParaRPr lang="en-US"/>
        </a:p>
      </dgm:t>
    </dgm:pt>
    <dgm:pt modelId="{BED36888-03A0-42ED-972B-FBADF55BEBE6}">
      <dgm:prSet phldr="0"/>
      <dgm:spPr/>
      <dgm:t>
        <a:bodyPr/>
        <a:lstStyle/>
        <a:p>
          <a:pPr rtl="0"/>
          <a:r>
            <a:rPr lang="en-US" dirty="0">
              <a:solidFill>
                <a:srgbClr val="002060"/>
              </a:solidFill>
              <a:latin typeface="Arial"/>
            </a:rPr>
            <a:t>Trigeminal system pathology in the brainstem</a:t>
          </a:r>
        </a:p>
      </dgm:t>
    </dgm:pt>
    <dgm:pt modelId="{3BFF98B5-C8DD-4686-ADED-36E17A453E06}" type="parTrans" cxnId="{1D61E406-CE9A-4A6A-84E8-74F71C6ED584}">
      <dgm:prSet/>
      <dgm:spPr/>
      <dgm:t>
        <a:bodyPr/>
        <a:lstStyle/>
        <a:p>
          <a:endParaRPr lang="en-US"/>
        </a:p>
      </dgm:t>
    </dgm:pt>
    <dgm:pt modelId="{001A0B83-299F-433B-AD39-A81B9B944232}" type="sibTrans" cxnId="{1D61E406-CE9A-4A6A-84E8-74F71C6ED584}">
      <dgm:prSet/>
      <dgm:spPr/>
      <dgm:t>
        <a:bodyPr/>
        <a:lstStyle/>
        <a:p>
          <a:endParaRPr lang="en-US"/>
        </a:p>
      </dgm:t>
    </dgm:pt>
    <dgm:pt modelId="{4920E236-9453-4784-B92F-FF5563E62DAD}">
      <dgm:prSet phldr="0"/>
      <dgm:spPr/>
      <dgm:t>
        <a:bodyPr/>
        <a:lstStyle/>
        <a:p>
          <a:pPr rtl="0"/>
          <a:r>
            <a:rPr lang="en-US" dirty="0">
              <a:solidFill>
                <a:srgbClr val="002060"/>
              </a:solidFill>
              <a:latin typeface="Arial"/>
            </a:rPr>
            <a:t>Whole brain hypofunctioning</a:t>
          </a:r>
        </a:p>
      </dgm:t>
    </dgm:pt>
    <dgm:pt modelId="{B3972BCE-3E06-4A21-A434-C6F5D2B2EBF8}" type="parTrans" cxnId="{62D050BF-B66B-4836-9BB9-0C7BE8E09034}">
      <dgm:prSet/>
      <dgm:spPr/>
      <dgm:t>
        <a:bodyPr/>
        <a:lstStyle/>
        <a:p>
          <a:endParaRPr lang="en-US"/>
        </a:p>
      </dgm:t>
    </dgm:pt>
    <dgm:pt modelId="{00FD4FB0-A69C-4E07-8AA1-7624A76B65C7}" type="sibTrans" cxnId="{62D050BF-B66B-4836-9BB9-0C7BE8E09034}">
      <dgm:prSet/>
      <dgm:spPr/>
      <dgm:t>
        <a:bodyPr/>
        <a:lstStyle/>
        <a:p>
          <a:endParaRPr lang="en-US"/>
        </a:p>
      </dgm:t>
    </dgm:pt>
    <dgm:pt modelId="{25CC33B5-5834-4BE1-8623-293DC62DBFC7}">
      <dgm:prSet phldr="0"/>
      <dgm:spPr/>
      <dgm:t>
        <a:bodyPr/>
        <a:lstStyle/>
        <a:p>
          <a:pPr rtl="0"/>
          <a:r>
            <a:rPr lang="en-US" dirty="0">
              <a:solidFill>
                <a:srgbClr val="002060"/>
              </a:solidFill>
              <a:latin typeface="Arial"/>
            </a:rPr>
            <a:t>Reduced striatal dopamine</a:t>
          </a:r>
        </a:p>
      </dgm:t>
    </dgm:pt>
    <dgm:pt modelId="{8FE453C2-B71A-48AA-87FA-1DFE4875CD7E}" type="parTrans" cxnId="{B743D243-4E26-4AC5-BF02-F53B160E9D14}">
      <dgm:prSet/>
      <dgm:spPr/>
      <dgm:t>
        <a:bodyPr/>
        <a:lstStyle/>
        <a:p>
          <a:endParaRPr lang="en-US"/>
        </a:p>
      </dgm:t>
    </dgm:pt>
    <dgm:pt modelId="{6BC54713-E67B-4113-B21E-2B2910D9AE00}" type="sibTrans" cxnId="{B743D243-4E26-4AC5-BF02-F53B160E9D14}">
      <dgm:prSet/>
      <dgm:spPr/>
      <dgm:t>
        <a:bodyPr/>
        <a:lstStyle/>
        <a:p>
          <a:endParaRPr lang="en-US"/>
        </a:p>
      </dgm:t>
    </dgm:pt>
    <dgm:pt modelId="{6F3D43B2-9FF5-4C26-A662-12E2ADBB62BE}">
      <dgm:prSet phldr="0"/>
      <dgm:spPr/>
      <dgm:t>
        <a:bodyPr/>
        <a:lstStyle/>
        <a:p>
          <a:r>
            <a:rPr lang="en-US" dirty="0">
              <a:solidFill>
                <a:srgbClr val="002060"/>
              </a:solidFill>
              <a:latin typeface="Arial"/>
            </a:rPr>
            <a:t>Anxiety</a:t>
          </a:r>
        </a:p>
      </dgm:t>
    </dgm:pt>
    <dgm:pt modelId="{6C45DE66-7CE6-4A22-83A4-532DF0A3CBBC}" type="parTrans" cxnId="{42CB90DE-4C1D-4AB0-8713-D8CB81AE3FB2}">
      <dgm:prSet/>
      <dgm:spPr/>
      <dgm:t>
        <a:bodyPr/>
        <a:lstStyle/>
        <a:p>
          <a:endParaRPr lang="en-US"/>
        </a:p>
      </dgm:t>
    </dgm:pt>
    <dgm:pt modelId="{8B7DAD10-E644-4329-B6D3-9D5B26978148}" type="sibTrans" cxnId="{42CB90DE-4C1D-4AB0-8713-D8CB81AE3FB2}">
      <dgm:prSet/>
      <dgm:spPr/>
      <dgm:t>
        <a:bodyPr/>
        <a:lstStyle/>
        <a:p>
          <a:endParaRPr lang="en-US"/>
        </a:p>
      </dgm:t>
    </dgm:pt>
    <dgm:pt modelId="{CAE36779-670D-4D3E-B85D-78BFC8026BB5}">
      <dgm:prSet phldr="0"/>
      <dgm:spPr/>
      <dgm:t>
        <a:bodyPr/>
        <a:lstStyle/>
        <a:p>
          <a:pPr rtl="0"/>
          <a:r>
            <a:rPr lang="en-US" dirty="0">
              <a:solidFill>
                <a:srgbClr val="002060"/>
              </a:solidFill>
              <a:latin typeface="Arial"/>
            </a:rPr>
            <a:t>Depression</a:t>
          </a:r>
        </a:p>
      </dgm:t>
    </dgm:pt>
    <dgm:pt modelId="{B0B13FF1-F0B0-4D82-819F-CA1548BCB90B}" type="parTrans" cxnId="{0FDD2ED8-978E-41F7-8803-71455CFD7F9D}">
      <dgm:prSet/>
      <dgm:spPr/>
      <dgm:t>
        <a:bodyPr/>
        <a:lstStyle/>
        <a:p>
          <a:endParaRPr lang="en-US"/>
        </a:p>
      </dgm:t>
    </dgm:pt>
    <dgm:pt modelId="{F068118F-A92A-48E1-B78E-09C21EA4D2A6}" type="sibTrans" cxnId="{0FDD2ED8-978E-41F7-8803-71455CFD7F9D}">
      <dgm:prSet/>
      <dgm:spPr/>
      <dgm:t>
        <a:bodyPr/>
        <a:lstStyle/>
        <a:p>
          <a:endParaRPr lang="en-US"/>
        </a:p>
      </dgm:t>
    </dgm:pt>
    <dgm:pt modelId="{9E71D194-378A-42B3-ADAA-C6BDE3C853CA}">
      <dgm:prSet phldr="0"/>
      <dgm:spPr/>
      <dgm:t>
        <a:bodyPr/>
        <a:lstStyle/>
        <a:p>
          <a:pPr rtl="0"/>
          <a:r>
            <a:rPr lang="en-US" dirty="0">
              <a:solidFill>
                <a:srgbClr val="002060"/>
              </a:solidFill>
              <a:latin typeface="Arial"/>
            </a:rPr>
            <a:t>Alexithymia</a:t>
          </a:r>
        </a:p>
      </dgm:t>
    </dgm:pt>
    <dgm:pt modelId="{21BD4C88-8F0A-41F6-B6E7-9C0492F0C74D}" type="parTrans" cxnId="{8AA3FF38-0848-4217-AF0E-75586711149B}">
      <dgm:prSet/>
      <dgm:spPr/>
      <dgm:t>
        <a:bodyPr/>
        <a:lstStyle/>
        <a:p>
          <a:endParaRPr lang="en-US"/>
        </a:p>
      </dgm:t>
    </dgm:pt>
    <dgm:pt modelId="{9EB7F6FC-C6D9-4371-812F-C7A5FBE62F5B}" type="sibTrans" cxnId="{8AA3FF38-0848-4217-AF0E-75586711149B}">
      <dgm:prSet/>
      <dgm:spPr/>
      <dgm:t>
        <a:bodyPr/>
        <a:lstStyle/>
        <a:p>
          <a:endParaRPr lang="en-US"/>
        </a:p>
      </dgm:t>
    </dgm:pt>
    <dgm:pt modelId="{7CB85F3B-BBF2-40BD-9A58-6BE05059D789}" type="pres">
      <dgm:prSet presAssocID="{E0457E3A-BF9C-4587-AF78-A563BFEE24F9}" presName="hierChild1" presStyleCnt="0">
        <dgm:presLayoutVars>
          <dgm:orgChart val="1"/>
          <dgm:chPref val="1"/>
          <dgm:dir/>
          <dgm:animOne val="branch"/>
          <dgm:animLvl val="lvl"/>
          <dgm:resizeHandles/>
        </dgm:presLayoutVars>
      </dgm:prSet>
      <dgm:spPr/>
    </dgm:pt>
    <dgm:pt modelId="{2A31FE47-007F-46AA-851B-C3EA9EBD8A44}" type="pres">
      <dgm:prSet presAssocID="{D5629719-345E-4602-B189-F61D0E86DDC5}" presName="hierRoot1" presStyleCnt="0">
        <dgm:presLayoutVars>
          <dgm:hierBranch val="init"/>
        </dgm:presLayoutVars>
      </dgm:prSet>
      <dgm:spPr/>
    </dgm:pt>
    <dgm:pt modelId="{0B827153-AFA7-4656-B293-BB2635C84663}" type="pres">
      <dgm:prSet presAssocID="{D5629719-345E-4602-B189-F61D0E86DDC5}" presName="rootComposite1" presStyleCnt="0"/>
      <dgm:spPr/>
    </dgm:pt>
    <dgm:pt modelId="{A7ADFC06-6494-4737-8A49-3C624CA49064}" type="pres">
      <dgm:prSet presAssocID="{D5629719-345E-4602-B189-F61D0E86DDC5}" presName="rootText1" presStyleLbl="node0" presStyleIdx="0" presStyleCnt="1">
        <dgm:presLayoutVars>
          <dgm:chPref val="3"/>
        </dgm:presLayoutVars>
      </dgm:prSet>
      <dgm:spPr/>
    </dgm:pt>
    <dgm:pt modelId="{BDEF4B15-3493-486D-B106-C70E924FCFF3}" type="pres">
      <dgm:prSet presAssocID="{D5629719-345E-4602-B189-F61D0E86DDC5}" presName="rootConnector1" presStyleLbl="node1" presStyleIdx="0" presStyleCnt="0"/>
      <dgm:spPr/>
    </dgm:pt>
    <dgm:pt modelId="{431F21F0-A988-4251-9D3E-B6A1F7AB9FD2}" type="pres">
      <dgm:prSet presAssocID="{D5629719-345E-4602-B189-F61D0E86DDC5}" presName="hierChild2" presStyleCnt="0"/>
      <dgm:spPr/>
    </dgm:pt>
    <dgm:pt modelId="{740421DB-DFCC-4C6A-B95A-EEDA5DB47906}" type="pres">
      <dgm:prSet presAssocID="{1CC1D403-1F56-48EF-84B4-7E8A956D6A20}" presName="Name37" presStyleLbl="parChTrans1D2" presStyleIdx="0" presStyleCnt="3"/>
      <dgm:spPr/>
    </dgm:pt>
    <dgm:pt modelId="{36A0DF5D-98D3-4163-B5CA-2F849F7CA582}" type="pres">
      <dgm:prSet presAssocID="{6F4A7385-9CF9-4C28-87C0-64C0DDF1A6F8}" presName="hierRoot2" presStyleCnt="0">
        <dgm:presLayoutVars>
          <dgm:hierBranch val="init"/>
        </dgm:presLayoutVars>
      </dgm:prSet>
      <dgm:spPr/>
    </dgm:pt>
    <dgm:pt modelId="{A9ED88A1-CB94-4767-9E15-1CD35C4C42EF}" type="pres">
      <dgm:prSet presAssocID="{6F4A7385-9CF9-4C28-87C0-64C0DDF1A6F8}" presName="rootComposite" presStyleCnt="0"/>
      <dgm:spPr/>
    </dgm:pt>
    <dgm:pt modelId="{62E698B1-35C9-4669-9A82-F6E7DD24C23D}" type="pres">
      <dgm:prSet presAssocID="{6F4A7385-9CF9-4C28-87C0-64C0DDF1A6F8}" presName="rootText" presStyleLbl="node2" presStyleIdx="0" presStyleCnt="3">
        <dgm:presLayoutVars>
          <dgm:chPref val="3"/>
        </dgm:presLayoutVars>
      </dgm:prSet>
      <dgm:spPr/>
    </dgm:pt>
    <dgm:pt modelId="{E69CBC29-FD2B-49EA-8702-40DA1178E2B2}" type="pres">
      <dgm:prSet presAssocID="{6F4A7385-9CF9-4C28-87C0-64C0DDF1A6F8}" presName="rootConnector" presStyleLbl="node2" presStyleIdx="0" presStyleCnt="3"/>
      <dgm:spPr/>
    </dgm:pt>
    <dgm:pt modelId="{676D04D9-FD22-43E7-9754-A4EF2BC123AA}" type="pres">
      <dgm:prSet presAssocID="{6F4A7385-9CF9-4C28-87C0-64C0DDF1A6F8}" presName="hierChild4" presStyleCnt="0"/>
      <dgm:spPr/>
    </dgm:pt>
    <dgm:pt modelId="{25F458B0-DC85-4C2F-9CC5-F33C29B6C2AF}" type="pres">
      <dgm:prSet presAssocID="{3BFF98B5-C8DD-4686-ADED-36E17A453E06}" presName="Name37" presStyleLbl="parChTrans1D3" presStyleIdx="0" presStyleCnt="9"/>
      <dgm:spPr/>
    </dgm:pt>
    <dgm:pt modelId="{C7CBA254-9A48-491F-A981-21C0021366CE}" type="pres">
      <dgm:prSet presAssocID="{BED36888-03A0-42ED-972B-FBADF55BEBE6}" presName="hierRoot2" presStyleCnt="0">
        <dgm:presLayoutVars>
          <dgm:hierBranch val="init"/>
        </dgm:presLayoutVars>
      </dgm:prSet>
      <dgm:spPr/>
    </dgm:pt>
    <dgm:pt modelId="{5867E6D2-9442-499F-9E7E-8F6606FD03A9}" type="pres">
      <dgm:prSet presAssocID="{BED36888-03A0-42ED-972B-FBADF55BEBE6}" presName="rootComposite" presStyleCnt="0"/>
      <dgm:spPr/>
    </dgm:pt>
    <dgm:pt modelId="{24E178C5-6DCD-4E42-A8C7-03FA8AAA8BD8}" type="pres">
      <dgm:prSet presAssocID="{BED36888-03A0-42ED-972B-FBADF55BEBE6}" presName="rootText" presStyleLbl="node3" presStyleIdx="0" presStyleCnt="9">
        <dgm:presLayoutVars>
          <dgm:chPref val="3"/>
        </dgm:presLayoutVars>
      </dgm:prSet>
      <dgm:spPr/>
    </dgm:pt>
    <dgm:pt modelId="{69032611-F2F1-4F39-8E8C-0E3024B8105B}" type="pres">
      <dgm:prSet presAssocID="{BED36888-03A0-42ED-972B-FBADF55BEBE6}" presName="rootConnector" presStyleLbl="node3" presStyleIdx="0" presStyleCnt="9"/>
      <dgm:spPr/>
    </dgm:pt>
    <dgm:pt modelId="{AE4E313B-5DC4-4036-B169-90045B64D582}" type="pres">
      <dgm:prSet presAssocID="{BED36888-03A0-42ED-972B-FBADF55BEBE6}" presName="hierChild4" presStyleCnt="0"/>
      <dgm:spPr/>
    </dgm:pt>
    <dgm:pt modelId="{278E48AD-4CBB-45DC-BEE0-E4364D4BBDA2}" type="pres">
      <dgm:prSet presAssocID="{BED36888-03A0-42ED-972B-FBADF55BEBE6}" presName="hierChild5" presStyleCnt="0"/>
      <dgm:spPr/>
    </dgm:pt>
    <dgm:pt modelId="{3D9A7974-DA24-45B1-82C9-9A324141C82C}" type="pres">
      <dgm:prSet presAssocID="{B3972BCE-3E06-4A21-A434-C6F5D2B2EBF8}" presName="Name37" presStyleLbl="parChTrans1D3" presStyleIdx="1" presStyleCnt="9"/>
      <dgm:spPr/>
    </dgm:pt>
    <dgm:pt modelId="{2F3C8A90-90CD-492E-A51C-395F761957BA}" type="pres">
      <dgm:prSet presAssocID="{4920E236-9453-4784-B92F-FF5563E62DAD}" presName="hierRoot2" presStyleCnt="0">
        <dgm:presLayoutVars>
          <dgm:hierBranch val="init"/>
        </dgm:presLayoutVars>
      </dgm:prSet>
      <dgm:spPr/>
    </dgm:pt>
    <dgm:pt modelId="{987AB9AC-696A-42CC-BB14-26C3F99143B1}" type="pres">
      <dgm:prSet presAssocID="{4920E236-9453-4784-B92F-FF5563E62DAD}" presName="rootComposite" presStyleCnt="0"/>
      <dgm:spPr/>
    </dgm:pt>
    <dgm:pt modelId="{EFF4D05A-B577-43BE-9107-219290E7C2CF}" type="pres">
      <dgm:prSet presAssocID="{4920E236-9453-4784-B92F-FF5563E62DAD}" presName="rootText" presStyleLbl="node3" presStyleIdx="1" presStyleCnt="9">
        <dgm:presLayoutVars>
          <dgm:chPref val="3"/>
        </dgm:presLayoutVars>
      </dgm:prSet>
      <dgm:spPr/>
    </dgm:pt>
    <dgm:pt modelId="{BC74D4C8-CF14-4469-AEF8-86BE46E5C526}" type="pres">
      <dgm:prSet presAssocID="{4920E236-9453-4784-B92F-FF5563E62DAD}" presName="rootConnector" presStyleLbl="node3" presStyleIdx="1" presStyleCnt="9"/>
      <dgm:spPr/>
    </dgm:pt>
    <dgm:pt modelId="{A2AAB431-11B2-462D-88F0-90064F0C3903}" type="pres">
      <dgm:prSet presAssocID="{4920E236-9453-4784-B92F-FF5563E62DAD}" presName="hierChild4" presStyleCnt="0"/>
      <dgm:spPr/>
    </dgm:pt>
    <dgm:pt modelId="{8EBBAEB0-B01C-45DD-9B68-13212371C4E1}" type="pres">
      <dgm:prSet presAssocID="{4920E236-9453-4784-B92F-FF5563E62DAD}" presName="hierChild5" presStyleCnt="0"/>
      <dgm:spPr/>
    </dgm:pt>
    <dgm:pt modelId="{EA629D62-0F57-4D92-B21F-EB4E1C6E9A6E}" type="pres">
      <dgm:prSet presAssocID="{8FE453C2-B71A-48AA-87FA-1DFE4875CD7E}" presName="Name37" presStyleLbl="parChTrans1D3" presStyleIdx="2" presStyleCnt="9"/>
      <dgm:spPr/>
    </dgm:pt>
    <dgm:pt modelId="{0C28721B-8C60-4C06-A9D2-4E46BFF62A52}" type="pres">
      <dgm:prSet presAssocID="{25CC33B5-5834-4BE1-8623-293DC62DBFC7}" presName="hierRoot2" presStyleCnt="0">
        <dgm:presLayoutVars>
          <dgm:hierBranch val="init"/>
        </dgm:presLayoutVars>
      </dgm:prSet>
      <dgm:spPr/>
    </dgm:pt>
    <dgm:pt modelId="{C84A4156-09D4-4A82-B41C-0683ED814872}" type="pres">
      <dgm:prSet presAssocID="{25CC33B5-5834-4BE1-8623-293DC62DBFC7}" presName="rootComposite" presStyleCnt="0"/>
      <dgm:spPr/>
    </dgm:pt>
    <dgm:pt modelId="{3DF39657-74FA-4CFD-AABC-1B386EF2E5C4}" type="pres">
      <dgm:prSet presAssocID="{25CC33B5-5834-4BE1-8623-293DC62DBFC7}" presName="rootText" presStyleLbl="node3" presStyleIdx="2" presStyleCnt="9">
        <dgm:presLayoutVars>
          <dgm:chPref val="3"/>
        </dgm:presLayoutVars>
      </dgm:prSet>
      <dgm:spPr/>
    </dgm:pt>
    <dgm:pt modelId="{32DEAB80-2FEA-4378-8A9A-A6C00547A02C}" type="pres">
      <dgm:prSet presAssocID="{25CC33B5-5834-4BE1-8623-293DC62DBFC7}" presName="rootConnector" presStyleLbl="node3" presStyleIdx="2" presStyleCnt="9"/>
      <dgm:spPr/>
    </dgm:pt>
    <dgm:pt modelId="{2931EBFA-DFC3-4037-B11D-C7C9E499B70F}" type="pres">
      <dgm:prSet presAssocID="{25CC33B5-5834-4BE1-8623-293DC62DBFC7}" presName="hierChild4" presStyleCnt="0"/>
      <dgm:spPr/>
    </dgm:pt>
    <dgm:pt modelId="{F117BF0A-E23B-4DA3-971F-C2C9AAF832A5}" type="pres">
      <dgm:prSet presAssocID="{25CC33B5-5834-4BE1-8623-293DC62DBFC7}" presName="hierChild5" presStyleCnt="0"/>
      <dgm:spPr/>
    </dgm:pt>
    <dgm:pt modelId="{6F454435-29C5-4EE8-9061-37BC3A08D7CB}" type="pres">
      <dgm:prSet presAssocID="{6F4A7385-9CF9-4C28-87C0-64C0DDF1A6F8}" presName="hierChild5" presStyleCnt="0"/>
      <dgm:spPr/>
    </dgm:pt>
    <dgm:pt modelId="{DF2D5431-478B-4173-9BE8-0C0B441DFEB9}" type="pres">
      <dgm:prSet presAssocID="{D933F44D-780A-4ECD-B189-CE2975715DFD}" presName="Name37" presStyleLbl="parChTrans1D2" presStyleIdx="1" presStyleCnt="3"/>
      <dgm:spPr/>
    </dgm:pt>
    <dgm:pt modelId="{D9290677-B433-4D3A-920B-56F272C62B4A}" type="pres">
      <dgm:prSet presAssocID="{66A0C051-A5FA-4E41-8134-3524BF1E744F}" presName="hierRoot2" presStyleCnt="0">
        <dgm:presLayoutVars>
          <dgm:hierBranch val="init"/>
        </dgm:presLayoutVars>
      </dgm:prSet>
      <dgm:spPr/>
    </dgm:pt>
    <dgm:pt modelId="{4FDF6BD5-BE0F-4F64-A7CC-01F4ADEE3594}" type="pres">
      <dgm:prSet presAssocID="{66A0C051-A5FA-4E41-8134-3524BF1E744F}" presName="rootComposite" presStyleCnt="0"/>
      <dgm:spPr/>
    </dgm:pt>
    <dgm:pt modelId="{76F04FF9-015E-4A44-8743-63978F79645F}" type="pres">
      <dgm:prSet presAssocID="{66A0C051-A5FA-4E41-8134-3524BF1E744F}" presName="rootText" presStyleLbl="node2" presStyleIdx="1" presStyleCnt="3">
        <dgm:presLayoutVars>
          <dgm:chPref val="3"/>
        </dgm:presLayoutVars>
      </dgm:prSet>
      <dgm:spPr/>
    </dgm:pt>
    <dgm:pt modelId="{6DFD6A3B-60F1-42AD-8DF9-293B20995009}" type="pres">
      <dgm:prSet presAssocID="{66A0C051-A5FA-4E41-8134-3524BF1E744F}" presName="rootConnector" presStyleLbl="node2" presStyleIdx="1" presStyleCnt="3"/>
      <dgm:spPr/>
    </dgm:pt>
    <dgm:pt modelId="{4A2BA321-96CF-455B-852C-A8D917D803EC}" type="pres">
      <dgm:prSet presAssocID="{66A0C051-A5FA-4E41-8134-3524BF1E744F}" presName="hierChild4" presStyleCnt="0"/>
      <dgm:spPr/>
    </dgm:pt>
    <dgm:pt modelId="{24DBB69E-F905-45C8-895A-07279F70BDFE}" type="pres">
      <dgm:prSet presAssocID="{653D277A-2B2F-4960-BF6C-B77C6CCE59F4}" presName="Name37" presStyleLbl="parChTrans1D3" presStyleIdx="3" presStyleCnt="9"/>
      <dgm:spPr/>
    </dgm:pt>
    <dgm:pt modelId="{0F8AFF26-FC32-4BA7-80D3-E3CDDD6F5028}" type="pres">
      <dgm:prSet presAssocID="{FA19F983-9CEE-4E6C-88ED-CE3575724BA6}" presName="hierRoot2" presStyleCnt="0">
        <dgm:presLayoutVars>
          <dgm:hierBranch val="init"/>
        </dgm:presLayoutVars>
      </dgm:prSet>
      <dgm:spPr/>
    </dgm:pt>
    <dgm:pt modelId="{5ABFCF06-0726-4938-AD35-30122416BB57}" type="pres">
      <dgm:prSet presAssocID="{FA19F983-9CEE-4E6C-88ED-CE3575724BA6}" presName="rootComposite" presStyleCnt="0"/>
      <dgm:spPr/>
    </dgm:pt>
    <dgm:pt modelId="{A87952A8-05D5-45CA-A874-793C492AE8CA}" type="pres">
      <dgm:prSet presAssocID="{FA19F983-9CEE-4E6C-88ED-CE3575724BA6}" presName="rootText" presStyleLbl="node3" presStyleIdx="3" presStyleCnt="9">
        <dgm:presLayoutVars>
          <dgm:chPref val="3"/>
        </dgm:presLayoutVars>
      </dgm:prSet>
      <dgm:spPr/>
    </dgm:pt>
    <dgm:pt modelId="{4B4859CE-751E-4C42-9F3F-6E74CB8974D2}" type="pres">
      <dgm:prSet presAssocID="{FA19F983-9CEE-4E6C-88ED-CE3575724BA6}" presName="rootConnector" presStyleLbl="node3" presStyleIdx="3" presStyleCnt="9"/>
      <dgm:spPr/>
    </dgm:pt>
    <dgm:pt modelId="{6311D648-DDDB-40C8-993A-6E781FC1A412}" type="pres">
      <dgm:prSet presAssocID="{FA19F983-9CEE-4E6C-88ED-CE3575724BA6}" presName="hierChild4" presStyleCnt="0"/>
      <dgm:spPr/>
    </dgm:pt>
    <dgm:pt modelId="{310AB584-036D-4116-9C97-F3F38CAAF8B9}" type="pres">
      <dgm:prSet presAssocID="{FA19F983-9CEE-4E6C-88ED-CE3575724BA6}" presName="hierChild5" presStyleCnt="0"/>
      <dgm:spPr/>
    </dgm:pt>
    <dgm:pt modelId="{ACBEC452-F054-4FDD-BF2D-636B9C314FE9}" type="pres">
      <dgm:prSet presAssocID="{5C450751-56C2-44D8-AC40-5B587F0AE440}" presName="Name37" presStyleLbl="parChTrans1D3" presStyleIdx="4" presStyleCnt="9"/>
      <dgm:spPr/>
    </dgm:pt>
    <dgm:pt modelId="{640CAE47-A36F-4678-9B87-BEEB4E134132}" type="pres">
      <dgm:prSet presAssocID="{51030B5F-CB39-4DFB-95E9-32B20C625CA4}" presName="hierRoot2" presStyleCnt="0">
        <dgm:presLayoutVars>
          <dgm:hierBranch val="init"/>
        </dgm:presLayoutVars>
      </dgm:prSet>
      <dgm:spPr/>
    </dgm:pt>
    <dgm:pt modelId="{2769F54A-9733-4AF6-A72E-C1460D4592A6}" type="pres">
      <dgm:prSet presAssocID="{51030B5F-CB39-4DFB-95E9-32B20C625CA4}" presName="rootComposite" presStyleCnt="0"/>
      <dgm:spPr/>
    </dgm:pt>
    <dgm:pt modelId="{8E46C891-1F2C-46A5-AD83-E36C7E431716}" type="pres">
      <dgm:prSet presAssocID="{51030B5F-CB39-4DFB-95E9-32B20C625CA4}" presName="rootText" presStyleLbl="node3" presStyleIdx="4" presStyleCnt="9">
        <dgm:presLayoutVars>
          <dgm:chPref val="3"/>
        </dgm:presLayoutVars>
      </dgm:prSet>
      <dgm:spPr/>
    </dgm:pt>
    <dgm:pt modelId="{E467052A-D165-4DE0-B0D7-70A041E8021C}" type="pres">
      <dgm:prSet presAssocID="{51030B5F-CB39-4DFB-95E9-32B20C625CA4}" presName="rootConnector" presStyleLbl="node3" presStyleIdx="4" presStyleCnt="9"/>
      <dgm:spPr/>
    </dgm:pt>
    <dgm:pt modelId="{6E0C5586-7040-4A36-9088-C371AA95A481}" type="pres">
      <dgm:prSet presAssocID="{51030B5F-CB39-4DFB-95E9-32B20C625CA4}" presName="hierChild4" presStyleCnt="0"/>
      <dgm:spPr/>
    </dgm:pt>
    <dgm:pt modelId="{079FB2C1-F9CD-4DF9-9AA3-8BB29374B1CC}" type="pres">
      <dgm:prSet presAssocID="{51030B5F-CB39-4DFB-95E9-32B20C625CA4}" presName="hierChild5" presStyleCnt="0"/>
      <dgm:spPr/>
    </dgm:pt>
    <dgm:pt modelId="{C00059E8-AE49-440D-A80B-4EC29C4CC9BE}" type="pres">
      <dgm:prSet presAssocID="{C20CD2F6-FE79-428E-8E6A-4D5D89148F3C}" presName="Name37" presStyleLbl="parChTrans1D3" presStyleIdx="5" presStyleCnt="9"/>
      <dgm:spPr/>
    </dgm:pt>
    <dgm:pt modelId="{FEFC84D2-F175-4D03-B518-C89751570F05}" type="pres">
      <dgm:prSet presAssocID="{03AE3BE3-A708-497F-B98D-E0237D14EDBC}" presName="hierRoot2" presStyleCnt="0">
        <dgm:presLayoutVars>
          <dgm:hierBranch val="init"/>
        </dgm:presLayoutVars>
      </dgm:prSet>
      <dgm:spPr/>
    </dgm:pt>
    <dgm:pt modelId="{7BFA858C-D2BC-45D2-B46E-D5E8585411AA}" type="pres">
      <dgm:prSet presAssocID="{03AE3BE3-A708-497F-B98D-E0237D14EDBC}" presName="rootComposite" presStyleCnt="0"/>
      <dgm:spPr/>
    </dgm:pt>
    <dgm:pt modelId="{8E45C8B2-89AC-495D-9D85-DD71BFBB871A}" type="pres">
      <dgm:prSet presAssocID="{03AE3BE3-A708-497F-B98D-E0237D14EDBC}" presName="rootText" presStyleLbl="node3" presStyleIdx="5" presStyleCnt="9">
        <dgm:presLayoutVars>
          <dgm:chPref val="3"/>
        </dgm:presLayoutVars>
      </dgm:prSet>
      <dgm:spPr/>
    </dgm:pt>
    <dgm:pt modelId="{EE4B5AB7-1618-4FBB-A5AE-D8D1A1B62916}" type="pres">
      <dgm:prSet presAssocID="{03AE3BE3-A708-497F-B98D-E0237D14EDBC}" presName="rootConnector" presStyleLbl="node3" presStyleIdx="5" presStyleCnt="9"/>
      <dgm:spPr/>
    </dgm:pt>
    <dgm:pt modelId="{4045AC13-906B-407E-B394-ACEAFF068EB6}" type="pres">
      <dgm:prSet presAssocID="{03AE3BE3-A708-497F-B98D-E0237D14EDBC}" presName="hierChild4" presStyleCnt="0"/>
      <dgm:spPr/>
    </dgm:pt>
    <dgm:pt modelId="{FC177286-9D01-4337-BFA6-4957E899A9D2}" type="pres">
      <dgm:prSet presAssocID="{03AE3BE3-A708-497F-B98D-E0237D14EDBC}" presName="hierChild5" presStyleCnt="0"/>
      <dgm:spPr/>
    </dgm:pt>
    <dgm:pt modelId="{6D014407-3B54-4BD6-B742-DA3DEF80FEEF}" type="pres">
      <dgm:prSet presAssocID="{66A0C051-A5FA-4E41-8134-3524BF1E744F}" presName="hierChild5" presStyleCnt="0"/>
      <dgm:spPr/>
    </dgm:pt>
    <dgm:pt modelId="{69F63D78-DD25-490A-9648-865B7F54F632}" type="pres">
      <dgm:prSet presAssocID="{E4A9643C-5D1B-4DA5-9CB5-0A4B46D3A2A7}" presName="Name37" presStyleLbl="parChTrans1D2" presStyleIdx="2" presStyleCnt="3"/>
      <dgm:spPr/>
    </dgm:pt>
    <dgm:pt modelId="{A03888A6-C652-4831-9676-6A1607D6CC3E}" type="pres">
      <dgm:prSet presAssocID="{B6A2A792-D4AC-4972-86A8-DCE3E27A8725}" presName="hierRoot2" presStyleCnt="0">
        <dgm:presLayoutVars>
          <dgm:hierBranch val="init"/>
        </dgm:presLayoutVars>
      </dgm:prSet>
      <dgm:spPr/>
    </dgm:pt>
    <dgm:pt modelId="{F37CFFA6-743A-4DE9-8D08-022A284E6129}" type="pres">
      <dgm:prSet presAssocID="{B6A2A792-D4AC-4972-86A8-DCE3E27A8725}" presName="rootComposite" presStyleCnt="0"/>
      <dgm:spPr/>
    </dgm:pt>
    <dgm:pt modelId="{7D8F2290-AB73-4D43-B4F2-DDAF68E7DD64}" type="pres">
      <dgm:prSet presAssocID="{B6A2A792-D4AC-4972-86A8-DCE3E27A8725}" presName="rootText" presStyleLbl="node2" presStyleIdx="2" presStyleCnt="3">
        <dgm:presLayoutVars>
          <dgm:chPref val="3"/>
        </dgm:presLayoutVars>
      </dgm:prSet>
      <dgm:spPr/>
    </dgm:pt>
    <dgm:pt modelId="{648400DC-E6DE-4B64-8B76-B1E2D82AEA39}" type="pres">
      <dgm:prSet presAssocID="{B6A2A792-D4AC-4972-86A8-DCE3E27A8725}" presName="rootConnector" presStyleLbl="node2" presStyleIdx="2" presStyleCnt="3"/>
      <dgm:spPr/>
    </dgm:pt>
    <dgm:pt modelId="{ABBE1E78-0B85-439A-BCF1-91F608B2A008}" type="pres">
      <dgm:prSet presAssocID="{B6A2A792-D4AC-4972-86A8-DCE3E27A8725}" presName="hierChild4" presStyleCnt="0"/>
      <dgm:spPr/>
    </dgm:pt>
    <dgm:pt modelId="{08D5A062-EBE1-4707-8689-111B576F312A}" type="pres">
      <dgm:prSet presAssocID="{B0B13FF1-F0B0-4D82-819F-CA1548BCB90B}" presName="Name37" presStyleLbl="parChTrans1D3" presStyleIdx="6" presStyleCnt="9"/>
      <dgm:spPr/>
    </dgm:pt>
    <dgm:pt modelId="{B611556B-092A-4238-9A4C-EE1169D1D1E9}" type="pres">
      <dgm:prSet presAssocID="{CAE36779-670D-4D3E-B85D-78BFC8026BB5}" presName="hierRoot2" presStyleCnt="0">
        <dgm:presLayoutVars>
          <dgm:hierBranch val="init"/>
        </dgm:presLayoutVars>
      </dgm:prSet>
      <dgm:spPr/>
    </dgm:pt>
    <dgm:pt modelId="{E5BBFE8A-CD90-4254-A8F2-D4C020B9EE5E}" type="pres">
      <dgm:prSet presAssocID="{CAE36779-670D-4D3E-B85D-78BFC8026BB5}" presName="rootComposite" presStyleCnt="0"/>
      <dgm:spPr/>
    </dgm:pt>
    <dgm:pt modelId="{63CA72AD-F0CE-49FA-BF75-785C6F50BC05}" type="pres">
      <dgm:prSet presAssocID="{CAE36779-670D-4D3E-B85D-78BFC8026BB5}" presName="rootText" presStyleLbl="node3" presStyleIdx="6" presStyleCnt="9">
        <dgm:presLayoutVars>
          <dgm:chPref val="3"/>
        </dgm:presLayoutVars>
      </dgm:prSet>
      <dgm:spPr/>
    </dgm:pt>
    <dgm:pt modelId="{B0A519F3-2B07-4D22-BEDC-D69E2D67D98C}" type="pres">
      <dgm:prSet presAssocID="{CAE36779-670D-4D3E-B85D-78BFC8026BB5}" presName="rootConnector" presStyleLbl="node3" presStyleIdx="6" presStyleCnt="9"/>
      <dgm:spPr/>
    </dgm:pt>
    <dgm:pt modelId="{DBEE7E1B-11E7-4BEF-8FCF-66ABA799958B}" type="pres">
      <dgm:prSet presAssocID="{CAE36779-670D-4D3E-B85D-78BFC8026BB5}" presName="hierChild4" presStyleCnt="0"/>
      <dgm:spPr/>
    </dgm:pt>
    <dgm:pt modelId="{A27B33BE-6901-4CE4-97D6-27EB33532D1F}" type="pres">
      <dgm:prSet presAssocID="{CAE36779-670D-4D3E-B85D-78BFC8026BB5}" presName="hierChild5" presStyleCnt="0"/>
      <dgm:spPr/>
    </dgm:pt>
    <dgm:pt modelId="{1F3807CF-0149-44F7-B569-8FA6EE366AF0}" type="pres">
      <dgm:prSet presAssocID="{6C45DE66-7CE6-4A22-83A4-532DF0A3CBBC}" presName="Name37" presStyleLbl="parChTrans1D3" presStyleIdx="7" presStyleCnt="9"/>
      <dgm:spPr/>
    </dgm:pt>
    <dgm:pt modelId="{67B25D43-8C3A-447F-8850-247F8558E4A3}" type="pres">
      <dgm:prSet presAssocID="{6F3D43B2-9FF5-4C26-A662-12E2ADBB62BE}" presName="hierRoot2" presStyleCnt="0">
        <dgm:presLayoutVars>
          <dgm:hierBranch val="init"/>
        </dgm:presLayoutVars>
      </dgm:prSet>
      <dgm:spPr/>
    </dgm:pt>
    <dgm:pt modelId="{6606ED16-181D-4801-A01B-6148D3C13817}" type="pres">
      <dgm:prSet presAssocID="{6F3D43B2-9FF5-4C26-A662-12E2ADBB62BE}" presName="rootComposite" presStyleCnt="0"/>
      <dgm:spPr/>
    </dgm:pt>
    <dgm:pt modelId="{ED69F9BB-F393-476D-90A7-BC4EA71966DC}" type="pres">
      <dgm:prSet presAssocID="{6F3D43B2-9FF5-4C26-A662-12E2ADBB62BE}" presName="rootText" presStyleLbl="node3" presStyleIdx="7" presStyleCnt="9">
        <dgm:presLayoutVars>
          <dgm:chPref val="3"/>
        </dgm:presLayoutVars>
      </dgm:prSet>
      <dgm:spPr/>
    </dgm:pt>
    <dgm:pt modelId="{8BEDCC39-7B9E-4DF8-BD48-BD330C2310C5}" type="pres">
      <dgm:prSet presAssocID="{6F3D43B2-9FF5-4C26-A662-12E2ADBB62BE}" presName="rootConnector" presStyleLbl="node3" presStyleIdx="7" presStyleCnt="9"/>
      <dgm:spPr/>
    </dgm:pt>
    <dgm:pt modelId="{B4346AB7-4C52-49BB-9D57-7D184A008CAA}" type="pres">
      <dgm:prSet presAssocID="{6F3D43B2-9FF5-4C26-A662-12E2ADBB62BE}" presName="hierChild4" presStyleCnt="0"/>
      <dgm:spPr/>
    </dgm:pt>
    <dgm:pt modelId="{AF378014-4440-405B-A376-BC638C78CB7B}" type="pres">
      <dgm:prSet presAssocID="{6F3D43B2-9FF5-4C26-A662-12E2ADBB62BE}" presName="hierChild5" presStyleCnt="0"/>
      <dgm:spPr/>
    </dgm:pt>
    <dgm:pt modelId="{09CFECFB-5B9F-4704-8D68-7FBD6DE0B293}" type="pres">
      <dgm:prSet presAssocID="{21BD4C88-8F0A-41F6-B6E7-9C0492F0C74D}" presName="Name37" presStyleLbl="parChTrans1D3" presStyleIdx="8" presStyleCnt="9"/>
      <dgm:spPr/>
    </dgm:pt>
    <dgm:pt modelId="{576F15F9-868A-4E31-A644-C548692A5243}" type="pres">
      <dgm:prSet presAssocID="{9E71D194-378A-42B3-ADAA-C6BDE3C853CA}" presName="hierRoot2" presStyleCnt="0">
        <dgm:presLayoutVars>
          <dgm:hierBranch val="init"/>
        </dgm:presLayoutVars>
      </dgm:prSet>
      <dgm:spPr/>
    </dgm:pt>
    <dgm:pt modelId="{73F9A456-154D-439D-AE75-3ADF7222D5E1}" type="pres">
      <dgm:prSet presAssocID="{9E71D194-378A-42B3-ADAA-C6BDE3C853CA}" presName="rootComposite" presStyleCnt="0"/>
      <dgm:spPr/>
    </dgm:pt>
    <dgm:pt modelId="{ADF9C1F9-74AE-47D1-910B-540E5D381ACC}" type="pres">
      <dgm:prSet presAssocID="{9E71D194-378A-42B3-ADAA-C6BDE3C853CA}" presName="rootText" presStyleLbl="node3" presStyleIdx="8" presStyleCnt="9">
        <dgm:presLayoutVars>
          <dgm:chPref val="3"/>
        </dgm:presLayoutVars>
      </dgm:prSet>
      <dgm:spPr/>
    </dgm:pt>
    <dgm:pt modelId="{2D99FF19-ADF4-42AF-9CFE-CADF489B96D5}" type="pres">
      <dgm:prSet presAssocID="{9E71D194-378A-42B3-ADAA-C6BDE3C853CA}" presName="rootConnector" presStyleLbl="node3" presStyleIdx="8" presStyleCnt="9"/>
      <dgm:spPr/>
    </dgm:pt>
    <dgm:pt modelId="{C2BF9415-6D61-42E7-A8AA-E08E1DD7CDBF}" type="pres">
      <dgm:prSet presAssocID="{9E71D194-378A-42B3-ADAA-C6BDE3C853CA}" presName="hierChild4" presStyleCnt="0"/>
      <dgm:spPr/>
    </dgm:pt>
    <dgm:pt modelId="{DF972F55-C5B1-4F70-8B6E-C2E82FF57B65}" type="pres">
      <dgm:prSet presAssocID="{9E71D194-378A-42B3-ADAA-C6BDE3C853CA}" presName="hierChild5" presStyleCnt="0"/>
      <dgm:spPr/>
    </dgm:pt>
    <dgm:pt modelId="{3C29D5ED-A705-493D-80AF-CA0A4656E54E}" type="pres">
      <dgm:prSet presAssocID="{B6A2A792-D4AC-4972-86A8-DCE3E27A8725}" presName="hierChild5" presStyleCnt="0"/>
      <dgm:spPr/>
    </dgm:pt>
    <dgm:pt modelId="{78D11813-8F9F-409B-A6F5-468657480523}" type="pres">
      <dgm:prSet presAssocID="{D5629719-345E-4602-B189-F61D0E86DDC5}" presName="hierChild3" presStyleCnt="0"/>
      <dgm:spPr/>
    </dgm:pt>
  </dgm:ptLst>
  <dgm:cxnLst>
    <dgm:cxn modelId="{DECC6D00-11F1-4CB8-AC84-96947E18392F}" type="presOf" srcId="{03AE3BE3-A708-497F-B98D-E0237D14EDBC}" destId="{8E45C8B2-89AC-495D-9D85-DD71BFBB871A}" srcOrd="0" destOrd="0" presId="urn:microsoft.com/office/officeart/2005/8/layout/orgChart1"/>
    <dgm:cxn modelId="{1D61E406-CE9A-4A6A-84E8-74F71C6ED584}" srcId="{6F4A7385-9CF9-4C28-87C0-64C0DDF1A6F8}" destId="{BED36888-03A0-42ED-972B-FBADF55BEBE6}" srcOrd="0" destOrd="0" parTransId="{3BFF98B5-C8DD-4686-ADED-36E17A453E06}" sibTransId="{001A0B83-299F-433B-AD39-A81B9B944232}"/>
    <dgm:cxn modelId="{FC70F807-A7B5-4E7E-A526-EA0F6A8E167A}" type="presOf" srcId="{6F3D43B2-9FF5-4C26-A662-12E2ADBB62BE}" destId="{ED69F9BB-F393-476D-90A7-BC4EA71966DC}" srcOrd="0" destOrd="0" presId="urn:microsoft.com/office/officeart/2005/8/layout/orgChart1"/>
    <dgm:cxn modelId="{EDE2240B-FBA5-4FF6-9D5D-BBC6AFD1A52F}" type="presOf" srcId="{4920E236-9453-4784-B92F-FF5563E62DAD}" destId="{BC74D4C8-CF14-4469-AEF8-86BE46E5C526}" srcOrd="1" destOrd="0" presId="urn:microsoft.com/office/officeart/2005/8/layout/orgChart1"/>
    <dgm:cxn modelId="{35F3060E-7497-4E6E-826F-303A96FD181B}" type="presOf" srcId="{3BFF98B5-C8DD-4686-ADED-36E17A453E06}" destId="{25F458B0-DC85-4C2F-9CC5-F33C29B6C2AF}" srcOrd="0" destOrd="0" presId="urn:microsoft.com/office/officeart/2005/8/layout/orgChart1"/>
    <dgm:cxn modelId="{7EC3EB12-2A75-4B46-87FA-60AB0B39B403}" type="presOf" srcId="{E4A9643C-5D1B-4DA5-9CB5-0A4B46D3A2A7}" destId="{69F63D78-DD25-490A-9648-865B7F54F632}" srcOrd="0" destOrd="0" presId="urn:microsoft.com/office/officeart/2005/8/layout/orgChart1"/>
    <dgm:cxn modelId="{48D73F17-971A-45B0-ADE7-7F7E9E374CEC}" type="presOf" srcId="{1CC1D403-1F56-48EF-84B4-7E8A956D6A20}" destId="{740421DB-DFCC-4C6A-B95A-EEDA5DB47906}" srcOrd="0" destOrd="0" presId="urn:microsoft.com/office/officeart/2005/8/layout/orgChart1"/>
    <dgm:cxn modelId="{0117C81A-ECAB-4E8E-A29C-DAEA4BF01C56}" type="presOf" srcId="{6F3D43B2-9FF5-4C26-A662-12E2ADBB62BE}" destId="{8BEDCC39-7B9E-4DF8-BD48-BD330C2310C5}" srcOrd="1" destOrd="0" presId="urn:microsoft.com/office/officeart/2005/8/layout/orgChart1"/>
    <dgm:cxn modelId="{178F041E-0B28-4FD9-BB9C-FB05EE5896BC}" srcId="{66A0C051-A5FA-4E41-8134-3524BF1E744F}" destId="{51030B5F-CB39-4DFB-95E9-32B20C625CA4}" srcOrd="1" destOrd="0" parTransId="{5C450751-56C2-44D8-AC40-5B587F0AE440}" sibTransId="{061CA9EF-3275-49C3-93BF-696F0179E041}"/>
    <dgm:cxn modelId="{77E2C220-F4B3-4F0B-9A90-508F6D298D3A}" srcId="{D5629719-345E-4602-B189-F61D0E86DDC5}" destId="{6F4A7385-9CF9-4C28-87C0-64C0DDF1A6F8}" srcOrd="0" destOrd="0" parTransId="{1CC1D403-1F56-48EF-84B4-7E8A956D6A20}" sibTransId="{7BAA7A76-67F2-463C-9EFA-F8775D828FD8}"/>
    <dgm:cxn modelId="{8D570327-8DC3-48AE-B4F4-1FF793903ABA}" type="presOf" srcId="{FA19F983-9CEE-4E6C-88ED-CE3575724BA6}" destId="{A87952A8-05D5-45CA-A874-793C492AE8CA}" srcOrd="0" destOrd="0" presId="urn:microsoft.com/office/officeart/2005/8/layout/orgChart1"/>
    <dgm:cxn modelId="{0F222D2B-956D-42BD-B017-E5CE18DDE0EC}" srcId="{E0457E3A-BF9C-4587-AF78-A563BFEE24F9}" destId="{D5629719-345E-4602-B189-F61D0E86DDC5}" srcOrd="0" destOrd="0" parTransId="{6A54F7F2-D3FF-4EEC-BA2B-D102A7181AFB}" sibTransId="{342814EF-4765-4D2A-808F-55522E79F2A3}"/>
    <dgm:cxn modelId="{E5AE922C-1B85-49C0-817C-1372009E5A87}" srcId="{66A0C051-A5FA-4E41-8134-3524BF1E744F}" destId="{FA19F983-9CEE-4E6C-88ED-CE3575724BA6}" srcOrd="0" destOrd="0" parTransId="{653D277A-2B2F-4960-BF6C-B77C6CCE59F4}" sibTransId="{0BCA7928-4814-423D-8F6F-FBA508F1EBF7}"/>
    <dgm:cxn modelId="{AEDC422D-0CCD-42B7-9659-ACD2A670A2F3}" srcId="{66A0C051-A5FA-4E41-8134-3524BF1E744F}" destId="{03AE3BE3-A708-497F-B98D-E0237D14EDBC}" srcOrd="2" destOrd="0" parTransId="{C20CD2F6-FE79-428E-8E6A-4D5D89148F3C}" sibTransId="{F862C3D3-0195-4153-8A4B-394BCD285C4F}"/>
    <dgm:cxn modelId="{16CC6A30-779C-454C-A46A-1CB851513021}" type="presOf" srcId="{D5629719-345E-4602-B189-F61D0E86DDC5}" destId="{A7ADFC06-6494-4737-8A49-3C624CA49064}" srcOrd="0" destOrd="0" presId="urn:microsoft.com/office/officeart/2005/8/layout/orgChart1"/>
    <dgm:cxn modelId="{1E856632-4B14-477B-BA2F-1B042665CAD9}" type="presOf" srcId="{21BD4C88-8F0A-41F6-B6E7-9C0492F0C74D}" destId="{09CFECFB-5B9F-4704-8D68-7FBD6DE0B293}" srcOrd="0" destOrd="0" presId="urn:microsoft.com/office/officeart/2005/8/layout/orgChart1"/>
    <dgm:cxn modelId="{975DF336-8D35-488C-BBB0-14B7959635A3}" type="presOf" srcId="{BED36888-03A0-42ED-972B-FBADF55BEBE6}" destId="{24E178C5-6DCD-4E42-A8C7-03FA8AAA8BD8}" srcOrd="0" destOrd="0" presId="urn:microsoft.com/office/officeart/2005/8/layout/orgChart1"/>
    <dgm:cxn modelId="{8AA3FF38-0848-4217-AF0E-75586711149B}" srcId="{B6A2A792-D4AC-4972-86A8-DCE3E27A8725}" destId="{9E71D194-378A-42B3-ADAA-C6BDE3C853CA}" srcOrd="2" destOrd="0" parTransId="{21BD4C88-8F0A-41F6-B6E7-9C0492F0C74D}" sibTransId="{9EB7F6FC-C6D9-4371-812F-C7A5FBE62F5B}"/>
    <dgm:cxn modelId="{29AE373D-F2D2-46ED-910F-3CBA6B35FD53}" type="presOf" srcId="{51030B5F-CB39-4DFB-95E9-32B20C625CA4}" destId="{8E46C891-1F2C-46A5-AD83-E36C7E431716}" srcOrd="0" destOrd="0" presId="urn:microsoft.com/office/officeart/2005/8/layout/orgChart1"/>
    <dgm:cxn modelId="{9567A73D-99B6-4F53-8408-5EA5AD14C94D}" type="presOf" srcId="{25CC33B5-5834-4BE1-8623-293DC62DBFC7}" destId="{3DF39657-74FA-4CFD-AABC-1B386EF2E5C4}" srcOrd="0" destOrd="0" presId="urn:microsoft.com/office/officeart/2005/8/layout/orgChart1"/>
    <dgm:cxn modelId="{2ED0FE3D-87F9-4A1A-B399-5D6CE7DD5877}" type="presOf" srcId="{CAE36779-670D-4D3E-B85D-78BFC8026BB5}" destId="{63CA72AD-F0CE-49FA-BF75-785C6F50BC05}" srcOrd="0" destOrd="0" presId="urn:microsoft.com/office/officeart/2005/8/layout/orgChart1"/>
    <dgm:cxn modelId="{C7530D5F-C620-40A4-A087-612F2DB3E116}" srcId="{D5629719-345E-4602-B189-F61D0E86DDC5}" destId="{66A0C051-A5FA-4E41-8134-3524BF1E744F}" srcOrd="1" destOrd="0" parTransId="{D933F44D-780A-4ECD-B189-CE2975715DFD}" sibTransId="{B8A37F38-5AB9-433C-84F0-905DA090E5F2}"/>
    <dgm:cxn modelId="{B743D243-4E26-4AC5-BF02-F53B160E9D14}" srcId="{6F4A7385-9CF9-4C28-87C0-64C0DDF1A6F8}" destId="{25CC33B5-5834-4BE1-8623-293DC62DBFC7}" srcOrd="2" destOrd="0" parTransId="{8FE453C2-B71A-48AA-87FA-1DFE4875CD7E}" sibTransId="{6BC54713-E67B-4113-B21E-2B2910D9AE00}"/>
    <dgm:cxn modelId="{C9E99945-2724-4796-9CF4-34F48E3B3572}" type="presOf" srcId="{5C450751-56C2-44D8-AC40-5B587F0AE440}" destId="{ACBEC452-F054-4FDD-BF2D-636B9C314FE9}" srcOrd="0" destOrd="0" presId="urn:microsoft.com/office/officeart/2005/8/layout/orgChart1"/>
    <dgm:cxn modelId="{29198369-2E78-4628-8AE0-D6314A3EDE63}" type="presOf" srcId="{B3972BCE-3E06-4A21-A434-C6F5D2B2EBF8}" destId="{3D9A7974-DA24-45B1-82C9-9A324141C82C}" srcOrd="0" destOrd="0" presId="urn:microsoft.com/office/officeart/2005/8/layout/orgChart1"/>
    <dgm:cxn modelId="{B0DD5A4B-AC42-4157-8504-1B9A79D61858}" type="presOf" srcId="{25CC33B5-5834-4BE1-8623-293DC62DBFC7}" destId="{32DEAB80-2FEA-4378-8A9A-A6C00547A02C}" srcOrd="1" destOrd="0" presId="urn:microsoft.com/office/officeart/2005/8/layout/orgChart1"/>
    <dgm:cxn modelId="{01F0AD6B-A4B5-440C-AFE5-11AE36B97509}" type="presOf" srcId="{CAE36779-670D-4D3E-B85D-78BFC8026BB5}" destId="{B0A519F3-2B07-4D22-BEDC-D69E2D67D98C}" srcOrd="1" destOrd="0" presId="urn:microsoft.com/office/officeart/2005/8/layout/orgChart1"/>
    <dgm:cxn modelId="{25EAC86E-BE33-4CA6-85DE-B39221637F2A}" type="presOf" srcId="{B6A2A792-D4AC-4972-86A8-DCE3E27A8725}" destId="{648400DC-E6DE-4B64-8B76-B1E2D82AEA39}" srcOrd="1" destOrd="0" presId="urn:microsoft.com/office/officeart/2005/8/layout/orgChart1"/>
    <dgm:cxn modelId="{5EE2CA4F-9D0B-4D8D-96F0-D462DB627FC6}" type="presOf" srcId="{4920E236-9453-4784-B92F-FF5563E62DAD}" destId="{EFF4D05A-B577-43BE-9107-219290E7C2CF}" srcOrd="0" destOrd="0" presId="urn:microsoft.com/office/officeart/2005/8/layout/orgChart1"/>
    <dgm:cxn modelId="{5024BB75-FEE2-458C-AC26-67C3E968E908}" type="presOf" srcId="{8FE453C2-B71A-48AA-87FA-1DFE4875CD7E}" destId="{EA629D62-0F57-4D92-B21F-EB4E1C6E9A6E}" srcOrd="0" destOrd="0" presId="urn:microsoft.com/office/officeart/2005/8/layout/orgChart1"/>
    <dgm:cxn modelId="{ADE1BF7E-F21E-4900-99AF-E4910E04174F}" type="presOf" srcId="{BED36888-03A0-42ED-972B-FBADF55BEBE6}" destId="{69032611-F2F1-4F39-8E8C-0E3024B8105B}" srcOrd="1" destOrd="0" presId="urn:microsoft.com/office/officeart/2005/8/layout/orgChart1"/>
    <dgm:cxn modelId="{CFBA2A8A-18D4-4EAC-BE2C-D0BA83F30F53}" type="presOf" srcId="{66A0C051-A5FA-4E41-8134-3524BF1E744F}" destId="{76F04FF9-015E-4A44-8743-63978F79645F}" srcOrd="0" destOrd="0" presId="urn:microsoft.com/office/officeart/2005/8/layout/orgChart1"/>
    <dgm:cxn modelId="{300BD799-3435-4857-8C84-2D8C6D7F660F}" type="presOf" srcId="{6F4A7385-9CF9-4C28-87C0-64C0DDF1A6F8}" destId="{E69CBC29-FD2B-49EA-8702-40DA1178E2B2}" srcOrd="1" destOrd="0" presId="urn:microsoft.com/office/officeart/2005/8/layout/orgChart1"/>
    <dgm:cxn modelId="{15FDFDA0-30E2-4FCC-B700-CF197968B214}" type="presOf" srcId="{B0B13FF1-F0B0-4D82-819F-CA1548BCB90B}" destId="{08D5A062-EBE1-4707-8689-111B576F312A}" srcOrd="0" destOrd="0" presId="urn:microsoft.com/office/officeart/2005/8/layout/orgChart1"/>
    <dgm:cxn modelId="{66157EA8-00A4-4F24-8FB3-3BE37A927817}" type="presOf" srcId="{66A0C051-A5FA-4E41-8134-3524BF1E744F}" destId="{6DFD6A3B-60F1-42AD-8DF9-293B20995009}" srcOrd="1" destOrd="0" presId="urn:microsoft.com/office/officeart/2005/8/layout/orgChart1"/>
    <dgm:cxn modelId="{35EE62B2-5E48-4953-9043-6D726F4802DA}" type="presOf" srcId="{E0457E3A-BF9C-4587-AF78-A563BFEE24F9}" destId="{7CB85F3B-BBF2-40BD-9A58-6BE05059D789}" srcOrd="0" destOrd="0" presId="urn:microsoft.com/office/officeart/2005/8/layout/orgChart1"/>
    <dgm:cxn modelId="{32DD49B2-D15F-4E9D-ACD2-6B40862EB73C}" srcId="{D5629719-345E-4602-B189-F61D0E86DDC5}" destId="{B6A2A792-D4AC-4972-86A8-DCE3E27A8725}" srcOrd="2" destOrd="0" parTransId="{E4A9643C-5D1B-4DA5-9CB5-0A4B46D3A2A7}" sibTransId="{F0EFD75F-5D59-4C8C-9641-168B46267E7F}"/>
    <dgm:cxn modelId="{D63B8BB2-723E-4F8F-AC92-0A2896CAB1B5}" type="presOf" srcId="{51030B5F-CB39-4DFB-95E9-32B20C625CA4}" destId="{E467052A-D165-4DE0-B0D7-70A041E8021C}" srcOrd="1" destOrd="0" presId="urn:microsoft.com/office/officeart/2005/8/layout/orgChart1"/>
    <dgm:cxn modelId="{09787DB5-03C7-4F18-9CB4-D1CAFD64DCF1}" type="presOf" srcId="{9E71D194-378A-42B3-ADAA-C6BDE3C853CA}" destId="{2D99FF19-ADF4-42AF-9CFE-CADF489B96D5}" srcOrd="1" destOrd="0" presId="urn:microsoft.com/office/officeart/2005/8/layout/orgChart1"/>
    <dgm:cxn modelId="{62D050BF-B66B-4836-9BB9-0C7BE8E09034}" srcId="{6F4A7385-9CF9-4C28-87C0-64C0DDF1A6F8}" destId="{4920E236-9453-4784-B92F-FF5563E62DAD}" srcOrd="1" destOrd="0" parTransId="{B3972BCE-3E06-4A21-A434-C6F5D2B2EBF8}" sibTransId="{00FD4FB0-A69C-4E07-8AA1-7624A76B65C7}"/>
    <dgm:cxn modelId="{7F891CC2-4D4F-4360-B18D-003086EC0CEC}" type="presOf" srcId="{6C45DE66-7CE6-4A22-83A4-532DF0A3CBBC}" destId="{1F3807CF-0149-44F7-B569-8FA6EE366AF0}" srcOrd="0" destOrd="0" presId="urn:microsoft.com/office/officeart/2005/8/layout/orgChart1"/>
    <dgm:cxn modelId="{94B7E5C3-C4A5-4916-A2BC-2C3D5257359D}" type="presOf" srcId="{D5629719-345E-4602-B189-F61D0E86DDC5}" destId="{BDEF4B15-3493-486D-B106-C70E924FCFF3}" srcOrd="1" destOrd="0" presId="urn:microsoft.com/office/officeart/2005/8/layout/orgChart1"/>
    <dgm:cxn modelId="{A145D8C5-98F6-42CD-9926-AEC65B06DC06}" type="presOf" srcId="{D933F44D-780A-4ECD-B189-CE2975715DFD}" destId="{DF2D5431-478B-4173-9BE8-0C0B441DFEB9}" srcOrd="0" destOrd="0" presId="urn:microsoft.com/office/officeart/2005/8/layout/orgChart1"/>
    <dgm:cxn modelId="{0FDD2ED8-978E-41F7-8803-71455CFD7F9D}" srcId="{B6A2A792-D4AC-4972-86A8-DCE3E27A8725}" destId="{CAE36779-670D-4D3E-B85D-78BFC8026BB5}" srcOrd="0" destOrd="0" parTransId="{B0B13FF1-F0B0-4D82-819F-CA1548BCB90B}" sibTransId="{F068118F-A92A-48E1-B78E-09C21EA4D2A6}"/>
    <dgm:cxn modelId="{231800DB-2142-49E8-B671-2CDAC65637E2}" type="presOf" srcId="{9E71D194-378A-42B3-ADAA-C6BDE3C853CA}" destId="{ADF9C1F9-74AE-47D1-910B-540E5D381ACC}" srcOrd="0" destOrd="0" presId="urn:microsoft.com/office/officeart/2005/8/layout/orgChart1"/>
    <dgm:cxn modelId="{03B91DDD-2238-44CC-B544-2DB2BC020FC9}" type="presOf" srcId="{6F4A7385-9CF9-4C28-87C0-64C0DDF1A6F8}" destId="{62E698B1-35C9-4669-9A82-F6E7DD24C23D}" srcOrd="0" destOrd="0" presId="urn:microsoft.com/office/officeart/2005/8/layout/orgChart1"/>
    <dgm:cxn modelId="{4DA4E8DD-FFDC-4328-B681-B91923842549}" type="presOf" srcId="{FA19F983-9CEE-4E6C-88ED-CE3575724BA6}" destId="{4B4859CE-751E-4C42-9F3F-6E74CB8974D2}" srcOrd="1" destOrd="0" presId="urn:microsoft.com/office/officeart/2005/8/layout/orgChart1"/>
    <dgm:cxn modelId="{42CB90DE-4C1D-4AB0-8713-D8CB81AE3FB2}" srcId="{B6A2A792-D4AC-4972-86A8-DCE3E27A8725}" destId="{6F3D43B2-9FF5-4C26-A662-12E2ADBB62BE}" srcOrd="1" destOrd="0" parTransId="{6C45DE66-7CE6-4A22-83A4-532DF0A3CBBC}" sibTransId="{8B7DAD10-E644-4329-B6D3-9D5B26978148}"/>
    <dgm:cxn modelId="{750D8EE5-0B1A-4643-A3A4-4FD1A4806AC8}" type="presOf" srcId="{653D277A-2B2F-4960-BF6C-B77C6CCE59F4}" destId="{24DBB69E-F905-45C8-895A-07279F70BDFE}" srcOrd="0" destOrd="0" presId="urn:microsoft.com/office/officeart/2005/8/layout/orgChart1"/>
    <dgm:cxn modelId="{852483F1-53A5-461D-9D15-2AEBF92C04F9}" type="presOf" srcId="{03AE3BE3-A708-497F-B98D-E0237D14EDBC}" destId="{EE4B5AB7-1618-4FBB-A5AE-D8D1A1B62916}" srcOrd="1" destOrd="0" presId="urn:microsoft.com/office/officeart/2005/8/layout/orgChart1"/>
    <dgm:cxn modelId="{43C01FFE-8797-45F7-961B-3D8F38CE2BB0}" type="presOf" srcId="{C20CD2F6-FE79-428E-8E6A-4D5D89148F3C}" destId="{C00059E8-AE49-440D-A80B-4EC29C4CC9BE}" srcOrd="0" destOrd="0" presId="urn:microsoft.com/office/officeart/2005/8/layout/orgChart1"/>
    <dgm:cxn modelId="{7B8C9FFF-6965-4199-AEBE-905161A3CF14}" type="presOf" srcId="{B6A2A792-D4AC-4972-86A8-DCE3E27A8725}" destId="{7D8F2290-AB73-4D43-B4F2-DDAF68E7DD64}" srcOrd="0" destOrd="0" presId="urn:microsoft.com/office/officeart/2005/8/layout/orgChart1"/>
    <dgm:cxn modelId="{627EAF01-8395-40F7-B9E1-CDC9EA5CFF78}" type="presParOf" srcId="{7CB85F3B-BBF2-40BD-9A58-6BE05059D789}" destId="{2A31FE47-007F-46AA-851B-C3EA9EBD8A44}" srcOrd="0" destOrd="0" presId="urn:microsoft.com/office/officeart/2005/8/layout/orgChart1"/>
    <dgm:cxn modelId="{4B813A58-6221-4767-90D1-0A3A0B56506C}" type="presParOf" srcId="{2A31FE47-007F-46AA-851B-C3EA9EBD8A44}" destId="{0B827153-AFA7-4656-B293-BB2635C84663}" srcOrd="0" destOrd="0" presId="urn:microsoft.com/office/officeart/2005/8/layout/orgChart1"/>
    <dgm:cxn modelId="{1E7CB527-F717-43AB-9B19-C12CA811B823}" type="presParOf" srcId="{0B827153-AFA7-4656-B293-BB2635C84663}" destId="{A7ADFC06-6494-4737-8A49-3C624CA49064}" srcOrd="0" destOrd="0" presId="urn:microsoft.com/office/officeart/2005/8/layout/orgChart1"/>
    <dgm:cxn modelId="{48787C82-541F-4415-921D-C19665B575FB}" type="presParOf" srcId="{0B827153-AFA7-4656-B293-BB2635C84663}" destId="{BDEF4B15-3493-486D-B106-C70E924FCFF3}" srcOrd="1" destOrd="0" presId="urn:microsoft.com/office/officeart/2005/8/layout/orgChart1"/>
    <dgm:cxn modelId="{2171FDA7-F023-4384-84DF-E926BA927C1D}" type="presParOf" srcId="{2A31FE47-007F-46AA-851B-C3EA9EBD8A44}" destId="{431F21F0-A988-4251-9D3E-B6A1F7AB9FD2}" srcOrd="1" destOrd="0" presId="urn:microsoft.com/office/officeart/2005/8/layout/orgChart1"/>
    <dgm:cxn modelId="{4AF97800-DE0E-4E27-8569-D9AE7516DC23}" type="presParOf" srcId="{431F21F0-A988-4251-9D3E-B6A1F7AB9FD2}" destId="{740421DB-DFCC-4C6A-B95A-EEDA5DB47906}" srcOrd="0" destOrd="0" presId="urn:microsoft.com/office/officeart/2005/8/layout/orgChart1"/>
    <dgm:cxn modelId="{2FBEBF6A-FCA4-4CD7-BB9A-02896A05A64F}" type="presParOf" srcId="{431F21F0-A988-4251-9D3E-B6A1F7AB9FD2}" destId="{36A0DF5D-98D3-4163-B5CA-2F849F7CA582}" srcOrd="1" destOrd="0" presId="urn:microsoft.com/office/officeart/2005/8/layout/orgChart1"/>
    <dgm:cxn modelId="{E8B98CA7-5001-4FB2-A85A-C292305113DC}" type="presParOf" srcId="{36A0DF5D-98D3-4163-B5CA-2F849F7CA582}" destId="{A9ED88A1-CB94-4767-9E15-1CD35C4C42EF}" srcOrd="0" destOrd="0" presId="urn:microsoft.com/office/officeart/2005/8/layout/orgChart1"/>
    <dgm:cxn modelId="{BF6FB638-6F43-4990-B23C-31A4CEDCB7B3}" type="presParOf" srcId="{A9ED88A1-CB94-4767-9E15-1CD35C4C42EF}" destId="{62E698B1-35C9-4669-9A82-F6E7DD24C23D}" srcOrd="0" destOrd="0" presId="urn:microsoft.com/office/officeart/2005/8/layout/orgChart1"/>
    <dgm:cxn modelId="{2E302E98-5D44-4CF2-9B9B-60C1D6D8333C}" type="presParOf" srcId="{A9ED88A1-CB94-4767-9E15-1CD35C4C42EF}" destId="{E69CBC29-FD2B-49EA-8702-40DA1178E2B2}" srcOrd="1" destOrd="0" presId="urn:microsoft.com/office/officeart/2005/8/layout/orgChart1"/>
    <dgm:cxn modelId="{DBCB1A62-2EF4-4B6C-A99A-2E7E7E31F41D}" type="presParOf" srcId="{36A0DF5D-98D3-4163-B5CA-2F849F7CA582}" destId="{676D04D9-FD22-43E7-9754-A4EF2BC123AA}" srcOrd="1" destOrd="0" presId="urn:microsoft.com/office/officeart/2005/8/layout/orgChart1"/>
    <dgm:cxn modelId="{79DD842E-B306-416F-956D-B84AAFAFD2F6}" type="presParOf" srcId="{676D04D9-FD22-43E7-9754-A4EF2BC123AA}" destId="{25F458B0-DC85-4C2F-9CC5-F33C29B6C2AF}" srcOrd="0" destOrd="0" presId="urn:microsoft.com/office/officeart/2005/8/layout/orgChart1"/>
    <dgm:cxn modelId="{28C4EBF0-B10D-478F-8132-A5383A20038B}" type="presParOf" srcId="{676D04D9-FD22-43E7-9754-A4EF2BC123AA}" destId="{C7CBA254-9A48-491F-A981-21C0021366CE}" srcOrd="1" destOrd="0" presId="urn:microsoft.com/office/officeart/2005/8/layout/orgChart1"/>
    <dgm:cxn modelId="{7B883673-7E11-4482-9895-12BF8EE57D5D}" type="presParOf" srcId="{C7CBA254-9A48-491F-A981-21C0021366CE}" destId="{5867E6D2-9442-499F-9E7E-8F6606FD03A9}" srcOrd="0" destOrd="0" presId="urn:microsoft.com/office/officeart/2005/8/layout/orgChart1"/>
    <dgm:cxn modelId="{7F83E112-1E56-45C8-B261-26BFC028120A}" type="presParOf" srcId="{5867E6D2-9442-499F-9E7E-8F6606FD03A9}" destId="{24E178C5-6DCD-4E42-A8C7-03FA8AAA8BD8}" srcOrd="0" destOrd="0" presId="urn:microsoft.com/office/officeart/2005/8/layout/orgChart1"/>
    <dgm:cxn modelId="{CD290ED6-F19C-45C9-A07A-8D819A46D362}" type="presParOf" srcId="{5867E6D2-9442-499F-9E7E-8F6606FD03A9}" destId="{69032611-F2F1-4F39-8E8C-0E3024B8105B}" srcOrd="1" destOrd="0" presId="urn:microsoft.com/office/officeart/2005/8/layout/orgChart1"/>
    <dgm:cxn modelId="{98FFF9B3-3726-420B-A011-B874D0B61F68}" type="presParOf" srcId="{C7CBA254-9A48-491F-A981-21C0021366CE}" destId="{AE4E313B-5DC4-4036-B169-90045B64D582}" srcOrd="1" destOrd="0" presId="urn:microsoft.com/office/officeart/2005/8/layout/orgChart1"/>
    <dgm:cxn modelId="{ACEE595C-D5BD-4ED8-A1DA-92A4561416AC}" type="presParOf" srcId="{C7CBA254-9A48-491F-A981-21C0021366CE}" destId="{278E48AD-4CBB-45DC-BEE0-E4364D4BBDA2}" srcOrd="2" destOrd="0" presId="urn:microsoft.com/office/officeart/2005/8/layout/orgChart1"/>
    <dgm:cxn modelId="{498C776D-C4B7-46B9-BD96-09424E02192A}" type="presParOf" srcId="{676D04D9-FD22-43E7-9754-A4EF2BC123AA}" destId="{3D9A7974-DA24-45B1-82C9-9A324141C82C}" srcOrd="2" destOrd="0" presId="urn:microsoft.com/office/officeart/2005/8/layout/orgChart1"/>
    <dgm:cxn modelId="{28D96899-1130-44E8-91C9-C5041732B0CD}" type="presParOf" srcId="{676D04D9-FD22-43E7-9754-A4EF2BC123AA}" destId="{2F3C8A90-90CD-492E-A51C-395F761957BA}" srcOrd="3" destOrd="0" presId="urn:microsoft.com/office/officeart/2005/8/layout/orgChart1"/>
    <dgm:cxn modelId="{F629F56B-B0CB-447A-88B1-E43E8539EDBD}" type="presParOf" srcId="{2F3C8A90-90CD-492E-A51C-395F761957BA}" destId="{987AB9AC-696A-42CC-BB14-26C3F99143B1}" srcOrd="0" destOrd="0" presId="urn:microsoft.com/office/officeart/2005/8/layout/orgChart1"/>
    <dgm:cxn modelId="{959E37F9-25FA-4747-A291-13465102E74A}" type="presParOf" srcId="{987AB9AC-696A-42CC-BB14-26C3F99143B1}" destId="{EFF4D05A-B577-43BE-9107-219290E7C2CF}" srcOrd="0" destOrd="0" presId="urn:microsoft.com/office/officeart/2005/8/layout/orgChart1"/>
    <dgm:cxn modelId="{580AD4B3-448F-4F4C-9D8F-C87B763B4CFA}" type="presParOf" srcId="{987AB9AC-696A-42CC-BB14-26C3F99143B1}" destId="{BC74D4C8-CF14-4469-AEF8-86BE46E5C526}" srcOrd="1" destOrd="0" presId="urn:microsoft.com/office/officeart/2005/8/layout/orgChart1"/>
    <dgm:cxn modelId="{3FFB4535-C545-44FD-9A8E-69155C50B9FC}" type="presParOf" srcId="{2F3C8A90-90CD-492E-A51C-395F761957BA}" destId="{A2AAB431-11B2-462D-88F0-90064F0C3903}" srcOrd="1" destOrd="0" presId="urn:microsoft.com/office/officeart/2005/8/layout/orgChart1"/>
    <dgm:cxn modelId="{DF703C7B-1E31-4F5D-BF12-79160383C6B3}" type="presParOf" srcId="{2F3C8A90-90CD-492E-A51C-395F761957BA}" destId="{8EBBAEB0-B01C-45DD-9B68-13212371C4E1}" srcOrd="2" destOrd="0" presId="urn:microsoft.com/office/officeart/2005/8/layout/orgChart1"/>
    <dgm:cxn modelId="{DD53B4F1-5021-4E37-96E8-F9583DA274A7}" type="presParOf" srcId="{676D04D9-FD22-43E7-9754-A4EF2BC123AA}" destId="{EA629D62-0F57-4D92-B21F-EB4E1C6E9A6E}" srcOrd="4" destOrd="0" presId="urn:microsoft.com/office/officeart/2005/8/layout/orgChart1"/>
    <dgm:cxn modelId="{65F0EC52-EBD2-4D50-9D68-5A88B6DB0D56}" type="presParOf" srcId="{676D04D9-FD22-43E7-9754-A4EF2BC123AA}" destId="{0C28721B-8C60-4C06-A9D2-4E46BFF62A52}" srcOrd="5" destOrd="0" presId="urn:microsoft.com/office/officeart/2005/8/layout/orgChart1"/>
    <dgm:cxn modelId="{064C8C83-EC93-41DC-86E1-06FF99B68C46}" type="presParOf" srcId="{0C28721B-8C60-4C06-A9D2-4E46BFF62A52}" destId="{C84A4156-09D4-4A82-B41C-0683ED814872}" srcOrd="0" destOrd="0" presId="urn:microsoft.com/office/officeart/2005/8/layout/orgChart1"/>
    <dgm:cxn modelId="{80BF43B8-D65C-47B7-BD4D-A17F8FAB73F1}" type="presParOf" srcId="{C84A4156-09D4-4A82-B41C-0683ED814872}" destId="{3DF39657-74FA-4CFD-AABC-1B386EF2E5C4}" srcOrd="0" destOrd="0" presId="urn:microsoft.com/office/officeart/2005/8/layout/orgChart1"/>
    <dgm:cxn modelId="{EECB7274-CE9D-42FE-8106-108A6E551180}" type="presParOf" srcId="{C84A4156-09D4-4A82-B41C-0683ED814872}" destId="{32DEAB80-2FEA-4378-8A9A-A6C00547A02C}" srcOrd="1" destOrd="0" presId="urn:microsoft.com/office/officeart/2005/8/layout/orgChart1"/>
    <dgm:cxn modelId="{5979719D-ED29-44DD-9921-29D6F2FD93C4}" type="presParOf" srcId="{0C28721B-8C60-4C06-A9D2-4E46BFF62A52}" destId="{2931EBFA-DFC3-4037-B11D-C7C9E499B70F}" srcOrd="1" destOrd="0" presId="urn:microsoft.com/office/officeart/2005/8/layout/orgChart1"/>
    <dgm:cxn modelId="{5951F01A-F8F0-4D45-8150-21BDE1B52581}" type="presParOf" srcId="{0C28721B-8C60-4C06-A9D2-4E46BFF62A52}" destId="{F117BF0A-E23B-4DA3-971F-C2C9AAF832A5}" srcOrd="2" destOrd="0" presId="urn:microsoft.com/office/officeart/2005/8/layout/orgChart1"/>
    <dgm:cxn modelId="{3395B073-FFC4-4ABC-9736-C309C2B0C542}" type="presParOf" srcId="{36A0DF5D-98D3-4163-B5CA-2F849F7CA582}" destId="{6F454435-29C5-4EE8-9061-37BC3A08D7CB}" srcOrd="2" destOrd="0" presId="urn:microsoft.com/office/officeart/2005/8/layout/orgChart1"/>
    <dgm:cxn modelId="{2E31D084-3854-4870-99F7-22A190AD1419}" type="presParOf" srcId="{431F21F0-A988-4251-9D3E-B6A1F7AB9FD2}" destId="{DF2D5431-478B-4173-9BE8-0C0B441DFEB9}" srcOrd="2" destOrd="0" presId="urn:microsoft.com/office/officeart/2005/8/layout/orgChart1"/>
    <dgm:cxn modelId="{75ECA8C6-2160-4868-8D0E-5367769ACE9F}" type="presParOf" srcId="{431F21F0-A988-4251-9D3E-B6A1F7AB9FD2}" destId="{D9290677-B433-4D3A-920B-56F272C62B4A}" srcOrd="3" destOrd="0" presId="urn:microsoft.com/office/officeart/2005/8/layout/orgChart1"/>
    <dgm:cxn modelId="{0761DF4E-5204-476D-BAA3-008A224D6063}" type="presParOf" srcId="{D9290677-B433-4D3A-920B-56F272C62B4A}" destId="{4FDF6BD5-BE0F-4F64-A7CC-01F4ADEE3594}" srcOrd="0" destOrd="0" presId="urn:microsoft.com/office/officeart/2005/8/layout/orgChart1"/>
    <dgm:cxn modelId="{80D236C3-5932-4BBC-854C-CF364577557C}" type="presParOf" srcId="{4FDF6BD5-BE0F-4F64-A7CC-01F4ADEE3594}" destId="{76F04FF9-015E-4A44-8743-63978F79645F}" srcOrd="0" destOrd="0" presId="urn:microsoft.com/office/officeart/2005/8/layout/orgChart1"/>
    <dgm:cxn modelId="{AEC6595E-163D-4FD8-A48C-CA2B75AC75D6}" type="presParOf" srcId="{4FDF6BD5-BE0F-4F64-A7CC-01F4ADEE3594}" destId="{6DFD6A3B-60F1-42AD-8DF9-293B20995009}" srcOrd="1" destOrd="0" presId="urn:microsoft.com/office/officeart/2005/8/layout/orgChart1"/>
    <dgm:cxn modelId="{A579CF4F-50C3-41F9-BF5A-20EB1D8DBA16}" type="presParOf" srcId="{D9290677-B433-4D3A-920B-56F272C62B4A}" destId="{4A2BA321-96CF-455B-852C-A8D917D803EC}" srcOrd="1" destOrd="0" presId="urn:microsoft.com/office/officeart/2005/8/layout/orgChart1"/>
    <dgm:cxn modelId="{88672155-6E9B-467D-A3A2-E1D8D7B678B1}" type="presParOf" srcId="{4A2BA321-96CF-455B-852C-A8D917D803EC}" destId="{24DBB69E-F905-45C8-895A-07279F70BDFE}" srcOrd="0" destOrd="0" presId="urn:microsoft.com/office/officeart/2005/8/layout/orgChart1"/>
    <dgm:cxn modelId="{8FEF7220-27A1-4C3C-92FD-ECE8B8F12E94}" type="presParOf" srcId="{4A2BA321-96CF-455B-852C-A8D917D803EC}" destId="{0F8AFF26-FC32-4BA7-80D3-E3CDDD6F5028}" srcOrd="1" destOrd="0" presId="urn:microsoft.com/office/officeart/2005/8/layout/orgChart1"/>
    <dgm:cxn modelId="{C5986D23-377F-4C69-A1F9-231744D9EC22}" type="presParOf" srcId="{0F8AFF26-FC32-4BA7-80D3-E3CDDD6F5028}" destId="{5ABFCF06-0726-4938-AD35-30122416BB57}" srcOrd="0" destOrd="0" presId="urn:microsoft.com/office/officeart/2005/8/layout/orgChart1"/>
    <dgm:cxn modelId="{E8552138-DB57-489B-914D-3712E5053255}" type="presParOf" srcId="{5ABFCF06-0726-4938-AD35-30122416BB57}" destId="{A87952A8-05D5-45CA-A874-793C492AE8CA}" srcOrd="0" destOrd="0" presId="urn:microsoft.com/office/officeart/2005/8/layout/orgChart1"/>
    <dgm:cxn modelId="{08DF614D-72FF-4FD7-9775-CFB50951BB48}" type="presParOf" srcId="{5ABFCF06-0726-4938-AD35-30122416BB57}" destId="{4B4859CE-751E-4C42-9F3F-6E74CB8974D2}" srcOrd="1" destOrd="0" presId="urn:microsoft.com/office/officeart/2005/8/layout/orgChart1"/>
    <dgm:cxn modelId="{35A17A79-97DB-4ED2-AF85-26341B4FB8C4}" type="presParOf" srcId="{0F8AFF26-FC32-4BA7-80D3-E3CDDD6F5028}" destId="{6311D648-DDDB-40C8-993A-6E781FC1A412}" srcOrd="1" destOrd="0" presId="urn:microsoft.com/office/officeart/2005/8/layout/orgChart1"/>
    <dgm:cxn modelId="{94E00C58-6FE7-46D0-BFF0-B53C178CBB66}" type="presParOf" srcId="{0F8AFF26-FC32-4BA7-80D3-E3CDDD6F5028}" destId="{310AB584-036D-4116-9C97-F3F38CAAF8B9}" srcOrd="2" destOrd="0" presId="urn:microsoft.com/office/officeart/2005/8/layout/orgChart1"/>
    <dgm:cxn modelId="{5894B48C-197E-42A1-B4A6-337FDC90EE7D}" type="presParOf" srcId="{4A2BA321-96CF-455B-852C-A8D917D803EC}" destId="{ACBEC452-F054-4FDD-BF2D-636B9C314FE9}" srcOrd="2" destOrd="0" presId="urn:microsoft.com/office/officeart/2005/8/layout/orgChart1"/>
    <dgm:cxn modelId="{25528F7E-04ED-4F4E-9D04-F6FD6DCA423A}" type="presParOf" srcId="{4A2BA321-96CF-455B-852C-A8D917D803EC}" destId="{640CAE47-A36F-4678-9B87-BEEB4E134132}" srcOrd="3" destOrd="0" presId="urn:microsoft.com/office/officeart/2005/8/layout/orgChart1"/>
    <dgm:cxn modelId="{746ED9F6-8275-4688-8402-763B107E5E7A}" type="presParOf" srcId="{640CAE47-A36F-4678-9B87-BEEB4E134132}" destId="{2769F54A-9733-4AF6-A72E-C1460D4592A6}" srcOrd="0" destOrd="0" presId="urn:microsoft.com/office/officeart/2005/8/layout/orgChart1"/>
    <dgm:cxn modelId="{CED42C72-E5BD-49FD-8918-17D6E7E7C66D}" type="presParOf" srcId="{2769F54A-9733-4AF6-A72E-C1460D4592A6}" destId="{8E46C891-1F2C-46A5-AD83-E36C7E431716}" srcOrd="0" destOrd="0" presId="urn:microsoft.com/office/officeart/2005/8/layout/orgChart1"/>
    <dgm:cxn modelId="{DFA3C147-F107-4C19-8E8A-167AD4B1DCB7}" type="presParOf" srcId="{2769F54A-9733-4AF6-A72E-C1460D4592A6}" destId="{E467052A-D165-4DE0-B0D7-70A041E8021C}" srcOrd="1" destOrd="0" presId="urn:microsoft.com/office/officeart/2005/8/layout/orgChart1"/>
    <dgm:cxn modelId="{336A1593-C011-46E7-9B2E-BE0D88342E5E}" type="presParOf" srcId="{640CAE47-A36F-4678-9B87-BEEB4E134132}" destId="{6E0C5586-7040-4A36-9088-C371AA95A481}" srcOrd="1" destOrd="0" presId="urn:microsoft.com/office/officeart/2005/8/layout/orgChart1"/>
    <dgm:cxn modelId="{F90BA9BB-15F5-4785-BA3E-AD8466C0652B}" type="presParOf" srcId="{640CAE47-A36F-4678-9B87-BEEB4E134132}" destId="{079FB2C1-F9CD-4DF9-9AA3-8BB29374B1CC}" srcOrd="2" destOrd="0" presId="urn:microsoft.com/office/officeart/2005/8/layout/orgChart1"/>
    <dgm:cxn modelId="{50599B33-6F14-4B08-9849-2212DE922CEF}" type="presParOf" srcId="{4A2BA321-96CF-455B-852C-A8D917D803EC}" destId="{C00059E8-AE49-440D-A80B-4EC29C4CC9BE}" srcOrd="4" destOrd="0" presId="urn:microsoft.com/office/officeart/2005/8/layout/orgChart1"/>
    <dgm:cxn modelId="{49F4BFD5-96F5-41F1-B440-4CF570575682}" type="presParOf" srcId="{4A2BA321-96CF-455B-852C-A8D917D803EC}" destId="{FEFC84D2-F175-4D03-B518-C89751570F05}" srcOrd="5" destOrd="0" presId="urn:microsoft.com/office/officeart/2005/8/layout/orgChart1"/>
    <dgm:cxn modelId="{B5C031E6-4D48-4046-BA0F-98F8EFD5459D}" type="presParOf" srcId="{FEFC84D2-F175-4D03-B518-C89751570F05}" destId="{7BFA858C-D2BC-45D2-B46E-D5E8585411AA}" srcOrd="0" destOrd="0" presId="urn:microsoft.com/office/officeart/2005/8/layout/orgChart1"/>
    <dgm:cxn modelId="{7991592E-0C8D-449D-94EE-1E7367882806}" type="presParOf" srcId="{7BFA858C-D2BC-45D2-B46E-D5E8585411AA}" destId="{8E45C8B2-89AC-495D-9D85-DD71BFBB871A}" srcOrd="0" destOrd="0" presId="urn:microsoft.com/office/officeart/2005/8/layout/orgChart1"/>
    <dgm:cxn modelId="{4CD2F03C-7E3D-4A79-83F2-12F8C59C702E}" type="presParOf" srcId="{7BFA858C-D2BC-45D2-B46E-D5E8585411AA}" destId="{EE4B5AB7-1618-4FBB-A5AE-D8D1A1B62916}" srcOrd="1" destOrd="0" presId="urn:microsoft.com/office/officeart/2005/8/layout/orgChart1"/>
    <dgm:cxn modelId="{0F186F99-E7C1-428E-9859-5421BB98353B}" type="presParOf" srcId="{FEFC84D2-F175-4D03-B518-C89751570F05}" destId="{4045AC13-906B-407E-B394-ACEAFF068EB6}" srcOrd="1" destOrd="0" presId="urn:microsoft.com/office/officeart/2005/8/layout/orgChart1"/>
    <dgm:cxn modelId="{0958C7CB-BDAD-4995-8A20-E96414A1710E}" type="presParOf" srcId="{FEFC84D2-F175-4D03-B518-C89751570F05}" destId="{FC177286-9D01-4337-BFA6-4957E899A9D2}" srcOrd="2" destOrd="0" presId="urn:microsoft.com/office/officeart/2005/8/layout/orgChart1"/>
    <dgm:cxn modelId="{9D9C0924-A76C-49FB-9481-1EEBA73FA244}" type="presParOf" srcId="{D9290677-B433-4D3A-920B-56F272C62B4A}" destId="{6D014407-3B54-4BD6-B742-DA3DEF80FEEF}" srcOrd="2" destOrd="0" presId="urn:microsoft.com/office/officeart/2005/8/layout/orgChart1"/>
    <dgm:cxn modelId="{EF22521A-D0E2-4D6F-8D0F-B0AAE7D2A62D}" type="presParOf" srcId="{431F21F0-A988-4251-9D3E-B6A1F7AB9FD2}" destId="{69F63D78-DD25-490A-9648-865B7F54F632}" srcOrd="4" destOrd="0" presId="urn:microsoft.com/office/officeart/2005/8/layout/orgChart1"/>
    <dgm:cxn modelId="{DDABCE0B-851B-4943-9368-23142D86821F}" type="presParOf" srcId="{431F21F0-A988-4251-9D3E-B6A1F7AB9FD2}" destId="{A03888A6-C652-4831-9676-6A1607D6CC3E}" srcOrd="5" destOrd="0" presId="urn:microsoft.com/office/officeart/2005/8/layout/orgChart1"/>
    <dgm:cxn modelId="{8CAED763-E81F-4B49-BA8C-111BD0A8EFBB}" type="presParOf" srcId="{A03888A6-C652-4831-9676-6A1607D6CC3E}" destId="{F37CFFA6-743A-4DE9-8D08-022A284E6129}" srcOrd="0" destOrd="0" presId="urn:microsoft.com/office/officeart/2005/8/layout/orgChart1"/>
    <dgm:cxn modelId="{D0507F6D-E583-4BD6-8A45-0F066CBA85A1}" type="presParOf" srcId="{F37CFFA6-743A-4DE9-8D08-022A284E6129}" destId="{7D8F2290-AB73-4D43-B4F2-DDAF68E7DD64}" srcOrd="0" destOrd="0" presId="urn:microsoft.com/office/officeart/2005/8/layout/orgChart1"/>
    <dgm:cxn modelId="{D84C4137-2890-4A14-BD60-774C12ACDD14}" type="presParOf" srcId="{F37CFFA6-743A-4DE9-8D08-022A284E6129}" destId="{648400DC-E6DE-4B64-8B76-B1E2D82AEA39}" srcOrd="1" destOrd="0" presId="urn:microsoft.com/office/officeart/2005/8/layout/orgChart1"/>
    <dgm:cxn modelId="{1239D73D-D493-453C-A76E-DD0F3915F46B}" type="presParOf" srcId="{A03888A6-C652-4831-9676-6A1607D6CC3E}" destId="{ABBE1E78-0B85-439A-BCF1-91F608B2A008}" srcOrd="1" destOrd="0" presId="urn:microsoft.com/office/officeart/2005/8/layout/orgChart1"/>
    <dgm:cxn modelId="{0D021D08-E4A5-4C06-8CA0-967D8AD57B92}" type="presParOf" srcId="{ABBE1E78-0B85-439A-BCF1-91F608B2A008}" destId="{08D5A062-EBE1-4707-8689-111B576F312A}" srcOrd="0" destOrd="0" presId="urn:microsoft.com/office/officeart/2005/8/layout/orgChart1"/>
    <dgm:cxn modelId="{856639DD-5FF3-4672-A6AC-EB0065058431}" type="presParOf" srcId="{ABBE1E78-0B85-439A-BCF1-91F608B2A008}" destId="{B611556B-092A-4238-9A4C-EE1169D1D1E9}" srcOrd="1" destOrd="0" presId="urn:microsoft.com/office/officeart/2005/8/layout/orgChart1"/>
    <dgm:cxn modelId="{903CBDEC-5E1B-4D4A-8131-CC714EDD8BB4}" type="presParOf" srcId="{B611556B-092A-4238-9A4C-EE1169D1D1E9}" destId="{E5BBFE8A-CD90-4254-A8F2-D4C020B9EE5E}" srcOrd="0" destOrd="0" presId="urn:microsoft.com/office/officeart/2005/8/layout/orgChart1"/>
    <dgm:cxn modelId="{92E05642-C367-4323-9C5F-661A9E4AFE47}" type="presParOf" srcId="{E5BBFE8A-CD90-4254-A8F2-D4C020B9EE5E}" destId="{63CA72AD-F0CE-49FA-BF75-785C6F50BC05}" srcOrd="0" destOrd="0" presId="urn:microsoft.com/office/officeart/2005/8/layout/orgChart1"/>
    <dgm:cxn modelId="{EFD2AB4D-909C-4EDA-8A80-AFAA77815503}" type="presParOf" srcId="{E5BBFE8A-CD90-4254-A8F2-D4C020B9EE5E}" destId="{B0A519F3-2B07-4D22-BEDC-D69E2D67D98C}" srcOrd="1" destOrd="0" presId="urn:microsoft.com/office/officeart/2005/8/layout/orgChart1"/>
    <dgm:cxn modelId="{0B40BB58-805B-4DAA-B8D8-C950E4F00A16}" type="presParOf" srcId="{B611556B-092A-4238-9A4C-EE1169D1D1E9}" destId="{DBEE7E1B-11E7-4BEF-8FCF-66ABA799958B}" srcOrd="1" destOrd="0" presId="urn:microsoft.com/office/officeart/2005/8/layout/orgChart1"/>
    <dgm:cxn modelId="{93594071-0AD4-477E-8F77-BB0C0F7A3BB2}" type="presParOf" srcId="{B611556B-092A-4238-9A4C-EE1169D1D1E9}" destId="{A27B33BE-6901-4CE4-97D6-27EB33532D1F}" srcOrd="2" destOrd="0" presId="urn:microsoft.com/office/officeart/2005/8/layout/orgChart1"/>
    <dgm:cxn modelId="{E532551D-13A6-458C-B4EB-C9F58DE50083}" type="presParOf" srcId="{ABBE1E78-0B85-439A-BCF1-91F608B2A008}" destId="{1F3807CF-0149-44F7-B569-8FA6EE366AF0}" srcOrd="2" destOrd="0" presId="urn:microsoft.com/office/officeart/2005/8/layout/orgChart1"/>
    <dgm:cxn modelId="{6530FF62-2FD9-4B98-844B-7364D25D8C12}" type="presParOf" srcId="{ABBE1E78-0B85-439A-BCF1-91F608B2A008}" destId="{67B25D43-8C3A-447F-8850-247F8558E4A3}" srcOrd="3" destOrd="0" presId="urn:microsoft.com/office/officeart/2005/8/layout/orgChart1"/>
    <dgm:cxn modelId="{3B91D3AD-20B4-4BDF-A1BA-EB23D46C9DFB}" type="presParOf" srcId="{67B25D43-8C3A-447F-8850-247F8558E4A3}" destId="{6606ED16-181D-4801-A01B-6148D3C13817}" srcOrd="0" destOrd="0" presId="urn:microsoft.com/office/officeart/2005/8/layout/orgChart1"/>
    <dgm:cxn modelId="{F7920C4E-8930-4635-9F2C-41D67628BFF3}" type="presParOf" srcId="{6606ED16-181D-4801-A01B-6148D3C13817}" destId="{ED69F9BB-F393-476D-90A7-BC4EA71966DC}" srcOrd="0" destOrd="0" presId="urn:microsoft.com/office/officeart/2005/8/layout/orgChart1"/>
    <dgm:cxn modelId="{8E7E1CA2-7142-43FA-BE47-F2B39460565B}" type="presParOf" srcId="{6606ED16-181D-4801-A01B-6148D3C13817}" destId="{8BEDCC39-7B9E-4DF8-BD48-BD330C2310C5}" srcOrd="1" destOrd="0" presId="urn:microsoft.com/office/officeart/2005/8/layout/orgChart1"/>
    <dgm:cxn modelId="{76662E56-224A-4528-857A-DD2CB4DD2FAF}" type="presParOf" srcId="{67B25D43-8C3A-447F-8850-247F8558E4A3}" destId="{B4346AB7-4C52-49BB-9D57-7D184A008CAA}" srcOrd="1" destOrd="0" presId="urn:microsoft.com/office/officeart/2005/8/layout/orgChart1"/>
    <dgm:cxn modelId="{DF0151FB-3CC1-424F-A886-68D42F8DEA09}" type="presParOf" srcId="{67B25D43-8C3A-447F-8850-247F8558E4A3}" destId="{AF378014-4440-405B-A376-BC638C78CB7B}" srcOrd="2" destOrd="0" presId="urn:microsoft.com/office/officeart/2005/8/layout/orgChart1"/>
    <dgm:cxn modelId="{C4604767-BDFF-4E12-B66D-291D1890D47C}" type="presParOf" srcId="{ABBE1E78-0B85-439A-BCF1-91F608B2A008}" destId="{09CFECFB-5B9F-4704-8D68-7FBD6DE0B293}" srcOrd="4" destOrd="0" presId="urn:microsoft.com/office/officeart/2005/8/layout/orgChart1"/>
    <dgm:cxn modelId="{D40FB4BD-6780-41B6-B29F-E7ABE18EE743}" type="presParOf" srcId="{ABBE1E78-0B85-439A-BCF1-91F608B2A008}" destId="{576F15F9-868A-4E31-A644-C548692A5243}" srcOrd="5" destOrd="0" presId="urn:microsoft.com/office/officeart/2005/8/layout/orgChart1"/>
    <dgm:cxn modelId="{EA5B0228-63EB-4201-8C09-C0A1BD36F797}" type="presParOf" srcId="{576F15F9-868A-4E31-A644-C548692A5243}" destId="{73F9A456-154D-439D-AE75-3ADF7222D5E1}" srcOrd="0" destOrd="0" presId="urn:microsoft.com/office/officeart/2005/8/layout/orgChart1"/>
    <dgm:cxn modelId="{93C4AEBE-9A1E-4622-BA96-16E6BE09A0AD}" type="presParOf" srcId="{73F9A456-154D-439D-AE75-3ADF7222D5E1}" destId="{ADF9C1F9-74AE-47D1-910B-540E5D381ACC}" srcOrd="0" destOrd="0" presId="urn:microsoft.com/office/officeart/2005/8/layout/orgChart1"/>
    <dgm:cxn modelId="{D119D57D-80A0-4ECC-BD54-6C181D31DF00}" type="presParOf" srcId="{73F9A456-154D-439D-AE75-3ADF7222D5E1}" destId="{2D99FF19-ADF4-42AF-9CFE-CADF489B96D5}" srcOrd="1" destOrd="0" presId="urn:microsoft.com/office/officeart/2005/8/layout/orgChart1"/>
    <dgm:cxn modelId="{691DECCE-AC03-4530-B31E-20820F85C00F}" type="presParOf" srcId="{576F15F9-868A-4E31-A644-C548692A5243}" destId="{C2BF9415-6D61-42E7-A8AA-E08E1DD7CDBF}" srcOrd="1" destOrd="0" presId="urn:microsoft.com/office/officeart/2005/8/layout/orgChart1"/>
    <dgm:cxn modelId="{E99B18FC-1F43-4970-806E-1B0020C87775}" type="presParOf" srcId="{576F15F9-868A-4E31-A644-C548692A5243}" destId="{DF972F55-C5B1-4F70-8B6E-C2E82FF57B65}" srcOrd="2" destOrd="0" presId="urn:microsoft.com/office/officeart/2005/8/layout/orgChart1"/>
    <dgm:cxn modelId="{349EF103-7087-407A-AC56-AE9598E842E3}" type="presParOf" srcId="{A03888A6-C652-4831-9676-6A1607D6CC3E}" destId="{3C29D5ED-A705-493D-80AF-CA0A4656E54E}" srcOrd="2" destOrd="0" presId="urn:microsoft.com/office/officeart/2005/8/layout/orgChart1"/>
    <dgm:cxn modelId="{4248BBCD-3C47-4B32-A11C-2D8CB41BAFFE}" type="presParOf" srcId="{2A31FE47-007F-46AA-851B-C3EA9EBD8A44}" destId="{78D11813-8F9F-409B-A6F5-468657480523}" srcOrd="2" destOrd="0" presId="urn:microsoft.com/office/officeart/2005/8/layout/orgChart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CFECFB-5B9F-4704-8D68-7FBD6DE0B293}">
      <dsp:nvSpPr>
        <dsp:cNvPr id="0" name=""/>
        <dsp:cNvSpPr/>
      </dsp:nvSpPr>
      <dsp:spPr>
        <a:xfrm>
          <a:off x="7967969" y="4706717"/>
          <a:ext cx="473950" cy="5940183"/>
        </a:xfrm>
        <a:custGeom>
          <a:avLst/>
          <a:gdLst/>
          <a:ahLst/>
          <a:cxnLst/>
          <a:rect l="0" t="0" r="0" b="0"/>
          <a:pathLst>
            <a:path>
              <a:moveTo>
                <a:pt x="0" y="0"/>
              </a:moveTo>
              <a:lnTo>
                <a:pt x="0" y="5940183"/>
              </a:lnTo>
              <a:lnTo>
                <a:pt x="473950" y="594018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F3807CF-0149-44F7-B569-8FA6EE366AF0}">
      <dsp:nvSpPr>
        <dsp:cNvPr id="0" name=""/>
        <dsp:cNvSpPr/>
      </dsp:nvSpPr>
      <dsp:spPr>
        <a:xfrm>
          <a:off x="7967969" y="4706717"/>
          <a:ext cx="473950" cy="3696816"/>
        </a:xfrm>
        <a:custGeom>
          <a:avLst/>
          <a:gdLst/>
          <a:ahLst/>
          <a:cxnLst/>
          <a:rect l="0" t="0" r="0" b="0"/>
          <a:pathLst>
            <a:path>
              <a:moveTo>
                <a:pt x="0" y="0"/>
              </a:moveTo>
              <a:lnTo>
                <a:pt x="0" y="3696816"/>
              </a:lnTo>
              <a:lnTo>
                <a:pt x="473950" y="36968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8D5A062-EBE1-4707-8689-111B576F312A}">
      <dsp:nvSpPr>
        <dsp:cNvPr id="0" name=""/>
        <dsp:cNvSpPr/>
      </dsp:nvSpPr>
      <dsp:spPr>
        <a:xfrm>
          <a:off x="7967969" y="4706717"/>
          <a:ext cx="473950" cy="1453449"/>
        </a:xfrm>
        <a:custGeom>
          <a:avLst/>
          <a:gdLst/>
          <a:ahLst/>
          <a:cxnLst/>
          <a:rect l="0" t="0" r="0" b="0"/>
          <a:pathLst>
            <a:path>
              <a:moveTo>
                <a:pt x="0" y="0"/>
              </a:moveTo>
              <a:lnTo>
                <a:pt x="0" y="1453449"/>
              </a:lnTo>
              <a:lnTo>
                <a:pt x="473950" y="145344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F63D78-DD25-490A-9648-865B7F54F632}">
      <dsp:nvSpPr>
        <dsp:cNvPr id="0" name=""/>
        <dsp:cNvSpPr/>
      </dsp:nvSpPr>
      <dsp:spPr>
        <a:xfrm>
          <a:off x="5408635" y="2463350"/>
          <a:ext cx="3823202" cy="663531"/>
        </a:xfrm>
        <a:custGeom>
          <a:avLst/>
          <a:gdLst/>
          <a:ahLst/>
          <a:cxnLst/>
          <a:rect l="0" t="0" r="0" b="0"/>
          <a:pathLst>
            <a:path>
              <a:moveTo>
                <a:pt x="0" y="0"/>
              </a:moveTo>
              <a:lnTo>
                <a:pt x="0" y="331765"/>
              </a:lnTo>
              <a:lnTo>
                <a:pt x="3823202" y="331765"/>
              </a:lnTo>
              <a:lnTo>
                <a:pt x="3823202" y="6635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0059E8-AE49-440D-A80B-4EC29C4CC9BE}">
      <dsp:nvSpPr>
        <dsp:cNvPr id="0" name=""/>
        <dsp:cNvSpPr/>
      </dsp:nvSpPr>
      <dsp:spPr>
        <a:xfrm>
          <a:off x="4144766" y="4706717"/>
          <a:ext cx="473950" cy="5940183"/>
        </a:xfrm>
        <a:custGeom>
          <a:avLst/>
          <a:gdLst/>
          <a:ahLst/>
          <a:cxnLst/>
          <a:rect l="0" t="0" r="0" b="0"/>
          <a:pathLst>
            <a:path>
              <a:moveTo>
                <a:pt x="0" y="0"/>
              </a:moveTo>
              <a:lnTo>
                <a:pt x="0" y="5940183"/>
              </a:lnTo>
              <a:lnTo>
                <a:pt x="473950" y="594018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CBEC452-F054-4FDD-BF2D-636B9C314FE9}">
      <dsp:nvSpPr>
        <dsp:cNvPr id="0" name=""/>
        <dsp:cNvSpPr/>
      </dsp:nvSpPr>
      <dsp:spPr>
        <a:xfrm>
          <a:off x="4144766" y="4706717"/>
          <a:ext cx="473950" cy="3696816"/>
        </a:xfrm>
        <a:custGeom>
          <a:avLst/>
          <a:gdLst/>
          <a:ahLst/>
          <a:cxnLst/>
          <a:rect l="0" t="0" r="0" b="0"/>
          <a:pathLst>
            <a:path>
              <a:moveTo>
                <a:pt x="0" y="0"/>
              </a:moveTo>
              <a:lnTo>
                <a:pt x="0" y="3696816"/>
              </a:lnTo>
              <a:lnTo>
                <a:pt x="473950" y="36968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4DBB69E-F905-45C8-895A-07279F70BDFE}">
      <dsp:nvSpPr>
        <dsp:cNvPr id="0" name=""/>
        <dsp:cNvSpPr/>
      </dsp:nvSpPr>
      <dsp:spPr>
        <a:xfrm>
          <a:off x="4144766" y="4706717"/>
          <a:ext cx="473950" cy="1453449"/>
        </a:xfrm>
        <a:custGeom>
          <a:avLst/>
          <a:gdLst/>
          <a:ahLst/>
          <a:cxnLst/>
          <a:rect l="0" t="0" r="0" b="0"/>
          <a:pathLst>
            <a:path>
              <a:moveTo>
                <a:pt x="0" y="0"/>
              </a:moveTo>
              <a:lnTo>
                <a:pt x="0" y="1453449"/>
              </a:lnTo>
              <a:lnTo>
                <a:pt x="473950" y="145344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2D5431-478B-4173-9BE8-0C0B441DFEB9}">
      <dsp:nvSpPr>
        <dsp:cNvPr id="0" name=""/>
        <dsp:cNvSpPr/>
      </dsp:nvSpPr>
      <dsp:spPr>
        <a:xfrm>
          <a:off x="5362915" y="2463350"/>
          <a:ext cx="91440" cy="663531"/>
        </a:xfrm>
        <a:custGeom>
          <a:avLst/>
          <a:gdLst/>
          <a:ahLst/>
          <a:cxnLst/>
          <a:rect l="0" t="0" r="0" b="0"/>
          <a:pathLst>
            <a:path>
              <a:moveTo>
                <a:pt x="45720" y="0"/>
              </a:moveTo>
              <a:lnTo>
                <a:pt x="45720" y="6635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A629D62-0F57-4D92-B21F-EB4E1C6E9A6E}">
      <dsp:nvSpPr>
        <dsp:cNvPr id="0" name=""/>
        <dsp:cNvSpPr/>
      </dsp:nvSpPr>
      <dsp:spPr>
        <a:xfrm>
          <a:off x="321563" y="4706717"/>
          <a:ext cx="473950" cy="5940183"/>
        </a:xfrm>
        <a:custGeom>
          <a:avLst/>
          <a:gdLst/>
          <a:ahLst/>
          <a:cxnLst/>
          <a:rect l="0" t="0" r="0" b="0"/>
          <a:pathLst>
            <a:path>
              <a:moveTo>
                <a:pt x="0" y="0"/>
              </a:moveTo>
              <a:lnTo>
                <a:pt x="0" y="5940183"/>
              </a:lnTo>
              <a:lnTo>
                <a:pt x="473950" y="5940183"/>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D9A7974-DA24-45B1-82C9-9A324141C82C}">
      <dsp:nvSpPr>
        <dsp:cNvPr id="0" name=""/>
        <dsp:cNvSpPr/>
      </dsp:nvSpPr>
      <dsp:spPr>
        <a:xfrm>
          <a:off x="321563" y="4706717"/>
          <a:ext cx="473950" cy="3696816"/>
        </a:xfrm>
        <a:custGeom>
          <a:avLst/>
          <a:gdLst/>
          <a:ahLst/>
          <a:cxnLst/>
          <a:rect l="0" t="0" r="0" b="0"/>
          <a:pathLst>
            <a:path>
              <a:moveTo>
                <a:pt x="0" y="0"/>
              </a:moveTo>
              <a:lnTo>
                <a:pt x="0" y="3696816"/>
              </a:lnTo>
              <a:lnTo>
                <a:pt x="473950" y="3696816"/>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5F458B0-DC85-4C2F-9CC5-F33C29B6C2AF}">
      <dsp:nvSpPr>
        <dsp:cNvPr id="0" name=""/>
        <dsp:cNvSpPr/>
      </dsp:nvSpPr>
      <dsp:spPr>
        <a:xfrm>
          <a:off x="321563" y="4706717"/>
          <a:ext cx="473950" cy="1453449"/>
        </a:xfrm>
        <a:custGeom>
          <a:avLst/>
          <a:gdLst/>
          <a:ahLst/>
          <a:cxnLst/>
          <a:rect l="0" t="0" r="0" b="0"/>
          <a:pathLst>
            <a:path>
              <a:moveTo>
                <a:pt x="0" y="0"/>
              </a:moveTo>
              <a:lnTo>
                <a:pt x="0" y="1453449"/>
              </a:lnTo>
              <a:lnTo>
                <a:pt x="473950" y="1453449"/>
              </a:lnTo>
            </a:path>
          </a:pathLst>
        </a:custGeom>
        <a:noFill/>
        <a:ln w="25400" cap="flat" cmpd="sng" algn="ctr">
          <a:solidFill>
            <a:schemeClr val="accent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40421DB-DFCC-4C6A-B95A-EEDA5DB47906}">
      <dsp:nvSpPr>
        <dsp:cNvPr id="0" name=""/>
        <dsp:cNvSpPr/>
      </dsp:nvSpPr>
      <dsp:spPr>
        <a:xfrm>
          <a:off x="1585432" y="2463350"/>
          <a:ext cx="3823202" cy="663531"/>
        </a:xfrm>
        <a:custGeom>
          <a:avLst/>
          <a:gdLst/>
          <a:ahLst/>
          <a:cxnLst/>
          <a:rect l="0" t="0" r="0" b="0"/>
          <a:pathLst>
            <a:path>
              <a:moveTo>
                <a:pt x="3823202" y="0"/>
              </a:moveTo>
              <a:lnTo>
                <a:pt x="3823202" y="331765"/>
              </a:lnTo>
              <a:lnTo>
                <a:pt x="0" y="331765"/>
              </a:lnTo>
              <a:lnTo>
                <a:pt x="0" y="66353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ADFC06-6494-4737-8A49-3C624CA49064}">
      <dsp:nvSpPr>
        <dsp:cNvPr id="0" name=""/>
        <dsp:cNvSpPr/>
      </dsp:nvSpPr>
      <dsp:spPr>
        <a:xfrm>
          <a:off x="3828799" y="883514"/>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rtl="0">
            <a:lnSpc>
              <a:spcPct val="90000"/>
            </a:lnSpc>
            <a:spcBef>
              <a:spcPct val="0"/>
            </a:spcBef>
            <a:spcAft>
              <a:spcPct val="35000"/>
            </a:spcAft>
            <a:buNone/>
          </a:pPr>
          <a:r>
            <a:rPr lang="en-US" sz="3100" kern="1200" dirty="0">
              <a:solidFill>
                <a:srgbClr val="002060"/>
              </a:solidFill>
              <a:latin typeface="Arial"/>
            </a:rPr>
            <a:t>Primary BMS</a:t>
          </a:r>
          <a:endParaRPr lang="en-US" sz="3100" kern="1200" dirty="0">
            <a:solidFill>
              <a:srgbClr val="002060"/>
            </a:solidFill>
          </a:endParaRPr>
        </a:p>
      </dsp:txBody>
      <dsp:txXfrm>
        <a:off x="3828799" y="883514"/>
        <a:ext cx="3159671" cy="1579835"/>
      </dsp:txXfrm>
    </dsp:sp>
    <dsp:sp modelId="{62E698B1-35C9-4669-9A82-F6E7DD24C23D}">
      <dsp:nvSpPr>
        <dsp:cNvPr id="0" name=""/>
        <dsp:cNvSpPr/>
      </dsp:nvSpPr>
      <dsp:spPr>
        <a:xfrm>
          <a:off x="5596" y="3126881"/>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rtl="0">
            <a:lnSpc>
              <a:spcPct val="90000"/>
            </a:lnSpc>
            <a:spcBef>
              <a:spcPct val="0"/>
            </a:spcBef>
            <a:spcAft>
              <a:spcPct val="35000"/>
            </a:spcAft>
            <a:buNone/>
          </a:pPr>
          <a:r>
            <a:rPr lang="en-US" sz="3100" kern="1200" dirty="0">
              <a:solidFill>
                <a:srgbClr val="002060"/>
              </a:solidFill>
              <a:latin typeface="Arial"/>
            </a:rPr>
            <a:t>Central Nervous System</a:t>
          </a:r>
          <a:endParaRPr lang="en-US" sz="3100" kern="1200" dirty="0">
            <a:solidFill>
              <a:srgbClr val="002060"/>
            </a:solidFill>
          </a:endParaRPr>
        </a:p>
      </dsp:txBody>
      <dsp:txXfrm>
        <a:off x="5596" y="3126881"/>
        <a:ext cx="3159671" cy="1579835"/>
      </dsp:txXfrm>
    </dsp:sp>
    <dsp:sp modelId="{24E178C5-6DCD-4E42-A8C7-03FA8AAA8BD8}">
      <dsp:nvSpPr>
        <dsp:cNvPr id="0" name=""/>
        <dsp:cNvSpPr/>
      </dsp:nvSpPr>
      <dsp:spPr>
        <a:xfrm>
          <a:off x="795514" y="5370248"/>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rtl="0">
            <a:lnSpc>
              <a:spcPct val="90000"/>
            </a:lnSpc>
            <a:spcBef>
              <a:spcPct val="0"/>
            </a:spcBef>
            <a:spcAft>
              <a:spcPct val="35000"/>
            </a:spcAft>
            <a:buNone/>
          </a:pPr>
          <a:r>
            <a:rPr lang="en-US" sz="3100" kern="1200" dirty="0">
              <a:solidFill>
                <a:srgbClr val="002060"/>
              </a:solidFill>
              <a:latin typeface="Arial"/>
            </a:rPr>
            <a:t>Trigeminal system pathology in the brainstem</a:t>
          </a:r>
        </a:p>
      </dsp:txBody>
      <dsp:txXfrm>
        <a:off x="795514" y="5370248"/>
        <a:ext cx="3159671" cy="1579835"/>
      </dsp:txXfrm>
    </dsp:sp>
    <dsp:sp modelId="{EFF4D05A-B577-43BE-9107-219290E7C2CF}">
      <dsp:nvSpPr>
        <dsp:cNvPr id="0" name=""/>
        <dsp:cNvSpPr/>
      </dsp:nvSpPr>
      <dsp:spPr>
        <a:xfrm>
          <a:off x="795514" y="7613615"/>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rtl="0">
            <a:lnSpc>
              <a:spcPct val="90000"/>
            </a:lnSpc>
            <a:spcBef>
              <a:spcPct val="0"/>
            </a:spcBef>
            <a:spcAft>
              <a:spcPct val="35000"/>
            </a:spcAft>
            <a:buNone/>
          </a:pPr>
          <a:r>
            <a:rPr lang="en-US" sz="3100" kern="1200" dirty="0">
              <a:solidFill>
                <a:srgbClr val="002060"/>
              </a:solidFill>
              <a:latin typeface="Arial"/>
            </a:rPr>
            <a:t>Whole brain hypofunctioning</a:t>
          </a:r>
        </a:p>
      </dsp:txBody>
      <dsp:txXfrm>
        <a:off x="795514" y="7613615"/>
        <a:ext cx="3159671" cy="1579835"/>
      </dsp:txXfrm>
    </dsp:sp>
    <dsp:sp modelId="{3DF39657-74FA-4CFD-AABC-1B386EF2E5C4}">
      <dsp:nvSpPr>
        <dsp:cNvPr id="0" name=""/>
        <dsp:cNvSpPr/>
      </dsp:nvSpPr>
      <dsp:spPr>
        <a:xfrm>
          <a:off x="795514" y="9856982"/>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rtl="0">
            <a:lnSpc>
              <a:spcPct val="90000"/>
            </a:lnSpc>
            <a:spcBef>
              <a:spcPct val="0"/>
            </a:spcBef>
            <a:spcAft>
              <a:spcPct val="35000"/>
            </a:spcAft>
            <a:buNone/>
          </a:pPr>
          <a:r>
            <a:rPr lang="en-US" sz="3100" kern="1200" dirty="0">
              <a:solidFill>
                <a:srgbClr val="002060"/>
              </a:solidFill>
              <a:latin typeface="Arial"/>
            </a:rPr>
            <a:t>Reduced striatal dopamine</a:t>
          </a:r>
        </a:p>
      </dsp:txBody>
      <dsp:txXfrm>
        <a:off x="795514" y="9856982"/>
        <a:ext cx="3159671" cy="1579835"/>
      </dsp:txXfrm>
    </dsp:sp>
    <dsp:sp modelId="{76F04FF9-015E-4A44-8743-63978F79645F}">
      <dsp:nvSpPr>
        <dsp:cNvPr id="0" name=""/>
        <dsp:cNvSpPr/>
      </dsp:nvSpPr>
      <dsp:spPr>
        <a:xfrm>
          <a:off x="3828799" y="3126881"/>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rtl="0">
            <a:lnSpc>
              <a:spcPct val="90000"/>
            </a:lnSpc>
            <a:spcBef>
              <a:spcPct val="0"/>
            </a:spcBef>
            <a:spcAft>
              <a:spcPct val="35000"/>
            </a:spcAft>
            <a:buNone/>
          </a:pPr>
          <a:r>
            <a:rPr lang="en-US" sz="3100" kern="1200" dirty="0">
              <a:solidFill>
                <a:srgbClr val="002060"/>
              </a:solidFill>
              <a:latin typeface="Arial"/>
            </a:rPr>
            <a:t>Peripheral Nervous System</a:t>
          </a:r>
          <a:endParaRPr lang="en-US" sz="3100" kern="1200" dirty="0">
            <a:solidFill>
              <a:srgbClr val="002060"/>
            </a:solidFill>
          </a:endParaRPr>
        </a:p>
      </dsp:txBody>
      <dsp:txXfrm>
        <a:off x="3828799" y="3126881"/>
        <a:ext cx="3159671" cy="1579835"/>
      </dsp:txXfrm>
    </dsp:sp>
    <dsp:sp modelId="{A87952A8-05D5-45CA-A874-793C492AE8CA}">
      <dsp:nvSpPr>
        <dsp:cNvPr id="0" name=""/>
        <dsp:cNvSpPr/>
      </dsp:nvSpPr>
      <dsp:spPr>
        <a:xfrm>
          <a:off x="4618717" y="5370248"/>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rtl="0">
            <a:lnSpc>
              <a:spcPct val="90000"/>
            </a:lnSpc>
            <a:spcBef>
              <a:spcPct val="0"/>
            </a:spcBef>
            <a:spcAft>
              <a:spcPct val="35000"/>
            </a:spcAft>
            <a:buNone/>
          </a:pPr>
          <a:r>
            <a:rPr lang="en-US" sz="3100" kern="1200" dirty="0">
              <a:solidFill>
                <a:srgbClr val="002060"/>
              </a:solidFill>
            </a:rPr>
            <a:t>Abnormalities in small Aδ taste afferents</a:t>
          </a:r>
          <a:endParaRPr lang="en-US" sz="3100" kern="1200" dirty="0">
            <a:solidFill>
              <a:srgbClr val="002060"/>
            </a:solidFill>
            <a:latin typeface="Arial"/>
          </a:endParaRPr>
        </a:p>
      </dsp:txBody>
      <dsp:txXfrm>
        <a:off x="4618717" y="5370248"/>
        <a:ext cx="3159671" cy="1579835"/>
      </dsp:txXfrm>
    </dsp:sp>
    <dsp:sp modelId="{8E46C891-1F2C-46A5-AD83-E36C7E431716}">
      <dsp:nvSpPr>
        <dsp:cNvPr id="0" name=""/>
        <dsp:cNvSpPr/>
      </dsp:nvSpPr>
      <dsp:spPr>
        <a:xfrm>
          <a:off x="4618717" y="7613615"/>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rtl="0">
            <a:lnSpc>
              <a:spcPct val="90000"/>
            </a:lnSpc>
            <a:spcBef>
              <a:spcPct val="0"/>
            </a:spcBef>
            <a:spcAft>
              <a:spcPct val="35000"/>
            </a:spcAft>
            <a:buNone/>
          </a:pPr>
          <a:r>
            <a:rPr lang="en-US" sz="3100" kern="1200" dirty="0">
              <a:solidFill>
                <a:srgbClr val="002060"/>
              </a:solidFill>
              <a:latin typeface="Arial"/>
            </a:rPr>
            <a:t>Small fiber neuropathy</a:t>
          </a:r>
        </a:p>
      </dsp:txBody>
      <dsp:txXfrm>
        <a:off x="4618717" y="7613615"/>
        <a:ext cx="3159671" cy="1579835"/>
      </dsp:txXfrm>
    </dsp:sp>
    <dsp:sp modelId="{8E45C8B2-89AC-495D-9D85-DD71BFBB871A}">
      <dsp:nvSpPr>
        <dsp:cNvPr id="0" name=""/>
        <dsp:cNvSpPr/>
      </dsp:nvSpPr>
      <dsp:spPr>
        <a:xfrm>
          <a:off x="4618717" y="9856982"/>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rtl="0">
            <a:lnSpc>
              <a:spcPct val="90000"/>
            </a:lnSpc>
            <a:spcBef>
              <a:spcPct val="0"/>
            </a:spcBef>
            <a:spcAft>
              <a:spcPct val="35000"/>
            </a:spcAft>
            <a:buNone/>
          </a:pPr>
          <a:r>
            <a:rPr lang="en-US" sz="3100" kern="1200" dirty="0">
              <a:solidFill>
                <a:srgbClr val="002060"/>
              </a:solidFill>
              <a:latin typeface="Arial"/>
            </a:rPr>
            <a:t>Trigeminal system neuropathy</a:t>
          </a:r>
          <a:endParaRPr lang="en-US" sz="3100" kern="1200" dirty="0">
            <a:solidFill>
              <a:srgbClr val="002060"/>
            </a:solidFill>
          </a:endParaRPr>
        </a:p>
      </dsp:txBody>
      <dsp:txXfrm>
        <a:off x="4618717" y="9856982"/>
        <a:ext cx="3159671" cy="1579835"/>
      </dsp:txXfrm>
    </dsp:sp>
    <dsp:sp modelId="{7D8F2290-AB73-4D43-B4F2-DDAF68E7DD64}">
      <dsp:nvSpPr>
        <dsp:cNvPr id="0" name=""/>
        <dsp:cNvSpPr/>
      </dsp:nvSpPr>
      <dsp:spPr>
        <a:xfrm>
          <a:off x="7652002" y="3126881"/>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en-US" sz="3100" kern="1200" dirty="0">
              <a:solidFill>
                <a:srgbClr val="002060"/>
              </a:solidFill>
              <a:latin typeface="Arial"/>
            </a:rPr>
            <a:t>Psychological</a:t>
          </a:r>
          <a:endParaRPr lang="en-US" sz="3100" kern="1200" dirty="0">
            <a:solidFill>
              <a:srgbClr val="002060"/>
            </a:solidFill>
          </a:endParaRPr>
        </a:p>
      </dsp:txBody>
      <dsp:txXfrm>
        <a:off x="7652002" y="3126881"/>
        <a:ext cx="3159671" cy="1579835"/>
      </dsp:txXfrm>
    </dsp:sp>
    <dsp:sp modelId="{63CA72AD-F0CE-49FA-BF75-785C6F50BC05}">
      <dsp:nvSpPr>
        <dsp:cNvPr id="0" name=""/>
        <dsp:cNvSpPr/>
      </dsp:nvSpPr>
      <dsp:spPr>
        <a:xfrm>
          <a:off x="8441920" y="5370248"/>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rtl="0">
            <a:lnSpc>
              <a:spcPct val="90000"/>
            </a:lnSpc>
            <a:spcBef>
              <a:spcPct val="0"/>
            </a:spcBef>
            <a:spcAft>
              <a:spcPct val="35000"/>
            </a:spcAft>
            <a:buNone/>
          </a:pPr>
          <a:r>
            <a:rPr lang="en-US" sz="3100" kern="1200" dirty="0">
              <a:solidFill>
                <a:srgbClr val="002060"/>
              </a:solidFill>
              <a:latin typeface="Arial"/>
            </a:rPr>
            <a:t>Depression</a:t>
          </a:r>
        </a:p>
      </dsp:txBody>
      <dsp:txXfrm>
        <a:off x="8441920" y="5370248"/>
        <a:ext cx="3159671" cy="1579835"/>
      </dsp:txXfrm>
    </dsp:sp>
    <dsp:sp modelId="{ED69F9BB-F393-476D-90A7-BC4EA71966DC}">
      <dsp:nvSpPr>
        <dsp:cNvPr id="0" name=""/>
        <dsp:cNvSpPr/>
      </dsp:nvSpPr>
      <dsp:spPr>
        <a:xfrm>
          <a:off x="8441920" y="7613615"/>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a:lnSpc>
              <a:spcPct val="90000"/>
            </a:lnSpc>
            <a:spcBef>
              <a:spcPct val="0"/>
            </a:spcBef>
            <a:spcAft>
              <a:spcPct val="35000"/>
            </a:spcAft>
            <a:buNone/>
          </a:pPr>
          <a:r>
            <a:rPr lang="en-US" sz="3100" kern="1200" dirty="0">
              <a:solidFill>
                <a:srgbClr val="002060"/>
              </a:solidFill>
              <a:latin typeface="Arial"/>
            </a:rPr>
            <a:t>Anxiety</a:t>
          </a:r>
        </a:p>
      </dsp:txBody>
      <dsp:txXfrm>
        <a:off x="8441920" y="7613615"/>
        <a:ext cx="3159671" cy="1579835"/>
      </dsp:txXfrm>
    </dsp:sp>
    <dsp:sp modelId="{ADF9C1F9-74AE-47D1-910B-540E5D381ACC}">
      <dsp:nvSpPr>
        <dsp:cNvPr id="0" name=""/>
        <dsp:cNvSpPr/>
      </dsp:nvSpPr>
      <dsp:spPr>
        <a:xfrm>
          <a:off x="8441920" y="9856982"/>
          <a:ext cx="3159671" cy="1579835"/>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685" tIns="19685" rIns="19685" bIns="19685" numCol="1" spcCol="1270" anchor="ctr" anchorCtr="0">
          <a:noAutofit/>
        </a:bodyPr>
        <a:lstStyle/>
        <a:p>
          <a:pPr marL="0" lvl="0" indent="0" algn="ctr" defTabSz="1377950" rtl="0">
            <a:lnSpc>
              <a:spcPct val="90000"/>
            </a:lnSpc>
            <a:spcBef>
              <a:spcPct val="0"/>
            </a:spcBef>
            <a:spcAft>
              <a:spcPct val="35000"/>
            </a:spcAft>
            <a:buNone/>
          </a:pPr>
          <a:r>
            <a:rPr lang="en-US" sz="3100" kern="1200" dirty="0">
              <a:solidFill>
                <a:srgbClr val="002060"/>
              </a:solidFill>
              <a:latin typeface="Arial"/>
            </a:rPr>
            <a:t>Alexithymia</a:t>
          </a:r>
        </a:p>
      </dsp:txBody>
      <dsp:txXfrm>
        <a:off x="8441920" y="9856982"/>
        <a:ext cx="3159671" cy="1579835"/>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FEC7F4E7-8D1F-794A-A50C-57F737957F19}"/>
              </a:ext>
            </a:extLst>
          </p:cNvPr>
          <p:cNvSpPr>
            <a:spLocks noGrp="1" noChangeArrowheads="1"/>
          </p:cNvSpPr>
          <p:nvPr>
            <p:ph type="hdr" sz="quarter"/>
          </p:nvPr>
        </p:nvSpPr>
        <p:spPr bwMode="auto">
          <a:xfrm>
            <a:off x="0" y="0"/>
            <a:ext cx="6407150" cy="468313"/>
          </a:xfrm>
          <a:prstGeom prst="rect">
            <a:avLst/>
          </a:prstGeom>
          <a:noFill/>
          <a:ln w="9525">
            <a:noFill/>
            <a:miter lim="800000"/>
            <a:headEnd/>
            <a:tailEnd/>
          </a:ln>
          <a:effectLst/>
        </p:spPr>
        <p:txBody>
          <a:bodyPr vert="horz" wrap="square" lIns="133970" tIns="66985" rIns="133970" bIns="66985" numCol="1" anchor="t" anchorCtr="0" compatLnSpc="1">
            <a:prstTxWarp prst="textNoShape">
              <a:avLst/>
            </a:prstTxWarp>
          </a:bodyPr>
          <a:lstStyle>
            <a:lvl1pPr defTabSz="1338263" eaLnBrk="1" hangingPunct="1">
              <a:defRPr sz="1800">
                <a:latin typeface="Arial" charset="0"/>
              </a:defRPr>
            </a:lvl1pPr>
          </a:lstStyle>
          <a:p>
            <a:pPr>
              <a:defRPr/>
            </a:pPr>
            <a:endParaRPr lang="en-US"/>
          </a:p>
        </p:txBody>
      </p:sp>
      <p:sp>
        <p:nvSpPr>
          <p:cNvPr id="7171" name="Rectangle 3">
            <a:extLst>
              <a:ext uri="{FF2B5EF4-FFF2-40B4-BE49-F238E27FC236}">
                <a16:creationId xmlns:a16="http://schemas.microsoft.com/office/drawing/2014/main" id="{485196DF-0159-6B41-99DB-16E4A58FD173}"/>
              </a:ext>
            </a:extLst>
          </p:cNvPr>
          <p:cNvSpPr>
            <a:spLocks noGrp="1" noChangeArrowheads="1"/>
          </p:cNvSpPr>
          <p:nvPr>
            <p:ph type="dt" sz="quarter" idx="1"/>
          </p:nvPr>
        </p:nvSpPr>
        <p:spPr bwMode="auto">
          <a:xfrm>
            <a:off x="8372475" y="0"/>
            <a:ext cx="6407150" cy="468313"/>
          </a:xfrm>
          <a:prstGeom prst="rect">
            <a:avLst/>
          </a:prstGeom>
          <a:noFill/>
          <a:ln w="9525">
            <a:noFill/>
            <a:miter lim="800000"/>
            <a:headEnd/>
            <a:tailEnd/>
          </a:ln>
          <a:effectLst/>
        </p:spPr>
        <p:txBody>
          <a:bodyPr vert="horz" wrap="square" lIns="133970" tIns="66985" rIns="133970" bIns="66985" numCol="1" anchor="t" anchorCtr="0" compatLnSpc="1">
            <a:prstTxWarp prst="textNoShape">
              <a:avLst/>
            </a:prstTxWarp>
          </a:bodyPr>
          <a:lstStyle>
            <a:lvl1pPr algn="r" defTabSz="1338263" eaLnBrk="1" hangingPunct="1">
              <a:defRPr sz="1800">
                <a:latin typeface="Arial" charset="0"/>
              </a:defRPr>
            </a:lvl1pPr>
          </a:lstStyle>
          <a:p>
            <a:pPr>
              <a:defRPr/>
            </a:pPr>
            <a:endParaRPr lang="en-US"/>
          </a:p>
        </p:txBody>
      </p:sp>
      <p:sp>
        <p:nvSpPr>
          <p:cNvPr id="7172" name="Rectangle 4">
            <a:extLst>
              <a:ext uri="{FF2B5EF4-FFF2-40B4-BE49-F238E27FC236}">
                <a16:creationId xmlns:a16="http://schemas.microsoft.com/office/drawing/2014/main" id="{DAFD0241-8A88-B944-AF4B-65CC43DE8258}"/>
              </a:ext>
            </a:extLst>
          </p:cNvPr>
          <p:cNvSpPr>
            <a:spLocks noGrp="1" noChangeArrowheads="1"/>
          </p:cNvSpPr>
          <p:nvPr>
            <p:ph type="ftr" sz="quarter" idx="2"/>
          </p:nvPr>
        </p:nvSpPr>
        <p:spPr bwMode="auto">
          <a:xfrm>
            <a:off x="0" y="8901113"/>
            <a:ext cx="6407150" cy="469900"/>
          </a:xfrm>
          <a:prstGeom prst="rect">
            <a:avLst/>
          </a:prstGeom>
          <a:noFill/>
          <a:ln w="9525">
            <a:noFill/>
            <a:miter lim="800000"/>
            <a:headEnd/>
            <a:tailEnd/>
          </a:ln>
          <a:effectLst/>
        </p:spPr>
        <p:txBody>
          <a:bodyPr vert="horz" wrap="square" lIns="133970" tIns="66985" rIns="133970" bIns="66985" numCol="1" anchor="b" anchorCtr="0" compatLnSpc="1">
            <a:prstTxWarp prst="textNoShape">
              <a:avLst/>
            </a:prstTxWarp>
          </a:bodyPr>
          <a:lstStyle>
            <a:lvl1pPr defTabSz="1338263" eaLnBrk="1" hangingPunct="1">
              <a:defRPr sz="1800">
                <a:latin typeface="Arial" charset="0"/>
              </a:defRPr>
            </a:lvl1pPr>
          </a:lstStyle>
          <a:p>
            <a:pPr>
              <a:defRPr/>
            </a:pPr>
            <a:endParaRPr lang="en-US"/>
          </a:p>
        </p:txBody>
      </p:sp>
      <p:sp>
        <p:nvSpPr>
          <p:cNvPr id="7173" name="Rectangle 5">
            <a:extLst>
              <a:ext uri="{FF2B5EF4-FFF2-40B4-BE49-F238E27FC236}">
                <a16:creationId xmlns:a16="http://schemas.microsoft.com/office/drawing/2014/main" id="{6E1543E7-9FAA-2340-B135-59BF3ED3B463}"/>
              </a:ext>
            </a:extLst>
          </p:cNvPr>
          <p:cNvSpPr>
            <a:spLocks noGrp="1" noChangeArrowheads="1"/>
          </p:cNvSpPr>
          <p:nvPr>
            <p:ph type="sldNum" sz="quarter" idx="3"/>
          </p:nvPr>
        </p:nvSpPr>
        <p:spPr bwMode="auto">
          <a:xfrm>
            <a:off x="8372475" y="8901113"/>
            <a:ext cx="6407150" cy="469900"/>
          </a:xfrm>
          <a:prstGeom prst="rect">
            <a:avLst/>
          </a:prstGeom>
          <a:noFill/>
          <a:ln w="9525">
            <a:noFill/>
            <a:miter lim="800000"/>
            <a:headEnd/>
            <a:tailEnd/>
          </a:ln>
          <a:effectLst/>
        </p:spPr>
        <p:txBody>
          <a:bodyPr vert="horz" wrap="square" lIns="133970" tIns="66985" rIns="133970" bIns="66985" numCol="1" anchor="b" anchorCtr="0" compatLnSpc="1">
            <a:prstTxWarp prst="textNoShape">
              <a:avLst/>
            </a:prstTxWarp>
          </a:bodyPr>
          <a:lstStyle>
            <a:lvl1pPr algn="r" defTabSz="1338263" eaLnBrk="1" hangingPunct="1">
              <a:defRPr sz="1800"/>
            </a:lvl1pPr>
          </a:lstStyle>
          <a:p>
            <a:fld id="{72B70320-7EE0-4DF8-8C6E-FC899105C475}"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EE31411-1CE1-4741-8BD7-8C0B65F55A6B}"/>
              </a:ext>
            </a:extLst>
          </p:cNvPr>
          <p:cNvSpPr>
            <a:spLocks noGrp="1" noChangeArrowheads="1"/>
          </p:cNvSpPr>
          <p:nvPr>
            <p:ph type="hdr" sz="quarter"/>
          </p:nvPr>
        </p:nvSpPr>
        <p:spPr bwMode="auto">
          <a:xfrm>
            <a:off x="0" y="0"/>
            <a:ext cx="6407150" cy="468313"/>
          </a:xfrm>
          <a:prstGeom prst="rect">
            <a:avLst/>
          </a:prstGeom>
          <a:noFill/>
          <a:ln w="9525">
            <a:noFill/>
            <a:miter lim="800000"/>
            <a:headEnd/>
            <a:tailEnd/>
          </a:ln>
          <a:effectLst/>
        </p:spPr>
        <p:txBody>
          <a:bodyPr vert="horz" wrap="square" lIns="137358" tIns="68679" rIns="137358" bIns="68679" numCol="1" anchor="t" anchorCtr="0" compatLnSpc="1">
            <a:prstTxWarp prst="textNoShape">
              <a:avLst/>
            </a:prstTxWarp>
          </a:bodyPr>
          <a:lstStyle>
            <a:lvl1pPr defTabSz="1373188" eaLnBrk="1" hangingPunct="1">
              <a:defRPr sz="1800">
                <a:latin typeface="Arial" charset="0"/>
              </a:defRPr>
            </a:lvl1pPr>
          </a:lstStyle>
          <a:p>
            <a:pPr>
              <a:defRPr/>
            </a:pPr>
            <a:endParaRPr lang="en-US"/>
          </a:p>
        </p:txBody>
      </p:sp>
      <p:sp>
        <p:nvSpPr>
          <p:cNvPr id="3075" name="Rectangle 3">
            <a:extLst>
              <a:ext uri="{FF2B5EF4-FFF2-40B4-BE49-F238E27FC236}">
                <a16:creationId xmlns:a16="http://schemas.microsoft.com/office/drawing/2014/main" id="{9C48AB22-854F-E540-ACC9-1C25E70A6700}"/>
              </a:ext>
            </a:extLst>
          </p:cNvPr>
          <p:cNvSpPr>
            <a:spLocks noGrp="1" noChangeArrowheads="1"/>
          </p:cNvSpPr>
          <p:nvPr>
            <p:ph type="dt" idx="1"/>
          </p:nvPr>
        </p:nvSpPr>
        <p:spPr bwMode="auto">
          <a:xfrm>
            <a:off x="8372475" y="0"/>
            <a:ext cx="6407150" cy="468313"/>
          </a:xfrm>
          <a:prstGeom prst="rect">
            <a:avLst/>
          </a:prstGeom>
          <a:noFill/>
          <a:ln w="9525">
            <a:noFill/>
            <a:miter lim="800000"/>
            <a:headEnd/>
            <a:tailEnd/>
          </a:ln>
          <a:effectLst/>
        </p:spPr>
        <p:txBody>
          <a:bodyPr vert="horz" wrap="square" lIns="137358" tIns="68679" rIns="137358" bIns="68679" numCol="1" anchor="t" anchorCtr="0" compatLnSpc="1">
            <a:prstTxWarp prst="textNoShape">
              <a:avLst/>
            </a:prstTxWarp>
          </a:bodyPr>
          <a:lstStyle>
            <a:lvl1pPr algn="r" defTabSz="1373188" eaLnBrk="1" hangingPunct="1">
              <a:defRPr sz="1800">
                <a:latin typeface="Arial" charset="0"/>
              </a:defRPr>
            </a:lvl1pPr>
          </a:lstStyle>
          <a:p>
            <a:pPr>
              <a:defRPr/>
            </a:pPr>
            <a:endParaRPr lang="en-US"/>
          </a:p>
        </p:txBody>
      </p:sp>
      <p:sp>
        <p:nvSpPr>
          <p:cNvPr id="2052" name="Rectangle 4">
            <a:extLst>
              <a:ext uri="{FF2B5EF4-FFF2-40B4-BE49-F238E27FC236}">
                <a16:creationId xmlns:a16="http://schemas.microsoft.com/office/drawing/2014/main" id="{0832A0CA-EE0A-47E3-B2A3-7F7857657B6A}"/>
              </a:ext>
            </a:extLst>
          </p:cNvPr>
          <p:cNvSpPr>
            <a:spLocks noGrp="1" noRot="1" noChangeAspect="1" noChangeArrowheads="1" noTextEdit="1"/>
          </p:cNvSpPr>
          <p:nvPr>
            <p:ph type="sldImg" idx="2"/>
          </p:nvPr>
        </p:nvSpPr>
        <p:spPr bwMode="auto">
          <a:xfrm>
            <a:off x="4751388" y="703263"/>
            <a:ext cx="5273675" cy="3514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64DC8509-67B5-EE4D-8B08-56CA6903474B}"/>
              </a:ext>
            </a:extLst>
          </p:cNvPr>
          <p:cNvSpPr>
            <a:spLocks noGrp="1" noChangeArrowheads="1"/>
          </p:cNvSpPr>
          <p:nvPr>
            <p:ph type="body" sz="quarter" idx="3"/>
          </p:nvPr>
        </p:nvSpPr>
        <p:spPr bwMode="auto">
          <a:xfrm>
            <a:off x="1477963" y="4452938"/>
            <a:ext cx="11826875" cy="4216400"/>
          </a:xfrm>
          <a:prstGeom prst="rect">
            <a:avLst/>
          </a:prstGeom>
          <a:noFill/>
          <a:ln w="9525">
            <a:noFill/>
            <a:miter lim="800000"/>
            <a:headEnd/>
            <a:tailEnd/>
          </a:ln>
          <a:effectLst/>
        </p:spPr>
        <p:txBody>
          <a:bodyPr vert="horz" wrap="square" lIns="137358" tIns="68679" rIns="137358" bIns="68679"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a:extLst>
              <a:ext uri="{FF2B5EF4-FFF2-40B4-BE49-F238E27FC236}">
                <a16:creationId xmlns:a16="http://schemas.microsoft.com/office/drawing/2014/main" id="{2644689C-7047-9747-AA19-E6967A030555}"/>
              </a:ext>
            </a:extLst>
          </p:cNvPr>
          <p:cNvSpPr>
            <a:spLocks noGrp="1" noChangeArrowheads="1"/>
          </p:cNvSpPr>
          <p:nvPr>
            <p:ph type="ftr" sz="quarter" idx="4"/>
          </p:nvPr>
        </p:nvSpPr>
        <p:spPr bwMode="auto">
          <a:xfrm>
            <a:off x="0" y="8901113"/>
            <a:ext cx="6407150" cy="469900"/>
          </a:xfrm>
          <a:prstGeom prst="rect">
            <a:avLst/>
          </a:prstGeom>
          <a:noFill/>
          <a:ln w="9525">
            <a:noFill/>
            <a:miter lim="800000"/>
            <a:headEnd/>
            <a:tailEnd/>
          </a:ln>
          <a:effectLst/>
        </p:spPr>
        <p:txBody>
          <a:bodyPr vert="horz" wrap="square" lIns="137358" tIns="68679" rIns="137358" bIns="68679" numCol="1" anchor="b" anchorCtr="0" compatLnSpc="1">
            <a:prstTxWarp prst="textNoShape">
              <a:avLst/>
            </a:prstTxWarp>
          </a:bodyPr>
          <a:lstStyle>
            <a:lvl1pPr defTabSz="1373188" eaLnBrk="1" hangingPunct="1">
              <a:defRPr sz="1800">
                <a:latin typeface="Arial" charset="0"/>
              </a:defRPr>
            </a:lvl1pPr>
          </a:lstStyle>
          <a:p>
            <a:pPr>
              <a:defRPr/>
            </a:pPr>
            <a:endParaRPr lang="en-US"/>
          </a:p>
        </p:txBody>
      </p:sp>
      <p:sp>
        <p:nvSpPr>
          <p:cNvPr id="3079" name="Rectangle 7">
            <a:extLst>
              <a:ext uri="{FF2B5EF4-FFF2-40B4-BE49-F238E27FC236}">
                <a16:creationId xmlns:a16="http://schemas.microsoft.com/office/drawing/2014/main" id="{E985A377-59BC-6246-BB66-EB5A579C1C18}"/>
              </a:ext>
            </a:extLst>
          </p:cNvPr>
          <p:cNvSpPr>
            <a:spLocks noGrp="1" noChangeArrowheads="1"/>
          </p:cNvSpPr>
          <p:nvPr>
            <p:ph type="sldNum" sz="quarter" idx="5"/>
          </p:nvPr>
        </p:nvSpPr>
        <p:spPr bwMode="auto">
          <a:xfrm>
            <a:off x="8372475" y="8901113"/>
            <a:ext cx="6407150" cy="469900"/>
          </a:xfrm>
          <a:prstGeom prst="rect">
            <a:avLst/>
          </a:prstGeom>
          <a:noFill/>
          <a:ln w="9525">
            <a:noFill/>
            <a:miter lim="800000"/>
            <a:headEnd/>
            <a:tailEnd/>
          </a:ln>
          <a:effectLst/>
        </p:spPr>
        <p:txBody>
          <a:bodyPr vert="horz" wrap="square" lIns="137358" tIns="68679" rIns="137358" bIns="68679" numCol="1" anchor="b" anchorCtr="0" compatLnSpc="1">
            <a:prstTxWarp prst="textNoShape">
              <a:avLst/>
            </a:prstTxWarp>
          </a:bodyPr>
          <a:lstStyle>
            <a:lvl1pPr algn="r" defTabSz="1373188" eaLnBrk="1" hangingPunct="1">
              <a:defRPr sz="1800"/>
            </a:lvl1pPr>
          </a:lstStyle>
          <a:p>
            <a:fld id="{E13DFB34-A684-4B35-BCFC-E76D326DDF74}"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a:extLst>
              <a:ext uri="{FF2B5EF4-FFF2-40B4-BE49-F238E27FC236}">
                <a16:creationId xmlns:a16="http://schemas.microsoft.com/office/drawing/2014/main" id="{AD350225-2680-491F-BEA8-51CA69ED5920}"/>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1373188">
              <a:spcBef>
                <a:spcPct val="30000"/>
              </a:spcBef>
              <a:defRPr sz="1200">
                <a:solidFill>
                  <a:schemeClr val="tx1"/>
                </a:solidFill>
                <a:latin typeface="Arial" panose="020B0604020202020204" pitchFamily="34" charset="0"/>
              </a:defRPr>
            </a:lvl1pPr>
            <a:lvl2pPr marL="742950" indent="-285750" defTabSz="1373188">
              <a:spcBef>
                <a:spcPct val="30000"/>
              </a:spcBef>
              <a:defRPr sz="1200">
                <a:solidFill>
                  <a:schemeClr val="tx1"/>
                </a:solidFill>
                <a:latin typeface="Arial" panose="020B0604020202020204" pitchFamily="34" charset="0"/>
              </a:defRPr>
            </a:lvl2pPr>
            <a:lvl3pPr marL="1143000" indent="-228600" defTabSz="1373188">
              <a:spcBef>
                <a:spcPct val="30000"/>
              </a:spcBef>
              <a:defRPr sz="1200">
                <a:solidFill>
                  <a:schemeClr val="tx1"/>
                </a:solidFill>
                <a:latin typeface="Arial" panose="020B0604020202020204" pitchFamily="34" charset="0"/>
              </a:defRPr>
            </a:lvl3pPr>
            <a:lvl4pPr marL="1600200" indent="-228600" defTabSz="1373188">
              <a:spcBef>
                <a:spcPct val="30000"/>
              </a:spcBef>
              <a:defRPr sz="1200">
                <a:solidFill>
                  <a:schemeClr val="tx1"/>
                </a:solidFill>
                <a:latin typeface="Arial" panose="020B0604020202020204" pitchFamily="34" charset="0"/>
              </a:defRPr>
            </a:lvl4pPr>
            <a:lvl5pPr marL="2057400" indent="-228600" defTabSz="1373188">
              <a:spcBef>
                <a:spcPct val="30000"/>
              </a:spcBef>
              <a:defRPr sz="1200">
                <a:solidFill>
                  <a:schemeClr val="tx1"/>
                </a:solidFill>
                <a:latin typeface="Arial" panose="020B0604020202020204" pitchFamily="34" charset="0"/>
              </a:defRPr>
            </a:lvl5pPr>
            <a:lvl6pPr marL="2514600" indent="-228600" defTabSz="1373188" eaLnBrk="0" fontAlgn="base" hangingPunct="0">
              <a:spcBef>
                <a:spcPct val="30000"/>
              </a:spcBef>
              <a:spcAft>
                <a:spcPct val="0"/>
              </a:spcAft>
              <a:defRPr sz="1200">
                <a:solidFill>
                  <a:schemeClr val="tx1"/>
                </a:solidFill>
                <a:latin typeface="Arial" panose="020B0604020202020204" pitchFamily="34" charset="0"/>
              </a:defRPr>
            </a:lvl6pPr>
            <a:lvl7pPr marL="2971800" indent="-228600" defTabSz="1373188" eaLnBrk="0" fontAlgn="base" hangingPunct="0">
              <a:spcBef>
                <a:spcPct val="30000"/>
              </a:spcBef>
              <a:spcAft>
                <a:spcPct val="0"/>
              </a:spcAft>
              <a:defRPr sz="1200">
                <a:solidFill>
                  <a:schemeClr val="tx1"/>
                </a:solidFill>
                <a:latin typeface="Arial" panose="020B0604020202020204" pitchFamily="34" charset="0"/>
              </a:defRPr>
            </a:lvl7pPr>
            <a:lvl8pPr marL="3429000" indent="-228600" defTabSz="1373188" eaLnBrk="0" fontAlgn="base" hangingPunct="0">
              <a:spcBef>
                <a:spcPct val="30000"/>
              </a:spcBef>
              <a:spcAft>
                <a:spcPct val="0"/>
              </a:spcAft>
              <a:defRPr sz="1200">
                <a:solidFill>
                  <a:schemeClr val="tx1"/>
                </a:solidFill>
                <a:latin typeface="Arial" panose="020B0604020202020204" pitchFamily="34" charset="0"/>
              </a:defRPr>
            </a:lvl8pPr>
            <a:lvl9pPr marL="3886200" indent="-228600" defTabSz="1373188"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5F62B14C-02D9-4573-B65F-C77BF6A0D921}" type="slidenum">
              <a:rPr lang="en-US" altLang="en-US" sz="1800"/>
              <a:pPr>
                <a:spcBef>
                  <a:spcPct val="0"/>
                </a:spcBef>
              </a:pPr>
              <a:t>1</a:t>
            </a:fld>
            <a:endParaRPr lang="en-US" altLang="en-US" sz="1800"/>
          </a:p>
        </p:txBody>
      </p:sp>
      <p:sp>
        <p:nvSpPr>
          <p:cNvPr id="5123" name="Rectangle 2">
            <a:extLst>
              <a:ext uri="{FF2B5EF4-FFF2-40B4-BE49-F238E27FC236}">
                <a16:creationId xmlns:a16="http://schemas.microsoft.com/office/drawing/2014/main" id="{43E0A7B5-AB5E-4B0A-9194-58C0717CE0DA}"/>
              </a:ext>
            </a:extLst>
          </p:cNvPr>
          <p:cNvSpPr>
            <a:spLocks noGrp="1" noRot="1" noChangeAspect="1" noChangeArrowheads="1" noTextEdit="1"/>
          </p:cNvSpPr>
          <p:nvPr>
            <p:ph type="sldImg"/>
          </p:nvPr>
        </p:nvSpPr>
        <p:spPr>
          <a:ln/>
        </p:spPr>
      </p:sp>
      <p:sp>
        <p:nvSpPr>
          <p:cNvPr id="5124" name="Rectangle 3">
            <a:extLst>
              <a:ext uri="{FF2B5EF4-FFF2-40B4-BE49-F238E27FC236}">
                <a16:creationId xmlns:a16="http://schemas.microsoft.com/office/drawing/2014/main" id="{ABDC3C92-ED64-41E6-9B76-666BCFD01B05}"/>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290" name="Rectangle 2"/>
          <p:cNvSpPr>
            <a:spLocks noGrp="1" noChangeArrowheads="1"/>
          </p:cNvSpPr>
          <p:nvPr>
            <p:ph type="subTitle" idx="1"/>
          </p:nvPr>
        </p:nvSpPr>
        <p:spPr>
          <a:xfrm>
            <a:off x="4937523" y="12436475"/>
            <a:ext cx="23043356" cy="5607050"/>
          </a:xfrm>
        </p:spPr>
        <p:txBody>
          <a:bodyPr/>
          <a:lstStyle>
            <a:lvl1pPr marL="0" indent="0" algn="ctr">
              <a:buFontTx/>
              <a:buNone/>
              <a:defRPr/>
            </a:lvl1pPr>
          </a:lstStyle>
          <a:p>
            <a:r>
              <a:rPr lang="en-US"/>
              <a:t>Click to edit Master subtitle style</a:t>
            </a:r>
          </a:p>
        </p:txBody>
      </p:sp>
    </p:spTree>
    <p:extLst>
      <p:ext uri="{BB962C8B-B14F-4D97-AF65-F5344CB8AC3E}">
        <p14:creationId xmlns:p14="http://schemas.microsoft.com/office/powerpoint/2010/main" val="33215495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645444" y="879475"/>
            <a:ext cx="29627513" cy="36576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36525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866079" y="879475"/>
            <a:ext cx="7406878" cy="1871345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1645444" y="879475"/>
            <a:ext cx="22106335" cy="18713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68669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645444" y="879475"/>
            <a:ext cx="29627513" cy="3657600"/>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33390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14101764"/>
            <a:ext cx="27980879" cy="43592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2600325" y="9301163"/>
            <a:ext cx="27980879" cy="4800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431192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645444" y="879475"/>
            <a:ext cx="29627513" cy="36576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1646635" y="5110163"/>
            <a:ext cx="14755415" cy="14482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6516350" y="5110163"/>
            <a:ext cx="14755416" cy="14482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129607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444" y="879475"/>
            <a:ext cx="29627513" cy="3657600"/>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444" y="4911725"/>
            <a:ext cx="14544675"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645444" y="6959600"/>
            <a:ext cx="14544675"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329" y="4911725"/>
            <a:ext cx="14550628" cy="20478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16722329" y="6959600"/>
            <a:ext cx="14550628" cy="1264443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86419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645444" y="879475"/>
            <a:ext cx="29627513" cy="36576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2060470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63064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444" y="873126"/>
            <a:ext cx="10829925" cy="3719513"/>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12870656" y="873126"/>
            <a:ext cx="18402300" cy="187309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444" y="4592638"/>
            <a:ext cx="10829925" cy="150114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4756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998" y="15362239"/>
            <a:ext cx="19751278" cy="1812925"/>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6451998" y="1960563"/>
            <a:ext cx="19751278" cy="1316831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6451998" y="17175163"/>
            <a:ext cx="19751278" cy="2576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553812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FBFDFF"/>
            </a:gs>
            <a:gs pos="17000">
              <a:srgbClr val="FBFDFF"/>
            </a:gs>
            <a:gs pos="74001">
              <a:srgbClr val="DCEDFF"/>
            </a:gs>
            <a:gs pos="83000">
              <a:srgbClr val="DCEDFF"/>
            </a:gs>
            <a:gs pos="100000">
              <a:srgbClr val="E8F3FF"/>
            </a:gs>
          </a:gsLst>
          <a:lin ang="16200000" scaled="1"/>
        </a:gradFill>
        <a:effectLst/>
      </p:bgPr>
    </p:bg>
    <p:spTree>
      <p:nvGrpSpPr>
        <p:cNvPr id="1" name=""/>
        <p:cNvGrpSpPr/>
        <p:nvPr/>
      </p:nvGrpSpPr>
      <p:grpSpPr>
        <a:xfrm>
          <a:off x="0" y="0"/>
          <a:ext cx="0" cy="0"/>
          <a:chOff x="0" y="0"/>
          <a:chExt cx="0" cy="0"/>
        </a:xfrm>
      </p:grpSpPr>
      <p:sp>
        <p:nvSpPr>
          <p:cNvPr id="1026" name="Rectangle 3">
            <a:extLst>
              <a:ext uri="{FF2B5EF4-FFF2-40B4-BE49-F238E27FC236}">
                <a16:creationId xmlns:a16="http://schemas.microsoft.com/office/drawing/2014/main" id="{197B6ABF-5D1E-4B15-B50A-67FFD9C5CA07}"/>
              </a:ext>
            </a:extLst>
          </p:cNvPr>
          <p:cNvSpPr>
            <a:spLocks noGrp="1" noChangeArrowheads="1"/>
          </p:cNvSpPr>
          <p:nvPr>
            <p:ph type="body" idx="1"/>
          </p:nvPr>
        </p:nvSpPr>
        <p:spPr bwMode="auto">
          <a:xfrm>
            <a:off x="1646238" y="5110163"/>
            <a:ext cx="29625925" cy="1448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26354" tIns="213177" rIns="426354" bIns="213177"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6" name="Rectangle 5">
            <a:extLst>
              <a:ext uri="{FF2B5EF4-FFF2-40B4-BE49-F238E27FC236}">
                <a16:creationId xmlns:a16="http://schemas.microsoft.com/office/drawing/2014/main" id="{B4B2659D-B421-8046-9547-0F066B802DC4}"/>
              </a:ext>
            </a:extLst>
          </p:cNvPr>
          <p:cNvSpPr/>
          <p:nvPr userDrawn="1"/>
        </p:nvSpPr>
        <p:spPr bwMode="auto">
          <a:xfrm>
            <a:off x="0" y="0"/>
            <a:ext cx="32918400" cy="3733800"/>
          </a:xfrm>
          <a:prstGeom prst="rect">
            <a:avLst/>
          </a:prstGeom>
          <a:solidFill>
            <a:schemeClr val="accent6"/>
          </a:solidFill>
          <a:ln w="9525" cap="flat" cmpd="sng" algn="ctr">
            <a:solidFill>
              <a:schemeClr val="tx1"/>
            </a:solidFill>
            <a:prstDash val="solid"/>
            <a:round/>
            <a:headEnd type="none" w="med" len="med"/>
            <a:tailEnd type="none" w="med" len="med"/>
          </a:ln>
          <a:effectLst/>
        </p:spPr>
        <p:txBody>
          <a:bodyPr/>
          <a:lstStyle/>
          <a:p>
            <a:pPr defTabSz="3198813" eaLnBrk="1" hangingPunct="1">
              <a:defRPr/>
            </a:pPr>
            <a:endParaRPr lang="en-US" sz="6600">
              <a:latin typeface="Arial" charset="0"/>
            </a:endParaRPr>
          </a:p>
        </p:txBody>
      </p:sp>
      <p:pic>
        <p:nvPicPr>
          <p:cNvPr id="1028" name="Picture 2">
            <a:extLst>
              <a:ext uri="{FF2B5EF4-FFF2-40B4-BE49-F238E27FC236}">
                <a16:creationId xmlns:a16="http://schemas.microsoft.com/office/drawing/2014/main" id="{70336666-47C7-45E3-B4BD-45B51734F89E}"/>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640888" y="19354800"/>
            <a:ext cx="13636625" cy="217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264025" rtl="0" eaLnBrk="0" fontAlgn="base" hangingPunct="0">
        <a:spcBef>
          <a:spcPct val="0"/>
        </a:spcBef>
        <a:spcAft>
          <a:spcPct val="0"/>
        </a:spcAft>
        <a:defRPr sz="7000" b="1">
          <a:solidFill>
            <a:srgbClr val="FF9933"/>
          </a:solidFill>
          <a:latin typeface="+mj-lt"/>
          <a:ea typeface="+mj-ea"/>
          <a:cs typeface="+mj-cs"/>
        </a:defRPr>
      </a:lvl1pPr>
      <a:lvl2pPr algn="l" defTabSz="4264025" rtl="0" eaLnBrk="0" fontAlgn="base" hangingPunct="0">
        <a:spcBef>
          <a:spcPct val="0"/>
        </a:spcBef>
        <a:spcAft>
          <a:spcPct val="0"/>
        </a:spcAft>
        <a:defRPr sz="7000" b="1">
          <a:solidFill>
            <a:srgbClr val="FF9933"/>
          </a:solidFill>
          <a:latin typeface="Arial" charset="0"/>
        </a:defRPr>
      </a:lvl2pPr>
      <a:lvl3pPr algn="l" defTabSz="4264025" rtl="0" eaLnBrk="0" fontAlgn="base" hangingPunct="0">
        <a:spcBef>
          <a:spcPct val="0"/>
        </a:spcBef>
        <a:spcAft>
          <a:spcPct val="0"/>
        </a:spcAft>
        <a:defRPr sz="7000" b="1">
          <a:solidFill>
            <a:srgbClr val="FF9933"/>
          </a:solidFill>
          <a:latin typeface="Arial" charset="0"/>
        </a:defRPr>
      </a:lvl3pPr>
      <a:lvl4pPr algn="l" defTabSz="4264025" rtl="0" eaLnBrk="0" fontAlgn="base" hangingPunct="0">
        <a:spcBef>
          <a:spcPct val="0"/>
        </a:spcBef>
        <a:spcAft>
          <a:spcPct val="0"/>
        </a:spcAft>
        <a:defRPr sz="7000" b="1">
          <a:solidFill>
            <a:srgbClr val="FF9933"/>
          </a:solidFill>
          <a:latin typeface="Arial" charset="0"/>
        </a:defRPr>
      </a:lvl4pPr>
      <a:lvl5pPr algn="l" defTabSz="4264025" rtl="0" eaLnBrk="0" fontAlgn="base" hangingPunct="0">
        <a:spcBef>
          <a:spcPct val="0"/>
        </a:spcBef>
        <a:spcAft>
          <a:spcPct val="0"/>
        </a:spcAft>
        <a:defRPr sz="7000" b="1">
          <a:solidFill>
            <a:srgbClr val="FF9933"/>
          </a:solidFill>
          <a:latin typeface="Arial" charset="0"/>
        </a:defRPr>
      </a:lvl5pPr>
      <a:lvl6pPr marL="457200" algn="l" defTabSz="4264025" rtl="0" fontAlgn="base">
        <a:spcBef>
          <a:spcPct val="0"/>
        </a:spcBef>
        <a:spcAft>
          <a:spcPct val="0"/>
        </a:spcAft>
        <a:defRPr sz="7000" b="1">
          <a:solidFill>
            <a:srgbClr val="FF9933"/>
          </a:solidFill>
          <a:latin typeface="Arial" charset="0"/>
        </a:defRPr>
      </a:lvl6pPr>
      <a:lvl7pPr marL="914400" algn="l" defTabSz="4264025" rtl="0" fontAlgn="base">
        <a:spcBef>
          <a:spcPct val="0"/>
        </a:spcBef>
        <a:spcAft>
          <a:spcPct val="0"/>
        </a:spcAft>
        <a:defRPr sz="7000" b="1">
          <a:solidFill>
            <a:srgbClr val="FF9933"/>
          </a:solidFill>
          <a:latin typeface="Arial" charset="0"/>
        </a:defRPr>
      </a:lvl7pPr>
      <a:lvl8pPr marL="1371600" algn="l" defTabSz="4264025" rtl="0" fontAlgn="base">
        <a:spcBef>
          <a:spcPct val="0"/>
        </a:spcBef>
        <a:spcAft>
          <a:spcPct val="0"/>
        </a:spcAft>
        <a:defRPr sz="7000" b="1">
          <a:solidFill>
            <a:srgbClr val="FF9933"/>
          </a:solidFill>
          <a:latin typeface="Arial" charset="0"/>
        </a:defRPr>
      </a:lvl8pPr>
      <a:lvl9pPr marL="1828800" algn="l" defTabSz="4264025" rtl="0" fontAlgn="base">
        <a:spcBef>
          <a:spcPct val="0"/>
        </a:spcBef>
        <a:spcAft>
          <a:spcPct val="0"/>
        </a:spcAft>
        <a:defRPr sz="7000" b="1">
          <a:solidFill>
            <a:srgbClr val="FF9933"/>
          </a:solidFill>
          <a:latin typeface="Arial" charset="0"/>
        </a:defRPr>
      </a:lvl9pPr>
    </p:titleStyle>
    <p:bodyStyle>
      <a:lvl1pPr marL="1598613" indent="-1598613" algn="l" defTabSz="4264025" rtl="0" eaLnBrk="0" fontAlgn="base" hangingPunct="0">
        <a:spcBef>
          <a:spcPct val="20000"/>
        </a:spcBef>
        <a:spcAft>
          <a:spcPct val="0"/>
        </a:spcAft>
        <a:buChar char="•"/>
        <a:defRPr sz="15000">
          <a:solidFill>
            <a:srgbClr val="003F7E"/>
          </a:solidFill>
          <a:latin typeface="+mn-lt"/>
          <a:ea typeface="+mn-ea"/>
          <a:cs typeface="+mn-cs"/>
        </a:defRPr>
      </a:lvl1pPr>
      <a:lvl2pPr marL="3463925" indent="-1333500" algn="l" defTabSz="4264025" rtl="0" eaLnBrk="0" fontAlgn="base" hangingPunct="0">
        <a:spcBef>
          <a:spcPct val="20000"/>
        </a:spcBef>
        <a:spcAft>
          <a:spcPct val="0"/>
        </a:spcAft>
        <a:buChar char="–"/>
        <a:defRPr sz="13000">
          <a:solidFill>
            <a:srgbClr val="003F7E"/>
          </a:solidFill>
          <a:latin typeface="+mn-lt"/>
        </a:defRPr>
      </a:lvl2pPr>
      <a:lvl3pPr marL="5330825" indent="-1066800" algn="l" defTabSz="4264025" rtl="0" eaLnBrk="0" fontAlgn="base" hangingPunct="0">
        <a:spcBef>
          <a:spcPct val="20000"/>
        </a:spcBef>
        <a:spcAft>
          <a:spcPct val="0"/>
        </a:spcAft>
        <a:buChar char="•"/>
        <a:defRPr sz="11100">
          <a:solidFill>
            <a:srgbClr val="003F7E"/>
          </a:solidFill>
          <a:latin typeface="+mn-lt"/>
        </a:defRPr>
      </a:lvl3pPr>
      <a:lvl4pPr marL="7461250" indent="-1066800" algn="l" defTabSz="4264025" rtl="0" eaLnBrk="0" fontAlgn="base" hangingPunct="0">
        <a:spcBef>
          <a:spcPct val="20000"/>
        </a:spcBef>
        <a:spcAft>
          <a:spcPct val="0"/>
        </a:spcAft>
        <a:buChar char="–"/>
        <a:defRPr sz="9400">
          <a:solidFill>
            <a:srgbClr val="003F7E"/>
          </a:solidFill>
          <a:latin typeface="+mn-lt"/>
        </a:defRPr>
      </a:lvl4pPr>
      <a:lvl5pPr marL="9591675" indent="-1063625" algn="l" defTabSz="4264025" rtl="0" eaLnBrk="0" fontAlgn="base" hangingPunct="0">
        <a:spcBef>
          <a:spcPct val="20000"/>
        </a:spcBef>
        <a:spcAft>
          <a:spcPct val="0"/>
        </a:spcAft>
        <a:buChar char="»"/>
        <a:defRPr sz="9400">
          <a:solidFill>
            <a:srgbClr val="003F7E"/>
          </a:solidFill>
          <a:latin typeface="+mn-lt"/>
        </a:defRPr>
      </a:lvl5pPr>
      <a:lvl6pPr marL="10048875" indent="-1063625" algn="l" defTabSz="4264025" rtl="0" fontAlgn="base">
        <a:spcBef>
          <a:spcPct val="20000"/>
        </a:spcBef>
        <a:spcAft>
          <a:spcPct val="0"/>
        </a:spcAft>
        <a:buChar char="»"/>
        <a:defRPr sz="9400">
          <a:solidFill>
            <a:srgbClr val="003F7E"/>
          </a:solidFill>
          <a:latin typeface="+mn-lt"/>
        </a:defRPr>
      </a:lvl6pPr>
      <a:lvl7pPr marL="10506075" indent="-1063625" algn="l" defTabSz="4264025" rtl="0" fontAlgn="base">
        <a:spcBef>
          <a:spcPct val="20000"/>
        </a:spcBef>
        <a:spcAft>
          <a:spcPct val="0"/>
        </a:spcAft>
        <a:buChar char="»"/>
        <a:defRPr sz="9400">
          <a:solidFill>
            <a:srgbClr val="003F7E"/>
          </a:solidFill>
          <a:latin typeface="+mn-lt"/>
        </a:defRPr>
      </a:lvl7pPr>
      <a:lvl8pPr marL="10963275" indent="-1063625" algn="l" defTabSz="4264025" rtl="0" fontAlgn="base">
        <a:spcBef>
          <a:spcPct val="20000"/>
        </a:spcBef>
        <a:spcAft>
          <a:spcPct val="0"/>
        </a:spcAft>
        <a:buChar char="»"/>
        <a:defRPr sz="9400">
          <a:solidFill>
            <a:srgbClr val="003F7E"/>
          </a:solidFill>
          <a:latin typeface="+mn-lt"/>
        </a:defRPr>
      </a:lvl8pPr>
      <a:lvl9pPr marL="11420475" indent="-1063625" algn="l" defTabSz="4264025" rtl="0" fontAlgn="base">
        <a:spcBef>
          <a:spcPct val="20000"/>
        </a:spcBef>
        <a:spcAft>
          <a:spcPct val="0"/>
        </a:spcAft>
        <a:buChar char="»"/>
        <a:defRPr sz="9400">
          <a:solidFill>
            <a:srgbClr val="003F7E"/>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hyperlink" Target="https://doi.org/10.1111/odi.12660" TargetMode="External"/><Relationship Id="rId7" Type="http://schemas.openxmlformats.org/officeDocument/2006/relationships/diagramQuickStyle" Target="../diagrams/quickStyle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hyperlink" Target="https://doi.org/10.2334/josnusd.20-0437" TargetMode="External"/><Relationship Id="rId9" Type="http://schemas.microsoft.com/office/2007/relationships/diagramDrawing" Target="../diagrams/drawin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80">
            <a:extLst>
              <a:ext uri="{FF2B5EF4-FFF2-40B4-BE49-F238E27FC236}">
                <a16:creationId xmlns:a16="http://schemas.microsoft.com/office/drawing/2014/main" id="{CE50B814-1206-4BAB-A524-16C54DD0174B}"/>
              </a:ext>
            </a:extLst>
          </p:cNvPr>
          <p:cNvSpPr>
            <a:spLocks noChangeArrowheads="1"/>
          </p:cNvSpPr>
          <p:nvPr/>
        </p:nvSpPr>
        <p:spPr bwMode="auto">
          <a:xfrm>
            <a:off x="784605" y="5595823"/>
            <a:ext cx="9509372" cy="479662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15000">
                <a:solidFill>
                  <a:srgbClr val="003F7E"/>
                </a:solidFill>
                <a:latin typeface="Arial" panose="020B0604020202020204" pitchFamily="34" charset="0"/>
              </a:defRPr>
            </a:lvl1pPr>
            <a:lvl2pPr marL="742950" indent="-285750">
              <a:spcBef>
                <a:spcPct val="20000"/>
              </a:spcBef>
              <a:buChar char="–"/>
              <a:defRPr sz="13000">
                <a:solidFill>
                  <a:srgbClr val="003F7E"/>
                </a:solidFill>
                <a:latin typeface="Arial" panose="020B0604020202020204" pitchFamily="34" charset="0"/>
              </a:defRPr>
            </a:lvl2pPr>
            <a:lvl3pPr marL="1143000" indent="-228600">
              <a:spcBef>
                <a:spcPct val="20000"/>
              </a:spcBef>
              <a:buChar char="•"/>
              <a:defRPr sz="11100">
                <a:solidFill>
                  <a:srgbClr val="003F7E"/>
                </a:solidFill>
                <a:latin typeface="Arial" panose="020B0604020202020204" pitchFamily="34" charset="0"/>
              </a:defRPr>
            </a:lvl3pPr>
            <a:lvl4pPr marL="1600200" indent="-228600">
              <a:spcBef>
                <a:spcPct val="20000"/>
              </a:spcBef>
              <a:buChar char="–"/>
              <a:defRPr sz="9400">
                <a:solidFill>
                  <a:srgbClr val="003F7E"/>
                </a:solidFill>
                <a:latin typeface="Arial" panose="020B0604020202020204" pitchFamily="34" charset="0"/>
              </a:defRPr>
            </a:lvl4pPr>
            <a:lvl5pPr marL="2057400" indent="-228600">
              <a:spcBef>
                <a:spcPct val="20000"/>
              </a:spcBef>
              <a:buChar char="»"/>
              <a:defRPr sz="9400">
                <a:solidFill>
                  <a:srgbClr val="003F7E"/>
                </a:solidFill>
                <a:latin typeface="Arial" panose="020B0604020202020204" pitchFamily="34" charset="0"/>
              </a:defRPr>
            </a:lvl5pPr>
            <a:lvl6pPr marL="2514600" indent="-228600"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eaLnBrk="0" fontAlgn="base" hangingPunct="0">
              <a:spcBef>
                <a:spcPct val="20000"/>
              </a:spcBef>
              <a:spcAft>
                <a:spcPct val="0"/>
              </a:spcAft>
              <a:buChar char="»"/>
              <a:defRPr sz="9400">
                <a:solidFill>
                  <a:srgbClr val="003F7E"/>
                </a:solidFill>
                <a:latin typeface="Arial" panose="020B0604020202020204" pitchFamily="34" charset="0"/>
              </a:defRPr>
            </a:lvl9pPr>
          </a:lstStyle>
          <a:p>
            <a:pPr eaLnBrk="1" hangingPunct="1">
              <a:spcBef>
                <a:spcPct val="0"/>
              </a:spcBef>
              <a:buFontTx/>
              <a:buNone/>
            </a:pPr>
            <a:endParaRPr lang="en-US" altLang="en-US" sz="8800">
              <a:solidFill>
                <a:schemeClr val="tx1"/>
              </a:solidFill>
            </a:endParaRPr>
          </a:p>
        </p:txBody>
      </p:sp>
      <p:sp>
        <p:nvSpPr>
          <p:cNvPr id="4099" name="Rectangle 81">
            <a:extLst>
              <a:ext uri="{FF2B5EF4-FFF2-40B4-BE49-F238E27FC236}">
                <a16:creationId xmlns:a16="http://schemas.microsoft.com/office/drawing/2014/main" id="{8CE093E3-2520-4918-846E-2F53A5E28A05}"/>
              </a:ext>
            </a:extLst>
          </p:cNvPr>
          <p:cNvSpPr>
            <a:spLocks noChangeArrowheads="1"/>
          </p:cNvSpPr>
          <p:nvPr/>
        </p:nvSpPr>
        <p:spPr bwMode="auto">
          <a:xfrm>
            <a:off x="798621" y="10408180"/>
            <a:ext cx="9489678" cy="878546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15000">
                <a:solidFill>
                  <a:srgbClr val="003F7E"/>
                </a:solidFill>
                <a:latin typeface="Arial" panose="020B0604020202020204" pitchFamily="34" charset="0"/>
              </a:defRPr>
            </a:lvl1pPr>
            <a:lvl2pPr marL="742950" indent="-285750">
              <a:spcBef>
                <a:spcPct val="20000"/>
              </a:spcBef>
              <a:buChar char="–"/>
              <a:defRPr sz="13000">
                <a:solidFill>
                  <a:srgbClr val="003F7E"/>
                </a:solidFill>
                <a:latin typeface="Arial" panose="020B0604020202020204" pitchFamily="34" charset="0"/>
              </a:defRPr>
            </a:lvl2pPr>
            <a:lvl3pPr marL="1143000" indent="-228600">
              <a:spcBef>
                <a:spcPct val="20000"/>
              </a:spcBef>
              <a:buChar char="•"/>
              <a:defRPr sz="11100">
                <a:solidFill>
                  <a:srgbClr val="003F7E"/>
                </a:solidFill>
                <a:latin typeface="Arial" panose="020B0604020202020204" pitchFamily="34" charset="0"/>
              </a:defRPr>
            </a:lvl3pPr>
            <a:lvl4pPr marL="1600200" indent="-228600">
              <a:spcBef>
                <a:spcPct val="20000"/>
              </a:spcBef>
              <a:buChar char="–"/>
              <a:defRPr sz="9400">
                <a:solidFill>
                  <a:srgbClr val="003F7E"/>
                </a:solidFill>
                <a:latin typeface="Arial" panose="020B0604020202020204" pitchFamily="34" charset="0"/>
              </a:defRPr>
            </a:lvl4pPr>
            <a:lvl5pPr marL="2057400" indent="-228600">
              <a:spcBef>
                <a:spcPct val="20000"/>
              </a:spcBef>
              <a:buChar char="»"/>
              <a:defRPr sz="9400">
                <a:solidFill>
                  <a:srgbClr val="003F7E"/>
                </a:solidFill>
                <a:latin typeface="Arial" panose="020B0604020202020204" pitchFamily="34" charset="0"/>
              </a:defRPr>
            </a:lvl5pPr>
            <a:lvl6pPr marL="2514600" indent="-228600"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eaLnBrk="0" fontAlgn="base" hangingPunct="0">
              <a:spcBef>
                <a:spcPct val="20000"/>
              </a:spcBef>
              <a:spcAft>
                <a:spcPct val="0"/>
              </a:spcAft>
              <a:buChar char="»"/>
              <a:defRPr sz="9400">
                <a:solidFill>
                  <a:srgbClr val="003F7E"/>
                </a:solidFill>
                <a:latin typeface="Arial" panose="020B0604020202020204" pitchFamily="34" charset="0"/>
              </a:defRPr>
            </a:lvl9pPr>
          </a:lstStyle>
          <a:p>
            <a:pPr eaLnBrk="1" hangingPunct="1">
              <a:spcBef>
                <a:spcPct val="0"/>
              </a:spcBef>
              <a:buFontTx/>
              <a:buNone/>
            </a:pPr>
            <a:endParaRPr lang="en-US" altLang="en-US" sz="8800">
              <a:solidFill>
                <a:schemeClr val="tx1"/>
              </a:solidFill>
            </a:endParaRPr>
          </a:p>
        </p:txBody>
      </p:sp>
      <p:sp>
        <p:nvSpPr>
          <p:cNvPr id="4100" name="Rectangle 82">
            <a:extLst>
              <a:ext uri="{FF2B5EF4-FFF2-40B4-BE49-F238E27FC236}">
                <a16:creationId xmlns:a16="http://schemas.microsoft.com/office/drawing/2014/main" id="{A6EAC3F1-726F-457B-AF48-C179816D053C}"/>
              </a:ext>
            </a:extLst>
          </p:cNvPr>
          <p:cNvSpPr>
            <a:spLocks noChangeArrowheads="1"/>
          </p:cNvSpPr>
          <p:nvPr/>
        </p:nvSpPr>
        <p:spPr bwMode="auto">
          <a:xfrm>
            <a:off x="10573427" y="5503946"/>
            <a:ext cx="11803391" cy="13638493"/>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15000">
                <a:solidFill>
                  <a:srgbClr val="003F7E"/>
                </a:solidFill>
                <a:latin typeface="Arial" panose="020B0604020202020204" pitchFamily="34" charset="0"/>
              </a:defRPr>
            </a:lvl1pPr>
            <a:lvl2pPr marL="742950" indent="-285750">
              <a:spcBef>
                <a:spcPct val="20000"/>
              </a:spcBef>
              <a:buChar char="–"/>
              <a:defRPr sz="13000">
                <a:solidFill>
                  <a:srgbClr val="003F7E"/>
                </a:solidFill>
                <a:latin typeface="Arial" panose="020B0604020202020204" pitchFamily="34" charset="0"/>
              </a:defRPr>
            </a:lvl2pPr>
            <a:lvl3pPr marL="1143000" indent="-228600">
              <a:spcBef>
                <a:spcPct val="20000"/>
              </a:spcBef>
              <a:buChar char="•"/>
              <a:defRPr sz="11100">
                <a:solidFill>
                  <a:srgbClr val="003F7E"/>
                </a:solidFill>
                <a:latin typeface="Arial" panose="020B0604020202020204" pitchFamily="34" charset="0"/>
              </a:defRPr>
            </a:lvl3pPr>
            <a:lvl4pPr marL="1600200" indent="-228600">
              <a:spcBef>
                <a:spcPct val="20000"/>
              </a:spcBef>
              <a:buChar char="–"/>
              <a:defRPr sz="9400">
                <a:solidFill>
                  <a:srgbClr val="003F7E"/>
                </a:solidFill>
                <a:latin typeface="Arial" panose="020B0604020202020204" pitchFamily="34" charset="0"/>
              </a:defRPr>
            </a:lvl4pPr>
            <a:lvl5pPr marL="2057400" indent="-228600">
              <a:spcBef>
                <a:spcPct val="20000"/>
              </a:spcBef>
              <a:buChar char="»"/>
              <a:defRPr sz="9400">
                <a:solidFill>
                  <a:srgbClr val="003F7E"/>
                </a:solidFill>
                <a:latin typeface="Arial" panose="020B0604020202020204" pitchFamily="34" charset="0"/>
              </a:defRPr>
            </a:lvl5pPr>
            <a:lvl6pPr marL="2514600" indent="-228600"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eaLnBrk="0" fontAlgn="base" hangingPunct="0">
              <a:spcBef>
                <a:spcPct val="20000"/>
              </a:spcBef>
              <a:spcAft>
                <a:spcPct val="0"/>
              </a:spcAft>
              <a:buChar char="»"/>
              <a:defRPr sz="9400">
                <a:solidFill>
                  <a:srgbClr val="003F7E"/>
                </a:solidFill>
                <a:latin typeface="Arial" panose="020B0604020202020204" pitchFamily="34" charset="0"/>
              </a:defRPr>
            </a:lvl9pPr>
          </a:lstStyle>
          <a:p>
            <a:pPr eaLnBrk="1" hangingPunct="1">
              <a:spcBef>
                <a:spcPct val="0"/>
              </a:spcBef>
              <a:buFontTx/>
              <a:buNone/>
            </a:pPr>
            <a:endParaRPr lang="en-US" altLang="en-US" sz="8800">
              <a:solidFill>
                <a:schemeClr val="tx1"/>
              </a:solidFill>
            </a:endParaRPr>
          </a:p>
        </p:txBody>
      </p:sp>
      <p:sp>
        <p:nvSpPr>
          <p:cNvPr id="4102" name="Rectangle 84">
            <a:extLst>
              <a:ext uri="{FF2B5EF4-FFF2-40B4-BE49-F238E27FC236}">
                <a16:creationId xmlns:a16="http://schemas.microsoft.com/office/drawing/2014/main" id="{F791B16E-8DB3-4EDD-B52F-A21ED1D283A9}"/>
              </a:ext>
            </a:extLst>
          </p:cNvPr>
          <p:cNvSpPr>
            <a:spLocks noChangeArrowheads="1"/>
          </p:cNvSpPr>
          <p:nvPr/>
        </p:nvSpPr>
        <p:spPr bwMode="auto">
          <a:xfrm>
            <a:off x="22680613" y="5495584"/>
            <a:ext cx="9555276" cy="530496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15000">
                <a:solidFill>
                  <a:srgbClr val="003F7E"/>
                </a:solidFill>
                <a:latin typeface="Arial" panose="020B0604020202020204" pitchFamily="34" charset="0"/>
              </a:defRPr>
            </a:lvl1pPr>
            <a:lvl2pPr marL="742950" indent="-285750">
              <a:spcBef>
                <a:spcPct val="20000"/>
              </a:spcBef>
              <a:buChar char="–"/>
              <a:defRPr sz="13000">
                <a:solidFill>
                  <a:srgbClr val="003F7E"/>
                </a:solidFill>
                <a:latin typeface="Arial" panose="020B0604020202020204" pitchFamily="34" charset="0"/>
              </a:defRPr>
            </a:lvl2pPr>
            <a:lvl3pPr marL="1143000" indent="-228600">
              <a:spcBef>
                <a:spcPct val="20000"/>
              </a:spcBef>
              <a:buChar char="•"/>
              <a:defRPr sz="11100">
                <a:solidFill>
                  <a:srgbClr val="003F7E"/>
                </a:solidFill>
                <a:latin typeface="Arial" panose="020B0604020202020204" pitchFamily="34" charset="0"/>
              </a:defRPr>
            </a:lvl3pPr>
            <a:lvl4pPr marL="1600200" indent="-228600">
              <a:spcBef>
                <a:spcPct val="20000"/>
              </a:spcBef>
              <a:buChar char="–"/>
              <a:defRPr sz="9400">
                <a:solidFill>
                  <a:srgbClr val="003F7E"/>
                </a:solidFill>
                <a:latin typeface="Arial" panose="020B0604020202020204" pitchFamily="34" charset="0"/>
              </a:defRPr>
            </a:lvl4pPr>
            <a:lvl5pPr marL="2057400" indent="-228600">
              <a:spcBef>
                <a:spcPct val="20000"/>
              </a:spcBef>
              <a:buChar char="»"/>
              <a:defRPr sz="9400">
                <a:solidFill>
                  <a:srgbClr val="003F7E"/>
                </a:solidFill>
                <a:latin typeface="Arial" panose="020B0604020202020204" pitchFamily="34" charset="0"/>
              </a:defRPr>
            </a:lvl5pPr>
            <a:lvl6pPr marL="2514600" indent="-228600"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eaLnBrk="0" fontAlgn="base" hangingPunct="0">
              <a:spcBef>
                <a:spcPct val="20000"/>
              </a:spcBef>
              <a:spcAft>
                <a:spcPct val="0"/>
              </a:spcAft>
              <a:buChar char="»"/>
              <a:defRPr sz="9400">
                <a:solidFill>
                  <a:srgbClr val="003F7E"/>
                </a:solidFill>
                <a:latin typeface="Arial" panose="020B0604020202020204" pitchFamily="34" charset="0"/>
              </a:defRPr>
            </a:lvl9pPr>
          </a:lstStyle>
          <a:p>
            <a:pPr eaLnBrk="1" hangingPunct="1">
              <a:spcBef>
                <a:spcPct val="0"/>
              </a:spcBef>
              <a:buFontTx/>
              <a:buNone/>
            </a:pPr>
            <a:endParaRPr lang="en-US" altLang="en-US" sz="8800">
              <a:solidFill>
                <a:schemeClr val="tx1"/>
              </a:solidFill>
            </a:endParaRPr>
          </a:p>
        </p:txBody>
      </p:sp>
      <p:sp>
        <p:nvSpPr>
          <p:cNvPr id="4103" name="Rectangle 85">
            <a:extLst>
              <a:ext uri="{FF2B5EF4-FFF2-40B4-BE49-F238E27FC236}">
                <a16:creationId xmlns:a16="http://schemas.microsoft.com/office/drawing/2014/main" id="{5342AA26-6669-4151-A130-B980F90B7196}"/>
              </a:ext>
            </a:extLst>
          </p:cNvPr>
          <p:cNvSpPr>
            <a:spLocks noChangeArrowheads="1"/>
          </p:cNvSpPr>
          <p:nvPr/>
        </p:nvSpPr>
        <p:spPr bwMode="auto">
          <a:xfrm>
            <a:off x="22671794" y="11941678"/>
            <a:ext cx="9537426" cy="415391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sz="15000">
                <a:solidFill>
                  <a:srgbClr val="003F7E"/>
                </a:solidFill>
                <a:latin typeface="Arial" panose="020B0604020202020204" pitchFamily="34" charset="0"/>
              </a:defRPr>
            </a:lvl1pPr>
            <a:lvl2pPr marL="742950" indent="-285750">
              <a:spcBef>
                <a:spcPct val="20000"/>
              </a:spcBef>
              <a:buChar char="–"/>
              <a:defRPr sz="13000">
                <a:solidFill>
                  <a:srgbClr val="003F7E"/>
                </a:solidFill>
                <a:latin typeface="Arial" panose="020B0604020202020204" pitchFamily="34" charset="0"/>
              </a:defRPr>
            </a:lvl2pPr>
            <a:lvl3pPr marL="1143000" indent="-228600">
              <a:spcBef>
                <a:spcPct val="20000"/>
              </a:spcBef>
              <a:buChar char="•"/>
              <a:defRPr sz="11100">
                <a:solidFill>
                  <a:srgbClr val="003F7E"/>
                </a:solidFill>
                <a:latin typeface="Arial" panose="020B0604020202020204" pitchFamily="34" charset="0"/>
              </a:defRPr>
            </a:lvl3pPr>
            <a:lvl4pPr marL="1600200" indent="-228600">
              <a:spcBef>
                <a:spcPct val="20000"/>
              </a:spcBef>
              <a:buChar char="–"/>
              <a:defRPr sz="9400">
                <a:solidFill>
                  <a:srgbClr val="003F7E"/>
                </a:solidFill>
                <a:latin typeface="Arial" panose="020B0604020202020204" pitchFamily="34" charset="0"/>
              </a:defRPr>
            </a:lvl4pPr>
            <a:lvl5pPr marL="2057400" indent="-228600">
              <a:spcBef>
                <a:spcPct val="20000"/>
              </a:spcBef>
              <a:buChar char="»"/>
              <a:defRPr sz="9400">
                <a:solidFill>
                  <a:srgbClr val="003F7E"/>
                </a:solidFill>
                <a:latin typeface="Arial" panose="020B0604020202020204" pitchFamily="34" charset="0"/>
              </a:defRPr>
            </a:lvl5pPr>
            <a:lvl6pPr marL="2514600" indent="-228600"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eaLnBrk="0" fontAlgn="base" hangingPunct="0">
              <a:spcBef>
                <a:spcPct val="20000"/>
              </a:spcBef>
              <a:spcAft>
                <a:spcPct val="0"/>
              </a:spcAft>
              <a:buChar char="»"/>
              <a:defRPr sz="9400">
                <a:solidFill>
                  <a:srgbClr val="003F7E"/>
                </a:solidFill>
                <a:latin typeface="Arial" panose="020B0604020202020204" pitchFamily="34" charset="0"/>
              </a:defRPr>
            </a:lvl9pPr>
          </a:lstStyle>
          <a:p>
            <a:pPr eaLnBrk="1" hangingPunct="1">
              <a:spcBef>
                <a:spcPct val="0"/>
              </a:spcBef>
              <a:buFontTx/>
              <a:buNone/>
            </a:pPr>
            <a:endParaRPr lang="en-US" altLang="en-US" sz="8800">
              <a:solidFill>
                <a:schemeClr val="tx1"/>
              </a:solidFill>
            </a:endParaRPr>
          </a:p>
        </p:txBody>
      </p:sp>
      <p:sp>
        <p:nvSpPr>
          <p:cNvPr id="4104" name="Text Box 86">
            <a:extLst>
              <a:ext uri="{FF2B5EF4-FFF2-40B4-BE49-F238E27FC236}">
                <a16:creationId xmlns:a16="http://schemas.microsoft.com/office/drawing/2014/main" id="{6F0D968D-3577-4B4A-9B43-56250EE7DB25}"/>
              </a:ext>
            </a:extLst>
          </p:cNvPr>
          <p:cNvSpPr txBox="1">
            <a:spLocks noChangeArrowheads="1"/>
          </p:cNvSpPr>
          <p:nvPr/>
        </p:nvSpPr>
        <p:spPr bwMode="auto">
          <a:xfrm>
            <a:off x="898134" y="5605584"/>
            <a:ext cx="9277951" cy="481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3152" tIns="36576" rIns="73152" bIns="36576" anchor="t">
            <a:spAutoFit/>
          </a:bodyPr>
          <a:lstStyle>
            <a:lvl1pPr defTabSz="4264025">
              <a:spcBef>
                <a:spcPct val="20000"/>
              </a:spcBef>
              <a:buChar char="•"/>
              <a:defRPr sz="15000">
                <a:solidFill>
                  <a:srgbClr val="003F7E"/>
                </a:solidFill>
                <a:latin typeface="Arial" panose="020B0604020202020204" pitchFamily="34" charset="0"/>
              </a:defRPr>
            </a:lvl1pPr>
            <a:lvl2pPr marL="742950" indent="-285750" defTabSz="4264025">
              <a:spcBef>
                <a:spcPct val="20000"/>
              </a:spcBef>
              <a:buChar char="–"/>
              <a:defRPr sz="13000">
                <a:solidFill>
                  <a:srgbClr val="003F7E"/>
                </a:solidFill>
                <a:latin typeface="Arial" panose="020B0604020202020204" pitchFamily="34" charset="0"/>
              </a:defRPr>
            </a:lvl2pPr>
            <a:lvl3pPr marL="1143000" indent="-228600" defTabSz="4264025">
              <a:spcBef>
                <a:spcPct val="20000"/>
              </a:spcBef>
              <a:buChar char="•"/>
              <a:defRPr sz="11100">
                <a:solidFill>
                  <a:srgbClr val="003F7E"/>
                </a:solidFill>
                <a:latin typeface="Arial" panose="020B0604020202020204" pitchFamily="34" charset="0"/>
              </a:defRPr>
            </a:lvl3pPr>
            <a:lvl4pPr marL="1600200" indent="-228600" defTabSz="4264025">
              <a:spcBef>
                <a:spcPct val="20000"/>
              </a:spcBef>
              <a:buChar char="–"/>
              <a:defRPr sz="9400">
                <a:solidFill>
                  <a:srgbClr val="003F7E"/>
                </a:solidFill>
                <a:latin typeface="Arial" panose="020B0604020202020204" pitchFamily="34" charset="0"/>
              </a:defRPr>
            </a:lvl4pPr>
            <a:lvl5pPr marL="2057400" indent="-228600" defTabSz="4264025">
              <a:spcBef>
                <a:spcPct val="20000"/>
              </a:spcBef>
              <a:buChar char="»"/>
              <a:defRPr sz="9400">
                <a:solidFill>
                  <a:srgbClr val="003F7E"/>
                </a:solidFill>
                <a:latin typeface="Arial" panose="020B0604020202020204" pitchFamily="34" charset="0"/>
              </a:defRPr>
            </a:lvl5pPr>
            <a:lvl6pPr marL="25146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9pPr>
          </a:lstStyle>
          <a:p>
            <a:pPr>
              <a:spcBef>
                <a:spcPct val="0"/>
              </a:spcBef>
              <a:buNone/>
            </a:pPr>
            <a:r>
              <a:rPr lang="en-US" sz="2800" dirty="0">
                <a:latin typeface="Arial"/>
                <a:cs typeface="Arial"/>
              </a:rPr>
              <a:t>Burning Mouth Syndrome (BMS) is a complex pain condition of the oral cavity characterized by a burning sensation without clinical or laboratory abnormalities. It affects an estimated 0.1-3.9% of the general population. BMS can originate in the central nervous system or the peripheral nervous system and is frequently accompanied by depression, anxiety, and/or somatic symptom disorder. The overlap of pain, neurologic pathophysiology, mental </a:t>
            </a:r>
            <a:r>
              <a:rPr lang="en-US" sz="2800">
                <a:latin typeface="Arial"/>
                <a:cs typeface="Arial"/>
              </a:rPr>
              <a:t>health and </a:t>
            </a:r>
            <a:r>
              <a:rPr lang="en-US" sz="2800" dirty="0">
                <a:latin typeface="Arial"/>
                <a:cs typeface="Arial"/>
              </a:rPr>
              <a:t>impaired quality of life highlight the need for collaboration among specialists in its identification and treatment.</a:t>
            </a:r>
          </a:p>
        </p:txBody>
      </p:sp>
      <p:sp>
        <p:nvSpPr>
          <p:cNvPr id="4105" name="Text Box 87">
            <a:extLst>
              <a:ext uri="{FF2B5EF4-FFF2-40B4-BE49-F238E27FC236}">
                <a16:creationId xmlns:a16="http://schemas.microsoft.com/office/drawing/2014/main" id="{A86D0CE9-B7A0-4FAA-92E8-7328723E3B48}"/>
              </a:ext>
            </a:extLst>
          </p:cNvPr>
          <p:cNvSpPr txBox="1">
            <a:spLocks noChangeArrowheads="1"/>
          </p:cNvSpPr>
          <p:nvPr/>
        </p:nvSpPr>
        <p:spPr bwMode="auto">
          <a:xfrm>
            <a:off x="900437" y="11244443"/>
            <a:ext cx="9277707" cy="78298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3152" tIns="36576" rIns="73152" bIns="36576" anchor="t">
            <a:spAutoFit/>
          </a:bodyPr>
          <a:lstStyle>
            <a:lvl1pPr marL="296863" indent="-296863" defTabSz="4264025">
              <a:spcBef>
                <a:spcPct val="20000"/>
              </a:spcBef>
              <a:buChar char="•"/>
              <a:defRPr sz="15000">
                <a:solidFill>
                  <a:srgbClr val="003F7E"/>
                </a:solidFill>
                <a:latin typeface="Arial" panose="020B0604020202020204" pitchFamily="34" charset="0"/>
              </a:defRPr>
            </a:lvl1pPr>
            <a:lvl2pPr marL="742950" indent="-285750" defTabSz="4264025">
              <a:spcBef>
                <a:spcPct val="20000"/>
              </a:spcBef>
              <a:buChar char="–"/>
              <a:defRPr sz="13000">
                <a:solidFill>
                  <a:srgbClr val="003F7E"/>
                </a:solidFill>
                <a:latin typeface="Arial" panose="020B0604020202020204" pitchFamily="34" charset="0"/>
              </a:defRPr>
            </a:lvl2pPr>
            <a:lvl3pPr marL="1143000" indent="-228600" defTabSz="4264025">
              <a:spcBef>
                <a:spcPct val="20000"/>
              </a:spcBef>
              <a:buChar char="•"/>
              <a:defRPr sz="11100">
                <a:solidFill>
                  <a:srgbClr val="003F7E"/>
                </a:solidFill>
                <a:latin typeface="Arial" panose="020B0604020202020204" pitchFamily="34" charset="0"/>
              </a:defRPr>
            </a:lvl3pPr>
            <a:lvl4pPr marL="1600200" indent="-228600" defTabSz="4264025">
              <a:spcBef>
                <a:spcPct val="20000"/>
              </a:spcBef>
              <a:buChar char="–"/>
              <a:defRPr sz="9400">
                <a:solidFill>
                  <a:srgbClr val="003F7E"/>
                </a:solidFill>
                <a:latin typeface="Arial" panose="020B0604020202020204" pitchFamily="34" charset="0"/>
              </a:defRPr>
            </a:lvl4pPr>
            <a:lvl5pPr marL="2057400" indent="-228600" defTabSz="4264025">
              <a:spcBef>
                <a:spcPct val="20000"/>
              </a:spcBef>
              <a:buChar char="»"/>
              <a:defRPr sz="9400">
                <a:solidFill>
                  <a:srgbClr val="003F7E"/>
                </a:solidFill>
                <a:latin typeface="Arial" panose="020B0604020202020204" pitchFamily="34" charset="0"/>
              </a:defRPr>
            </a:lvl5pPr>
            <a:lvl6pPr marL="25146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9pPr>
          </a:lstStyle>
          <a:p>
            <a:pPr marL="0" indent="0">
              <a:spcBef>
                <a:spcPct val="0"/>
              </a:spcBef>
              <a:buNone/>
            </a:pPr>
            <a:r>
              <a:rPr lang="en-US" sz="2800" dirty="0">
                <a:latin typeface="Arial"/>
                <a:cs typeface="Arial"/>
              </a:rPr>
              <a:t>Our patient is a 48-year-old female whose burning mouth pain began in 2012. She underwent a complete physical exam and laboratory workup that did not reveal any abnormalities. From 2012-2014 she had numerous and frequent visits to the emergency department, her primary care provider, psychiatrists, and specialists for uncontrolled oral discomfort. She underwent two endoscopies and multiple medication trials, including antiepileptics, antidepressants, antipsychotics, antibiotics, antivirals, antifungals, antacids, topical analgesics, and mood stabilizers, with only mild transient improvement of symptoms. This culminated in psychiatric hospitalization for anxiety and suicidal ideation related to her ongoing oral pain. She was started on clonazepam and given more frequent follow up with her psychotherapist, which gradually lead to a resolution of oral discomfort. Her symptoms remain in remission with psychotherapy and clonazepam.</a:t>
            </a:r>
          </a:p>
        </p:txBody>
      </p:sp>
      <p:sp>
        <p:nvSpPr>
          <p:cNvPr id="4107" name="Text Box 89">
            <a:extLst>
              <a:ext uri="{FF2B5EF4-FFF2-40B4-BE49-F238E27FC236}">
                <a16:creationId xmlns:a16="http://schemas.microsoft.com/office/drawing/2014/main" id="{5DDADD83-44FE-4B64-82DD-840705C838A5}"/>
              </a:ext>
            </a:extLst>
          </p:cNvPr>
          <p:cNvSpPr txBox="1">
            <a:spLocks noChangeArrowheads="1"/>
          </p:cNvSpPr>
          <p:nvPr/>
        </p:nvSpPr>
        <p:spPr bwMode="auto">
          <a:xfrm>
            <a:off x="22803597" y="5674678"/>
            <a:ext cx="9330522" cy="52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3152" tIns="36576" rIns="73152" bIns="36576" anchor="t">
            <a:spAutoFit/>
          </a:bodyPr>
          <a:lstStyle>
            <a:lvl1pPr defTabSz="4264025">
              <a:spcBef>
                <a:spcPct val="20000"/>
              </a:spcBef>
              <a:buChar char="•"/>
              <a:defRPr sz="15000">
                <a:solidFill>
                  <a:srgbClr val="003F7E"/>
                </a:solidFill>
                <a:latin typeface="Arial" panose="020B0604020202020204" pitchFamily="34" charset="0"/>
              </a:defRPr>
            </a:lvl1pPr>
            <a:lvl2pPr marL="742950" indent="-285750" defTabSz="4264025">
              <a:spcBef>
                <a:spcPct val="20000"/>
              </a:spcBef>
              <a:buChar char="–"/>
              <a:defRPr sz="13000">
                <a:solidFill>
                  <a:srgbClr val="003F7E"/>
                </a:solidFill>
                <a:latin typeface="Arial" panose="020B0604020202020204" pitchFamily="34" charset="0"/>
              </a:defRPr>
            </a:lvl2pPr>
            <a:lvl3pPr marL="1143000" indent="-228600" defTabSz="4264025">
              <a:spcBef>
                <a:spcPct val="20000"/>
              </a:spcBef>
              <a:buChar char="•"/>
              <a:defRPr sz="11100">
                <a:solidFill>
                  <a:srgbClr val="003F7E"/>
                </a:solidFill>
                <a:latin typeface="Arial" panose="020B0604020202020204" pitchFamily="34" charset="0"/>
              </a:defRPr>
            </a:lvl3pPr>
            <a:lvl4pPr marL="1600200" indent="-228600" defTabSz="4264025">
              <a:spcBef>
                <a:spcPct val="20000"/>
              </a:spcBef>
              <a:buChar char="–"/>
              <a:defRPr sz="9400">
                <a:solidFill>
                  <a:srgbClr val="003F7E"/>
                </a:solidFill>
                <a:latin typeface="Arial" panose="020B0604020202020204" pitchFamily="34" charset="0"/>
              </a:defRPr>
            </a:lvl4pPr>
            <a:lvl5pPr marL="2057400" indent="-228600" defTabSz="4264025">
              <a:spcBef>
                <a:spcPct val="20000"/>
              </a:spcBef>
              <a:buChar char="»"/>
              <a:defRPr sz="9400">
                <a:solidFill>
                  <a:srgbClr val="003F7E"/>
                </a:solidFill>
                <a:latin typeface="Arial" panose="020B0604020202020204" pitchFamily="34" charset="0"/>
              </a:defRPr>
            </a:lvl5pPr>
            <a:lvl6pPr marL="25146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9pPr>
          </a:lstStyle>
          <a:p>
            <a:pPr eaLnBrk="1" hangingPunct="1">
              <a:spcBef>
                <a:spcPct val="0"/>
              </a:spcBef>
              <a:buNone/>
            </a:pPr>
            <a:r>
              <a:rPr lang="en-US" sz="2800" dirty="0">
                <a:latin typeface="Arial"/>
                <a:cs typeface="Arial"/>
              </a:rPr>
              <a:t>Primary BMS is a diagnosis of exclusion with a poorly understood etiology. Abnormalities in the central and peripheral nervous systems along with psychiatric disorders have been implicated in its pathophysiology. Current treatments are directed at symptomatic relief with inconsistent short- and long-term results. There is some evidence for long-term benefit from psychotherapy, clonazepam, gabapentin, alpha lipoic acid, and capsaicin oral rinse. Given that BMS is often comorbid with depression and anxiety and is often managed with psychotropic medications, it is a condition consultation psychiatrists should be able to recognize and treat.</a:t>
            </a:r>
            <a:endParaRPr lang="en-US" altLang="en-US" sz="2800" dirty="0">
              <a:solidFill>
                <a:schemeClr val="tx1"/>
              </a:solidFill>
              <a:cs typeface="Arial" panose="020B0604020202020204" pitchFamily="34" charset="0"/>
            </a:endParaRPr>
          </a:p>
        </p:txBody>
      </p:sp>
      <p:sp>
        <p:nvSpPr>
          <p:cNvPr id="4108" name="Text Box 90">
            <a:extLst>
              <a:ext uri="{FF2B5EF4-FFF2-40B4-BE49-F238E27FC236}">
                <a16:creationId xmlns:a16="http://schemas.microsoft.com/office/drawing/2014/main" id="{90EE1060-04C1-4778-A158-0FCC064DB28A}"/>
              </a:ext>
            </a:extLst>
          </p:cNvPr>
          <p:cNvSpPr txBox="1">
            <a:spLocks noChangeArrowheads="1"/>
          </p:cNvSpPr>
          <p:nvPr/>
        </p:nvSpPr>
        <p:spPr bwMode="auto">
          <a:xfrm>
            <a:off x="22763768" y="11941678"/>
            <a:ext cx="9356702" cy="39518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3152" tIns="36576" rIns="73152" bIns="36576" anchor="t">
            <a:spAutoFit/>
          </a:bodyPr>
          <a:lstStyle>
            <a:lvl1pPr defTabSz="4264025">
              <a:spcBef>
                <a:spcPct val="20000"/>
              </a:spcBef>
              <a:buChar char="•"/>
              <a:defRPr sz="15000">
                <a:solidFill>
                  <a:srgbClr val="003F7E"/>
                </a:solidFill>
                <a:latin typeface="Arial" panose="020B0604020202020204" pitchFamily="34" charset="0"/>
              </a:defRPr>
            </a:lvl1pPr>
            <a:lvl2pPr marL="742950" indent="-285750" defTabSz="4264025">
              <a:spcBef>
                <a:spcPct val="20000"/>
              </a:spcBef>
              <a:buChar char="–"/>
              <a:defRPr sz="13000">
                <a:solidFill>
                  <a:srgbClr val="003F7E"/>
                </a:solidFill>
                <a:latin typeface="Arial" panose="020B0604020202020204" pitchFamily="34" charset="0"/>
              </a:defRPr>
            </a:lvl2pPr>
            <a:lvl3pPr marL="1143000" indent="-228600" defTabSz="4264025">
              <a:spcBef>
                <a:spcPct val="20000"/>
              </a:spcBef>
              <a:buChar char="•"/>
              <a:defRPr sz="11100">
                <a:solidFill>
                  <a:srgbClr val="003F7E"/>
                </a:solidFill>
                <a:latin typeface="Arial" panose="020B0604020202020204" pitchFamily="34" charset="0"/>
              </a:defRPr>
            </a:lvl3pPr>
            <a:lvl4pPr marL="1600200" indent="-228600" defTabSz="4264025">
              <a:spcBef>
                <a:spcPct val="20000"/>
              </a:spcBef>
              <a:buChar char="–"/>
              <a:defRPr sz="9400">
                <a:solidFill>
                  <a:srgbClr val="003F7E"/>
                </a:solidFill>
                <a:latin typeface="Arial" panose="020B0604020202020204" pitchFamily="34" charset="0"/>
              </a:defRPr>
            </a:lvl4pPr>
            <a:lvl5pPr marL="2057400" indent="-228600" defTabSz="4264025">
              <a:spcBef>
                <a:spcPct val="20000"/>
              </a:spcBef>
              <a:buChar char="»"/>
              <a:defRPr sz="9400">
                <a:solidFill>
                  <a:srgbClr val="003F7E"/>
                </a:solidFill>
                <a:latin typeface="Arial" panose="020B0604020202020204" pitchFamily="34" charset="0"/>
              </a:defRPr>
            </a:lvl5pPr>
            <a:lvl6pPr marL="25146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9pPr>
          </a:lstStyle>
          <a:p>
            <a:pPr>
              <a:spcBef>
                <a:spcPct val="0"/>
              </a:spcBef>
              <a:buNone/>
            </a:pPr>
            <a:r>
              <a:rPr lang="en-US" sz="2800" dirty="0">
                <a:latin typeface="Arial"/>
                <a:cs typeface="Arial"/>
              </a:rPr>
              <a:t>BMS is a complex pain condition with an associated psychosomatic component, making it an important condition for consultation psychiatrists to be aware of. Though it remains a diagnostic and treatment challenge, better outcomes may be attained with collaboration between psychiatry, primary care, specialists, as well as patient education and psychotherapy. Additional studies assessing long-term outcomes for treatments are needed to better understand and treat this disorder.</a:t>
            </a:r>
            <a:endParaRPr lang="en-US" sz="2800" dirty="0"/>
          </a:p>
        </p:txBody>
      </p:sp>
      <p:sp>
        <p:nvSpPr>
          <p:cNvPr id="4109" name="Rectangle 91">
            <a:extLst>
              <a:ext uri="{FF2B5EF4-FFF2-40B4-BE49-F238E27FC236}">
                <a16:creationId xmlns:a16="http://schemas.microsoft.com/office/drawing/2014/main" id="{FB8EC733-F4EB-4AFA-BF13-7D7E0CE8CE05}"/>
              </a:ext>
            </a:extLst>
          </p:cNvPr>
          <p:cNvSpPr>
            <a:spLocks noChangeArrowheads="1"/>
          </p:cNvSpPr>
          <p:nvPr/>
        </p:nvSpPr>
        <p:spPr bwMode="auto">
          <a:xfrm>
            <a:off x="826351" y="4755801"/>
            <a:ext cx="9504363" cy="806450"/>
          </a:xfrm>
          <a:prstGeom prst="rect">
            <a:avLst/>
          </a:prstGeom>
          <a:solidFill>
            <a:srgbClr val="569FD3"/>
          </a:solidFill>
          <a:ln w="9525">
            <a:solidFill>
              <a:schemeClr val="tx1"/>
            </a:solidFill>
            <a:miter lim="800000"/>
            <a:headEnd/>
            <a:tailEnd/>
          </a:ln>
        </p:spPr>
        <p:txBody>
          <a:bodyPr wrap="none" anchor="ctr"/>
          <a:lstStyle>
            <a:lvl1pPr>
              <a:spcBef>
                <a:spcPct val="20000"/>
              </a:spcBef>
              <a:buChar char="•"/>
              <a:defRPr sz="15000">
                <a:solidFill>
                  <a:srgbClr val="003F7E"/>
                </a:solidFill>
                <a:latin typeface="Arial" panose="020B0604020202020204" pitchFamily="34" charset="0"/>
              </a:defRPr>
            </a:lvl1pPr>
            <a:lvl2pPr marL="742950" indent="-285750">
              <a:spcBef>
                <a:spcPct val="20000"/>
              </a:spcBef>
              <a:buChar char="–"/>
              <a:defRPr sz="13000">
                <a:solidFill>
                  <a:srgbClr val="003F7E"/>
                </a:solidFill>
                <a:latin typeface="Arial" panose="020B0604020202020204" pitchFamily="34" charset="0"/>
              </a:defRPr>
            </a:lvl2pPr>
            <a:lvl3pPr marL="1143000" indent="-228600">
              <a:spcBef>
                <a:spcPct val="20000"/>
              </a:spcBef>
              <a:buChar char="•"/>
              <a:defRPr sz="11100">
                <a:solidFill>
                  <a:srgbClr val="003F7E"/>
                </a:solidFill>
                <a:latin typeface="Arial" panose="020B0604020202020204" pitchFamily="34" charset="0"/>
              </a:defRPr>
            </a:lvl3pPr>
            <a:lvl4pPr marL="1600200" indent="-228600">
              <a:spcBef>
                <a:spcPct val="20000"/>
              </a:spcBef>
              <a:buChar char="–"/>
              <a:defRPr sz="9400">
                <a:solidFill>
                  <a:srgbClr val="003F7E"/>
                </a:solidFill>
                <a:latin typeface="Arial" panose="020B0604020202020204" pitchFamily="34" charset="0"/>
              </a:defRPr>
            </a:lvl4pPr>
            <a:lvl5pPr marL="2057400" indent="-228600">
              <a:spcBef>
                <a:spcPct val="20000"/>
              </a:spcBef>
              <a:buChar char="»"/>
              <a:defRPr sz="9400">
                <a:solidFill>
                  <a:srgbClr val="003F7E"/>
                </a:solidFill>
                <a:latin typeface="Arial" panose="020B0604020202020204" pitchFamily="34" charset="0"/>
              </a:defRPr>
            </a:lvl5pPr>
            <a:lvl6pPr marL="2514600" indent="-228600"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eaLnBrk="0" fontAlgn="base" hangingPunct="0">
              <a:spcBef>
                <a:spcPct val="20000"/>
              </a:spcBef>
              <a:spcAft>
                <a:spcPct val="0"/>
              </a:spcAft>
              <a:buChar char="»"/>
              <a:defRPr sz="9400">
                <a:solidFill>
                  <a:srgbClr val="003F7E"/>
                </a:solidFill>
                <a:latin typeface="Arial" panose="020B0604020202020204" pitchFamily="34" charset="0"/>
              </a:defRPr>
            </a:lvl9pPr>
          </a:lstStyle>
          <a:p>
            <a:pPr eaLnBrk="1" hangingPunct="1">
              <a:spcBef>
                <a:spcPct val="0"/>
              </a:spcBef>
              <a:buFontTx/>
              <a:buNone/>
            </a:pPr>
            <a:endParaRPr lang="en-US" altLang="en-US" sz="8800">
              <a:solidFill>
                <a:schemeClr val="tx1"/>
              </a:solidFill>
            </a:endParaRPr>
          </a:p>
        </p:txBody>
      </p:sp>
      <p:sp>
        <p:nvSpPr>
          <p:cNvPr id="4114" name="Text Box 96">
            <a:extLst>
              <a:ext uri="{FF2B5EF4-FFF2-40B4-BE49-F238E27FC236}">
                <a16:creationId xmlns:a16="http://schemas.microsoft.com/office/drawing/2014/main" id="{586DFD81-362B-43FE-BBC5-7D15828350BB}"/>
              </a:ext>
            </a:extLst>
          </p:cNvPr>
          <p:cNvSpPr txBox="1">
            <a:spLocks noChangeArrowheads="1"/>
          </p:cNvSpPr>
          <p:nvPr/>
        </p:nvSpPr>
        <p:spPr bwMode="auto">
          <a:xfrm>
            <a:off x="769650" y="4755801"/>
            <a:ext cx="9548465" cy="822183"/>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73152" tIns="36576" rIns="73152" bIns="36576" anchor="t">
            <a:spAutoFit/>
          </a:bodyPr>
          <a:lstStyle>
            <a:lvl1pPr defTabSz="4264025">
              <a:spcBef>
                <a:spcPct val="20000"/>
              </a:spcBef>
              <a:buChar char="•"/>
              <a:defRPr sz="15000">
                <a:solidFill>
                  <a:srgbClr val="003F7E"/>
                </a:solidFill>
                <a:latin typeface="Arial" panose="020B0604020202020204" pitchFamily="34" charset="0"/>
              </a:defRPr>
            </a:lvl1pPr>
            <a:lvl2pPr marL="742950" indent="-285750" defTabSz="4264025">
              <a:spcBef>
                <a:spcPct val="20000"/>
              </a:spcBef>
              <a:buChar char="–"/>
              <a:defRPr sz="13000">
                <a:solidFill>
                  <a:srgbClr val="003F7E"/>
                </a:solidFill>
                <a:latin typeface="Arial" panose="020B0604020202020204" pitchFamily="34" charset="0"/>
              </a:defRPr>
            </a:lvl2pPr>
            <a:lvl3pPr marL="1143000" indent="-228600" defTabSz="4264025">
              <a:spcBef>
                <a:spcPct val="20000"/>
              </a:spcBef>
              <a:buChar char="•"/>
              <a:defRPr sz="11100">
                <a:solidFill>
                  <a:srgbClr val="003F7E"/>
                </a:solidFill>
                <a:latin typeface="Arial" panose="020B0604020202020204" pitchFamily="34" charset="0"/>
              </a:defRPr>
            </a:lvl3pPr>
            <a:lvl4pPr marL="1600200" indent="-228600" defTabSz="4264025">
              <a:spcBef>
                <a:spcPct val="20000"/>
              </a:spcBef>
              <a:buChar char="–"/>
              <a:defRPr sz="9400">
                <a:solidFill>
                  <a:srgbClr val="003F7E"/>
                </a:solidFill>
                <a:latin typeface="Arial" panose="020B0604020202020204" pitchFamily="34" charset="0"/>
              </a:defRPr>
            </a:lvl4pPr>
            <a:lvl5pPr marL="2057400" indent="-228600" defTabSz="4264025">
              <a:spcBef>
                <a:spcPct val="20000"/>
              </a:spcBef>
              <a:buChar char="»"/>
              <a:defRPr sz="9400">
                <a:solidFill>
                  <a:srgbClr val="003F7E"/>
                </a:solidFill>
                <a:latin typeface="Arial" panose="020B0604020202020204" pitchFamily="34" charset="0"/>
              </a:defRPr>
            </a:lvl5pPr>
            <a:lvl6pPr marL="25146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9pPr>
          </a:lstStyle>
          <a:p>
            <a:pPr algn="ctr" eaLnBrk="1" hangingPunct="1">
              <a:spcBef>
                <a:spcPct val="50000"/>
              </a:spcBef>
              <a:buFontTx/>
              <a:buNone/>
            </a:pPr>
            <a:r>
              <a:rPr lang="en-US" altLang="en-US" sz="4800" dirty="0">
                <a:solidFill>
                  <a:schemeClr val="bg1"/>
                </a:solidFill>
                <a:cs typeface="Arial"/>
              </a:rPr>
              <a:t>Background</a:t>
            </a:r>
          </a:p>
        </p:txBody>
      </p:sp>
      <p:sp>
        <p:nvSpPr>
          <p:cNvPr id="4115" name="Text Box 97">
            <a:extLst>
              <a:ext uri="{FF2B5EF4-FFF2-40B4-BE49-F238E27FC236}">
                <a16:creationId xmlns:a16="http://schemas.microsoft.com/office/drawing/2014/main" id="{ECA45A69-A539-4811-BE40-88F25F0879C5}"/>
              </a:ext>
            </a:extLst>
          </p:cNvPr>
          <p:cNvSpPr txBox="1">
            <a:spLocks noChangeArrowheads="1"/>
          </p:cNvSpPr>
          <p:nvPr/>
        </p:nvSpPr>
        <p:spPr bwMode="auto">
          <a:xfrm>
            <a:off x="757543" y="10420047"/>
            <a:ext cx="9563493" cy="81253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73152" tIns="36576" rIns="73152" bIns="36576" anchor="t">
            <a:spAutoFit/>
          </a:bodyPr>
          <a:lstStyle>
            <a:lvl1pPr defTabSz="4264025">
              <a:spcBef>
                <a:spcPct val="20000"/>
              </a:spcBef>
              <a:buChar char="•"/>
              <a:defRPr sz="15000">
                <a:solidFill>
                  <a:srgbClr val="003F7E"/>
                </a:solidFill>
                <a:latin typeface="Arial" panose="020B0604020202020204" pitchFamily="34" charset="0"/>
              </a:defRPr>
            </a:lvl1pPr>
            <a:lvl2pPr marL="742950" indent="-285750" defTabSz="4264025">
              <a:spcBef>
                <a:spcPct val="20000"/>
              </a:spcBef>
              <a:buChar char="–"/>
              <a:defRPr sz="13000">
                <a:solidFill>
                  <a:srgbClr val="003F7E"/>
                </a:solidFill>
                <a:latin typeface="Arial" panose="020B0604020202020204" pitchFamily="34" charset="0"/>
              </a:defRPr>
            </a:lvl2pPr>
            <a:lvl3pPr marL="1143000" indent="-228600" defTabSz="4264025">
              <a:spcBef>
                <a:spcPct val="20000"/>
              </a:spcBef>
              <a:buChar char="•"/>
              <a:defRPr sz="11100">
                <a:solidFill>
                  <a:srgbClr val="003F7E"/>
                </a:solidFill>
                <a:latin typeface="Arial" panose="020B0604020202020204" pitchFamily="34" charset="0"/>
              </a:defRPr>
            </a:lvl3pPr>
            <a:lvl4pPr marL="1600200" indent="-228600" defTabSz="4264025">
              <a:spcBef>
                <a:spcPct val="20000"/>
              </a:spcBef>
              <a:buChar char="–"/>
              <a:defRPr sz="9400">
                <a:solidFill>
                  <a:srgbClr val="003F7E"/>
                </a:solidFill>
                <a:latin typeface="Arial" panose="020B0604020202020204" pitchFamily="34" charset="0"/>
              </a:defRPr>
            </a:lvl4pPr>
            <a:lvl5pPr marL="2057400" indent="-228600" defTabSz="4264025">
              <a:spcBef>
                <a:spcPct val="20000"/>
              </a:spcBef>
              <a:buChar char="»"/>
              <a:defRPr sz="9400">
                <a:solidFill>
                  <a:srgbClr val="003F7E"/>
                </a:solidFill>
                <a:latin typeface="Arial" panose="020B0604020202020204" pitchFamily="34" charset="0"/>
              </a:defRPr>
            </a:lvl5pPr>
            <a:lvl6pPr marL="25146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9pPr>
          </a:lstStyle>
          <a:p>
            <a:pPr algn="ctr" eaLnBrk="1" hangingPunct="1">
              <a:spcBef>
                <a:spcPct val="50000"/>
              </a:spcBef>
              <a:buFontTx/>
              <a:buNone/>
            </a:pPr>
            <a:r>
              <a:rPr lang="en-US" altLang="en-US" sz="4800" dirty="0">
                <a:solidFill>
                  <a:schemeClr val="bg1"/>
                </a:solidFill>
                <a:latin typeface="Arial"/>
                <a:cs typeface="Arial"/>
              </a:rPr>
              <a:t>Case</a:t>
            </a:r>
            <a:endParaRPr lang="en-US" altLang="en-US" sz="4800" dirty="0">
              <a:solidFill>
                <a:schemeClr val="bg1"/>
              </a:solidFill>
            </a:endParaRPr>
          </a:p>
        </p:txBody>
      </p:sp>
      <p:sp>
        <p:nvSpPr>
          <p:cNvPr id="4117" name="Text Box 99">
            <a:extLst>
              <a:ext uri="{FF2B5EF4-FFF2-40B4-BE49-F238E27FC236}">
                <a16:creationId xmlns:a16="http://schemas.microsoft.com/office/drawing/2014/main" id="{CA9B8B88-F96A-43E0-836F-DB347025CD67}"/>
              </a:ext>
            </a:extLst>
          </p:cNvPr>
          <p:cNvSpPr txBox="1">
            <a:spLocks noChangeArrowheads="1"/>
          </p:cNvSpPr>
          <p:nvPr/>
        </p:nvSpPr>
        <p:spPr bwMode="auto">
          <a:xfrm>
            <a:off x="10576654" y="4755800"/>
            <a:ext cx="11843843" cy="81253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73152" tIns="36576" rIns="73152" bIns="36576" anchor="t">
            <a:spAutoFit/>
          </a:bodyPr>
          <a:lstStyle>
            <a:lvl1pPr defTabSz="4264025">
              <a:spcBef>
                <a:spcPct val="20000"/>
              </a:spcBef>
              <a:buChar char="•"/>
              <a:defRPr sz="15000">
                <a:solidFill>
                  <a:srgbClr val="003F7E"/>
                </a:solidFill>
                <a:latin typeface="Arial" panose="020B0604020202020204" pitchFamily="34" charset="0"/>
              </a:defRPr>
            </a:lvl1pPr>
            <a:lvl2pPr marL="742950" indent="-285750" defTabSz="4264025">
              <a:spcBef>
                <a:spcPct val="20000"/>
              </a:spcBef>
              <a:buChar char="–"/>
              <a:defRPr sz="13000">
                <a:solidFill>
                  <a:srgbClr val="003F7E"/>
                </a:solidFill>
                <a:latin typeface="Arial" panose="020B0604020202020204" pitchFamily="34" charset="0"/>
              </a:defRPr>
            </a:lvl2pPr>
            <a:lvl3pPr marL="1143000" indent="-228600" defTabSz="4264025">
              <a:spcBef>
                <a:spcPct val="20000"/>
              </a:spcBef>
              <a:buChar char="•"/>
              <a:defRPr sz="11100">
                <a:solidFill>
                  <a:srgbClr val="003F7E"/>
                </a:solidFill>
                <a:latin typeface="Arial" panose="020B0604020202020204" pitchFamily="34" charset="0"/>
              </a:defRPr>
            </a:lvl3pPr>
            <a:lvl4pPr marL="1600200" indent="-228600" defTabSz="4264025">
              <a:spcBef>
                <a:spcPct val="20000"/>
              </a:spcBef>
              <a:buChar char="–"/>
              <a:defRPr sz="9400">
                <a:solidFill>
                  <a:srgbClr val="003F7E"/>
                </a:solidFill>
                <a:latin typeface="Arial" panose="020B0604020202020204" pitchFamily="34" charset="0"/>
              </a:defRPr>
            </a:lvl4pPr>
            <a:lvl5pPr marL="2057400" indent="-228600" defTabSz="4264025">
              <a:spcBef>
                <a:spcPct val="20000"/>
              </a:spcBef>
              <a:buChar char="»"/>
              <a:defRPr sz="9400">
                <a:solidFill>
                  <a:srgbClr val="003F7E"/>
                </a:solidFill>
                <a:latin typeface="Arial" panose="020B0604020202020204" pitchFamily="34" charset="0"/>
              </a:defRPr>
            </a:lvl5pPr>
            <a:lvl6pPr marL="25146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9pPr>
          </a:lstStyle>
          <a:p>
            <a:pPr algn="ctr" eaLnBrk="1" hangingPunct="1">
              <a:spcBef>
                <a:spcPct val="50000"/>
              </a:spcBef>
              <a:buNone/>
            </a:pPr>
            <a:r>
              <a:rPr lang="en-US" altLang="en-US" sz="4800" dirty="0">
                <a:solidFill>
                  <a:schemeClr val="bg1"/>
                </a:solidFill>
                <a:latin typeface="Arial"/>
                <a:cs typeface="Arial"/>
              </a:rPr>
              <a:t>Neuropsychiatric Pathophysiology</a:t>
            </a:r>
            <a:endParaRPr lang="en-US" altLang="en-US" sz="4800" dirty="0">
              <a:solidFill>
                <a:schemeClr val="bg1"/>
              </a:solidFill>
            </a:endParaRPr>
          </a:p>
        </p:txBody>
      </p:sp>
      <p:sp>
        <p:nvSpPr>
          <p:cNvPr id="4118" name="Text Box 100">
            <a:extLst>
              <a:ext uri="{FF2B5EF4-FFF2-40B4-BE49-F238E27FC236}">
                <a16:creationId xmlns:a16="http://schemas.microsoft.com/office/drawing/2014/main" id="{74EB797B-80AB-4045-9B66-1FA99F8726F5}"/>
              </a:ext>
            </a:extLst>
          </p:cNvPr>
          <p:cNvSpPr txBox="1">
            <a:spLocks noChangeArrowheads="1"/>
          </p:cNvSpPr>
          <p:nvPr/>
        </p:nvSpPr>
        <p:spPr bwMode="auto">
          <a:xfrm>
            <a:off x="22667487" y="4760564"/>
            <a:ext cx="9555276" cy="817987"/>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73152" tIns="36576" rIns="73152" bIns="36576" anchor="t">
            <a:spAutoFit/>
          </a:bodyPr>
          <a:lstStyle>
            <a:lvl1pPr defTabSz="4264025">
              <a:spcBef>
                <a:spcPct val="20000"/>
              </a:spcBef>
              <a:buChar char="•"/>
              <a:defRPr sz="15000">
                <a:solidFill>
                  <a:srgbClr val="003F7E"/>
                </a:solidFill>
                <a:latin typeface="Arial" panose="020B0604020202020204" pitchFamily="34" charset="0"/>
              </a:defRPr>
            </a:lvl1pPr>
            <a:lvl2pPr marL="742950" indent="-285750" defTabSz="4264025">
              <a:spcBef>
                <a:spcPct val="20000"/>
              </a:spcBef>
              <a:buChar char="–"/>
              <a:defRPr sz="13000">
                <a:solidFill>
                  <a:srgbClr val="003F7E"/>
                </a:solidFill>
                <a:latin typeface="Arial" panose="020B0604020202020204" pitchFamily="34" charset="0"/>
              </a:defRPr>
            </a:lvl2pPr>
            <a:lvl3pPr marL="1143000" indent="-228600" defTabSz="4264025">
              <a:spcBef>
                <a:spcPct val="20000"/>
              </a:spcBef>
              <a:buChar char="•"/>
              <a:defRPr sz="11100">
                <a:solidFill>
                  <a:srgbClr val="003F7E"/>
                </a:solidFill>
                <a:latin typeface="Arial" panose="020B0604020202020204" pitchFamily="34" charset="0"/>
              </a:defRPr>
            </a:lvl3pPr>
            <a:lvl4pPr marL="1600200" indent="-228600" defTabSz="4264025">
              <a:spcBef>
                <a:spcPct val="20000"/>
              </a:spcBef>
              <a:buChar char="–"/>
              <a:defRPr sz="9400">
                <a:solidFill>
                  <a:srgbClr val="003F7E"/>
                </a:solidFill>
                <a:latin typeface="Arial" panose="020B0604020202020204" pitchFamily="34" charset="0"/>
              </a:defRPr>
            </a:lvl4pPr>
            <a:lvl5pPr marL="2057400" indent="-228600" defTabSz="4264025">
              <a:spcBef>
                <a:spcPct val="20000"/>
              </a:spcBef>
              <a:buChar char="»"/>
              <a:defRPr sz="9400">
                <a:solidFill>
                  <a:srgbClr val="003F7E"/>
                </a:solidFill>
                <a:latin typeface="Arial" panose="020B0604020202020204" pitchFamily="34" charset="0"/>
              </a:defRPr>
            </a:lvl5pPr>
            <a:lvl6pPr marL="25146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9pPr>
          </a:lstStyle>
          <a:p>
            <a:pPr algn="ctr" eaLnBrk="1" hangingPunct="1">
              <a:spcBef>
                <a:spcPct val="50000"/>
              </a:spcBef>
              <a:buFontTx/>
              <a:buNone/>
            </a:pPr>
            <a:r>
              <a:rPr lang="en-US" altLang="en-US" sz="4800" dirty="0">
                <a:solidFill>
                  <a:schemeClr val="bg1"/>
                </a:solidFill>
                <a:latin typeface="Arial"/>
                <a:cs typeface="Arial"/>
              </a:rPr>
              <a:t>Discussion</a:t>
            </a:r>
            <a:endParaRPr lang="en-US" altLang="en-US" sz="4800" dirty="0">
              <a:solidFill>
                <a:schemeClr val="bg1"/>
              </a:solidFill>
            </a:endParaRPr>
          </a:p>
        </p:txBody>
      </p:sp>
      <p:sp>
        <p:nvSpPr>
          <p:cNvPr id="4119" name="Text Box 101">
            <a:extLst>
              <a:ext uri="{FF2B5EF4-FFF2-40B4-BE49-F238E27FC236}">
                <a16:creationId xmlns:a16="http://schemas.microsoft.com/office/drawing/2014/main" id="{9D8A5787-6966-4FDD-8269-B1A4A4401180}"/>
              </a:ext>
            </a:extLst>
          </p:cNvPr>
          <p:cNvSpPr txBox="1">
            <a:spLocks noChangeArrowheads="1"/>
          </p:cNvSpPr>
          <p:nvPr/>
        </p:nvSpPr>
        <p:spPr bwMode="auto">
          <a:xfrm>
            <a:off x="22652482" y="11145055"/>
            <a:ext cx="9607252" cy="81253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lIns="73152" tIns="36576" rIns="73152" bIns="36576" anchor="t">
            <a:spAutoFit/>
          </a:bodyPr>
          <a:lstStyle>
            <a:lvl1pPr defTabSz="4264025">
              <a:spcBef>
                <a:spcPct val="20000"/>
              </a:spcBef>
              <a:buChar char="•"/>
              <a:defRPr sz="15000">
                <a:solidFill>
                  <a:srgbClr val="003F7E"/>
                </a:solidFill>
                <a:latin typeface="Arial" panose="020B0604020202020204" pitchFamily="34" charset="0"/>
              </a:defRPr>
            </a:lvl1pPr>
            <a:lvl2pPr marL="742950" indent="-285750" defTabSz="4264025">
              <a:spcBef>
                <a:spcPct val="20000"/>
              </a:spcBef>
              <a:buChar char="–"/>
              <a:defRPr sz="13000">
                <a:solidFill>
                  <a:srgbClr val="003F7E"/>
                </a:solidFill>
                <a:latin typeface="Arial" panose="020B0604020202020204" pitchFamily="34" charset="0"/>
              </a:defRPr>
            </a:lvl2pPr>
            <a:lvl3pPr marL="1143000" indent="-228600" defTabSz="4264025">
              <a:spcBef>
                <a:spcPct val="20000"/>
              </a:spcBef>
              <a:buChar char="•"/>
              <a:defRPr sz="11100">
                <a:solidFill>
                  <a:srgbClr val="003F7E"/>
                </a:solidFill>
                <a:latin typeface="Arial" panose="020B0604020202020204" pitchFamily="34" charset="0"/>
              </a:defRPr>
            </a:lvl3pPr>
            <a:lvl4pPr marL="1600200" indent="-228600" defTabSz="4264025">
              <a:spcBef>
                <a:spcPct val="20000"/>
              </a:spcBef>
              <a:buChar char="–"/>
              <a:defRPr sz="9400">
                <a:solidFill>
                  <a:srgbClr val="003F7E"/>
                </a:solidFill>
                <a:latin typeface="Arial" panose="020B0604020202020204" pitchFamily="34" charset="0"/>
              </a:defRPr>
            </a:lvl4pPr>
            <a:lvl5pPr marL="2057400" indent="-228600" defTabSz="4264025">
              <a:spcBef>
                <a:spcPct val="20000"/>
              </a:spcBef>
              <a:buChar char="»"/>
              <a:defRPr sz="9400">
                <a:solidFill>
                  <a:srgbClr val="003F7E"/>
                </a:solidFill>
                <a:latin typeface="Arial" panose="020B0604020202020204" pitchFamily="34" charset="0"/>
              </a:defRPr>
            </a:lvl5pPr>
            <a:lvl6pPr marL="25146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9pPr>
          </a:lstStyle>
          <a:p>
            <a:pPr algn="ctr" eaLnBrk="1" hangingPunct="1">
              <a:spcBef>
                <a:spcPct val="50000"/>
              </a:spcBef>
              <a:buFontTx/>
              <a:buNone/>
            </a:pPr>
            <a:r>
              <a:rPr lang="en-US" altLang="en-US" sz="4800" dirty="0">
                <a:solidFill>
                  <a:schemeClr val="bg1"/>
                </a:solidFill>
                <a:latin typeface="Arial"/>
                <a:cs typeface="Arial"/>
              </a:rPr>
              <a:t>Conclusions</a:t>
            </a:r>
            <a:endParaRPr lang="en-US" altLang="en-US" sz="4800" dirty="0">
              <a:solidFill>
                <a:schemeClr val="bg1"/>
              </a:solidFill>
            </a:endParaRPr>
          </a:p>
        </p:txBody>
      </p:sp>
      <p:sp>
        <p:nvSpPr>
          <p:cNvPr id="4120" name="Text Box 102">
            <a:extLst>
              <a:ext uri="{FF2B5EF4-FFF2-40B4-BE49-F238E27FC236}">
                <a16:creationId xmlns:a16="http://schemas.microsoft.com/office/drawing/2014/main" id="{91B686AF-9840-494C-A27F-25400C84605E}"/>
              </a:ext>
            </a:extLst>
          </p:cNvPr>
          <p:cNvSpPr txBox="1">
            <a:spLocks noChangeArrowheads="1"/>
          </p:cNvSpPr>
          <p:nvPr/>
        </p:nvSpPr>
        <p:spPr bwMode="auto">
          <a:xfrm>
            <a:off x="792953" y="261483"/>
            <a:ext cx="31143055" cy="3828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3152" tIns="36576" rIns="73152" bIns="36576" anchor="t">
            <a:spAutoFit/>
          </a:bodyPr>
          <a:lstStyle>
            <a:lvl1pPr defTabSz="4264025">
              <a:spcBef>
                <a:spcPct val="20000"/>
              </a:spcBef>
              <a:buChar char="•"/>
              <a:defRPr sz="15000">
                <a:solidFill>
                  <a:srgbClr val="003F7E"/>
                </a:solidFill>
                <a:latin typeface="Arial" panose="020B0604020202020204" pitchFamily="34" charset="0"/>
              </a:defRPr>
            </a:lvl1pPr>
            <a:lvl2pPr marL="742950" indent="-285750" defTabSz="4264025">
              <a:spcBef>
                <a:spcPct val="20000"/>
              </a:spcBef>
              <a:buChar char="–"/>
              <a:defRPr sz="13000">
                <a:solidFill>
                  <a:srgbClr val="003F7E"/>
                </a:solidFill>
                <a:latin typeface="Arial" panose="020B0604020202020204" pitchFamily="34" charset="0"/>
              </a:defRPr>
            </a:lvl2pPr>
            <a:lvl3pPr marL="1143000" indent="-228600" defTabSz="4264025">
              <a:spcBef>
                <a:spcPct val="20000"/>
              </a:spcBef>
              <a:buChar char="•"/>
              <a:defRPr sz="11100">
                <a:solidFill>
                  <a:srgbClr val="003F7E"/>
                </a:solidFill>
                <a:latin typeface="Arial" panose="020B0604020202020204" pitchFamily="34" charset="0"/>
              </a:defRPr>
            </a:lvl3pPr>
            <a:lvl4pPr marL="1600200" indent="-228600" defTabSz="4264025">
              <a:spcBef>
                <a:spcPct val="20000"/>
              </a:spcBef>
              <a:buChar char="–"/>
              <a:defRPr sz="9400">
                <a:solidFill>
                  <a:srgbClr val="003F7E"/>
                </a:solidFill>
                <a:latin typeface="Arial" panose="020B0604020202020204" pitchFamily="34" charset="0"/>
              </a:defRPr>
            </a:lvl4pPr>
            <a:lvl5pPr marL="2057400" indent="-228600" defTabSz="4264025">
              <a:spcBef>
                <a:spcPct val="20000"/>
              </a:spcBef>
              <a:buChar char="»"/>
              <a:defRPr sz="9400">
                <a:solidFill>
                  <a:srgbClr val="003F7E"/>
                </a:solidFill>
                <a:latin typeface="Arial" panose="020B0604020202020204" pitchFamily="34" charset="0"/>
              </a:defRPr>
            </a:lvl5pPr>
            <a:lvl6pPr marL="25146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9pPr>
          </a:lstStyle>
          <a:p>
            <a:pPr eaLnBrk="1" hangingPunct="1">
              <a:spcBef>
                <a:spcPct val="0"/>
              </a:spcBef>
              <a:buNone/>
            </a:pPr>
            <a:r>
              <a:rPr lang="en-US" altLang="en-US" sz="8000" b="1" dirty="0">
                <a:solidFill>
                  <a:schemeClr val="bg1"/>
                </a:solidFill>
                <a:latin typeface="Arial"/>
                <a:cs typeface="Arial"/>
              </a:rPr>
              <a:t>Mouth on Fire: A Case of Burning Mouth Syndrome and its </a:t>
            </a:r>
            <a:r>
              <a:rPr lang="en-US" altLang="en-US" sz="8000" b="1">
                <a:solidFill>
                  <a:schemeClr val="bg1"/>
                </a:solidFill>
                <a:latin typeface="Arial"/>
                <a:cs typeface="Arial"/>
              </a:rPr>
              <a:t>Relevance to </a:t>
            </a:r>
            <a:r>
              <a:rPr lang="en-US" altLang="en-US" sz="8000" b="1" dirty="0">
                <a:solidFill>
                  <a:schemeClr val="bg1"/>
                </a:solidFill>
                <a:latin typeface="Arial"/>
                <a:cs typeface="Arial"/>
              </a:rPr>
              <a:t>Psychiatry</a:t>
            </a:r>
            <a:endParaRPr lang="en-US" altLang="en-US" sz="8000" b="1" dirty="0">
              <a:solidFill>
                <a:schemeClr val="bg1"/>
              </a:solidFill>
              <a:cs typeface="Arial"/>
            </a:endParaRPr>
          </a:p>
          <a:p>
            <a:pPr eaLnBrk="1" hangingPunct="1">
              <a:spcBef>
                <a:spcPct val="0"/>
              </a:spcBef>
              <a:buNone/>
            </a:pPr>
            <a:r>
              <a:rPr lang="en-US" altLang="en-US" sz="4000" b="1" dirty="0">
                <a:solidFill>
                  <a:srgbClr val="C2E0F6"/>
                </a:solidFill>
                <a:latin typeface="Arial"/>
                <a:cs typeface="Arial"/>
              </a:rPr>
              <a:t>Kristin Bubel, M.D., Virginia O'Brien, M.D.</a:t>
            </a:r>
            <a:br>
              <a:rPr lang="en-US" altLang="en-US" sz="4400" b="1" dirty="0">
                <a:solidFill>
                  <a:srgbClr val="C2E0F6"/>
                </a:solidFill>
                <a:latin typeface="Arial"/>
                <a:cs typeface="Arial"/>
              </a:rPr>
            </a:br>
            <a:endParaRPr lang="en-US" altLang="en-US" sz="4400" b="1" dirty="0">
              <a:solidFill>
                <a:srgbClr val="C2E0F6"/>
              </a:solidFill>
              <a:cs typeface="Arial"/>
            </a:endParaRPr>
          </a:p>
        </p:txBody>
      </p:sp>
      <p:sp>
        <p:nvSpPr>
          <p:cNvPr id="29" name="Text Box 90">
            <a:extLst>
              <a:ext uri="{FF2B5EF4-FFF2-40B4-BE49-F238E27FC236}">
                <a16:creationId xmlns:a16="http://schemas.microsoft.com/office/drawing/2014/main" id="{A2C97433-4D90-4737-B08F-50FF41B45129}"/>
              </a:ext>
            </a:extLst>
          </p:cNvPr>
          <p:cNvSpPr txBox="1">
            <a:spLocks noChangeArrowheads="1"/>
          </p:cNvSpPr>
          <p:nvPr/>
        </p:nvSpPr>
        <p:spPr bwMode="auto">
          <a:xfrm>
            <a:off x="22690974" y="17204946"/>
            <a:ext cx="9507381" cy="535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3152" tIns="36576" rIns="73152" bIns="36576" anchor="t">
            <a:spAutoFit/>
          </a:bodyPr>
          <a:lstStyle>
            <a:lvl1pPr defTabSz="4264025">
              <a:spcBef>
                <a:spcPct val="20000"/>
              </a:spcBef>
              <a:buChar char="•"/>
              <a:defRPr sz="15000">
                <a:solidFill>
                  <a:srgbClr val="003F7E"/>
                </a:solidFill>
                <a:latin typeface="Arial" panose="020B0604020202020204" pitchFamily="34" charset="0"/>
              </a:defRPr>
            </a:lvl1pPr>
            <a:lvl2pPr marL="742950" indent="-285750" defTabSz="4264025">
              <a:spcBef>
                <a:spcPct val="20000"/>
              </a:spcBef>
              <a:buChar char="–"/>
              <a:defRPr sz="13000">
                <a:solidFill>
                  <a:srgbClr val="003F7E"/>
                </a:solidFill>
                <a:latin typeface="Arial" panose="020B0604020202020204" pitchFamily="34" charset="0"/>
              </a:defRPr>
            </a:lvl2pPr>
            <a:lvl3pPr marL="1143000" indent="-228600" defTabSz="4264025">
              <a:spcBef>
                <a:spcPct val="20000"/>
              </a:spcBef>
              <a:buChar char="•"/>
              <a:defRPr sz="11100">
                <a:solidFill>
                  <a:srgbClr val="003F7E"/>
                </a:solidFill>
                <a:latin typeface="Arial" panose="020B0604020202020204" pitchFamily="34" charset="0"/>
              </a:defRPr>
            </a:lvl3pPr>
            <a:lvl4pPr marL="1600200" indent="-228600" defTabSz="4264025">
              <a:spcBef>
                <a:spcPct val="20000"/>
              </a:spcBef>
              <a:buChar char="–"/>
              <a:defRPr sz="9400">
                <a:solidFill>
                  <a:srgbClr val="003F7E"/>
                </a:solidFill>
                <a:latin typeface="Arial" panose="020B0604020202020204" pitchFamily="34" charset="0"/>
              </a:defRPr>
            </a:lvl4pPr>
            <a:lvl5pPr marL="2057400" indent="-228600" defTabSz="4264025">
              <a:spcBef>
                <a:spcPct val="20000"/>
              </a:spcBef>
              <a:buChar char="»"/>
              <a:defRPr sz="9400">
                <a:solidFill>
                  <a:srgbClr val="003F7E"/>
                </a:solidFill>
                <a:latin typeface="Arial" panose="020B0604020202020204" pitchFamily="34" charset="0"/>
              </a:defRPr>
            </a:lvl5pPr>
            <a:lvl6pPr marL="25146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9pPr>
          </a:lstStyle>
          <a:p>
            <a:pPr>
              <a:buNone/>
            </a:pPr>
            <a:r>
              <a:rPr lang="en-US" sz="1800" dirty="0">
                <a:latin typeface="Arial"/>
                <a:cs typeface="Arial"/>
              </a:rPr>
              <a:t>1. Liu, Y. F., Kim, Y., </a:t>
            </a:r>
            <a:r>
              <a:rPr lang="en-US" sz="1800" dirty="0" err="1">
                <a:latin typeface="Arial"/>
                <a:cs typeface="Arial"/>
              </a:rPr>
              <a:t>Yoo</a:t>
            </a:r>
            <a:r>
              <a:rPr lang="en-US" sz="1800" dirty="0">
                <a:latin typeface="Arial"/>
                <a:cs typeface="Arial"/>
              </a:rPr>
              <a:t>, T., Han, P., &amp; Inman, J. C. (2018). Burning mouth syndrome: a systematic review of treatments. Oral diseases, 24(3), 325–334. </a:t>
            </a:r>
            <a:r>
              <a:rPr lang="en-US" sz="1800" dirty="0">
                <a:latin typeface="Arial"/>
                <a:cs typeface="Arial"/>
                <a:hlinkClick r:id="rId3"/>
              </a:rPr>
              <a:t>https://doi.org/10.1111/odi.12660</a:t>
            </a:r>
            <a:endParaRPr lang="en-US" sz="1800" dirty="0">
              <a:cs typeface="Arial"/>
            </a:endParaRPr>
          </a:p>
          <a:p>
            <a:pPr>
              <a:buNone/>
            </a:pPr>
            <a:r>
              <a:rPr lang="en-US" sz="1800" dirty="0">
                <a:latin typeface="Arial"/>
                <a:cs typeface="Arial"/>
              </a:rPr>
              <a:t>2. McMillan R, Forssell H, Buchanan JAG, Glenny AM, Weldon JC, Zakrzewska JM. Interventions for treating burning mouth syndrome. Cochrane Database of Systematic Reviews 2016, Issue 11. Art. No.: CD002779. DOI: 10.1002/14651858.CD002779.pub3.</a:t>
            </a:r>
            <a:endParaRPr lang="en-US" sz="1800" dirty="0">
              <a:cs typeface="Arial"/>
            </a:endParaRPr>
          </a:p>
          <a:p>
            <a:pPr>
              <a:buNone/>
            </a:pPr>
            <a:r>
              <a:rPr lang="en-US" sz="1800" dirty="0">
                <a:latin typeface="Arial"/>
                <a:cs typeface="Arial"/>
              </a:rPr>
              <a:t>3. Noma, N., Watanabe, Y., Shimada, A., Usuda, S., Iida, T., Shimada, A., Tanaka, Y., </a:t>
            </a:r>
            <a:r>
              <a:rPr lang="en-US" sz="1800" dirty="0" err="1">
                <a:latin typeface="Arial"/>
                <a:cs typeface="Arial"/>
              </a:rPr>
              <a:t>Oono</a:t>
            </a:r>
            <a:r>
              <a:rPr lang="en-US" sz="1800" dirty="0">
                <a:latin typeface="Arial"/>
                <a:cs typeface="Arial"/>
              </a:rPr>
              <a:t>, Y., &amp; Sasaki, K. (2020). Effects of cognitive behavioral therapy on orofacial pain conditions. Journal of oral science, 63(1), 4–7. </a:t>
            </a:r>
            <a:r>
              <a:rPr lang="en-US" sz="1800" dirty="0">
                <a:latin typeface="Arial"/>
                <a:cs typeface="Arial"/>
                <a:hlinkClick r:id="rId4"/>
              </a:rPr>
              <a:t>https://doi.org/10.2334/josnusd.20-0437</a:t>
            </a:r>
            <a:endParaRPr lang="en-US" sz="1800" dirty="0">
              <a:cs typeface="Arial"/>
            </a:endParaRPr>
          </a:p>
          <a:p>
            <a:pPr>
              <a:spcBef>
                <a:spcPct val="0"/>
              </a:spcBef>
              <a:buNone/>
            </a:pPr>
            <a:br>
              <a:rPr lang="en-US" dirty="0"/>
            </a:br>
            <a:endParaRPr lang="en-US" sz="2400" dirty="0">
              <a:cs typeface="Arial"/>
            </a:endParaRPr>
          </a:p>
        </p:txBody>
      </p:sp>
      <p:sp>
        <p:nvSpPr>
          <p:cNvPr id="31" name="Text Box 101">
            <a:extLst>
              <a:ext uri="{FF2B5EF4-FFF2-40B4-BE49-F238E27FC236}">
                <a16:creationId xmlns:a16="http://schemas.microsoft.com/office/drawing/2014/main" id="{482832EA-585D-4405-8A22-CF51D416ECFC}"/>
              </a:ext>
            </a:extLst>
          </p:cNvPr>
          <p:cNvSpPr txBox="1">
            <a:spLocks noChangeArrowheads="1"/>
          </p:cNvSpPr>
          <p:nvPr/>
        </p:nvSpPr>
        <p:spPr bwMode="auto">
          <a:xfrm>
            <a:off x="22689120" y="16312404"/>
            <a:ext cx="9502775" cy="804862"/>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lIns="73152" tIns="36576" rIns="73152" bIns="36576" anchor="t">
            <a:spAutoFit/>
          </a:bodyPr>
          <a:lstStyle>
            <a:lvl1pPr defTabSz="4264025">
              <a:spcBef>
                <a:spcPct val="20000"/>
              </a:spcBef>
              <a:buChar char="•"/>
              <a:defRPr sz="15000">
                <a:solidFill>
                  <a:srgbClr val="003F7E"/>
                </a:solidFill>
                <a:latin typeface="Arial" panose="020B0604020202020204" pitchFamily="34" charset="0"/>
              </a:defRPr>
            </a:lvl1pPr>
            <a:lvl2pPr marL="742950" indent="-285750" defTabSz="4264025">
              <a:spcBef>
                <a:spcPct val="20000"/>
              </a:spcBef>
              <a:buChar char="–"/>
              <a:defRPr sz="13000">
                <a:solidFill>
                  <a:srgbClr val="003F7E"/>
                </a:solidFill>
                <a:latin typeface="Arial" panose="020B0604020202020204" pitchFamily="34" charset="0"/>
              </a:defRPr>
            </a:lvl2pPr>
            <a:lvl3pPr marL="1143000" indent="-228600" defTabSz="4264025">
              <a:spcBef>
                <a:spcPct val="20000"/>
              </a:spcBef>
              <a:buChar char="•"/>
              <a:defRPr sz="11100">
                <a:solidFill>
                  <a:srgbClr val="003F7E"/>
                </a:solidFill>
                <a:latin typeface="Arial" panose="020B0604020202020204" pitchFamily="34" charset="0"/>
              </a:defRPr>
            </a:lvl3pPr>
            <a:lvl4pPr marL="1600200" indent="-228600" defTabSz="4264025">
              <a:spcBef>
                <a:spcPct val="20000"/>
              </a:spcBef>
              <a:buChar char="–"/>
              <a:defRPr sz="9400">
                <a:solidFill>
                  <a:srgbClr val="003F7E"/>
                </a:solidFill>
                <a:latin typeface="Arial" panose="020B0604020202020204" pitchFamily="34" charset="0"/>
              </a:defRPr>
            </a:lvl4pPr>
            <a:lvl5pPr marL="2057400" indent="-228600" defTabSz="4264025">
              <a:spcBef>
                <a:spcPct val="20000"/>
              </a:spcBef>
              <a:buChar char="»"/>
              <a:defRPr sz="9400">
                <a:solidFill>
                  <a:srgbClr val="003F7E"/>
                </a:solidFill>
                <a:latin typeface="Arial" panose="020B0604020202020204" pitchFamily="34" charset="0"/>
              </a:defRPr>
            </a:lvl5pPr>
            <a:lvl6pPr marL="25146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6pPr>
            <a:lvl7pPr marL="29718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7pPr>
            <a:lvl8pPr marL="34290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8pPr>
            <a:lvl9pPr marL="3886200" indent="-228600" defTabSz="4264025" eaLnBrk="0" fontAlgn="base" hangingPunct="0">
              <a:spcBef>
                <a:spcPct val="20000"/>
              </a:spcBef>
              <a:spcAft>
                <a:spcPct val="0"/>
              </a:spcAft>
              <a:buChar char="»"/>
              <a:defRPr sz="9400">
                <a:solidFill>
                  <a:srgbClr val="003F7E"/>
                </a:solidFill>
                <a:latin typeface="Arial" panose="020B0604020202020204" pitchFamily="34" charset="0"/>
              </a:defRPr>
            </a:lvl9pPr>
          </a:lstStyle>
          <a:p>
            <a:pPr algn="ctr" eaLnBrk="1" hangingPunct="1">
              <a:spcBef>
                <a:spcPct val="50000"/>
              </a:spcBef>
              <a:buFontTx/>
              <a:buNone/>
            </a:pPr>
            <a:r>
              <a:rPr lang="en-US" altLang="en-US" sz="4800" dirty="0">
                <a:solidFill>
                  <a:schemeClr val="bg1"/>
                </a:solidFill>
                <a:latin typeface="Arial"/>
                <a:cs typeface="Arial"/>
              </a:rPr>
              <a:t>References</a:t>
            </a:r>
            <a:endParaRPr lang="en-US" altLang="en-US" sz="4800" dirty="0">
              <a:solidFill>
                <a:schemeClr val="bg1"/>
              </a:solidFill>
            </a:endParaRPr>
          </a:p>
        </p:txBody>
      </p:sp>
      <p:graphicFrame>
        <p:nvGraphicFramePr>
          <p:cNvPr id="9132" name="Diagram 9132">
            <a:extLst>
              <a:ext uri="{FF2B5EF4-FFF2-40B4-BE49-F238E27FC236}">
                <a16:creationId xmlns:a16="http://schemas.microsoft.com/office/drawing/2014/main" id="{55D8C067-87EC-4242-990D-3BE08FFCD926}"/>
              </a:ext>
            </a:extLst>
          </p:cNvPr>
          <p:cNvGraphicFramePr/>
          <p:nvPr>
            <p:extLst>
              <p:ext uri="{D42A27DB-BD31-4B8C-83A1-F6EECF244321}">
                <p14:modId xmlns:p14="http://schemas.microsoft.com/office/powerpoint/2010/main" val="1279502455"/>
              </p:ext>
            </p:extLst>
          </p:nvPr>
        </p:nvGraphicFramePr>
        <p:xfrm>
          <a:off x="10664005" y="5875383"/>
          <a:ext cx="11607189" cy="12320333"/>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sld>
</file>

<file path=ppt/theme/theme1.xml><?xml version="1.0" encoding="utf-8"?>
<a:theme xmlns:a="http://schemas.openxmlformats.org/drawingml/2006/main" name="Default Design">
  <a:themeElements>
    <a:clrScheme name="Carilion Theme Colors">
      <a:dk1>
        <a:srgbClr val="000000"/>
      </a:dk1>
      <a:lt1>
        <a:srgbClr val="FFFFFF"/>
      </a:lt1>
      <a:dk2>
        <a:srgbClr val="000000"/>
      </a:dk2>
      <a:lt2>
        <a:srgbClr val="808080"/>
      </a:lt2>
      <a:accent1>
        <a:srgbClr val="B2D7FF"/>
      </a:accent1>
      <a:accent2>
        <a:srgbClr val="003F7C"/>
      </a:accent2>
      <a:accent3>
        <a:srgbClr val="FFFFFF"/>
      </a:accent3>
      <a:accent4>
        <a:srgbClr val="000000"/>
      </a:accent4>
      <a:accent5>
        <a:srgbClr val="C8E6EB"/>
      </a:accent5>
      <a:accent6>
        <a:srgbClr val="003F7D"/>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264025" rtl="0" eaLnBrk="1" fontAlgn="base" latinLnBrk="0" hangingPunct="1">
          <a:lnSpc>
            <a:spcPct val="100000"/>
          </a:lnSpc>
          <a:spcBef>
            <a:spcPct val="0"/>
          </a:spcBef>
          <a:spcAft>
            <a:spcPct val="0"/>
          </a:spcAft>
          <a:buClrTx/>
          <a:buSzTx/>
          <a:buFontTx/>
          <a:buNone/>
          <a:tabLst/>
          <a:defRPr kumimoji="0" lang="en-US" sz="8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264025" rtl="0" eaLnBrk="1" fontAlgn="base" latinLnBrk="0" hangingPunct="1">
          <a:lnSpc>
            <a:spcPct val="100000"/>
          </a:lnSpc>
          <a:spcBef>
            <a:spcPct val="0"/>
          </a:spcBef>
          <a:spcAft>
            <a:spcPct val="0"/>
          </a:spcAft>
          <a:buClrTx/>
          <a:buSzTx/>
          <a:buFontTx/>
          <a:buNone/>
          <a:tabLst/>
          <a:defRPr kumimoji="0" lang="en-US" sz="8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639</TotalTime>
  <Words>673</Words>
  <Application>Microsoft Office PowerPoint</Application>
  <PresentationFormat>Custom</PresentationFormat>
  <Paragraphs>30</Paragraphs>
  <Slides>1</Slides>
  <Notes>1</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1</vt:i4>
      </vt:variant>
    </vt:vector>
  </HeadingPairs>
  <TitlesOfParts>
    <vt:vector size="3" baseType="lpstr">
      <vt:lpstr>Arial</vt:lpstr>
      <vt:lpstr>Default Design</vt:lpstr>
      <vt:lpstr>PowerPoint Presentation</vt:lpstr>
    </vt:vector>
  </TitlesOfParts>
  <Company>CHS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JSweet</dc:creator>
  <cp:lastModifiedBy>O'brien, Virginia C.</cp:lastModifiedBy>
  <cp:revision>417</cp:revision>
  <dcterms:created xsi:type="dcterms:W3CDTF">2007-12-31T17:00:41Z</dcterms:created>
  <dcterms:modified xsi:type="dcterms:W3CDTF">2021-11-04T17:10:12Z</dcterms:modified>
</cp:coreProperties>
</file>