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547D-9626-6542-8D0B-216A387E4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AA1D9-927A-AF42-9965-75D20B623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18B63-191F-8340-B0FF-AD99E03D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9CBDC-5719-944F-807F-3550D98D9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C9CE4-1C39-F54E-8FB6-D538B3FE8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1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7E7BD-E69C-2548-A537-781CD9F05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C74A3A-5627-DB48-8F8F-D99A2D3DC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13E1E-E598-B546-904E-0BD53DCBD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034E2-98F6-A345-A8D5-7993EDBF8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ACFF0-58D8-2248-AF08-E3A6C188A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4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669CE6-D37D-7B41-AF6B-7DCFD5E58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AE0EC-CA07-E74C-9B06-E877C172C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08815-8EEC-8F4A-B036-100182F67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A9513-39F6-0545-9A65-6B4BBD88D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AEF3C-8DDF-3F4E-90A6-6FBAAA47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0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D2DF8-8A1F-2A4C-BCB5-8A500E440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3D56C-E92D-2244-82F2-FFD17571F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965B2-FDA9-0446-8D90-F65C1EA41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07F2E-D2AB-B24B-8BA7-1D7C27795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E444D-BD8F-5D43-A9B3-7B7A3F56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3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20DDF-7440-7B43-B99E-1EA054777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E0EBF-9A76-0C41-A006-2DC5030ED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F87ED-88A8-4241-A1F0-C8442C1E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FB2DC-6654-AD49-9D2D-3874F67A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7AECE-0BC6-724D-9307-AABD6E170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0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3FDAF-79D6-104B-BA9C-5B3706F12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28B25-0B06-0540-963E-2C94ADCC81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517F53-1D9F-E841-85C4-390AC2504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F02D0-51C6-3C4E-BD0E-B96FBC25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214085-2B53-3644-B58A-7A02617BC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389DF-9C47-704E-BAFA-D105DD15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19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832B-C92B-AB4E-8551-8E853C27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BFBF3-01FD-FD42-9B17-2AE2F115B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BCD30-0CA3-2940-8161-D4D2B11C9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E02B15-3415-724E-A967-6FDB5B33B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7AB10E-6652-F142-875C-E221EABA35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4BC57D-A6AE-8D40-9AB1-45E4CCDFF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AAA02D-BFBF-764A-9A86-24B1BA050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FF4B7A-9D3C-2F4D-A800-5FE01047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79844-E617-3544-8935-97C7EC13B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4B96FB-6219-7742-AE2F-95EC90EF9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BD861-6CE7-C94F-A65F-C3908E62E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44C9A-B1FD-9844-B3DD-B11C577E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51C847-663F-C84F-81FD-5A238B286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AFF3C-991D-3547-8F17-74192AA60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7985A-6D7F-7E40-BD24-2F79ADF3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7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43BA3-57B5-2740-A535-B875C84A3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2478B-F999-F44C-9D6F-8B6ED206E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4DF0C-1EE4-0A48-B93E-E40EE27EF3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E0C17-177E-9943-9201-4A4E03E6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D0954A-B85B-1147-8E26-6E0C3C323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3543B-71C0-3C4C-BEE8-2859E187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95EB4-80F0-D243-8283-D85E2D97A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229D15-2C8E-5A47-99D5-5BDEBD6D9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BF8E89-198F-094E-B0D8-1562D471D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05CCCF-ECB5-4843-9580-F5A0CEDE7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DBD93A-5F48-A54B-B425-D146B9D72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E853A-B8B5-ED47-88F2-2C0A828F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5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6F3779-11C6-D34C-9BDC-8AFAF035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4BAD3-2AA7-D741-BBB0-C9455327B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234A4-F310-A64E-A90C-17C72F5C90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6B83D-A953-5A4B-826D-677CF3A420CC}" type="datetimeFigureOut">
              <a:rPr lang="en-US" smtClean="0"/>
              <a:t>1/17/22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3D2BE-048C-0F45-9A5C-C429FFADB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C154C-A0BE-5F42-B1A3-59781348A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384D-0A26-9148-8CC9-CC43576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4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E04265CC-31EE-BE4B-A191-0872C2CF0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07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Diagram, text&#10;&#10;Description automatically generated">
            <a:extLst>
              <a:ext uri="{FF2B5EF4-FFF2-40B4-BE49-F238E27FC236}">
                <a16:creationId xmlns:a16="http://schemas.microsoft.com/office/drawing/2014/main" id="{5440DE1E-D299-0442-8111-5E4CA8871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90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CC8A608C-D00C-6A4C-811E-E2337EE2E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92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A014264-77E9-2141-8959-2FAEF20AC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7FCCF51-B9B4-364D-A5A3-2A8CCA546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93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1C61585F-1C0C-4349-91FE-C678998F6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45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B0B66AC7-B37E-4743-BD1B-47F0FA684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95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DF27A234-21D8-FA46-A211-B208442E0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9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F304CF2-FEE2-EF4D-9FCF-B2E7636BE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3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B4668CBB-8CE5-5E4F-9917-C681707B9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92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804990B-A6F8-7E4E-BC35-9421A4133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77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timeline&#10;&#10;Description automatically generated">
            <a:extLst>
              <a:ext uri="{FF2B5EF4-FFF2-40B4-BE49-F238E27FC236}">
                <a16:creationId xmlns:a16="http://schemas.microsoft.com/office/drawing/2014/main" id="{2AE9DA71-33BC-1148-902E-2DE9AFBDA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9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03606F9-B87E-FD45-9B79-996F8B4AC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4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0917361A-7C20-8D47-8DAC-B90AEE0FE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7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B840E682-727C-9A40-92C9-224BB05FB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8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75A4B15-3C5C-3A44-AEFE-CA7729210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5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Macintosh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 Cris</dc:creator>
  <cp:lastModifiedBy>Thompson, Cris</cp:lastModifiedBy>
  <cp:revision>2</cp:revision>
  <dcterms:created xsi:type="dcterms:W3CDTF">2022-01-18T00:18:11Z</dcterms:created>
  <dcterms:modified xsi:type="dcterms:W3CDTF">2022-01-18T00:43:42Z</dcterms:modified>
</cp:coreProperties>
</file>