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1" r:id="rId9"/>
    <p:sldId id="267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14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FA291-206F-BE4B-AA5A-C7B87EF32CEF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D21D1-8B3D-EE40-A641-67B346BFE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07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Acrostic</a:t>
            </a:r>
            <a:r>
              <a:rPr lang="en-US" baseline="0" dirty="0" smtClean="0"/>
              <a:t> poem – word with each letter</a:t>
            </a:r>
          </a:p>
          <a:p>
            <a:r>
              <a:rPr lang="en-US" baseline="0" dirty="0" smtClean="0"/>
              <a:t>Make book marks (these have horse jokes)</a:t>
            </a:r>
          </a:p>
          <a:p>
            <a:r>
              <a:rPr lang="en-US" baseline="0" dirty="0" smtClean="0"/>
              <a:t>Horse Mask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D21D1-8B3D-EE40-A641-67B346BFE3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5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EAC21C6-DCEC-2B41-A5A0-C8A8B8393AA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7DAB1A-0E75-4D41-92DB-E031771DBB4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2305" y="1461482"/>
            <a:ext cx="7383586" cy="1524000"/>
          </a:xfrm>
        </p:spPr>
        <p:txBody>
          <a:bodyPr/>
          <a:lstStyle/>
          <a:p>
            <a:r>
              <a:rPr lang="en-US" dirty="0" smtClean="0"/>
              <a:t>Opportunities for </a:t>
            </a:r>
            <a:r>
              <a:rPr lang="en-US" dirty="0" err="1" smtClean="0"/>
              <a:t>Cloverbuds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8768" y="3203574"/>
            <a:ext cx="6564923" cy="1825625"/>
          </a:xfrm>
        </p:spPr>
        <p:txBody>
          <a:bodyPr/>
          <a:lstStyle/>
          <a:p>
            <a:r>
              <a:rPr lang="en-US" dirty="0" smtClean="0"/>
              <a:t>How to engage this young group of eager horse loving youth!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0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3768" y="1408872"/>
            <a:ext cx="749808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Cloverbud</a:t>
            </a:r>
            <a:r>
              <a:rPr lang="en-US" dirty="0"/>
              <a:t> divisions of educational contests (depending on state)</a:t>
            </a:r>
          </a:p>
          <a:p>
            <a:pPr lvl="1"/>
            <a:r>
              <a:rPr lang="en-US" dirty="0" err="1"/>
              <a:t>Cloverbud</a:t>
            </a:r>
            <a:r>
              <a:rPr lang="en-US" dirty="0"/>
              <a:t> Field Day</a:t>
            </a:r>
          </a:p>
          <a:p>
            <a:pPr lvl="1"/>
            <a:r>
              <a:rPr lang="en-US" dirty="0"/>
              <a:t>SC </a:t>
            </a:r>
            <a:r>
              <a:rPr lang="en-US" dirty="0">
                <a:sym typeface="Wingdings"/>
              </a:rPr>
              <a:t> has </a:t>
            </a:r>
            <a:r>
              <a:rPr lang="en-US" dirty="0" err="1">
                <a:sym typeface="Wingdings"/>
              </a:rPr>
              <a:t>C</a:t>
            </a:r>
            <a:r>
              <a:rPr lang="en-US" dirty="0" err="1" smtClean="0">
                <a:sym typeface="Wingdings"/>
              </a:rPr>
              <a:t>loverbud</a:t>
            </a:r>
            <a:r>
              <a:rPr lang="en-US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divisions for each educational contest</a:t>
            </a:r>
          </a:p>
          <a:p>
            <a:pPr lvl="2"/>
            <a:r>
              <a:rPr lang="en-US" dirty="0">
                <a:sym typeface="Wingdings"/>
              </a:rPr>
              <a:t>Merit/participation ribbons/awards</a:t>
            </a:r>
          </a:p>
          <a:p>
            <a:pPr lvl="1"/>
            <a:r>
              <a:rPr lang="en-US" dirty="0">
                <a:sym typeface="Wingdings"/>
              </a:rPr>
              <a:t>Makes it less “scary” when they participate at age 9 in Junior-level competition</a:t>
            </a:r>
          </a:p>
          <a:p>
            <a:r>
              <a:rPr lang="en-US" dirty="0"/>
              <a:t>Horse Show divisions (depending on state)</a:t>
            </a:r>
          </a:p>
          <a:p>
            <a:pPr lvl="1"/>
            <a:r>
              <a:rPr lang="en-US" dirty="0"/>
              <a:t>Exhibition only</a:t>
            </a:r>
          </a:p>
          <a:p>
            <a:pPr lvl="1"/>
            <a:r>
              <a:rPr lang="en-US" dirty="0"/>
              <a:t>SC allows walk/trot </a:t>
            </a:r>
            <a:r>
              <a:rPr lang="en-US" dirty="0" err="1"/>
              <a:t>C</a:t>
            </a:r>
            <a:r>
              <a:rPr lang="en-US" dirty="0" err="1" smtClean="0"/>
              <a:t>loverbud</a:t>
            </a:r>
            <a:r>
              <a:rPr lang="en-US" dirty="0" smtClean="0"/>
              <a:t> </a:t>
            </a:r>
            <a:r>
              <a:rPr lang="en-US" dirty="0"/>
              <a:t>pleasure and showmanship classes</a:t>
            </a:r>
          </a:p>
          <a:p>
            <a:pPr lvl="2"/>
            <a:r>
              <a:rPr lang="en-US" dirty="0"/>
              <a:t>Have spotters in center of ring</a:t>
            </a:r>
          </a:p>
          <a:p>
            <a:pPr lvl="2"/>
            <a:r>
              <a:rPr lang="en-US" dirty="0"/>
              <a:t>All riders get a blue!</a:t>
            </a:r>
          </a:p>
          <a:p>
            <a:pPr lvl="1"/>
            <a:r>
              <a:rPr lang="en-US" dirty="0" smtClean="0"/>
              <a:t>Virginia does not allow </a:t>
            </a:r>
            <a:r>
              <a:rPr lang="en-US" dirty="0" err="1" smtClean="0"/>
              <a:t>Cloverbuds</a:t>
            </a:r>
            <a:r>
              <a:rPr lang="en-US" dirty="0" smtClean="0"/>
              <a:t> to be in sole control of a horse</a:t>
            </a:r>
          </a:p>
          <a:p>
            <a:pPr lvl="2"/>
            <a:r>
              <a:rPr lang="en-US" dirty="0" smtClean="0"/>
              <a:t>DO allow </a:t>
            </a:r>
            <a:r>
              <a:rPr lang="en-US" dirty="0" err="1" smtClean="0"/>
              <a:t>Leadline</a:t>
            </a:r>
            <a:r>
              <a:rPr lang="en-US" dirty="0" smtClean="0"/>
              <a:t> classes!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8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Sharing…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done with your </a:t>
            </a:r>
            <a:r>
              <a:rPr lang="en-US" dirty="0" err="1" smtClean="0"/>
              <a:t>Cloverbud</a:t>
            </a:r>
            <a:r>
              <a:rPr lang="en-US" dirty="0" smtClean="0"/>
              <a:t> 4-H youth?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659" y="2540899"/>
            <a:ext cx="2904095" cy="20518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161" y="4709564"/>
            <a:ext cx="2839118" cy="20058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0720" y="2405055"/>
            <a:ext cx="2881709" cy="407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/>
              <a:t>C</a:t>
            </a:r>
            <a:r>
              <a:rPr lang="en-US" dirty="0" err="1" smtClean="0"/>
              <a:t>loverbud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468" y="1285960"/>
            <a:ext cx="6178996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Ages 5 – 8 as of January 1 of calendar year</a:t>
            </a:r>
          </a:p>
          <a:p>
            <a:r>
              <a:rPr lang="en-US" dirty="0" smtClean="0"/>
              <a:t>Intended to create a fun and educational experience for youth to:</a:t>
            </a:r>
          </a:p>
          <a:p>
            <a:pPr lvl="1"/>
            <a:r>
              <a:rPr lang="en-US" dirty="0" smtClean="0"/>
              <a:t>Work with others</a:t>
            </a:r>
          </a:p>
          <a:p>
            <a:pPr lvl="1"/>
            <a:r>
              <a:rPr lang="en-US" dirty="0" smtClean="0"/>
              <a:t>Explore interests</a:t>
            </a:r>
          </a:p>
          <a:p>
            <a:pPr lvl="1"/>
            <a:r>
              <a:rPr lang="en-US" dirty="0" smtClean="0"/>
              <a:t>Build self confidence</a:t>
            </a:r>
          </a:p>
          <a:p>
            <a:pPr lvl="1"/>
            <a:r>
              <a:rPr lang="en-US" dirty="0" smtClean="0"/>
              <a:t>Prepare for regular “project” club or experiences</a:t>
            </a:r>
          </a:p>
          <a:p>
            <a:r>
              <a:rPr lang="en-US" dirty="0" smtClean="0"/>
              <a:t>Fun little person full of enthusiasm and wonder!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768" y="274638"/>
            <a:ext cx="19050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2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Cloverbud</a:t>
            </a:r>
            <a:r>
              <a:rPr lang="en-US" dirty="0" smtClean="0"/>
              <a:t> participation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5676" y="1402986"/>
            <a:ext cx="7668012" cy="503827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Introductory and exploratory program</a:t>
            </a:r>
          </a:p>
          <a:p>
            <a:pPr lvl="1"/>
            <a:r>
              <a:rPr lang="en-US" dirty="0"/>
              <a:t>Non-competitive atmosphere to provide experience </a:t>
            </a:r>
          </a:p>
          <a:p>
            <a:pPr lvl="1"/>
            <a:r>
              <a:rPr lang="en-US" dirty="0"/>
              <a:t>No score or rating</a:t>
            </a:r>
          </a:p>
          <a:p>
            <a:pPr lvl="2"/>
            <a:r>
              <a:rPr lang="en-US" dirty="0" smtClean="0"/>
              <a:t>This age </a:t>
            </a:r>
            <a:r>
              <a:rPr lang="en-US" dirty="0"/>
              <a:t>group progresses at own </a:t>
            </a:r>
            <a:r>
              <a:rPr lang="en-US" dirty="0" smtClean="0"/>
              <a:t>pace</a:t>
            </a:r>
          </a:p>
          <a:p>
            <a:pPr marL="658368" lvl="2" indent="0">
              <a:buNone/>
            </a:pPr>
            <a:endParaRPr lang="en-US" dirty="0"/>
          </a:p>
          <a:p>
            <a:r>
              <a:rPr lang="en-US" dirty="0" err="1"/>
              <a:t>Cloverbud</a:t>
            </a:r>
            <a:r>
              <a:rPr lang="en-US" dirty="0"/>
              <a:t> participation is “activity focused” not “project focused”</a:t>
            </a:r>
          </a:p>
          <a:p>
            <a:pPr lvl="1"/>
            <a:r>
              <a:rPr lang="en-US" dirty="0"/>
              <a:t>Should not be an on-going </a:t>
            </a:r>
            <a:r>
              <a:rPr lang="en-US" dirty="0" smtClean="0"/>
              <a:t>project</a:t>
            </a:r>
          </a:p>
          <a:p>
            <a:pPr marL="402336" lvl="1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dirty="0"/>
              <a:t>Though they may be able to physically complete an </a:t>
            </a:r>
            <a:r>
              <a:rPr lang="en-US" dirty="0" smtClean="0"/>
              <a:t>activity, </a:t>
            </a:r>
            <a:r>
              <a:rPr lang="en-US" dirty="0"/>
              <a:t>they may not understand the reason for process or result</a:t>
            </a:r>
          </a:p>
          <a:p>
            <a:pPr lvl="1"/>
            <a:r>
              <a:rPr lang="en-US" dirty="0" smtClean="0"/>
              <a:t>Equally </a:t>
            </a:r>
            <a:r>
              <a:rPr lang="en-US" dirty="0"/>
              <a:t>as problematic as youth who cannot safely perform activity and thus need this participation-only format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Cloverbuds</a:t>
            </a:r>
            <a:r>
              <a:rPr lang="en-US" dirty="0" smtClean="0"/>
              <a:t> in horse clubs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Safety first</a:t>
            </a:r>
          </a:p>
          <a:p>
            <a:r>
              <a:rPr lang="en-US" dirty="0" smtClean="0"/>
              <a:t>Fun participation</a:t>
            </a:r>
          </a:p>
          <a:p>
            <a:pPr lvl="1"/>
            <a:r>
              <a:rPr lang="en-US" dirty="0"/>
              <a:t>Recognize successes of participating, not </a:t>
            </a:r>
            <a:r>
              <a:rPr lang="en-US" dirty="0" smtClean="0"/>
              <a:t>outcome</a:t>
            </a:r>
          </a:p>
          <a:p>
            <a:r>
              <a:rPr lang="en-US" dirty="0" smtClean="0"/>
              <a:t>Requires more adult supervision</a:t>
            </a:r>
          </a:p>
          <a:p>
            <a:pPr lvl="1"/>
            <a:r>
              <a:rPr lang="en-US" dirty="0" smtClean="0"/>
              <a:t>Attention span limited</a:t>
            </a:r>
          </a:p>
          <a:p>
            <a:pPr lvl="1"/>
            <a:r>
              <a:rPr lang="en-US" dirty="0" smtClean="0"/>
              <a:t>Engaging, age-appropriate activities</a:t>
            </a:r>
          </a:p>
          <a:p>
            <a:r>
              <a:rPr lang="en-US" dirty="0" smtClean="0"/>
              <a:t>Specific curriculum </a:t>
            </a:r>
          </a:p>
          <a:p>
            <a:pPr lvl="1"/>
            <a:r>
              <a:rPr lang="en-US" dirty="0" smtClean="0"/>
              <a:t>VA 4-H</a:t>
            </a:r>
          </a:p>
          <a:p>
            <a:pPr lvl="1"/>
            <a:r>
              <a:rPr lang="en-US" dirty="0" smtClean="0"/>
              <a:t>NC 4-H</a:t>
            </a:r>
          </a:p>
          <a:p>
            <a:pPr lvl="1"/>
            <a:r>
              <a:rPr lang="en-US" dirty="0" smtClean="0"/>
              <a:t>SC 4-H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7391" b="19733"/>
          <a:stretch/>
        </p:blipFill>
        <p:spPr>
          <a:xfrm>
            <a:off x="4995331" y="4810990"/>
            <a:ext cx="3894667" cy="18366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332" y="2777100"/>
            <a:ext cx="1905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4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794" y="1417638"/>
            <a:ext cx="7772400" cy="499934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Record Books</a:t>
            </a:r>
          </a:p>
          <a:p>
            <a:pPr lvl="1"/>
            <a:r>
              <a:rPr lang="en-US" dirty="0" smtClean="0"/>
              <a:t>Age appropriate</a:t>
            </a:r>
          </a:p>
          <a:p>
            <a:pPr lvl="2"/>
            <a:r>
              <a:rPr lang="en-US" dirty="0" smtClean="0"/>
              <a:t>Avoid financial records or excessive horse management details</a:t>
            </a:r>
          </a:p>
          <a:p>
            <a:pPr lvl="2"/>
            <a:r>
              <a:rPr lang="en-US" dirty="0" smtClean="0"/>
              <a:t>Include fun activities </a:t>
            </a:r>
            <a:endParaRPr lang="en-US" dirty="0"/>
          </a:p>
          <a:p>
            <a:pPr lvl="3"/>
            <a:r>
              <a:rPr lang="en-US" dirty="0" smtClean="0"/>
              <a:t>word searches, coloring pages, drawing boxes, writing a 4-H story</a:t>
            </a:r>
          </a:p>
          <a:p>
            <a:r>
              <a:rPr lang="en-US" dirty="0" smtClean="0"/>
              <a:t>Day camps </a:t>
            </a:r>
          </a:p>
          <a:p>
            <a:pPr lvl="1"/>
            <a:r>
              <a:rPr lang="en-US" dirty="0" smtClean="0"/>
              <a:t>Half day is appropriate</a:t>
            </a:r>
          </a:p>
          <a:p>
            <a:pPr lvl="1"/>
            <a:r>
              <a:rPr lang="en-US" dirty="0" smtClean="0"/>
              <a:t>Team work/cooperation</a:t>
            </a:r>
          </a:p>
          <a:p>
            <a:pPr lvl="1"/>
            <a:r>
              <a:rPr lang="en-US" dirty="0" smtClean="0"/>
              <a:t>Physical activities</a:t>
            </a:r>
          </a:p>
          <a:p>
            <a:pPr lvl="2"/>
            <a:r>
              <a:rPr lang="en-US" dirty="0" smtClean="0"/>
              <a:t>Barnyard </a:t>
            </a:r>
            <a:r>
              <a:rPr lang="en-US" dirty="0" smtClean="0"/>
              <a:t>Olympics, </a:t>
            </a:r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Subject matter knowledge</a:t>
            </a:r>
          </a:p>
          <a:p>
            <a:pPr lvl="2"/>
            <a:r>
              <a:rPr lang="en-US" dirty="0" smtClean="0"/>
              <a:t>Hands-on activities</a:t>
            </a:r>
          </a:p>
          <a:p>
            <a:pPr lvl="3"/>
            <a:r>
              <a:rPr lang="en-US" dirty="0" smtClean="0"/>
              <a:t>Parts of horse or tack</a:t>
            </a:r>
          </a:p>
          <a:p>
            <a:pPr lvl="3"/>
            <a:r>
              <a:rPr lang="en-US" dirty="0" smtClean="0"/>
              <a:t>Learning what horses eat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996" y="3604662"/>
            <a:ext cx="3526692" cy="235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932" y="1486911"/>
            <a:ext cx="8362461" cy="3968261"/>
          </a:xfrm>
        </p:spPr>
        <p:txBody>
          <a:bodyPr>
            <a:normAutofit/>
          </a:bodyPr>
          <a:lstStyle/>
          <a:p>
            <a:r>
              <a:rPr lang="en-US" dirty="0" smtClean="0"/>
              <a:t>Creative contests</a:t>
            </a:r>
          </a:p>
          <a:p>
            <a:pPr lvl="1"/>
            <a:r>
              <a:rPr lang="en-US" dirty="0" smtClean="0"/>
              <a:t>Excellent “horseless” horse project</a:t>
            </a:r>
          </a:p>
          <a:p>
            <a:pPr lvl="2"/>
            <a:r>
              <a:rPr lang="en-US" dirty="0" smtClean="0"/>
              <a:t>Ex. Educational posters, crafts</a:t>
            </a:r>
          </a:p>
          <a:p>
            <a:pPr lvl="1"/>
            <a:r>
              <a:rPr lang="en-US" dirty="0" smtClean="0"/>
              <a:t>School, home school groups, church, or within club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139" y="3589148"/>
            <a:ext cx="2719754" cy="3126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013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479" y="1417638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en-US" dirty="0"/>
              <a:t>Fun nights</a:t>
            </a:r>
          </a:p>
          <a:p>
            <a:pPr lvl="1"/>
            <a:r>
              <a:rPr lang="en-US" dirty="0"/>
              <a:t>Game nights (</a:t>
            </a:r>
            <a:r>
              <a:rPr lang="en-US" dirty="0" err="1"/>
              <a:t>Horseopoly</a:t>
            </a:r>
            <a:r>
              <a:rPr lang="en-US" dirty="0"/>
              <a:t>, Horse Bingo)</a:t>
            </a:r>
          </a:p>
          <a:p>
            <a:pPr lvl="1"/>
            <a:r>
              <a:rPr lang="en-US" dirty="0"/>
              <a:t>Drawing horses and have </a:t>
            </a:r>
            <a:r>
              <a:rPr lang="en-US" dirty="0" err="1"/>
              <a:t>C</a:t>
            </a:r>
            <a:r>
              <a:rPr lang="en-US" dirty="0" err="1" smtClean="0"/>
              <a:t>loverbuds</a:t>
            </a:r>
            <a:r>
              <a:rPr lang="en-US" dirty="0" smtClean="0"/>
              <a:t> </a:t>
            </a:r>
            <a:r>
              <a:rPr lang="en-US" dirty="0"/>
              <a:t>describe it</a:t>
            </a:r>
          </a:p>
          <a:p>
            <a:pPr lvl="2"/>
            <a:r>
              <a:rPr lang="en-US" dirty="0"/>
              <a:t>Name, how do you feed it, what does it do</a:t>
            </a:r>
          </a:p>
          <a:p>
            <a:pPr lvl="2"/>
            <a:r>
              <a:rPr lang="en-US" dirty="0"/>
              <a:t>Draw picture</a:t>
            </a:r>
          </a:p>
          <a:p>
            <a:pPr lvl="2"/>
            <a:r>
              <a:rPr lang="en-US" dirty="0"/>
              <a:t>Have older 4-H partner read it aloud for public speaking practice…often silly but fun!</a:t>
            </a:r>
          </a:p>
          <a:p>
            <a:pPr lvl="1"/>
            <a:r>
              <a:rPr lang="en-US" dirty="0"/>
              <a:t>Have kids go through a “trail pattern”, “barrel race” or “jump a course”  with stick horse</a:t>
            </a:r>
          </a:p>
          <a:p>
            <a:pPr lvl="1"/>
            <a:r>
              <a:rPr lang="en-US" dirty="0" smtClean="0"/>
              <a:t>Movie Nights – Horse in the Gray Flannel Suit, Spirit, etc.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8847" y="155487"/>
            <a:ext cx="1661478" cy="1656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53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53" y="1590087"/>
            <a:ext cx="3849077" cy="3733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Learn the 4-H pledge</a:t>
            </a:r>
          </a:p>
          <a:p>
            <a:pPr lvl="1"/>
            <a:r>
              <a:rPr lang="en-US" dirty="0" smtClean="0"/>
              <a:t>Introduces them to speaking aloud</a:t>
            </a:r>
          </a:p>
          <a:p>
            <a:r>
              <a:rPr lang="en-US" dirty="0" smtClean="0"/>
              <a:t>Learn about all those H’s</a:t>
            </a:r>
          </a:p>
          <a:p>
            <a:r>
              <a:rPr lang="en-US" dirty="0" smtClean="0"/>
              <a:t>Think about ways to connect these to horses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835" y="4664031"/>
            <a:ext cx="4748848" cy="2080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670" y="1386802"/>
            <a:ext cx="3458013" cy="27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4520130" cy="4800600"/>
          </a:xfrm>
        </p:spPr>
        <p:txBody>
          <a:bodyPr/>
          <a:lstStyle/>
          <a:p>
            <a:r>
              <a:rPr lang="en-US" dirty="0"/>
              <a:t>Make no bake horse treats</a:t>
            </a:r>
          </a:p>
          <a:p>
            <a:pPr lvl="1"/>
            <a:r>
              <a:rPr lang="en-US" dirty="0"/>
              <a:t>Ingredients</a:t>
            </a:r>
          </a:p>
          <a:p>
            <a:pPr lvl="1"/>
            <a:r>
              <a:rPr lang="en-US" dirty="0"/>
              <a:t>Following directions</a:t>
            </a:r>
          </a:p>
          <a:p>
            <a:pPr lvl="1"/>
            <a:r>
              <a:rPr lang="en-US" dirty="0"/>
              <a:t>Hands-on</a:t>
            </a:r>
          </a:p>
          <a:p>
            <a:r>
              <a:rPr lang="en-US" dirty="0" smtClean="0"/>
              <a:t>OR…yummy horse treats for kids!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5806" y="436478"/>
            <a:ext cx="2840304" cy="41022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601" b="15749"/>
          <a:stretch/>
        </p:blipFill>
        <p:spPr>
          <a:xfrm>
            <a:off x="5654848" y="4644596"/>
            <a:ext cx="3102219" cy="190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507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Opportunities for Cloverbuds</vt:lpstr>
      <vt:lpstr>What is a Cloverbud?</vt:lpstr>
      <vt:lpstr>Cloverbud participation principles</vt:lpstr>
      <vt:lpstr>Cloverbuds in horse clubs</vt:lpstr>
      <vt:lpstr>Activities</vt:lpstr>
      <vt:lpstr>Activities</vt:lpstr>
      <vt:lpstr>Activities</vt:lpstr>
      <vt:lpstr>Activities</vt:lpstr>
      <vt:lpstr>Activities</vt:lpstr>
      <vt:lpstr>Activities</vt:lpstr>
      <vt:lpstr>Idea Sharing…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for Cloverbuds</dc:title>
  <dc:creator>Kristine Vernon</dc:creator>
  <cp:lastModifiedBy>Ransdell, Leona</cp:lastModifiedBy>
  <cp:revision>18</cp:revision>
  <dcterms:created xsi:type="dcterms:W3CDTF">2016-01-06T00:31:25Z</dcterms:created>
  <dcterms:modified xsi:type="dcterms:W3CDTF">2016-01-12T20:00:42Z</dcterms:modified>
</cp:coreProperties>
</file>