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5.xml"/>
  <Override ContentType="application/vnd.openxmlformats-officedocument.presentationml.comments+xml" PartName="/ppt/comments/comment6.xml"/>
  <Override ContentType="application/vnd.openxmlformats-officedocument.presentationml.comments+xml" PartName="/ppt/comments/comment7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9" name="Yash Pant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6.xml"/><Relationship Id="rId22" Type="http://schemas.openxmlformats.org/officeDocument/2006/relationships/font" Target="fonts/Roboto-italic.fntdata"/><Relationship Id="rId10" Type="http://schemas.openxmlformats.org/officeDocument/2006/relationships/slide" Target="slides/slide5.xml"/><Relationship Id="rId21" Type="http://schemas.openxmlformats.org/officeDocument/2006/relationships/font" Target="fonts/Robo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9">
    <p:pos x="6000" y="0"/>
    <p:text>Remove this slide and put this information into a chart with the previous slide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8">
    <p:pos x="6000" y="0"/>
    <p:text>Change output to simple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5">
    <p:pos x="6000" y="0"/>
    <p:text>Explain why we need a general script: extensability, etc</p:text>
  </p:cm>
  <p:cm authorId="0" idx="6">
    <p:pos x="6000" y="100"/>
    <p:text>Need requirements of input CSV and database format</p:text>
  </p:cm>
  <p:cm authorId="0" idx="7">
    <p:pos x="6000" y="200"/>
    <p:text>Explain the purpose of using the GUI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4">
    <p:pos x="6000" y="0"/>
    <p:text>Change to table, arrows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3">
    <p:pos x="6000" y="0"/>
    <p:text>Arrows, make last bullet more clear, format better</p:text>
  </p:cm>
</p:cmLst>
</file>

<file path=ppt/comments/comment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2">
    <p:pos x="6000" y="0"/>
    <p:text>Make sure the screen shots are well explained quickly, import db file, import csv are confusing</p:text>
  </p:cm>
</p:cmLst>
</file>

<file path=ppt/comments/comment7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Re screen shot with points of validation. Probably want to use one with less preds to make it simpler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5.xml"/><Relationship Id="rId4" Type="http://schemas.openxmlformats.org/officeDocument/2006/relationships/image" Target="../media/image0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6.xml"/><Relationship Id="rId4" Type="http://schemas.openxmlformats.org/officeDocument/2006/relationships/image" Target="../media/image04.png"/><Relationship Id="rId5" Type="http://schemas.openxmlformats.org/officeDocument/2006/relationships/image" Target="../media/image0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comments" Target="../comments/comment7.xml"/><Relationship Id="rId4" Type="http://schemas.openxmlformats.org/officeDocument/2006/relationships/image" Target="../media/image0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png"/><Relationship Id="rId4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comments" Target="../comments/comment2.xml"/><Relationship Id="rId4" Type="http://schemas.openxmlformats.org/officeDocument/2006/relationships/image" Target="../media/image0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3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comments" Target="../comments/comment4.xml"/><Relationship Id="rId4" Type="http://schemas.openxmlformats.org/officeDocument/2006/relationships/image" Target="../media/image0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9839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Validation of Ebola LOD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617300" y="2224225"/>
            <a:ext cx="8183700" cy="2716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Team Members: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Jonathan Downs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Yash Pant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b="1" lang="en"/>
              <a:t>Instructor:</a:t>
            </a:r>
            <a:r>
              <a:rPr lang="en"/>
              <a:t> Dr. Edward Fox</a:t>
            </a:r>
          </a:p>
          <a:p>
            <a:pPr lvl="0">
              <a:spcBef>
                <a:spcPts val="0"/>
              </a:spcBef>
              <a:buNone/>
            </a:pPr>
            <a:r>
              <a:rPr b="1" lang="en"/>
              <a:t>Client:</a:t>
            </a:r>
            <a:r>
              <a:rPr lang="en"/>
              <a:t> S.M.Shamimul Hasan</a:t>
            </a:r>
          </a:p>
          <a:p>
            <a:pPr lvl="0">
              <a:spcBef>
                <a:spcPts val="0"/>
              </a:spcBef>
              <a:buNone/>
            </a:pPr>
            <a:r>
              <a:rPr b="1" lang="en"/>
              <a:t>School:</a:t>
            </a:r>
            <a:r>
              <a:rPr lang="en"/>
              <a:t> Virginia Tech - Blacksburg, VA</a:t>
            </a:r>
          </a:p>
          <a:p>
            <a:pPr lvl="0">
              <a:spcBef>
                <a:spcPts val="0"/>
              </a:spcBef>
              <a:buNone/>
            </a:pPr>
            <a:r>
              <a:rPr b="1" lang="en"/>
              <a:t>Date:</a:t>
            </a:r>
            <a:r>
              <a:rPr lang="en"/>
              <a:t> 4/28/2016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Modifications to Prototype - Searching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311700" y="117642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Create a composite key to search the database for data points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Take pairs of predicate and object to find subject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Validate one predicate (data field) at a time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Validating: 0 Cases in Guinea on 8/4/2014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Create composite key with the following pairs of (predicate, object):                                                         (Country, Guinea) (Incident Date, 8/4/2014) (Time Series Parameter, New Cases of Probables)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Run search based on this key to find the associated RDF subject (data point)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Get the number of cases from the subject found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n"/>
              <a:t>	</a:t>
            </a:r>
          </a:p>
        </p:txBody>
      </p:sp>
      <p:pic>
        <p:nvPicPr>
          <p:cNvPr id="160" name="Shape 1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781945"/>
            <a:ext cx="9144000" cy="119680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/>
          <p:nvPr/>
        </p:nvSpPr>
        <p:spPr>
          <a:xfrm>
            <a:off x="4890750" y="4178350"/>
            <a:ext cx="4013700" cy="211800"/>
          </a:xfrm>
          <a:prstGeom prst="rect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4890750" y="4364150"/>
            <a:ext cx="1877700" cy="184800"/>
          </a:xfrm>
          <a:prstGeom prst="rect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4890750" y="4548950"/>
            <a:ext cx="3601500" cy="184800"/>
          </a:xfrm>
          <a:prstGeom prst="rect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4890750" y="4733750"/>
            <a:ext cx="895200" cy="1521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94150" y="3807750"/>
            <a:ext cx="4949100" cy="2118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GUI Elements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975" y="1689675"/>
            <a:ext cx="1906799" cy="12830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2" name="Shape 172"/>
          <p:cNvCxnSpPr/>
          <p:nvPr/>
        </p:nvCxnSpPr>
        <p:spPr>
          <a:xfrm>
            <a:off x="2983450" y="2192125"/>
            <a:ext cx="17217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pic>
        <p:nvPicPr>
          <p:cNvPr id="173" name="Shape 1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6046" y="1130587"/>
            <a:ext cx="3383300" cy="2882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Shape 1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3162" y="74762"/>
            <a:ext cx="6557675" cy="499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Sample Results</a:t>
            </a:r>
          </a:p>
        </p:txBody>
      </p:sp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42799"/>
            <a:ext cx="8686274" cy="3464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Sources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http://fadyart.com/en/images/stories/rdf.png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Background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Ebola epidemic of 2014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Largest database of Ebola data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Large amount of data that needs to be verified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Validate data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Goal</a:t>
            </a:r>
          </a:p>
        </p:txBody>
      </p:sp>
      <p:sp>
        <p:nvSpPr>
          <p:cNvPr id="98" name="Shape 98"/>
          <p:cNvSpPr/>
          <p:nvPr/>
        </p:nvSpPr>
        <p:spPr>
          <a:xfrm>
            <a:off x="312225" y="1697150"/>
            <a:ext cx="1941900" cy="821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Gather data sources that can validate the data in the database </a:t>
            </a:r>
          </a:p>
        </p:txBody>
      </p:sp>
      <p:cxnSp>
        <p:nvCxnSpPr>
          <p:cNvPr id="99" name="Shape 99"/>
          <p:cNvCxnSpPr>
            <a:endCxn id="100" idx="1"/>
          </p:cNvCxnSpPr>
          <p:nvPr/>
        </p:nvCxnSpPr>
        <p:spPr>
          <a:xfrm flipH="1" rot="10800000">
            <a:off x="2254025" y="2107700"/>
            <a:ext cx="412200" cy="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00" name="Shape 100"/>
          <p:cNvSpPr/>
          <p:nvPr/>
        </p:nvSpPr>
        <p:spPr>
          <a:xfrm>
            <a:off x="2666225" y="1697150"/>
            <a:ext cx="1941900" cy="821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Input CSV file of data into script </a:t>
            </a:r>
          </a:p>
        </p:txBody>
      </p:sp>
      <p:sp>
        <p:nvSpPr>
          <p:cNvPr id="101" name="Shape 101"/>
          <p:cNvSpPr/>
          <p:nvPr/>
        </p:nvSpPr>
        <p:spPr>
          <a:xfrm>
            <a:off x="2666225" y="2855150"/>
            <a:ext cx="1941900" cy="821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Input RDF file of Ebola database into script</a:t>
            </a:r>
          </a:p>
        </p:txBody>
      </p:sp>
      <p:sp>
        <p:nvSpPr>
          <p:cNvPr id="102" name="Shape 102"/>
          <p:cNvSpPr/>
          <p:nvPr/>
        </p:nvSpPr>
        <p:spPr>
          <a:xfrm>
            <a:off x="5020225" y="2214425"/>
            <a:ext cx="1941900" cy="821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Run script to compare input CSV and Ebola database values</a:t>
            </a:r>
          </a:p>
        </p:txBody>
      </p:sp>
      <p:cxnSp>
        <p:nvCxnSpPr>
          <p:cNvPr id="103" name="Shape 103"/>
          <p:cNvCxnSpPr>
            <a:endCxn id="102" idx="1"/>
          </p:cNvCxnSpPr>
          <p:nvPr/>
        </p:nvCxnSpPr>
        <p:spPr>
          <a:xfrm>
            <a:off x="4608025" y="2108975"/>
            <a:ext cx="412200" cy="51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04" name="Shape 104"/>
          <p:cNvCxnSpPr>
            <a:stCxn id="101" idx="3"/>
            <a:endCxn id="102" idx="1"/>
          </p:cNvCxnSpPr>
          <p:nvPr/>
        </p:nvCxnSpPr>
        <p:spPr>
          <a:xfrm flipH="1" rot="10800000">
            <a:off x="4608125" y="2624900"/>
            <a:ext cx="412200" cy="640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05" name="Shape 105"/>
          <p:cNvCxnSpPr>
            <a:stCxn id="102" idx="3"/>
          </p:cNvCxnSpPr>
          <p:nvPr/>
        </p:nvCxnSpPr>
        <p:spPr>
          <a:xfrm flipH="1" rot="10800000">
            <a:off x="6962125" y="2619875"/>
            <a:ext cx="318000" cy="5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06" name="Shape 106"/>
          <p:cNvSpPr/>
          <p:nvPr/>
        </p:nvSpPr>
        <p:spPr>
          <a:xfrm>
            <a:off x="7280125" y="2159825"/>
            <a:ext cx="1647900" cy="925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Produce output CSV, showing the result of the comparison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224250" y="1175675"/>
            <a:ext cx="82557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Goal: To create script that allows a user to validate data in the Ebola database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RDF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3674" y="501862"/>
            <a:ext cx="388475" cy="424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523" y="1017800"/>
            <a:ext cx="5409850" cy="3664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- Overview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Written in Python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Focused on specific dataset (time-series data in Guinea)</a:t>
            </a:r>
            <a:br>
              <a:rPr lang="en"/>
            </a:b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Focused on one validation file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- Algorithm 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01550"/>
            <a:ext cx="8520600" cy="983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Matched every row in an input CSV file to one data point in the RDF database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Searched for data points by looking at country, date, and parameter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Compared the value at each data point to validate it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616700" y="2345825"/>
            <a:ext cx="6982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Example of row in CSV: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705" y="2925955"/>
            <a:ext cx="7910587" cy="98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- Sample Results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037" y="1274450"/>
            <a:ext cx="5095875" cy="127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Final Script - Overview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Final script generalizes prototype to take various input sources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Allows a user to input any relevant CSV file as an input, using a GUI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Delivers an output CSV showing a comparison of input and Ebola DB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Modifications to Prototype - Parsing CSV’s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311700" y="10774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Changed script to parse any CSV inputted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CSV to RDF relationship: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</a:t>
            </a:r>
          </a:p>
        </p:txBody>
      </p:sp>
      <p:pic>
        <p:nvPicPr>
          <p:cNvPr id="147" name="Shape 1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550" y="1864175"/>
            <a:ext cx="6609075" cy="1232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/>
          <p:nvPr/>
        </p:nvSpPr>
        <p:spPr>
          <a:xfrm>
            <a:off x="4119500" y="2120050"/>
            <a:ext cx="1271175" cy="247175"/>
          </a:xfrm>
          <a:prstGeom prst="flowChartProcess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5920975" y="2356975"/>
            <a:ext cx="1271175" cy="247175"/>
          </a:xfrm>
          <a:prstGeom prst="flowChartProcess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636550" y="2840725"/>
            <a:ext cx="6683800" cy="247175"/>
          </a:xfrm>
          <a:prstGeom prst="flowChartProcess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4119500" y="1940375"/>
            <a:ext cx="3000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Predicate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6366950" y="2120037"/>
            <a:ext cx="3000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Object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0" y="2840725"/>
            <a:ext cx="3000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FF"/>
                </a:solidFill>
                <a:latin typeface="Roboto"/>
                <a:ea typeface="Roboto"/>
                <a:cs typeface="Roboto"/>
                <a:sym typeface="Roboto"/>
              </a:rPr>
              <a:t>Subject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