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64" r:id="rId4"/>
    <p:sldId id="259" r:id="rId5"/>
    <p:sldId id="263" r:id="rId6"/>
    <p:sldId id="262" r:id="rId7"/>
    <p:sldId id="267" r:id="rId8"/>
    <p:sldId id="269" r:id="rId9"/>
    <p:sldId id="268" r:id="rId10"/>
    <p:sldId id="265" r:id="rId11"/>
    <p:sldId id="266" r:id="rId12"/>
    <p:sldId id="261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0889" autoAdjust="0"/>
  </p:normalViewPr>
  <p:slideViewPr>
    <p:cSldViewPr>
      <p:cViewPr varScale="1">
        <p:scale>
          <a:sx n="71" d="100"/>
          <a:sy n="71" d="100"/>
        </p:scale>
        <p:origin x="-111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FC80E2-9130-48C5-82E6-477FED629BF1}" type="datetimeFigureOut">
              <a:rPr lang="en-US" smtClean="0"/>
              <a:t>5/10/2016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DC1BBD-2D10-4D10-BF96-5C61436161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5616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Talk about purpose of the project</a:t>
            </a:r>
          </a:p>
          <a:p>
            <a:r>
              <a:rPr lang="en-US" dirty="0" smtClean="0"/>
              <a:t>Goals</a:t>
            </a:r>
          </a:p>
          <a:p>
            <a:r>
              <a:rPr lang="en-US" dirty="0" smtClean="0"/>
              <a:t>Why this is necessary</a:t>
            </a:r>
          </a:p>
          <a:p>
            <a:endParaRPr lang="en-US" dirty="0" smtClean="0"/>
          </a:p>
          <a:p>
            <a:r>
              <a:rPr lang="en-US" dirty="0" smtClean="0"/>
              <a:t>Current</a:t>
            </a:r>
            <a:r>
              <a:rPr lang="en-US" baseline="0" dirty="0" smtClean="0"/>
              <a:t> status of project</a:t>
            </a:r>
          </a:p>
          <a:p>
            <a:r>
              <a:rPr lang="en-US" baseline="0" dirty="0" smtClean="0"/>
              <a:t>Be more descriptive of the project description, mention multimedia content is the main purpose, support large multimedia projects</a:t>
            </a:r>
          </a:p>
          <a:p>
            <a:endParaRPr lang="en-US" baseline="0" dirty="0" smtClean="0"/>
          </a:p>
          <a:p>
            <a:r>
              <a:rPr lang="en-US" baseline="0" dirty="0" smtClean="0"/>
              <a:t>Who would use this?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DC1BBD-2D10-4D10-BF96-5C614361612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16728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 smtClean="0"/>
              <a:t>Database</a:t>
            </a:r>
          </a:p>
          <a:p>
            <a:pPr lvl="1"/>
            <a:r>
              <a:rPr lang="en-US" sz="2000" dirty="0" smtClean="0"/>
              <a:t>MySQL</a:t>
            </a:r>
          </a:p>
          <a:p>
            <a:pPr lvl="1"/>
            <a:r>
              <a:rPr lang="en-US" sz="2000" dirty="0" err="1" smtClean="0"/>
              <a:t>Wamp</a:t>
            </a:r>
            <a:r>
              <a:rPr lang="en-US" sz="2000" dirty="0" smtClean="0"/>
              <a:t> Server</a:t>
            </a:r>
          </a:p>
          <a:p>
            <a:pPr lvl="1"/>
            <a:r>
              <a:rPr lang="en-US" sz="2000" dirty="0" smtClean="0"/>
              <a:t> Apache</a:t>
            </a:r>
          </a:p>
          <a:p>
            <a:r>
              <a:rPr lang="en-US" sz="2000" dirty="0" smtClean="0"/>
              <a:t>Website</a:t>
            </a:r>
          </a:p>
          <a:p>
            <a:pPr lvl="1"/>
            <a:r>
              <a:rPr lang="en-US" sz="2000" dirty="0" err="1" smtClean="0"/>
              <a:t>Netbeans</a:t>
            </a:r>
            <a:endParaRPr lang="en-US" sz="2000" dirty="0" smtClean="0"/>
          </a:p>
          <a:p>
            <a:pPr lvl="1"/>
            <a:r>
              <a:rPr lang="en-US" sz="2000" dirty="0" smtClean="0"/>
              <a:t>Java Server Faces</a:t>
            </a:r>
          </a:p>
          <a:p>
            <a:pPr lvl="1"/>
            <a:r>
              <a:rPr lang="en-US" sz="2000" dirty="0" smtClean="0"/>
              <a:t>XHMTL and CSS</a:t>
            </a:r>
          </a:p>
          <a:p>
            <a:r>
              <a:rPr lang="en-US" sz="2000" dirty="0" smtClean="0"/>
              <a:t>Backend</a:t>
            </a:r>
          </a:p>
          <a:p>
            <a:pPr lvl="1"/>
            <a:r>
              <a:rPr lang="en-US" sz="2000" dirty="0" err="1" smtClean="0"/>
              <a:t>GlashFish</a:t>
            </a:r>
            <a:r>
              <a:rPr lang="en-US" sz="2000" dirty="0" smtClean="0"/>
              <a:t>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DC1BBD-2D10-4D10-BF96-5C614361612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2617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Talk about</a:t>
            </a:r>
            <a:r>
              <a:rPr lang="en-US" baseline="0" dirty="0" smtClean="0"/>
              <a:t> how tables are laid out. How the multimedia files are not stored directly in DB</a:t>
            </a:r>
          </a:p>
          <a:p>
            <a:endParaRPr lang="en-US" baseline="0" dirty="0" smtClean="0"/>
          </a:p>
          <a:p>
            <a:r>
              <a:rPr lang="en-US" baseline="0" dirty="0" smtClean="0"/>
              <a:t>Talk about media file upload limits</a:t>
            </a:r>
          </a:p>
          <a:p>
            <a:endParaRPr lang="en-US" baseline="0" dirty="0" smtClean="0"/>
          </a:p>
          <a:p>
            <a:r>
              <a:rPr lang="en-US" baseline="0" dirty="0" smtClean="0"/>
              <a:t>Switch this out with the EER diagram, show the media file pointing to another file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DC1BBD-2D10-4D10-BF96-5C614361612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1935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Make readable</a:t>
            </a:r>
            <a:r>
              <a:rPr lang="en-US" baseline="0" dirty="0" smtClean="0"/>
              <a:t> slides</a:t>
            </a:r>
          </a:p>
          <a:p>
            <a:endParaRPr lang="en-US" baseline="0" dirty="0" smtClean="0"/>
          </a:p>
          <a:p>
            <a:r>
              <a:rPr lang="en-US" baseline="0" dirty="0" smtClean="0"/>
              <a:t>Talk about how people upload, </a:t>
            </a:r>
          </a:p>
          <a:p>
            <a:endParaRPr lang="en-US" baseline="0" dirty="0" smtClean="0"/>
          </a:p>
          <a:p>
            <a:r>
              <a:rPr lang="en-US" dirty="0" smtClean="0"/>
              <a:t>Talk about website layout and design. What each page does.</a:t>
            </a:r>
            <a:r>
              <a:rPr lang="en-US" baseline="0" dirty="0" smtClean="0"/>
              <a:t> Purpose of each page</a:t>
            </a:r>
          </a:p>
          <a:p>
            <a:endParaRPr lang="en-US" baseline="0" dirty="0" smtClean="0"/>
          </a:p>
          <a:p>
            <a:r>
              <a:rPr lang="en-US" baseline="0" dirty="0" smtClean="0"/>
              <a:t>Talk about potential future server</a:t>
            </a:r>
          </a:p>
          <a:p>
            <a:endParaRPr lang="en-US" baseline="0" dirty="0" smtClean="0"/>
          </a:p>
          <a:p>
            <a:r>
              <a:rPr lang="en-US" baseline="0" dirty="0" smtClean="0"/>
              <a:t>Replace this with a transition diagram or cite map to show the transition of the web pages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DC1BBD-2D10-4D10-BF96-5C614361612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1935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71594-E193-42D0-A1A9-3908B925E39C}" type="datetimeFigureOut">
              <a:rPr lang="en-US" smtClean="0"/>
              <a:t>5/10/2016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2677A-CDF0-4846-9B1A-11AFEB6260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71594-E193-42D0-A1A9-3908B925E39C}" type="datetimeFigureOut">
              <a:rPr lang="en-US" smtClean="0"/>
              <a:t>5/10/2016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2677A-CDF0-4846-9B1A-11AFEB6260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71594-E193-42D0-A1A9-3908B925E39C}" type="datetimeFigureOut">
              <a:rPr lang="en-US" smtClean="0"/>
              <a:t>5/10/2016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2677A-CDF0-4846-9B1A-11AFEB6260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71594-E193-42D0-A1A9-3908B925E39C}" type="datetimeFigureOut">
              <a:rPr lang="en-US" smtClean="0"/>
              <a:t>5/10/2016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2677A-CDF0-4846-9B1A-11AFEB6260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71594-E193-42D0-A1A9-3908B925E39C}" type="datetimeFigureOut">
              <a:rPr lang="en-US" smtClean="0"/>
              <a:t>5/10/2016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2677A-CDF0-4846-9B1A-11AFEB6260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71594-E193-42D0-A1A9-3908B925E39C}" type="datetimeFigureOut">
              <a:rPr lang="en-US" smtClean="0"/>
              <a:t>5/10/2016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2677A-CDF0-4846-9B1A-11AFEB6260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71594-E193-42D0-A1A9-3908B925E39C}" type="datetimeFigureOut">
              <a:rPr lang="en-US" smtClean="0"/>
              <a:t>5/10/2016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2677A-CDF0-4846-9B1A-11AFEB6260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71594-E193-42D0-A1A9-3908B925E39C}" type="datetimeFigureOut">
              <a:rPr lang="en-US" smtClean="0"/>
              <a:t>5/10/2016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2677A-CDF0-4846-9B1A-11AFEB6260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71594-E193-42D0-A1A9-3908B925E39C}" type="datetimeFigureOut">
              <a:rPr lang="en-US" smtClean="0"/>
              <a:t>5/10/2016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2677A-CDF0-4846-9B1A-11AFEB6260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71594-E193-42D0-A1A9-3908B925E39C}" type="datetimeFigureOut">
              <a:rPr lang="en-US" smtClean="0"/>
              <a:t>5/10/2016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2677A-CDF0-4846-9B1A-11AFEB62602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71594-E193-42D0-A1A9-3908B925E39C}" type="datetimeFigureOut">
              <a:rPr lang="en-US" smtClean="0"/>
              <a:t>5/10/2016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892677A-CDF0-4846-9B1A-11AFEB62602F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9892677A-CDF0-4846-9B1A-11AFEB62602F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03071594-E193-42D0-A1A9-3908B925E39C}" type="datetimeFigureOut">
              <a:rPr lang="en-US" smtClean="0"/>
              <a:t>5/10/2016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524000"/>
            <a:ext cx="7772400" cy="1470025"/>
          </a:xfrm>
        </p:spPr>
        <p:txBody>
          <a:bodyPr/>
          <a:lstStyle/>
          <a:p>
            <a:r>
              <a:rPr lang="en-US" dirty="0" smtClean="0"/>
              <a:t>Multimedia Database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124200"/>
            <a:ext cx="6629400" cy="2971800"/>
          </a:xfrm>
        </p:spPr>
        <p:txBody>
          <a:bodyPr>
            <a:normAutofit lnSpcReduction="10000"/>
          </a:bodyPr>
          <a:lstStyle/>
          <a:p>
            <a:r>
              <a:rPr lang="en-US" sz="2000" dirty="0" smtClean="0"/>
              <a:t>Virginia Polytechnic Institute and State </a:t>
            </a:r>
            <a:r>
              <a:rPr lang="en-US" sz="2000" dirty="0" smtClean="0"/>
              <a:t>University</a:t>
            </a:r>
          </a:p>
          <a:p>
            <a:r>
              <a:rPr lang="en-US" smtClean="0"/>
              <a:t>Blacksburg, VA 24061</a:t>
            </a:r>
            <a:endParaRPr lang="en-US" sz="2000" dirty="0" smtClean="0"/>
          </a:p>
          <a:p>
            <a:r>
              <a:rPr lang="en-US" sz="2000" dirty="0" smtClean="0"/>
              <a:t>CS 4624 Multimedia, Hypertext and Information Access</a:t>
            </a:r>
          </a:p>
          <a:p>
            <a:endParaRPr lang="en-US" sz="2000" dirty="0"/>
          </a:p>
          <a:p>
            <a:r>
              <a:rPr lang="en-US" sz="2000" dirty="0" smtClean="0"/>
              <a:t>Client Dr. Christopher </a:t>
            </a:r>
            <a:r>
              <a:rPr lang="en-US" sz="2000" dirty="0" err="1" smtClean="0"/>
              <a:t>Zobel</a:t>
            </a:r>
            <a:endParaRPr lang="en-US" sz="2000" dirty="0" smtClean="0"/>
          </a:p>
          <a:p>
            <a:endParaRPr lang="en-US" sz="2000" dirty="0"/>
          </a:p>
          <a:p>
            <a:r>
              <a:rPr lang="en-US" sz="2000" dirty="0" smtClean="0"/>
              <a:t>Omid Anvar</a:t>
            </a:r>
            <a:br>
              <a:rPr lang="en-US" sz="2000" dirty="0" smtClean="0"/>
            </a:br>
            <a:r>
              <a:rPr lang="en-US" sz="2000" dirty="0" smtClean="0"/>
              <a:t>Michael Harvey</a:t>
            </a:r>
            <a:br>
              <a:rPr lang="en-US" sz="2000" dirty="0" smtClean="0"/>
            </a:br>
            <a:r>
              <a:rPr lang="en-US" sz="2000" dirty="0" smtClean="0"/>
              <a:t>Justin Johnson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78700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Successful Upload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35" y="1600200"/>
            <a:ext cx="8282065" cy="42362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13265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Search Page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00200"/>
            <a:ext cx="2352675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90" y="2514600"/>
            <a:ext cx="8258176" cy="35241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34097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en-US" sz="3000" dirty="0" smtClean="0"/>
              <a:t>Thank you!</a:t>
            </a:r>
          </a:p>
          <a:p>
            <a:r>
              <a:rPr lang="en-US" dirty="0" smtClean="0"/>
              <a:t>Dr. Christopher </a:t>
            </a:r>
            <a:r>
              <a:rPr lang="en-US" dirty="0" err="1" smtClean="0"/>
              <a:t>Zobel</a:t>
            </a:r>
            <a:endParaRPr lang="en-US" dirty="0" smtClean="0"/>
          </a:p>
          <a:p>
            <a:r>
              <a:rPr lang="en-US" dirty="0" smtClean="0"/>
              <a:t>Dr. Edward Fox</a:t>
            </a:r>
          </a:p>
          <a:p>
            <a:r>
              <a:rPr lang="en-US" dirty="0" smtClean="0"/>
              <a:t>GTA </a:t>
            </a:r>
            <a:r>
              <a:rPr lang="en-US" dirty="0" err="1" smtClean="0"/>
              <a:t>Yilong</a:t>
            </a:r>
            <a:r>
              <a:rPr lang="en-US" dirty="0" smtClean="0"/>
              <a:t> </a:t>
            </a:r>
            <a:r>
              <a:rPr lang="en-US" dirty="0" err="1" smtClean="0"/>
              <a:t>Jin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6677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Purpose</a:t>
            </a:r>
          </a:p>
          <a:p>
            <a:pPr lvl="1"/>
            <a:r>
              <a:rPr lang="en-US" dirty="0" smtClean="0"/>
              <a:t>Create a centralized location to upload and access (multimedia) projects</a:t>
            </a:r>
          </a:p>
          <a:p>
            <a:r>
              <a:rPr lang="en-US" dirty="0" smtClean="0"/>
              <a:t>Users </a:t>
            </a:r>
          </a:p>
          <a:p>
            <a:pPr lvl="1"/>
            <a:r>
              <a:rPr lang="en-US" dirty="0"/>
              <a:t>Virginia Tech Computer Science students</a:t>
            </a:r>
          </a:p>
          <a:p>
            <a:pPr lvl="1"/>
            <a:r>
              <a:rPr lang="en-US" dirty="0"/>
              <a:t>All Virginia Tech faculty members </a:t>
            </a:r>
            <a:endParaRPr lang="en-US" dirty="0" smtClean="0"/>
          </a:p>
          <a:p>
            <a:r>
              <a:rPr lang="en-US" dirty="0" smtClean="0"/>
              <a:t>Multimedia Content</a:t>
            </a:r>
          </a:p>
          <a:p>
            <a:pPr lvl="1"/>
            <a:r>
              <a:rPr lang="en-US" dirty="0" smtClean="0"/>
              <a:t>Word documents, images, pdfs, videos, music, coding projects</a:t>
            </a:r>
          </a:p>
          <a:p>
            <a:r>
              <a:rPr lang="en-US" dirty="0" smtClean="0"/>
              <a:t>Goal</a:t>
            </a:r>
          </a:p>
          <a:p>
            <a:pPr lvl="1"/>
            <a:r>
              <a:rPr lang="en-US" dirty="0" smtClean="0"/>
              <a:t>Facilitate finding research opportunities and candidates </a:t>
            </a:r>
          </a:p>
        </p:txBody>
      </p:sp>
    </p:spTree>
    <p:extLst>
      <p:ext uri="{BB962C8B-B14F-4D97-AF65-F5344CB8AC3E}">
        <p14:creationId xmlns:p14="http://schemas.microsoft.com/office/powerpoint/2010/main" val="2214800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Architecture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image23.png" descr="software architecture.PNG"/>
          <p:cNvPicPr/>
          <p:nvPr/>
        </p:nvPicPr>
        <p:blipFill>
          <a:blip r:embed="rId3"/>
          <a:srcRect t="6490"/>
          <a:stretch>
            <a:fillRect/>
          </a:stretch>
        </p:blipFill>
        <p:spPr>
          <a:xfrm>
            <a:off x="304800" y="1600200"/>
            <a:ext cx="7924800" cy="4114800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984143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Database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134079"/>
            <a:ext cx="6096000" cy="564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51256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Website Homepage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image12.png"/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533400" y="1676400"/>
            <a:ext cx="7620000" cy="4724400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3875794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Account Creation Page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image29.png"/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457200" y="1600200"/>
            <a:ext cx="7543800" cy="4572000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1457705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Logging 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600200"/>
            <a:ext cx="8077200" cy="4153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64946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Profile Page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24000"/>
            <a:ext cx="8445143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261710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Upload Page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432810"/>
            <a:ext cx="7862915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42833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5010</TotalTime>
  <Words>254</Words>
  <Application>Microsoft Office PowerPoint</Application>
  <PresentationFormat>On-screen Show (4:3)</PresentationFormat>
  <Paragraphs>68</Paragraphs>
  <Slides>12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Adjacency</vt:lpstr>
      <vt:lpstr>Multimedia Database</vt:lpstr>
      <vt:lpstr>Background</vt:lpstr>
      <vt:lpstr>Architecture</vt:lpstr>
      <vt:lpstr>Database</vt:lpstr>
      <vt:lpstr>Website Homepage</vt:lpstr>
      <vt:lpstr>Account Creation Page</vt:lpstr>
      <vt:lpstr>Logging in</vt:lpstr>
      <vt:lpstr>Profile Page</vt:lpstr>
      <vt:lpstr>Upload Page</vt:lpstr>
      <vt:lpstr>Successful Upload </vt:lpstr>
      <vt:lpstr>Search Page</vt:lpstr>
      <vt:lpstr>Questions?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Multimedia Database</dc:title>
  <dc:creator>Omid Anvar</dc:creator>
  <cp:lastModifiedBy>Omid Anvar</cp:lastModifiedBy>
  <cp:revision>33</cp:revision>
  <dcterms:created xsi:type="dcterms:W3CDTF">2016-04-29T12:04:56Z</dcterms:created>
  <dcterms:modified xsi:type="dcterms:W3CDTF">2016-05-10T12:59:04Z</dcterms:modified>
</cp:coreProperties>
</file>