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5.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6.xml"/>
  <Override ContentType="application/vnd.openxmlformats-officedocument.theme+xml" PartName="/ppt/theme/theme3.xml"/>
  <Override ContentType="application/vnd.openxmlformats-officedocument.theme+xml" PartName="/ppt/theme/theme5.xml"/>
  <Override ContentType="application/vnd.openxmlformats-officedocument.theme+xml" PartName="/ppt/theme/theme2.xml"/>
  <Override ContentType="application/vnd.openxmlformats-officedocument.theme+xml" PartName="/ppt/theme/theme7.xml"/>
  <Override ContentType="application/vnd.openxmlformats-officedocument.theme+xml" PartName="/ppt/theme/theme4.xml"/>
  <Override ContentType="application/vnd.openxmlformats-officedocument.theme+xml" PartName="/ppt/theme/theme1.xml"/>
  <Override ContentType="application/vnd.openxmlformats-officedocument.presentationml.slideMaster+xml" PartName="/ppt/slideMasters/slideMaster4.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5.xml"/>
  <Override ContentType="application/vnd.openxmlformats-officedocument.presentationml.slideMaster+xml" PartName="/ppt/slideMasters/slideMaster1.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8.xml"/>
  <Override ContentType="application/vnd.openxmlformats-officedocument.presentationml.slide+xml" PartName="/ppt/slides/slide10.xml"/>
  <Override ContentType="application/vnd.openxmlformats-officedocument.presentationml.slide+xml" PartName="/ppt/slides/slide4.xml"/>
  <Override ContentType="application/vnd.openxmlformats-officedocument.presentationml.slide+xml" PartName="/ppt/slides/slide14.xml"/>
  <Override ContentType="application/vnd.openxmlformats-officedocument.presentationml.slide+xml" PartName="/ppt/slides/slide11.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3" r:id="rId4"/>
    <p:sldMasterId id="2147483654" r:id="rId5"/>
    <p:sldMasterId id="2147483655" r:id="rId6"/>
    <p:sldMasterId id="2147483656" r:id="rId7"/>
    <p:sldMasterId id="2147483657"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Lst>
  <p:sldSz cy="68580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9" Type="http://schemas.openxmlformats.org/officeDocument/2006/relationships/slide" Target="slides/slide10.xml"/><Relationship Id="rId18" Type="http://schemas.openxmlformats.org/officeDocument/2006/relationships/slide" Target="slides/slide9.xml"/><Relationship Id="rId17" Type="http://schemas.openxmlformats.org/officeDocument/2006/relationships/slide" Target="slides/slide8.xml"/><Relationship Id="rId16" Type="http://schemas.openxmlformats.org/officeDocument/2006/relationships/slide" Target="slides/slide7.xml"/><Relationship Id="rId15" Type="http://schemas.openxmlformats.org/officeDocument/2006/relationships/slide" Target="slides/slide6.xml"/><Relationship Id="rId14" Type="http://schemas.openxmlformats.org/officeDocument/2006/relationships/slide" Target="slides/slide5.xml"/><Relationship Id="rId21" Type="http://schemas.openxmlformats.org/officeDocument/2006/relationships/slide" Target="slides/slide12.xml"/><Relationship Id="rId2" Type="http://schemas.openxmlformats.org/officeDocument/2006/relationships/presProps" Target="presProps.xml"/><Relationship Id="rId12" Type="http://schemas.openxmlformats.org/officeDocument/2006/relationships/slide" Target="slides/slide3.xml"/><Relationship Id="rId22" Type="http://schemas.openxmlformats.org/officeDocument/2006/relationships/slide" Target="slides/slide13.xml"/><Relationship Id="rId13" Type="http://schemas.openxmlformats.org/officeDocument/2006/relationships/slide" Target="slides/slide4.xml"/><Relationship Id="rId1" Type="http://schemas.openxmlformats.org/officeDocument/2006/relationships/theme" Target="theme/theme6.xml"/><Relationship Id="rId23" Type="http://schemas.openxmlformats.org/officeDocument/2006/relationships/slide" Target="slides/slide14.xml"/><Relationship Id="rId4" Type="http://schemas.openxmlformats.org/officeDocument/2006/relationships/slideMaster" Target="slideMasters/slideMaster1.xml"/><Relationship Id="rId10" Type="http://schemas.openxmlformats.org/officeDocument/2006/relationships/slide" Target="slides/slide1.xml"/><Relationship Id="rId24" Type="http://schemas.openxmlformats.org/officeDocument/2006/relationships/slide" Target="slides/slide15.xml"/><Relationship Id="rId3" Type="http://schemas.openxmlformats.org/officeDocument/2006/relationships/tableStyles" Target="tableStyles.xml"/><Relationship Id="rId11" Type="http://schemas.openxmlformats.org/officeDocument/2006/relationships/slide" Target="slides/slide2.xml"/><Relationship Id="rId20" Type="http://schemas.openxmlformats.org/officeDocument/2006/relationships/slide" Target="slides/slide11.xml"/><Relationship Id="rId9" Type="http://schemas.openxmlformats.org/officeDocument/2006/relationships/notesMaster" Target="notesMasters/notesMaster1.xml"/><Relationship Id="rId6" Type="http://schemas.openxmlformats.org/officeDocument/2006/relationships/slideMaster" Target="slideMasters/slideMaster3.xml"/><Relationship Id="rId5" Type="http://schemas.openxmlformats.org/officeDocument/2006/relationships/slideMaster" Target="slideMasters/slideMaster2.xml"/><Relationship Id="rId8" Type="http://schemas.openxmlformats.org/officeDocument/2006/relationships/slideMaster" Target="slideMasters/slideMaster5.xml"/><Relationship Id="rId7" Type="http://schemas.openxmlformats.org/officeDocument/2006/relationships/slideMaster" Target="slideMasters/slideMaster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3" name="Shape 3"/>
          <p:cNvSpPr txBox="1"/>
          <p:nvPr>
            <p:ph idx="10" type="dt"/>
          </p:nvPr>
        </p:nvSpPr>
        <p:spPr>
          <a:xfrm>
            <a:off x="3886200" y="0"/>
            <a:ext cx="29717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4" name="Shape 4"/>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miter/>
            <a:headEnd len="med" w="med" type="none"/>
            <a:tailEnd len="med" w="med" type="none"/>
          </a:ln>
        </p:spPr>
      </p:sp>
      <p:sp>
        <p:nvSpPr>
          <p:cNvPr id="5" name="Shape 5"/>
          <p:cNvSpPr txBox="1"/>
          <p:nvPr>
            <p:ph idx="1" type="body"/>
          </p:nvPr>
        </p:nvSpPr>
        <p:spPr>
          <a:xfrm>
            <a:off x="914400" y="4343400"/>
            <a:ext cx="5029199" cy="4114800"/>
          </a:xfrm>
          <a:prstGeom prst="rect">
            <a:avLst/>
          </a:prstGeom>
          <a:noFill/>
          <a:ln>
            <a:noFill/>
          </a:ln>
        </p:spPr>
        <p:txBody>
          <a:bodyPr anchorCtr="0" anchor="ctr"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6" name="Shape 6"/>
          <p:cNvSpPr txBox="1"/>
          <p:nvPr>
            <p:ph idx="11" type="ftr"/>
          </p:nvPr>
        </p:nvSpPr>
        <p:spPr>
          <a:xfrm>
            <a:off x="0" y="8686800"/>
            <a:ext cx="2971799" cy="457200"/>
          </a:xfrm>
          <a:prstGeom prst="rect">
            <a:avLst/>
          </a:prstGeom>
          <a:noFill/>
          <a:ln>
            <a:noFill/>
          </a:ln>
        </p:spPr>
        <p:txBody>
          <a:bodyPr anchorCtr="0" anchor="b" bIns="91425" lIns="91425" rIns="91425" tIns="91425"/>
          <a:lstStyle>
            <a:lvl1pPr indent="0" marL="0" marR="0" rtl="0" algn="l">
              <a:lnSpc>
                <a:spcPct val="100000"/>
              </a:lnSpc>
              <a:spcBef>
                <a:spcPts val="0"/>
              </a:spcBef>
              <a:spcAft>
                <a:spcPts val="0"/>
              </a:spcAft>
              <a:defRPr/>
            </a:lvl1pPr>
            <a:lvl2pPr indent="0" marL="457200" marR="0" rtl="0" algn="l">
              <a:lnSpc>
                <a:spcPct val="100000"/>
              </a:lnSpc>
              <a:spcBef>
                <a:spcPts val="0"/>
              </a:spcBef>
              <a:spcAft>
                <a:spcPts val="0"/>
              </a:spcAft>
              <a:defRPr/>
            </a:lvl2pPr>
            <a:lvl3pPr indent="0" marL="914400" marR="0" rtl="0" algn="l">
              <a:lnSpc>
                <a:spcPct val="100000"/>
              </a:lnSpc>
              <a:spcBef>
                <a:spcPts val="0"/>
              </a:spcBef>
              <a:spcAft>
                <a:spcPts val="0"/>
              </a:spcAft>
              <a:defRPr/>
            </a:lvl3pPr>
            <a:lvl4pPr indent="0" marL="1371600" marR="0" rtl="0" algn="l">
              <a:lnSpc>
                <a:spcPct val="100000"/>
              </a:lnSpc>
              <a:spcBef>
                <a:spcPts val="0"/>
              </a:spcBef>
              <a:spcAft>
                <a:spcPts val="0"/>
              </a:spcAft>
              <a:defRPr/>
            </a:lvl4pPr>
            <a:lvl5pPr indent="0" marL="1828800" marR="0" rtl="0" algn="l">
              <a:lnSpc>
                <a:spcPct val="100000"/>
              </a:lnSpc>
              <a:spcBef>
                <a:spcPts val="0"/>
              </a:spcBef>
              <a:spcAft>
                <a:spcPts val="0"/>
              </a:spcAft>
              <a:defRPr/>
            </a:lvl5pPr>
            <a:lvl6pPr indent="0" marL="2286000" marR="0" rtl="0" algn="l">
              <a:lnSpc>
                <a:spcPct val="100000"/>
              </a:lnSpc>
              <a:spcBef>
                <a:spcPts val="0"/>
              </a:spcBef>
              <a:spcAft>
                <a:spcPts val="0"/>
              </a:spcAft>
              <a:defRPr/>
            </a:lvl6pPr>
            <a:lvl7pPr indent="0" marL="3200400" marR="0" rtl="0" algn="l">
              <a:lnSpc>
                <a:spcPct val="100000"/>
              </a:lnSpc>
              <a:spcBef>
                <a:spcPts val="0"/>
              </a:spcBef>
              <a:spcAft>
                <a:spcPts val="0"/>
              </a:spcAft>
              <a:defRPr/>
            </a:lvl7pPr>
            <a:lvl8pPr indent="0" marL="4572000" marR="0" rtl="0" algn="l">
              <a:lnSpc>
                <a:spcPct val="100000"/>
              </a:lnSpc>
              <a:spcBef>
                <a:spcPts val="0"/>
              </a:spcBef>
              <a:spcAft>
                <a:spcPts val="0"/>
              </a:spcAft>
              <a:defRPr/>
            </a:lvl8pPr>
            <a:lvl9pPr indent="0" marL="6400800" marR="0" rtl="0" algn="l">
              <a:lnSpc>
                <a:spcPct val="100000"/>
              </a:lnSpc>
              <a:spcBef>
                <a:spcPts val="0"/>
              </a:spcBef>
              <a:spcAft>
                <a:spcPts val="0"/>
              </a:spcAft>
              <a:defRPr/>
            </a:lvl9pPr>
          </a:lstStyle>
          <a:p/>
        </p:txBody>
      </p:sp>
      <p:sp>
        <p:nvSpPr>
          <p:cNvPr id="7" name="Shape 7"/>
          <p:cNvSpPr txBox="1"/>
          <p:nvPr>
            <p:ph idx="12" type="sldNum"/>
          </p:nvPr>
        </p:nvSpPr>
        <p:spPr>
          <a:xfrm>
            <a:off x="3886200" y="8686800"/>
            <a:ext cx="2971799" cy="457200"/>
          </a:xfrm>
          <a:prstGeom prst="rect">
            <a:avLst/>
          </a:prstGeom>
          <a:noFill/>
          <a:ln>
            <a:noFill/>
          </a:ln>
        </p:spPr>
        <p:txBody>
          <a:bodyPr anchorCtr="0" anchor="b" bIns="45700" lIns="91425" rIns="91425" tIns="45700">
            <a:noAutofit/>
          </a:bodyPr>
          <a:lstStyle>
            <a:lvl1pPr indent="0" marL="0" marR="0" rtl="0" algn="r">
              <a:lnSpc>
                <a:spcPct val="100000"/>
              </a:lnSpc>
              <a:spcBef>
                <a:spcPts val="0"/>
              </a:spcBef>
              <a:spcAft>
                <a:spcPts val="0"/>
              </a:spcAft>
              <a:buNone/>
              <a:defRPr b="0" baseline="0" i="0" sz="1200" u="none" cap="none" strike="noStrike">
                <a:solidFill>
                  <a:srgbClr val="000000"/>
                </a:solidFill>
                <a:latin typeface="Verdana"/>
                <a:ea typeface="Verdana"/>
                <a:cs typeface="Verdana"/>
                <a:sym typeface="Verdana"/>
              </a:defRPr>
            </a:lvl1pPr>
          </a:lstStyle>
          <a:p>
            <a:pPr indent="0" lvl="0" marL="0">
              <a:spcBef>
                <a:spcPts val="0"/>
              </a:spcBef>
              <a:buClr>
                <a:srgbClr val="000000"/>
              </a:buClr>
              <a:buSzPct val="25000"/>
              <a:buFont typeface="Verdana"/>
              <a:buNone/>
            </a:pPr>
            <a:fld id="{00000000-1234-1234-1234-123412341234}" type="slidenum">
              <a:rPr lang="en-US"/>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 name="Shape 51"/>
        <p:cNvGrpSpPr/>
        <p:nvPr/>
      </p:nvGrpSpPr>
      <p:grpSpPr>
        <a:xfrm>
          <a:off x="0" y="0"/>
          <a:ext cx="0" cy="0"/>
          <a:chOff x="0" y="0"/>
          <a:chExt cx="0" cy="0"/>
        </a:xfrm>
      </p:grpSpPr>
      <p:sp>
        <p:nvSpPr>
          <p:cNvPr id="52" name="Shape 52"/>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53" name="Shape 5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22" name="Shape 12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27" name="Shape 12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3" name="Shape 133"/>
        <p:cNvGrpSpPr/>
        <p:nvPr/>
      </p:nvGrpSpPr>
      <p:grpSpPr>
        <a:xfrm>
          <a:off x="0" y="0"/>
          <a:ext cx="0" cy="0"/>
          <a:chOff x="0" y="0"/>
          <a:chExt cx="0" cy="0"/>
        </a:xfrm>
      </p:grpSpPr>
      <p:sp>
        <p:nvSpPr>
          <p:cNvPr id="134" name="Shape 134"/>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35" name="Shape 1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1" name="Shape 141"/>
        <p:cNvGrpSpPr/>
        <p:nvPr/>
      </p:nvGrpSpPr>
      <p:grpSpPr>
        <a:xfrm>
          <a:off x="0" y="0"/>
          <a:ext cx="0" cy="0"/>
          <a:chOff x="0" y="0"/>
          <a:chExt cx="0" cy="0"/>
        </a:xfrm>
      </p:grpSpPr>
      <p:sp>
        <p:nvSpPr>
          <p:cNvPr id="142" name="Shape 142"/>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43" name="Shape 14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51" name="Shape 15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57" name="Shape 15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 name="Shape 59"/>
        <p:cNvGrpSpPr/>
        <p:nvPr/>
      </p:nvGrpSpPr>
      <p:grpSpPr>
        <a:xfrm>
          <a:off x="0" y="0"/>
          <a:ext cx="0" cy="0"/>
          <a:chOff x="0" y="0"/>
          <a:chExt cx="0" cy="0"/>
        </a:xfrm>
      </p:grpSpPr>
      <p:sp>
        <p:nvSpPr>
          <p:cNvPr id="60" name="Shape 60"/>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61" name="Shape 6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66" name="Shape 6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74" name="Shape 7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82" name="Shape 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90" name="Shape 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98" name="Shape 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06" name="Shape 10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914400" y="4343400"/>
            <a:ext cx="5029199" cy="4114800"/>
          </a:xfrm>
          <a:prstGeom prst="rect">
            <a:avLst/>
          </a:prstGeom>
        </p:spPr>
        <p:txBody>
          <a:bodyPr anchorCtr="0" anchor="ctr" bIns="91425" lIns="91425" rIns="91425" tIns="91425">
            <a:noAutofit/>
          </a:bodyPr>
          <a:lstStyle/>
          <a:p>
            <a:pPr>
              <a:spcBef>
                <a:spcPts val="0"/>
              </a:spcBef>
              <a:buNone/>
            </a:pPr>
            <a:r>
              <a:t/>
            </a:r>
            <a:endParaRPr/>
          </a:p>
        </p:txBody>
      </p:sp>
      <p:sp>
        <p:nvSpPr>
          <p:cNvPr id="114" name="Shape 11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Slide AF_all_bold">
    <p:spTree>
      <p:nvGrpSpPr>
        <p:cNvPr id="13" name="Shape 13"/>
        <p:cNvGrpSpPr/>
        <p:nvPr/>
      </p:nvGrpSpPr>
      <p:grpSpPr>
        <a:xfrm>
          <a:off x="0" y="0"/>
          <a:ext cx="0" cy="0"/>
          <a:chOff x="0" y="0"/>
          <a:chExt cx="0" cy="0"/>
        </a:xfrm>
      </p:grpSpPr>
      <p:sp>
        <p:nvSpPr>
          <p:cNvPr id="14" name="Shape 14"/>
          <p:cNvSpPr txBox="1"/>
          <p:nvPr>
            <p:ph type="ctrTitle"/>
          </p:nvPr>
        </p:nvSpPr>
        <p:spPr>
          <a:xfrm>
            <a:off x="295275" y="2252663"/>
            <a:ext cx="8697913" cy="1638300"/>
          </a:xfrm>
          <a:prstGeom prst="rect">
            <a:avLst/>
          </a:prstGeom>
          <a:noFill/>
          <a:ln>
            <a:noFill/>
          </a:ln>
        </p:spPr>
        <p:txBody>
          <a:bodyPr anchorCtr="0" anchor="t" bIns="91425" lIns="91425" rIns="91425" tIns="91425"/>
          <a:lstStyle>
            <a:lvl1pPr indent="0" marL="0" marR="0" rtl="0" algn="l">
              <a:lnSpc>
                <a:spcPct val="80000"/>
              </a:lnSpc>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15" name="Shape 15"/>
          <p:cNvSpPr txBox="1"/>
          <p:nvPr>
            <p:ph idx="1" type="subTitle"/>
          </p:nvPr>
        </p:nvSpPr>
        <p:spPr>
          <a:xfrm>
            <a:off x="338137" y="3875087"/>
            <a:ext cx="4572000" cy="468311"/>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
        <p:nvSpPr>
          <p:cNvPr id="16" name="Shape 16"/>
          <p:cNvSpPr txBox="1"/>
          <p:nvPr>
            <p:ph idx="2" type="body"/>
          </p:nvPr>
        </p:nvSpPr>
        <p:spPr>
          <a:xfrm>
            <a:off x="356615" y="4325112"/>
            <a:ext cx="1901824" cy="552449"/>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Divider 1 or Agenda">
    <p:spTree>
      <p:nvGrpSpPr>
        <p:cNvPr id="22" name="Shape 22"/>
        <p:cNvGrpSpPr/>
        <p:nvPr/>
      </p:nvGrpSpPr>
      <p:grpSpPr>
        <a:xfrm>
          <a:off x="0" y="0"/>
          <a:ext cx="0" cy="0"/>
          <a:chOff x="0" y="0"/>
          <a:chExt cx="0" cy="0"/>
        </a:xfrm>
      </p:grpSpPr>
      <p:sp>
        <p:nvSpPr>
          <p:cNvPr id="23" name="Shape 23"/>
          <p:cNvSpPr txBox="1"/>
          <p:nvPr>
            <p:ph type="title"/>
          </p:nvPr>
        </p:nvSpPr>
        <p:spPr>
          <a:xfrm>
            <a:off x="320039" y="320039"/>
            <a:ext cx="8366759" cy="841248"/>
          </a:xfrm>
          <a:prstGeom prst="rect">
            <a:avLst/>
          </a:prstGeom>
          <a:noFill/>
          <a:ln>
            <a:noFill/>
          </a:ln>
        </p:spPr>
        <p:txBody>
          <a:bodyPr anchorCtr="0" anchor="t"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 name="Shape 24"/>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317500" marL="457200" rtl="0">
              <a:spcBef>
                <a:spcPts val="528"/>
              </a:spcBef>
              <a:buClr>
                <a:schemeClr val="lt1"/>
              </a:buClr>
              <a:buFont typeface="Verdana"/>
              <a:buAutoNum type="arabicPeriod"/>
              <a:defRPr/>
            </a:lvl1pPr>
            <a:lvl2pPr indent="-143764" marL="740664" rtl="0">
              <a:spcBef>
                <a:spcPts val="528"/>
              </a:spcBef>
              <a:buClr>
                <a:schemeClr val="lt1"/>
              </a:buClr>
              <a:buFont typeface="Verdana"/>
              <a:buChar char="–"/>
              <a:defRPr/>
            </a:lvl2pPr>
            <a:lvl3pPr marL="1143000" rtl="0">
              <a:spcBef>
                <a:spcPts val="528"/>
              </a:spcBef>
              <a:buClr>
                <a:schemeClr val="lt1"/>
              </a:buClr>
              <a:buFont typeface="Arial"/>
              <a:buChar char="•"/>
              <a:defRPr/>
            </a:lvl3pPr>
            <a:lvl4pPr rtl="0">
              <a:spcBef>
                <a:spcPts val="528"/>
              </a:spcBef>
              <a:defRPr/>
            </a:lvl4pPr>
            <a:lvl5pPr rtl="0">
              <a:spcBef>
                <a:spcPts val="528"/>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5" name="Shape 25"/>
          <p:cNvSpPr txBox="1"/>
          <p:nvPr>
            <p:ph idx="12" type="sldNum"/>
          </p:nvPr>
        </p:nvSpPr>
        <p:spPr>
          <a:xfrm>
            <a:off x="350837" y="6356350"/>
            <a:ext cx="409575" cy="217487"/>
          </a:xfrm>
          <a:prstGeom prst="rect">
            <a:avLst/>
          </a:prstGeom>
          <a:noFill/>
          <a:ln>
            <a:noFill/>
          </a:ln>
        </p:spPr>
        <p:txBody>
          <a:bodyPr anchorCtr="0" anchor="t" bIns="45700" lIns="91425" rIns="91425" tIns="45700">
            <a:noAutofit/>
          </a:bodyPr>
          <a:lstStyle>
            <a:lvl1pPr indent="0" marL="0" marR="0" rtl="0" algn="l">
              <a:lnSpc>
                <a:spcPct val="100000"/>
              </a:lnSpc>
              <a:spcBef>
                <a:spcPts val="0"/>
              </a:spcBef>
              <a:spcAft>
                <a:spcPts val="0"/>
              </a:spcAft>
              <a:buNone/>
              <a:defRPr b="0" baseline="0" i="0" sz="800" u="none" cap="none" strike="noStrike">
                <a:solidFill>
                  <a:schemeClr val="lt1"/>
                </a:solidFill>
                <a:latin typeface="Verdana"/>
                <a:ea typeface="Verdana"/>
                <a:cs typeface="Verdana"/>
                <a:sym typeface="Verdana"/>
              </a:defRPr>
            </a:lvl1pPr>
          </a:lstStyle>
          <a:p>
            <a:pPr indent="0" lvl="0" marL="0">
              <a:spcBef>
                <a:spcPts val="0"/>
              </a:spcBef>
              <a:buClr>
                <a:schemeClr val="lt1"/>
              </a:buClr>
              <a:buSzPct val="25000"/>
              <a:buFont typeface="Verdana"/>
              <a:buNone/>
            </a:pPr>
            <a:fld id="{00000000-1234-1234-1234-123412341234}" type="slidenum">
              <a:rPr lang="en-US"/>
              <a:t>‹#›</a:t>
            </a:fld>
          </a:p>
        </p:txBody>
      </p:sp>
      <p:sp>
        <p:nvSpPr>
          <p:cNvPr id="26" name="Shape 26"/>
          <p:cNvSpPr txBox="1"/>
          <p:nvPr>
            <p:ph idx="11" type="ftr"/>
          </p:nvPr>
        </p:nvSpPr>
        <p:spPr>
          <a:xfrm>
            <a:off x="568325" y="6356350"/>
            <a:ext cx="8137525" cy="287337"/>
          </a:xfrm>
          <a:prstGeom prst="rect">
            <a:avLst/>
          </a:prstGeom>
          <a:noFill/>
          <a:ln>
            <a:noFill/>
          </a:ln>
        </p:spPr>
        <p:txBody>
          <a:bodyPr anchorCtr="0" anchor="t"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Divider 2">
    <p:spTree>
      <p:nvGrpSpPr>
        <p:cNvPr id="30" name="Shape 30"/>
        <p:cNvGrpSpPr/>
        <p:nvPr/>
      </p:nvGrpSpPr>
      <p:grpSpPr>
        <a:xfrm>
          <a:off x="0" y="0"/>
          <a:ext cx="0" cy="0"/>
          <a:chOff x="0" y="0"/>
          <a:chExt cx="0" cy="0"/>
        </a:xfrm>
      </p:grpSpPr>
      <p:sp>
        <p:nvSpPr>
          <p:cNvPr id="31" name="Shape 31"/>
          <p:cNvSpPr txBox="1"/>
          <p:nvPr>
            <p:ph type="title"/>
          </p:nvPr>
        </p:nvSpPr>
        <p:spPr>
          <a:xfrm>
            <a:off x="292608" y="374904"/>
            <a:ext cx="8732520" cy="1636776"/>
          </a:xfrm>
          <a:prstGeom prst="rect">
            <a:avLst/>
          </a:prstGeom>
          <a:noFill/>
          <a:ln>
            <a:noFill/>
          </a:ln>
        </p:spPr>
        <p:txBody>
          <a:bodyPr anchorCtr="0" anchor="t" bIns="91425" lIns="91425" rIns="91425" tIns="91425"/>
          <a:lstStyle>
            <a:lvl1pPr rtl="0" algn="l">
              <a:lnSpc>
                <a:spcPct val="80000"/>
              </a:lnSpc>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Slide AF_all_bold">
    <p:spTree>
      <p:nvGrpSpPr>
        <p:cNvPr id="37" name="Shape 37"/>
        <p:cNvGrpSpPr/>
        <p:nvPr/>
      </p:nvGrpSpPr>
      <p:grpSpPr>
        <a:xfrm>
          <a:off x="0" y="0"/>
          <a:ext cx="0" cy="0"/>
          <a:chOff x="0" y="0"/>
          <a:chExt cx="0" cy="0"/>
        </a:xfrm>
      </p:grpSpPr>
      <p:sp>
        <p:nvSpPr>
          <p:cNvPr id="38" name="Shape 38"/>
          <p:cNvSpPr txBox="1"/>
          <p:nvPr>
            <p:ph type="ctrTitle"/>
          </p:nvPr>
        </p:nvSpPr>
        <p:spPr>
          <a:xfrm>
            <a:off x="295275" y="2252663"/>
            <a:ext cx="8697913" cy="1638300"/>
          </a:xfrm>
          <a:prstGeom prst="rect">
            <a:avLst/>
          </a:prstGeom>
          <a:noFill/>
          <a:ln>
            <a:noFill/>
          </a:ln>
        </p:spPr>
        <p:txBody>
          <a:bodyPr anchorCtr="0" anchor="t" bIns="91425" lIns="91425" rIns="91425" tIns="91425"/>
          <a:lstStyle>
            <a:lvl1pPr indent="0" marL="0" marR="0" rtl="0" algn="l">
              <a:lnSpc>
                <a:spcPct val="80000"/>
              </a:lnSpc>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39" name="Shape 39"/>
          <p:cNvSpPr txBox="1"/>
          <p:nvPr>
            <p:ph idx="1" type="subTitle"/>
          </p:nvPr>
        </p:nvSpPr>
        <p:spPr>
          <a:xfrm>
            <a:off x="338137" y="3875087"/>
            <a:ext cx="4572000" cy="468311"/>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
        <p:nvSpPr>
          <p:cNvPr id="40" name="Shape 40"/>
          <p:cNvSpPr txBox="1"/>
          <p:nvPr>
            <p:ph idx="2" type="body"/>
          </p:nvPr>
        </p:nvSpPr>
        <p:spPr>
          <a:xfrm>
            <a:off x="356615" y="4325112"/>
            <a:ext cx="1901824" cy="552449"/>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hank You with Name">
    <p:spTree>
      <p:nvGrpSpPr>
        <p:cNvPr id="45" name="Shape 45"/>
        <p:cNvGrpSpPr/>
        <p:nvPr/>
      </p:nvGrpSpPr>
      <p:grpSpPr>
        <a:xfrm>
          <a:off x="0" y="0"/>
          <a:ext cx="0" cy="0"/>
          <a:chOff x="0" y="0"/>
          <a:chExt cx="0" cy="0"/>
        </a:xfrm>
      </p:grpSpPr>
      <p:sp>
        <p:nvSpPr>
          <p:cNvPr id="46" name="Shape 46"/>
          <p:cNvSpPr txBox="1"/>
          <p:nvPr>
            <p:ph type="title"/>
          </p:nvPr>
        </p:nvSpPr>
        <p:spPr>
          <a:xfrm>
            <a:off x="292608" y="2756153"/>
            <a:ext cx="8732399" cy="949199"/>
          </a:xfrm>
          <a:prstGeom prst="rect">
            <a:avLst/>
          </a:prstGeom>
          <a:noFill/>
          <a:ln>
            <a:noFill/>
          </a:ln>
        </p:spPr>
        <p:txBody>
          <a:bodyPr anchorCtr="0" anchor="t" bIns="91425" lIns="91425" rIns="91425" tIns="91425"/>
          <a:lstStyle>
            <a:lvl1pPr rtl="0" algn="l">
              <a:lnSpc>
                <a:spcPct val="80000"/>
              </a:lnSpc>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7" name="Shape 47"/>
          <p:cNvSpPr txBox="1"/>
          <p:nvPr>
            <p:ph idx="1" type="body"/>
          </p:nvPr>
        </p:nvSpPr>
        <p:spPr>
          <a:xfrm>
            <a:off x="276225" y="4467225"/>
            <a:ext cx="7048499" cy="1923900"/>
          </a:xfrm>
          <a:prstGeom prst="rect">
            <a:avLst/>
          </a:prstGeom>
          <a:noFill/>
          <a:ln>
            <a:noFill/>
          </a:ln>
        </p:spPr>
        <p:txBody>
          <a:bodyPr anchorCtr="0" anchor="t" bIns="91425" lIns="91425" rIns="91425" tIns="91425"/>
          <a:lstStyle>
            <a:lvl1pPr rtl="0">
              <a:spcBef>
                <a:spcPts val="20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02.png"/><Relationship Id="rId1" Type="http://schemas.openxmlformats.org/officeDocument/2006/relationships/image" Target="../media/image00.png"/><Relationship Id="rId4" Type="http://schemas.openxmlformats.org/officeDocument/2006/relationships/theme" Target="../theme/theme3.xml"/><Relationship Id="rId3"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01.png"/><Relationship Id="rId1" Type="http://schemas.openxmlformats.org/officeDocument/2006/relationships/image" Target="../media/image04.png"/><Relationship Id="rId4" Type="http://schemas.openxmlformats.org/officeDocument/2006/relationships/theme" Target="../theme/theme7.xml"/><Relationship Id="rId3"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03.png"/><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pic>
        <p:nvPicPr>
          <p:cNvPr id="9" name="Shape 9"/>
          <p:cNvPicPr preferRelativeResize="0"/>
          <p:nvPr/>
        </p:nvPicPr>
        <p:blipFill rotWithShape="1">
          <a:blip r:embed="rId1">
            <a:alphaModFix/>
          </a:blip>
          <a:srcRect b="0" l="0" r="0" t="0"/>
          <a:stretch/>
        </p:blipFill>
        <p:spPr>
          <a:xfrm>
            <a:off x="401637" y="466725"/>
            <a:ext cx="1374774" cy="1050924"/>
          </a:xfrm>
          <a:prstGeom prst="rect">
            <a:avLst/>
          </a:prstGeom>
          <a:noFill/>
          <a:ln>
            <a:noFill/>
          </a:ln>
        </p:spPr>
      </p:pic>
      <p:pic>
        <p:nvPicPr>
          <p:cNvPr id="10" name="Shape 10"/>
          <p:cNvPicPr preferRelativeResize="0"/>
          <p:nvPr/>
        </p:nvPicPr>
        <p:blipFill rotWithShape="1">
          <a:blip r:embed="rId2">
            <a:alphaModFix/>
          </a:blip>
          <a:srcRect b="0" l="0" r="0" t="0"/>
          <a:stretch/>
        </p:blipFill>
        <p:spPr>
          <a:xfrm>
            <a:off x="6562725" y="1068387"/>
            <a:ext cx="1692275" cy="460374"/>
          </a:xfrm>
          <a:prstGeom prst="rect">
            <a:avLst/>
          </a:prstGeom>
          <a:noFill/>
          <a:ln>
            <a:noFill/>
          </a:ln>
        </p:spPr>
      </p:pic>
      <p:sp>
        <p:nvSpPr>
          <p:cNvPr id="11" name="Shape 11"/>
          <p:cNvSpPr txBox="1"/>
          <p:nvPr>
            <p:ph type="title"/>
          </p:nvPr>
        </p:nvSpPr>
        <p:spPr>
          <a:xfrm>
            <a:off x="328612" y="328612"/>
            <a:ext cx="8374061" cy="84455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12" name="Shape 12"/>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Tree>
  </p:cSld>
  <p:clrMap accent1="accent1" accent2="accent2" accent3="accent3" accent4="accent4" accent5="accent5" accent6="accent6" bg1="lt1" bg2="dk2" tx1="dk1" tx2="lt2" folHlink="folHlink" hlink="hlink"/>
  <p:sldLayoutIdLst>
    <p:sldLayoutId id="2147483648" r:id="rId3"/>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7" name="Shape 17"/>
        <p:cNvGrpSpPr/>
        <p:nvPr/>
      </p:nvGrpSpPr>
      <p:grpSpPr>
        <a:xfrm>
          <a:off x="0" y="0"/>
          <a:ext cx="0" cy="0"/>
          <a:chOff x="0" y="0"/>
          <a:chExt cx="0" cy="0"/>
        </a:xfrm>
      </p:grpSpPr>
      <p:sp>
        <p:nvSpPr>
          <p:cNvPr id="18" name="Shape 18"/>
          <p:cNvSpPr txBox="1"/>
          <p:nvPr>
            <p:ph type="title"/>
          </p:nvPr>
        </p:nvSpPr>
        <p:spPr>
          <a:xfrm>
            <a:off x="328612" y="328612"/>
            <a:ext cx="8374061" cy="84455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19" name="Shape 19"/>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
        <p:nvSpPr>
          <p:cNvPr id="20" name="Shape 20"/>
          <p:cNvSpPr txBox="1"/>
          <p:nvPr>
            <p:ph idx="12" type="sldNum"/>
          </p:nvPr>
        </p:nvSpPr>
        <p:spPr>
          <a:xfrm>
            <a:off x="350837" y="6356350"/>
            <a:ext cx="409575" cy="217487"/>
          </a:xfrm>
          <a:prstGeom prst="rect">
            <a:avLst/>
          </a:prstGeom>
          <a:noFill/>
          <a:ln>
            <a:noFill/>
          </a:ln>
        </p:spPr>
        <p:txBody>
          <a:bodyPr anchorCtr="0" anchor="t" bIns="45700" lIns="91425" rIns="91425" tIns="45700">
            <a:noAutofit/>
          </a:bodyPr>
          <a:lstStyle>
            <a:lvl1pPr indent="0" marL="0" marR="0" rtl="0" algn="l">
              <a:lnSpc>
                <a:spcPct val="100000"/>
              </a:lnSpc>
              <a:spcBef>
                <a:spcPts val="0"/>
              </a:spcBef>
              <a:spcAft>
                <a:spcPts val="0"/>
              </a:spcAft>
              <a:buNone/>
              <a:defRPr b="0" baseline="0" i="0" sz="800" u="none" cap="none" strike="noStrike">
                <a:solidFill>
                  <a:schemeClr val="lt1"/>
                </a:solidFill>
                <a:latin typeface="Verdana"/>
                <a:ea typeface="Verdana"/>
                <a:cs typeface="Verdana"/>
                <a:sym typeface="Verdana"/>
              </a:defRPr>
            </a:lvl1pPr>
          </a:lstStyle>
          <a:p>
            <a:pPr indent="0" lvl="0" marL="0">
              <a:spcBef>
                <a:spcPts val="0"/>
              </a:spcBef>
              <a:buClr>
                <a:schemeClr val="lt1"/>
              </a:buClr>
              <a:buSzPct val="25000"/>
              <a:buFont typeface="Verdana"/>
              <a:buNone/>
            </a:pPr>
            <a:fld id="{00000000-1234-1234-1234-123412341234}" type="slidenum">
              <a:rPr lang="en-US"/>
              <a:t>‹#›</a:t>
            </a:fld>
          </a:p>
        </p:txBody>
      </p:sp>
      <p:sp>
        <p:nvSpPr>
          <p:cNvPr id="21" name="Shape 21"/>
          <p:cNvSpPr txBox="1"/>
          <p:nvPr>
            <p:ph idx="11" type="ftr"/>
          </p:nvPr>
        </p:nvSpPr>
        <p:spPr>
          <a:xfrm>
            <a:off x="568325" y="6356350"/>
            <a:ext cx="8137525" cy="287337"/>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Tree>
  </p:cSld>
  <p:clrMap accent1="accent1" accent2="accent2" accent3="accent3" accent4="accent4" accent5="accent5" accent6="accent6" bg1="lt1" bg2="dk2" tx1="dk1" tx2="lt2" folHlink="folHlink" hlink="hlink"/>
  <p:sldLayoutIdLst>
    <p:sldLayoutId id="2147483649" r:id="rId1"/>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27" name="Shape 27"/>
        <p:cNvGrpSpPr/>
        <p:nvPr/>
      </p:nvGrpSpPr>
      <p:grpSpPr>
        <a:xfrm>
          <a:off x="0" y="0"/>
          <a:ext cx="0" cy="0"/>
          <a:chOff x="0" y="0"/>
          <a:chExt cx="0" cy="0"/>
        </a:xfrm>
      </p:grpSpPr>
      <p:sp>
        <p:nvSpPr>
          <p:cNvPr id="28" name="Shape 28"/>
          <p:cNvSpPr txBox="1"/>
          <p:nvPr>
            <p:ph type="title"/>
          </p:nvPr>
        </p:nvSpPr>
        <p:spPr>
          <a:xfrm>
            <a:off x="328612" y="328612"/>
            <a:ext cx="8374061" cy="84455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29" name="Shape 29"/>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Tree>
  </p:cSld>
  <p:clrMap accent1="accent1" accent2="accent2" accent3="accent3" accent4="accent4" accent5="accent5" accent6="accent6" bg1="lt1" bg2="dk2" tx1="dk1" tx2="lt2" folHlink="folHlink" hlink="hlink"/>
  <p:sldLayoutIdLst>
    <p:sldLayoutId id="2147483650" r:id="rId1"/>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32" name="Shape 32"/>
        <p:cNvGrpSpPr/>
        <p:nvPr/>
      </p:nvGrpSpPr>
      <p:grpSpPr>
        <a:xfrm>
          <a:off x="0" y="0"/>
          <a:ext cx="0" cy="0"/>
          <a:chOff x="0" y="0"/>
          <a:chExt cx="0" cy="0"/>
        </a:xfrm>
      </p:grpSpPr>
      <p:pic>
        <p:nvPicPr>
          <p:cNvPr id="33" name="Shape 33"/>
          <p:cNvPicPr preferRelativeResize="0"/>
          <p:nvPr/>
        </p:nvPicPr>
        <p:blipFill rotWithShape="1">
          <a:blip r:embed="rId1">
            <a:alphaModFix/>
          </a:blip>
          <a:srcRect b="0" l="0" r="0" t="0"/>
          <a:stretch/>
        </p:blipFill>
        <p:spPr>
          <a:xfrm>
            <a:off x="403225" y="466725"/>
            <a:ext cx="1373187" cy="1050924"/>
          </a:xfrm>
          <a:prstGeom prst="rect">
            <a:avLst/>
          </a:prstGeom>
          <a:noFill/>
          <a:ln>
            <a:noFill/>
          </a:ln>
        </p:spPr>
      </p:pic>
      <p:pic>
        <p:nvPicPr>
          <p:cNvPr id="34" name="Shape 34"/>
          <p:cNvPicPr preferRelativeResize="0"/>
          <p:nvPr/>
        </p:nvPicPr>
        <p:blipFill rotWithShape="1">
          <a:blip r:embed="rId2">
            <a:alphaModFix/>
          </a:blip>
          <a:srcRect b="0" l="0" r="0" t="0"/>
          <a:stretch/>
        </p:blipFill>
        <p:spPr>
          <a:xfrm>
            <a:off x="6565900" y="1069975"/>
            <a:ext cx="1692275" cy="460374"/>
          </a:xfrm>
          <a:prstGeom prst="rect">
            <a:avLst/>
          </a:prstGeom>
          <a:noFill/>
          <a:ln>
            <a:noFill/>
          </a:ln>
        </p:spPr>
      </p:pic>
      <p:sp>
        <p:nvSpPr>
          <p:cNvPr id="35" name="Shape 35"/>
          <p:cNvSpPr txBox="1"/>
          <p:nvPr>
            <p:ph type="title"/>
          </p:nvPr>
        </p:nvSpPr>
        <p:spPr>
          <a:xfrm>
            <a:off x="328612" y="328612"/>
            <a:ext cx="8374061" cy="84455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36" name="Shape 36"/>
          <p:cNvSpPr txBox="1"/>
          <p:nvPr>
            <p:ph idx="1" type="body"/>
          </p:nvPr>
        </p:nvSpPr>
        <p:spPr>
          <a:xfrm>
            <a:off x="354012" y="1739900"/>
            <a:ext cx="8339137" cy="4375149"/>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8" marL="223838" marR="0" rtl="0" algn="l">
              <a:spcBef>
                <a:spcPts val="1800"/>
              </a:spcBef>
              <a:spcAft>
                <a:spcPts val="0"/>
              </a:spcAft>
              <a:buClr>
                <a:schemeClr val="dk2"/>
              </a:buClr>
              <a:buFont typeface="Verdana"/>
              <a:buChar char="•"/>
              <a:defRPr/>
            </a:lvl2pPr>
            <a:lvl3pPr indent="-122237" marL="693738"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8" marR="0" rtl="0" algn="l">
              <a:spcBef>
                <a:spcPts val="450"/>
              </a:spcBef>
              <a:spcAft>
                <a:spcPts val="0"/>
              </a:spcAft>
              <a:buClr>
                <a:schemeClr val="dk2"/>
              </a:buClr>
              <a:buFont typeface="Verdana"/>
              <a:buChar char="–"/>
              <a:defRPr/>
            </a:lvl5pPr>
            <a:lvl6pPr indent="-122238" marL="2065338" marR="0" rtl="0" algn="l">
              <a:spcBef>
                <a:spcPts val="450"/>
              </a:spcBef>
              <a:spcAft>
                <a:spcPts val="0"/>
              </a:spcAft>
              <a:buClr>
                <a:schemeClr val="lt2"/>
              </a:buClr>
              <a:buFont typeface="Verdana"/>
              <a:buChar char="–"/>
              <a:defRPr/>
            </a:lvl6pPr>
            <a:lvl7pPr indent="-122238" marL="2522538" marR="0" rtl="0" algn="l">
              <a:spcBef>
                <a:spcPts val="450"/>
              </a:spcBef>
              <a:spcAft>
                <a:spcPts val="0"/>
              </a:spcAft>
              <a:buClr>
                <a:schemeClr val="lt2"/>
              </a:buClr>
              <a:buFont typeface="Verdana"/>
              <a:buChar char="–"/>
              <a:defRPr/>
            </a:lvl7pPr>
            <a:lvl8pPr indent="-122238" marL="2979738" marR="0" rtl="0" algn="l">
              <a:spcBef>
                <a:spcPts val="450"/>
              </a:spcBef>
              <a:spcAft>
                <a:spcPts val="0"/>
              </a:spcAft>
              <a:buClr>
                <a:schemeClr val="lt2"/>
              </a:buClr>
              <a:buFont typeface="Verdana"/>
              <a:buChar char="–"/>
              <a:defRPr/>
            </a:lvl8pPr>
            <a:lvl9pPr indent="-122237" marL="3436938" marR="0" rtl="0" algn="l">
              <a:spcBef>
                <a:spcPts val="450"/>
              </a:spcBef>
              <a:spcAft>
                <a:spcPts val="0"/>
              </a:spcAft>
              <a:buClr>
                <a:schemeClr val="lt2"/>
              </a:buClr>
              <a:buFont typeface="Verdana"/>
              <a:buChar char="–"/>
              <a:defRPr/>
            </a:lvl9pPr>
          </a:lstStyle>
          <a:p/>
        </p:txBody>
      </p:sp>
    </p:spTree>
  </p:cSld>
  <p:clrMap accent1="accent1" accent2="accent2" accent3="accent3" accent4="accent4" accent5="accent5" accent6="accent6" bg1="lt1" bg2="dk2" tx1="dk1" tx2="lt2" folHlink="folHlink" hlink="hlink"/>
  <p:sldLayoutIdLst>
    <p:sldLayoutId id="2147483651" r:id="rId3"/>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41" name="Shape 41"/>
        <p:cNvGrpSpPr/>
        <p:nvPr/>
      </p:nvGrpSpPr>
      <p:grpSpPr>
        <a:xfrm>
          <a:off x="0" y="0"/>
          <a:ext cx="0" cy="0"/>
          <a:chOff x="0" y="0"/>
          <a:chExt cx="0" cy="0"/>
        </a:xfrm>
      </p:grpSpPr>
      <p:pic>
        <p:nvPicPr>
          <p:cNvPr id="42" name="Shape 42"/>
          <p:cNvPicPr preferRelativeResize="0"/>
          <p:nvPr/>
        </p:nvPicPr>
        <p:blipFill rotWithShape="1">
          <a:blip r:embed="rId1">
            <a:alphaModFix/>
          </a:blip>
          <a:srcRect b="0" l="0" r="0" t="0"/>
          <a:stretch/>
        </p:blipFill>
        <p:spPr>
          <a:xfrm>
            <a:off x="404812" y="466725"/>
            <a:ext cx="1376399" cy="1050900"/>
          </a:xfrm>
          <a:prstGeom prst="rect">
            <a:avLst/>
          </a:prstGeom>
          <a:noFill/>
          <a:ln>
            <a:noFill/>
          </a:ln>
        </p:spPr>
      </p:pic>
      <p:sp>
        <p:nvSpPr>
          <p:cNvPr id="43" name="Shape 43"/>
          <p:cNvSpPr txBox="1"/>
          <p:nvPr>
            <p:ph type="title"/>
          </p:nvPr>
        </p:nvSpPr>
        <p:spPr>
          <a:xfrm>
            <a:off x="328612" y="328612"/>
            <a:ext cx="8374199" cy="84450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0" marR="0" rtl="0" algn="l">
              <a:spcBef>
                <a:spcPts val="0"/>
              </a:spcBef>
              <a:spcAft>
                <a:spcPts val="0"/>
              </a:spcAft>
              <a:defRPr/>
            </a:lvl2pPr>
            <a:lvl3pPr indent="0" marL="0" marR="0" rtl="0" algn="l">
              <a:spcBef>
                <a:spcPts val="0"/>
              </a:spcBef>
              <a:spcAft>
                <a:spcPts val="0"/>
              </a:spcAft>
              <a:defRPr/>
            </a:lvl3pPr>
            <a:lvl4pPr indent="0" marL="0" marR="0" rtl="0" algn="l">
              <a:spcBef>
                <a:spcPts val="0"/>
              </a:spcBef>
              <a:spcAft>
                <a:spcPts val="0"/>
              </a:spcAft>
              <a:defRPr/>
            </a:lvl4pPr>
            <a:lvl5pPr indent="0" marL="0" marR="0" rtl="0" algn="l">
              <a:spcBef>
                <a:spcPts val="0"/>
              </a:spcBef>
              <a:spcAft>
                <a:spcPts val="0"/>
              </a:spcAft>
              <a:defRPr/>
            </a:lvl5pPr>
            <a:lvl6pPr indent="0" marL="457200" marR="0" rtl="0" algn="l">
              <a:spcBef>
                <a:spcPts val="0"/>
              </a:spcBef>
              <a:spcAft>
                <a:spcPts val="0"/>
              </a:spcAft>
              <a:defRPr/>
            </a:lvl6pPr>
            <a:lvl7pPr indent="0" marL="914400" marR="0" rtl="0" algn="l">
              <a:spcBef>
                <a:spcPts val="0"/>
              </a:spcBef>
              <a:spcAft>
                <a:spcPts val="0"/>
              </a:spcAft>
              <a:defRPr/>
            </a:lvl7pPr>
            <a:lvl8pPr indent="0" marL="1371600" marR="0" rtl="0" algn="l">
              <a:spcBef>
                <a:spcPts val="0"/>
              </a:spcBef>
              <a:spcAft>
                <a:spcPts val="0"/>
              </a:spcAft>
              <a:defRPr/>
            </a:lvl8pPr>
            <a:lvl9pPr indent="0" marL="1828800" marR="0" rtl="0" algn="l">
              <a:spcBef>
                <a:spcPts val="0"/>
              </a:spcBef>
              <a:spcAft>
                <a:spcPts val="0"/>
              </a:spcAft>
              <a:defRPr/>
            </a:lvl9pPr>
          </a:lstStyle>
          <a:p/>
        </p:txBody>
      </p:sp>
      <p:sp>
        <p:nvSpPr>
          <p:cNvPr id="44" name="Shape 44"/>
          <p:cNvSpPr txBox="1"/>
          <p:nvPr>
            <p:ph idx="1" type="body"/>
          </p:nvPr>
        </p:nvSpPr>
        <p:spPr>
          <a:xfrm>
            <a:off x="354012" y="1739900"/>
            <a:ext cx="8339100" cy="4375200"/>
          </a:xfrm>
          <a:prstGeom prst="rect">
            <a:avLst/>
          </a:prstGeom>
          <a:noFill/>
          <a:ln>
            <a:noFill/>
          </a:ln>
        </p:spPr>
        <p:txBody>
          <a:bodyPr anchorCtr="0" anchor="t" bIns="91425" lIns="91425" rIns="91425" tIns="91425"/>
          <a:lstStyle>
            <a:lvl1pPr indent="0" marL="0" marR="0" rtl="0" algn="l">
              <a:spcBef>
                <a:spcPts val="900"/>
              </a:spcBef>
              <a:spcAft>
                <a:spcPts val="0"/>
              </a:spcAft>
              <a:defRPr/>
            </a:lvl1pPr>
            <a:lvl2pPr indent="-132397" marL="223837" marR="0" rtl="0" algn="l">
              <a:spcBef>
                <a:spcPts val="1800"/>
              </a:spcBef>
              <a:spcAft>
                <a:spcPts val="0"/>
              </a:spcAft>
              <a:buClr>
                <a:schemeClr val="dk2"/>
              </a:buClr>
              <a:buFont typeface="Verdana"/>
              <a:buChar char="•"/>
              <a:defRPr/>
            </a:lvl2pPr>
            <a:lvl3pPr indent="-122237" marL="693737" marR="0" rtl="0" algn="l">
              <a:spcBef>
                <a:spcPts val="450"/>
              </a:spcBef>
              <a:spcAft>
                <a:spcPts val="0"/>
              </a:spcAft>
              <a:buClr>
                <a:schemeClr val="dk2"/>
              </a:buClr>
              <a:buFont typeface="Verdana"/>
              <a:buChar char="–"/>
              <a:defRPr/>
            </a:lvl3pPr>
            <a:lvl4pPr indent="-140335" marL="1120775" marR="0" rtl="0" algn="l">
              <a:spcBef>
                <a:spcPts val="450"/>
              </a:spcBef>
              <a:spcAft>
                <a:spcPts val="0"/>
              </a:spcAft>
              <a:buClr>
                <a:schemeClr val="dk2"/>
              </a:buClr>
              <a:buFont typeface="Verdana"/>
              <a:buChar char="•"/>
              <a:defRPr/>
            </a:lvl4pPr>
            <a:lvl5pPr indent="-122237" marL="1608137" marR="0" rtl="0" algn="l">
              <a:spcBef>
                <a:spcPts val="450"/>
              </a:spcBef>
              <a:spcAft>
                <a:spcPts val="0"/>
              </a:spcAft>
              <a:buClr>
                <a:schemeClr val="dk2"/>
              </a:buClr>
              <a:buFont typeface="Verdana"/>
              <a:buChar char="–"/>
              <a:defRPr/>
            </a:lvl5pPr>
            <a:lvl6pPr indent="-122237" marL="2065337" marR="0" rtl="0" algn="l">
              <a:spcBef>
                <a:spcPts val="450"/>
              </a:spcBef>
              <a:spcAft>
                <a:spcPts val="0"/>
              </a:spcAft>
              <a:buClr>
                <a:schemeClr val="lt2"/>
              </a:buClr>
              <a:buFont typeface="Verdana"/>
              <a:buChar char="–"/>
              <a:defRPr/>
            </a:lvl6pPr>
            <a:lvl7pPr indent="-122237" marL="2522537" marR="0" rtl="0" algn="l">
              <a:spcBef>
                <a:spcPts val="450"/>
              </a:spcBef>
              <a:spcAft>
                <a:spcPts val="0"/>
              </a:spcAft>
              <a:buClr>
                <a:schemeClr val="lt2"/>
              </a:buClr>
              <a:buFont typeface="Verdana"/>
              <a:buChar char="–"/>
              <a:defRPr/>
            </a:lvl7pPr>
            <a:lvl8pPr indent="-122237" marL="2979737" marR="0" rtl="0" algn="l">
              <a:spcBef>
                <a:spcPts val="450"/>
              </a:spcBef>
              <a:spcAft>
                <a:spcPts val="0"/>
              </a:spcAft>
              <a:buClr>
                <a:schemeClr val="lt2"/>
              </a:buClr>
              <a:buFont typeface="Verdana"/>
              <a:buChar char="–"/>
              <a:defRPr/>
            </a:lvl8pPr>
            <a:lvl9pPr indent="-122237" marL="3436937" marR="0" rtl="0" algn="l">
              <a:spcBef>
                <a:spcPts val="450"/>
              </a:spcBef>
              <a:spcAft>
                <a:spcPts val="0"/>
              </a:spcAft>
              <a:buClr>
                <a:schemeClr val="lt2"/>
              </a:buClr>
              <a:buFont typeface="Verdana"/>
              <a:buChar char="–"/>
              <a:defRPr/>
            </a:lvl9pPr>
          </a:lstStyle>
          <a:p/>
        </p:txBody>
      </p:sp>
    </p:spTree>
  </p:cSld>
  <p:clrMap accent1="accent1" accent2="accent2" accent3="accent3" accent4="accent4" accent5="accent5" accent6="accent6" bg1="lt1" bg2="dk2" tx1="dk1" tx2="lt2" folHlink="folHlink" hlink="hlink"/>
  <p:sldLayoutIdLst>
    <p:sldLayoutId id="2147483652" r:id="rId2"/>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 Id="rId3" Type="http://schemas.openxmlformats.org/officeDocument/2006/relationships/image" Target="../media/image05.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 Id="rId3" Type="http://schemas.openxmlformats.org/officeDocument/2006/relationships/hyperlink" Target="https://youtu.be/X8eMaRCleZ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8" name="Shape 48"/>
        <p:cNvGrpSpPr/>
        <p:nvPr/>
      </p:nvGrpSpPr>
      <p:grpSpPr>
        <a:xfrm>
          <a:off x="0" y="0"/>
          <a:ext cx="0" cy="0"/>
          <a:chOff x="0" y="0"/>
          <a:chExt cx="0" cy="0"/>
        </a:xfrm>
      </p:grpSpPr>
      <p:sp>
        <p:nvSpPr>
          <p:cNvPr id="49" name="Shape 49"/>
          <p:cNvSpPr txBox="1"/>
          <p:nvPr>
            <p:ph type="ctrTitle"/>
          </p:nvPr>
        </p:nvSpPr>
        <p:spPr>
          <a:xfrm>
            <a:off x="295275" y="2252661"/>
            <a:ext cx="8697911" cy="1638300"/>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chemeClr val="accent2"/>
              </a:buClr>
              <a:buSzPct val="25000"/>
              <a:buFont typeface="Verdana"/>
              <a:buNone/>
            </a:pPr>
            <a:r>
              <a:rPr b="1" lang="en-US" sz="6000">
                <a:solidFill>
                  <a:schemeClr val="accent2"/>
                </a:solidFill>
                <a:latin typeface="Verdana"/>
                <a:ea typeface="Verdana"/>
                <a:cs typeface="Verdana"/>
                <a:sym typeface="Verdana"/>
              </a:rPr>
              <a:t>The Y as a Center for Learning</a:t>
            </a:r>
          </a:p>
        </p:txBody>
      </p:sp>
      <p:pic>
        <p:nvPicPr>
          <p:cNvPr id="50" name="Shape 50"/>
          <p:cNvPicPr preferRelativeResize="0"/>
          <p:nvPr/>
        </p:nvPicPr>
        <p:blipFill>
          <a:blip r:embed="rId3">
            <a:alphaModFix/>
          </a:blip>
          <a:stretch>
            <a:fillRect/>
          </a:stretch>
        </p:blipFill>
        <p:spPr>
          <a:xfrm>
            <a:off x="6282197" y="3409125"/>
            <a:ext cx="2583551" cy="3230223"/>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15" name="Shape 115"/>
        <p:cNvGrpSpPr/>
        <p:nvPr/>
      </p:nvGrpSpPr>
      <p:grpSpPr>
        <a:xfrm>
          <a:off x="0" y="0"/>
          <a:ext cx="0" cy="0"/>
          <a:chOff x="0" y="0"/>
          <a:chExt cx="0" cy="0"/>
        </a:xfrm>
      </p:grpSpPr>
      <p:sp>
        <p:nvSpPr>
          <p:cNvPr id="116" name="Shape 116"/>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Gardening and Outdoors</a:t>
            </a: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17" name="Shape 117"/>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18" name="Shape 118"/>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19" name="Shape 119"/>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Introduction to Animal Tracking</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Really Natural Foods</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Sustainable Gardening</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And Many More!</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23" name="Shape 123"/>
        <p:cNvGrpSpPr/>
        <p:nvPr/>
      </p:nvGrpSpPr>
      <p:grpSpPr>
        <a:xfrm>
          <a:off x="0" y="0"/>
          <a:ext cx="0" cy="0"/>
          <a:chOff x="0" y="0"/>
          <a:chExt cx="0" cy="0"/>
        </a:xfrm>
      </p:grpSpPr>
      <p:sp>
        <p:nvSpPr>
          <p:cNvPr id="124" name="Shape 124"/>
          <p:cNvSpPr txBox="1"/>
          <p:nvPr>
            <p:ph type="title"/>
          </p:nvPr>
        </p:nvSpPr>
        <p:spPr>
          <a:xfrm>
            <a:off x="205650" y="2610600"/>
            <a:ext cx="8732700" cy="1636799"/>
          </a:xfrm>
          <a:prstGeom prst="rect">
            <a:avLst/>
          </a:prstGeom>
          <a:noFill/>
          <a:ln>
            <a:noFill/>
          </a:ln>
        </p:spPr>
        <p:txBody>
          <a:bodyPr anchorCtr="0" anchor="t" bIns="45700" lIns="91425" rIns="91425" tIns="45700">
            <a:noAutofit/>
          </a:bodyPr>
          <a:lstStyle/>
          <a:p>
            <a:pPr lvl="0" rtl="0" algn="ctr">
              <a:lnSpc>
                <a:spcPct val="100000"/>
              </a:lnSpc>
              <a:spcBef>
                <a:spcPts val="0"/>
              </a:spcBef>
              <a:buClr>
                <a:schemeClr val="dk1"/>
              </a:buClr>
              <a:buSzPct val="25000"/>
              <a:buFont typeface="Arial"/>
              <a:buNone/>
            </a:pPr>
            <a:r>
              <a:rPr lang="en-US" sz="4800">
                <a:solidFill>
                  <a:schemeClr val="lt1"/>
                </a:solidFill>
                <a:latin typeface="Verdana"/>
                <a:ea typeface="Verdana"/>
                <a:cs typeface="Verdana"/>
                <a:sym typeface="Verdana"/>
              </a:rPr>
              <a:t>Pottery Studio</a:t>
            </a:r>
          </a:p>
          <a:p>
            <a:pPr indent="0" lvl="0" marL="0" marR="0" rtl="0" algn="l">
              <a:lnSpc>
                <a:spcPct val="80000"/>
              </a:lnSpc>
              <a:spcBef>
                <a:spcPts val="0"/>
              </a:spcBef>
              <a:spcAft>
                <a:spcPts val="0"/>
              </a:spcAft>
              <a:buClr>
                <a:schemeClr val="lt1"/>
              </a:buClr>
              <a:buFont typeface="Verdana"/>
              <a:buNone/>
            </a:pPr>
            <a:r>
              <a:t/>
            </a:r>
            <a:endParaRPr b="1" sz="6400">
              <a:solidFill>
                <a:schemeClr val="lt1"/>
              </a:solidFill>
              <a:latin typeface="Verdana"/>
              <a:ea typeface="Verdana"/>
              <a:cs typeface="Verdana"/>
              <a:sym typeface="Verdana"/>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28" name="Shape 128"/>
        <p:cNvGrpSpPr/>
        <p:nvPr/>
      </p:nvGrpSpPr>
      <p:grpSpPr>
        <a:xfrm>
          <a:off x="0" y="0"/>
          <a:ext cx="0" cy="0"/>
          <a:chOff x="0" y="0"/>
          <a:chExt cx="0" cy="0"/>
        </a:xfrm>
      </p:grpSpPr>
      <p:sp>
        <p:nvSpPr>
          <p:cNvPr id="129" name="Shape 129"/>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36666"/>
              <a:buFont typeface="Arial"/>
              <a:buNone/>
            </a:pPr>
            <a:r>
              <a:rPr lang="en-US" sz="3000">
                <a:solidFill>
                  <a:schemeClr val="lt1"/>
                </a:solidFill>
                <a:latin typeface="Verdana"/>
                <a:ea typeface="Verdana"/>
                <a:cs typeface="Verdana"/>
                <a:sym typeface="Verdana"/>
              </a:rPr>
              <a:t>Pottery Studio Background</a:t>
            </a: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30" name="Shape 130"/>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31" name="Shape 131"/>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32" name="Shape 132"/>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0" lvl="0" marL="0" rtl="0">
              <a:spcBef>
                <a:spcPts val="600"/>
              </a:spcBef>
              <a:buClr>
                <a:schemeClr val="dk1"/>
              </a:buClr>
              <a:buSzPct val="55000"/>
              <a:buFont typeface="Arial"/>
              <a:buNone/>
            </a:pPr>
            <a:r>
              <a:rPr b="1" lang="en-US" sz="2000">
                <a:solidFill>
                  <a:srgbClr val="FFFFFF"/>
                </a:solidFill>
                <a:latin typeface="Verdana"/>
                <a:ea typeface="Verdana"/>
                <a:cs typeface="Verdana"/>
                <a:sym typeface="Verdana"/>
              </a:rPr>
              <a:t>History</a:t>
            </a: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The Y opened the Corning Inc. Foundation Pottery Studio and Jean Cairns’ Arts and Crafts Studio on January 17, 2011.  The two rooms, located within the Y Center, provide community members an opportunity to express ideas, to communicate beyond the limits of language and to discover creative talents.</a:t>
            </a:r>
          </a:p>
          <a:p>
            <a:pPr indent="0" lvl="0" marL="0" rtl="0">
              <a:spcBef>
                <a:spcPts val="600"/>
              </a:spcBef>
              <a:buClr>
                <a:schemeClr val="dk1"/>
              </a:buClr>
              <a:buFont typeface="Arial"/>
              <a:buNone/>
            </a:pPr>
            <a:r>
              <a:t/>
            </a:r>
            <a:endParaRPr sz="1800">
              <a:solidFill>
                <a:srgbClr val="FFFFFF"/>
              </a:solidFill>
              <a:latin typeface="Verdana"/>
              <a:ea typeface="Verdana"/>
              <a:cs typeface="Verdana"/>
              <a:sym typeface="Verdana"/>
            </a:endParaRPr>
          </a:p>
          <a:p>
            <a:pPr indent="0" lvl="0" marL="0" rtl="0">
              <a:spcBef>
                <a:spcPts val="600"/>
              </a:spcBef>
              <a:buClr>
                <a:schemeClr val="dk1"/>
              </a:buClr>
              <a:buSzPct val="55000"/>
              <a:buFont typeface="Arial"/>
              <a:buNone/>
            </a:pPr>
            <a:r>
              <a:rPr b="1" lang="en-US" sz="2000">
                <a:solidFill>
                  <a:srgbClr val="FFFFFF"/>
                </a:solidFill>
                <a:latin typeface="Verdana"/>
                <a:ea typeface="Verdana"/>
                <a:cs typeface="Verdana"/>
                <a:sym typeface="Verdana"/>
              </a:rPr>
              <a:t>Equipment</a:t>
            </a: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The studio has two electric kilns and twelve wheels for throwing, as well as an area for glazing</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36" name="Shape 136"/>
        <p:cNvGrpSpPr/>
        <p:nvPr/>
      </p:nvGrpSpPr>
      <p:grpSpPr>
        <a:xfrm>
          <a:off x="0" y="0"/>
          <a:ext cx="0" cy="0"/>
          <a:chOff x="0" y="0"/>
          <a:chExt cx="0" cy="0"/>
        </a:xfrm>
      </p:grpSpPr>
      <p:sp>
        <p:nvSpPr>
          <p:cNvPr id="137" name="Shape 137"/>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36666"/>
              <a:buFont typeface="Arial"/>
              <a:buNone/>
            </a:pPr>
            <a:r>
              <a:rPr lang="en-US" sz="3000">
                <a:solidFill>
                  <a:schemeClr val="lt1"/>
                </a:solidFill>
                <a:latin typeface="Verdana"/>
                <a:ea typeface="Verdana"/>
                <a:cs typeface="Verdana"/>
                <a:sym typeface="Verdana"/>
              </a:rPr>
              <a:t>Try it Out First!</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38" name="Shape 138"/>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39" name="Shape 139"/>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40" name="Shape 140"/>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0" lvl="0" marL="0" rtl="0">
              <a:spcBef>
                <a:spcPts val="600"/>
              </a:spcBef>
              <a:buClr>
                <a:srgbClr val="000000"/>
              </a:buClr>
              <a:buFont typeface="Arial"/>
              <a:buNone/>
            </a:pPr>
            <a:r>
              <a:t/>
            </a:r>
            <a:endParaRPr sz="2400">
              <a:solidFill>
                <a:srgbClr val="FFFFFF"/>
              </a:solidFill>
              <a:latin typeface="Verdana"/>
              <a:ea typeface="Verdana"/>
              <a:cs typeface="Verdana"/>
              <a:sym typeface="Verdana"/>
            </a:endParaRP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Open House and Member Sale</a:t>
            </a:r>
          </a:p>
          <a:p>
            <a:pPr indent="-342900" lvl="1" marL="914400" rtl="0">
              <a:spcBef>
                <a:spcPts val="480"/>
              </a:spcBef>
              <a:buClr>
                <a:srgbClr val="FFFFFF"/>
              </a:buClr>
              <a:buSzPct val="100000"/>
              <a:buFont typeface="Verdana"/>
              <a:buChar char="○"/>
            </a:pPr>
            <a:r>
              <a:rPr lang="en-US" sz="1800">
                <a:solidFill>
                  <a:srgbClr val="FFFFFF"/>
                </a:solidFill>
                <a:latin typeface="Verdana"/>
                <a:ea typeface="Verdana"/>
                <a:cs typeface="Verdana"/>
                <a:sym typeface="Verdana"/>
              </a:rPr>
              <a:t>Try the Potter’s Wheel and see member’s latest work for sale.</a:t>
            </a:r>
          </a:p>
          <a:p>
            <a:pPr indent="457200" lvl="0" rtl="0">
              <a:spcBef>
                <a:spcPts val="600"/>
              </a:spcBef>
              <a:buClr>
                <a:srgbClr val="000000"/>
              </a:buClr>
              <a:buFont typeface="Arial"/>
              <a:buNone/>
            </a:pPr>
            <a:r>
              <a:t/>
            </a:r>
            <a:endParaRPr sz="1800">
              <a:solidFill>
                <a:srgbClr val="FFFFFF"/>
              </a:solidFill>
              <a:latin typeface="Verdana"/>
              <a:ea typeface="Verdana"/>
              <a:cs typeface="Verdana"/>
              <a:sym typeface="Verdana"/>
            </a:endParaRP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Sip and Spin Date Night</a:t>
            </a:r>
          </a:p>
          <a:p>
            <a:pPr indent="-342900" lvl="1" marL="914400" rtl="0">
              <a:spcBef>
                <a:spcPts val="480"/>
              </a:spcBef>
              <a:buClr>
                <a:srgbClr val="FFFFFF"/>
              </a:buClr>
              <a:buSzPct val="100000"/>
              <a:buFont typeface="Verdana"/>
              <a:buChar char="○"/>
            </a:pPr>
            <a:r>
              <a:rPr lang="en-US" sz="1800">
                <a:solidFill>
                  <a:srgbClr val="FFFFFF"/>
                </a:solidFill>
                <a:latin typeface="Verdana"/>
                <a:ea typeface="Verdana"/>
                <a:cs typeface="Verdana"/>
                <a:sym typeface="Verdana"/>
              </a:rPr>
              <a:t>Are you curious about pottery but not sure if you want to commit? Give it a Spin is for you! Bring a date and make it Couples Night. Make the evening what you want, Sip and Spin... Give the Potter's wheel a spin and bring a beverage to sip. Pieces made can be kept and finished by staff or you can sign-up for a class with $15 of this fee going toward a future class.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44" name="Shape 144"/>
        <p:cNvGrpSpPr/>
        <p:nvPr/>
      </p:nvGrpSpPr>
      <p:grpSpPr>
        <a:xfrm>
          <a:off x="0" y="0"/>
          <a:ext cx="0" cy="0"/>
          <a:chOff x="0" y="0"/>
          <a:chExt cx="0" cy="0"/>
        </a:xfrm>
      </p:grpSpPr>
      <p:sp>
        <p:nvSpPr>
          <p:cNvPr id="145" name="Shape 145"/>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36666"/>
              <a:buFont typeface="Arial"/>
              <a:buNone/>
            </a:pPr>
            <a:r>
              <a:rPr lang="en-US" sz="3000">
                <a:solidFill>
                  <a:schemeClr val="lt1"/>
                </a:solidFill>
                <a:latin typeface="Verdana"/>
                <a:ea typeface="Verdana"/>
                <a:cs typeface="Verdana"/>
                <a:sym typeface="Verdana"/>
              </a:rPr>
              <a:t>Classes and Workshops</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46" name="Shape 146"/>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47" name="Shape 147"/>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48" name="Shape 148"/>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0" lvl="0" marL="0" rtl="0">
              <a:spcBef>
                <a:spcPts val="600"/>
              </a:spcBef>
              <a:buClr>
                <a:srgbClr val="000000"/>
              </a:buClr>
              <a:buSzPct val="61111"/>
              <a:buFont typeface="Arial"/>
              <a:buNone/>
            </a:pPr>
            <a:r>
              <a:rPr lang="en-US" sz="1800">
                <a:solidFill>
                  <a:srgbClr val="FFFFFF"/>
                </a:solidFill>
                <a:latin typeface="Verdana"/>
                <a:ea typeface="Verdana"/>
                <a:cs typeface="Verdana"/>
                <a:sym typeface="Verdana"/>
              </a:rPr>
              <a:t>Classes:</a:t>
            </a: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Wheel Throwing: Beginner to Intermediate </a:t>
            </a: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Exploring Ceramic Techniques for Youth</a:t>
            </a:r>
          </a:p>
          <a:p>
            <a:pPr indent="0" lvl="0" marL="0" rtl="0">
              <a:spcBef>
                <a:spcPts val="600"/>
              </a:spcBef>
              <a:buClr>
                <a:srgbClr val="000000"/>
              </a:buClr>
              <a:buFont typeface="Arial"/>
              <a:buNone/>
            </a:pPr>
            <a:r>
              <a:t/>
            </a:r>
            <a:endParaRPr sz="1800">
              <a:solidFill>
                <a:srgbClr val="FFFFFF"/>
              </a:solidFill>
              <a:latin typeface="Verdana"/>
              <a:ea typeface="Verdana"/>
              <a:cs typeface="Verdana"/>
              <a:sym typeface="Verdana"/>
            </a:endParaRPr>
          </a:p>
          <a:p>
            <a:pPr indent="0" lvl="0" marL="0" rtl="0">
              <a:spcBef>
                <a:spcPts val="600"/>
              </a:spcBef>
              <a:buClr>
                <a:srgbClr val="000000"/>
              </a:buClr>
              <a:buSzPct val="61111"/>
              <a:buFont typeface="Arial"/>
              <a:buNone/>
            </a:pPr>
            <a:r>
              <a:rPr lang="en-US" sz="1800">
                <a:solidFill>
                  <a:srgbClr val="FFFFFF"/>
                </a:solidFill>
                <a:latin typeface="Verdana"/>
                <a:ea typeface="Verdana"/>
                <a:cs typeface="Verdana"/>
                <a:sym typeface="Verdana"/>
              </a:rPr>
              <a:t>Workshops:</a:t>
            </a: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Form &amp; Function Focus on Intermediate wheel techniques </a:t>
            </a: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Handbuilding with clay "Creating with Slabs"</a:t>
            </a:r>
          </a:p>
          <a:p>
            <a:pPr indent="0" lvl="0" marL="0" rtl="0">
              <a:spcBef>
                <a:spcPts val="600"/>
              </a:spcBef>
              <a:buClr>
                <a:srgbClr val="000000"/>
              </a:buClr>
              <a:buFont typeface="Arial"/>
              <a:buNone/>
            </a:pPr>
            <a:r>
              <a:t/>
            </a:r>
            <a:endParaRPr sz="1800">
              <a:solidFill>
                <a:srgbClr val="FFFFFF"/>
              </a:solidFill>
              <a:latin typeface="Verdana"/>
              <a:ea typeface="Verdana"/>
              <a:cs typeface="Verdana"/>
              <a:sym typeface="Verdana"/>
            </a:endParaRPr>
          </a:p>
          <a:p>
            <a:pPr indent="0" lvl="0" marL="0" rtl="0">
              <a:spcBef>
                <a:spcPts val="600"/>
              </a:spcBef>
              <a:buClr>
                <a:srgbClr val="000000"/>
              </a:buClr>
              <a:buSzPct val="61111"/>
              <a:buFont typeface="Arial"/>
              <a:buNone/>
            </a:pPr>
            <a:r>
              <a:rPr lang="en-US" sz="1800">
                <a:solidFill>
                  <a:srgbClr val="FFFFFF"/>
                </a:solidFill>
                <a:latin typeface="Verdana"/>
                <a:ea typeface="Verdana"/>
                <a:cs typeface="Verdana"/>
                <a:sym typeface="Verdana"/>
              </a:rPr>
              <a:t>Coming Soon:</a:t>
            </a: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Raku Workshop</a:t>
            </a:r>
          </a:p>
          <a:p>
            <a:pPr indent="0" lvl="0" marL="0" rtl="0">
              <a:spcBef>
                <a:spcPts val="600"/>
              </a:spcBef>
              <a:buNone/>
            </a:pPr>
            <a:r>
              <a:t/>
            </a:r>
            <a:endParaRPr sz="2400">
              <a:solidFill>
                <a:srgbClr val="FFFFFF"/>
              </a:solidFill>
              <a:latin typeface="Verdana"/>
              <a:ea typeface="Verdana"/>
              <a:cs typeface="Verdana"/>
              <a:sym typeface="Verdana"/>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52" name="Shape 152"/>
        <p:cNvGrpSpPr/>
        <p:nvPr/>
      </p:nvGrpSpPr>
      <p:grpSpPr>
        <a:xfrm>
          <a:off x="0" y="0"/>
          <a:ext cx="0" cy="0"/>
          <a:chOff x="0" y="0"/>
          <a:chExt cx="0" cy="0"/>
        </a:xfrm>
      </p:grpSpPr>
      <p:sp>
        <p:nvSpPr>
          <p:cNvPr id="153" name="Shape 153"/>
          <p:cNvSpPr txBox="1"/>
          <p:nvPr>
            <p:ph type="title"/>
          </p:nvPr>
        </p:nvSpPr>
        <p:spPr>
          <a:xfrm>
            <a:off x="292100" y="2755900"/>
            <a:ext cx="8732700" cy="949199"/>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chemeClr val="lt1"/>
              </a:buClr>
              <a:buSzPct val="25000"/>
              <a:buFont typeface="Verdana"/>
              <a:buNone/>
            </a:pPr>
            <a:r>
              <a:rPr b="1" baseline="0" i="0" lang="en-US" sz="6400" u="none" cap="none" strike="noStrike">
                <a:solidFill>
                  <a:schemeClr val="lt1"/>
                </a:solidFill>
                <a:latin typeface="Verdana"/>
                <a:ea typeface="Verdana"/>
                <a:cs typeface="Verdana"/>
                <a:sym typeface="Verdana"/>
              </a:rPr>
              <a:t>THANK YOU</a:t>
            </a:r>
          </a:p>
        </p:txBody>
      </p:sp>
      <p:sp>
        <p:nvSpPr>
          <p:cNvPr id="154" name="Shape 154"/>
          <p:cNvSpPr txBox="1"/>
          <p:nvPr>
            <p:ph idx="1" type="body"/>
          </p:nvPr>
        </p:nvSpPr>
        <p:spPr>
          <a:xfrm>
            <a:off x="276225" y="4467225"/>
            <a:ext cx="7048499" cy="1923900"/>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b="1" lang="en-US" sz="1800">
                <a:solidFill>
                  <a:srgbClr val="FFFFFF"/>
                </a:solidFill>
                <a:latin typeface="Verdana"/>
                <a:ea typeface="Verdana"/>
                <a:cs typeface="Verdana"/>
                <a:sym typeface="Verdana"/>
              </a:rPr>
              <a:t>YMCA AT VIRGINIA TECH</a:t>
            </a:r>
          </a:p>
          <a:p>
            <a:pPr lvl="0" rtl="0">
              <a:spcBef>
                <a:spcPts val="0"/>
              </a:spcBef>
              <a:buClr>
                <a:schemeClr val="lt1"/>
              </a:buClr>
              <a:buSzPct val="25000"/>
              <a:buFont typeface="Verdana"/>
              <a:buNone/>
            </a:pPr>
            <a:r>
              <a:rPr b="1" lang="en-US" sz="1800">
                <a:solidFill>
                  <a:srgbClr val="FFFFFF"/>
                </a:solidFill>
                <a:latin typeface="Verdana"/>
                <a:ea typeface="Verdana"/>
                <a:cs typeface="Verdana"/>
                <a:sym typeface="Verdana"/>
              </a:rPr>
              <a:t>website: www.vtymca.org</a:t>
            </a:r>
          </a:p>
          <a:p>
            <a:pPr lvl="0" rtl="0">
              <a:spcBef>
                <a:spcPts val="0"/>
              </a:spcBef>
              <a:buClr>
                <a:schemeClr val="lt1"/>
              </a:buClr>
              <a:buSzPct val="25000"/>
              <a:buFont typeface="Verdana"/>
              <a:buNone/>
            </a:pPr>
            <a:r>
              <a:rPr b="1" lang="en-US" sz="1800">
                <a:solidFill>
                  <a:srgbClr val="FFFFFF"/>
                </a:solidFill>
                <a:latin typeface="Verdana"/>
                <a:ea typeface="Verdana"/>
                <a:cs typeface="Verdana"/>
                <a:sym typeface="Verdana"/>
              </a:rPr>
              <a:t>phone: 540-961-9622</a:t>
            </a:r>
          </a:p>
          <a:p>
            <a:pPr lvl="0" rtl="0">
              <a:spcBef>
                <a:spcPts val="0"/>
              </a:spcBef>
              <a:buClr>
                <a:schemeClr val="lt1"/>
              </a:buClr>
              <a:buSzPct val="25000"/>
              <a:buFont typeface="Verdana"/>
              <a:buNone/>
            </a:pPr>
            <a:r>
              <a:rPr b="1" lang="en-US" sz="1800">
                <a:solidFill>
                  <a:srgbClr val="FFFFFF"/>
                </a:solidFill>
                <a:latin typeface="Verdana"/>
                <a:ea typeface="Verdana"/>
                <a:cs typeface="Verdana"/>
                <a:sym typeface="Verdana"/>
              </a:rPr>
              <a:t>email: ymca@vtymca.org</a:t>
            </a:r>
          </a:p>
          <a:p>
            <a:pPr lvl="0" rtl="0">
              <a:spcBef>
                <a:spcPts val="0"/>
              </a:spcBef>
              <a:buClr>
                <a:schemeClr val="dk1"/>
              </a:buClr>
              <a:buFont typeface="Arial"/>
              <a:buNone/>
            </a:pPr>
            <a:r>
              <a:t/>
            </a:r>
            <a:endParaRPr b="1" sz="1800">
              <a:solidFill>
                <a:schemeClr val="lt1"/>
              </a:solidFill>
              <a:latin typeface="Verdana"/>
              <a:ea typeface="Verdana"/>
              <a:cs typeface="Verdana"/>
              <a:sym typeface="Verdana"/>
            </a:endParaRPr>
          </a:p>
          <a:p>
            <a:pPr indent="0" lvl="0" marL="0" marR="0" rtl="0" algn="l">
              <a:spcBef>
                <a:spcPts val="200"/>
              </a:spcBef>
              <a:spcAft>
                <a:spcPts val="0"/>
              </a:spcAft>
              <a:buNone/>
            </a:pPr>
            <a:r>
              <a:t/>
            </a:r>
            <a:endParaRPr b="1" sz="1800">
              <a:solidFill>
                <a:schemeClr val="lt1"/>
              </a:solidFill>
              <a:latin typeface="Verdana"/>
              <a:ea typeface="Verdana"/>
              <a:cs typeface="Verdana"/>
              <a:sym typeface="Verdana"/>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54" name="Shape 54"/>
        <p:cNvGrpSpPr/>
        <p:nvPr/>
      </p:nvGrpSpPr>
      <p:grpSpPr>
        <a:xfrm>
          <a:off x="0" y="0"/>
          <a:ext cx="0" cy="0"/>
          <a:chOff x="0" y="0"/>
          <a:chExt cx="0" cy="0"/>
        </a:xfrm>
      </p:grpSpPr>
      <p:sp>
        <p:nvSpPr>
          <p:cNvPr id="55" name="Shape 55"/>
          <p:cNvSpPr txBox="1"/>
          <p:nvPr>
            <p:ph type="title"/>
          </p:nvPr>
        </p:nvSpPr>
        <p:spPr>
          <a:xfrm>
            <a:off x="320675" y="320675"/>
            <a:ext cx="8366125" cy="841374"/>
          </a:xfrm>
          <a:prstGeom prst="rect">
            <a:avLst/>
          </a:prstGeom>
          <a:noFill/>
          <a:ln>
            <a:noFill/>
          </a:ln>
        </p:spPr>
        <p:txBody>
          <a:bodyPr anchorCtr="0" anchor="t" bIns="45700" lIns="91425" rIns="91425" tIns="45700">
            <a:noAutofit/>
          </a:bodyPr>
          <a:lstStyle/>
          <a:p>
            <a:pPr lvl="0" rtl="0" algn="ctr">
              <a:spcBef>
                <a:spcPts val="0"/>
              </a:spcBef>
              <a:buClr>
                <a:schemeClr val="dk1"/>
              </a:buClr>
              <a:buSzPct val="25000"/>
              <a:buFont typeface="Arial"/>
              <a:buNone/>
            </a:pPr>
            <a:r>
              <a:rPr lang="en-US" sz="6000">
                <a:solidFill>
                  <a:schemeClr val="lt1"/>
                </a:solidFill>
                <a:latin typeface="Verdana"/>
                <a:ea typeface="Verdana"/>
                <a:cs typeface="Verdana"/>
                <a:sym typeface="Verdana"/>
              </a:rPr>
              <a:t>Promotional Video</a:t>
            </a: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56" name="Shape 56"/>
          <p:cNvSpPr txBox="1"/>
          <p:nvPr/>
        </p:nvSpPr>
        <p:spPr>
          <a:xfrm>
            <a:off x="350837" y="6356350"/>
            <a:ext cx="409575" cy="217487"/>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57" name="Shape 57"/>
          <p:cNvSpPr txBox="1"/>
          <p:nvPr/>
        </p:nvSpPr>
        <p:spPr>
          <a:xfrm>
            <a:off x="568325" y="6356350"/>
            <a:ext cx="8137525" cy="287337"/>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r>
              <a:rPr b="0" baseline="0" i="0" lang="en-US" sz="800" u="none" cap="none" strike="noStrike">
                <a:solidFill>
                  <a:schemeClr val="lt1"/>
                </a:solidFill>
                <a:latin typeface="Verdana"/>
                <a:ea typeface="Verdana"/>
                <a:cs typeface="Verdana"/>
                <a:sym typeface="Verdana"/>
              </a:rPr>
              <a:t>| </a:t>
            </a:r>
            <a:r>
              <a:rPr lang="en-US" sz="800">
                <a:solidFill>
                  <a:schemeClr val="lt1"/>
                </a:solidFill>
                <a:latin typeface="Verdana"/>
                <a:ea typeface="Verdana"/>
                <a:cs typeface="Verdana"/>
                <a:sym typeface="Verdana"/>
              </a:rPr>
              <a:t>The Y as a Center for Learning</a:t>
            </a:r>
            <a:r>
              <a:rPr b="0" baseline="0" i="0" lang="en-US" sz="800" u="none" cap="none" strike="noStrike">
                <a:solidFill>
                  <a:schemeClr val="lt1"/>
                </a:solidFill>
                <a:latin typeface="Verdana"/>
                <a:ea typeface="Verdana"/>
                <a:cs typeface="Verdana"/>
                <a:sym typeface="Verdana"/>
              </a:rPr>
              <a:t> | </a:t>
            </a:r>
            <a:r>
              <a:rPr lang="en-US" sz="800">
                <a:solidFill>
                  <a:schemeClr val="lt1"/>
                </a:solidFill>
                <a:latin typeface="Verdana"/>
                <a:ea typeface="Verdana"/>
                <a:cs typeface="Verdana"/>
                <a:sym typeface="Verdana"/>
              </a:rPr>
              <a:t>YMCA at Virginia Tech</a:t>
            </a:r>
          </a:p>
        </p:txBody>
      </p:sp>
      <p:sp>
        <p:nvSpPr>
          <p:cNvPr id="58" name="Shape 58"/>
          <p:cNvSpPr txBox="1"/>
          <p:nvPr>
            <p:ph idx="1" type="body"/>
          </p:nvPr>
        </p:nvSpPr>
        <p:spPr>
          <a:xfrm>
            <a:off x="354012" y="1739900"/>
            <a:ext cx="8339137" cy="4375149"/>
          </a:xfrm>
          <a:prstGeom prst="rect">
            <a:avLst/>
          </a:prstGeom>
          <a:noFill/>
          <a:ln>
            <a:noFill/>
          </a:ln>
        </p:spPr>
        <p:txBody>
          <a:bodyPr anchorCtr="0" anchor="t" bIns="45700" lIns="91425" rIns="91425" tIns="45700">
            <a:noAutofit/>
          </a:bodyPr>
          <a:lstStyle/>
          <a:p>
            <a:pPr lvl="0" rtl="0" algn="ctr">
              <a:spcBef>
                <a:spcPts val="600"/>
              </a:spcBef>
              <a:buClr>
                <a:schemeClr val="lt1"/>
              </a:buClr>
              <a:buFont typeface="Georgia"/>
              <a:buNone/>
            </a:pPr>
            <a:r>
              <a:t/>
            </a:r>
            <a:endParaRPr>
              <a:solidFill>
                <a:srgbClr val="FFFFFF"/>
              </a:solidFill>
              <a:latin typeface="Verdana"/>
              <a:ea typeface="Verdana"/>
              <a:cs typeface="Verdana"/>
              <a:sym typeface="Verdana"/>
            </a:endParaRPr>
          </a:p>
          <a:p>
            <a:pPr indent="0" lvl="0" marL="0" rtl="0" algn="l">
              <a:spcBef>
                <a:spcPts val="600"/>
              </a:spcBef>
              <a:buClr>
                <a:schemeClr val="lt1"/>
              </a:buClr>
              <a:buFont typeface="Georgia"/>
              <a:buNone/>
            </a:pPr>
            <a:r>
              <a:t/>
            </a:r>
            <a:endParaRPr>
              <a:solidFill>
                <a:srgbClr val="FFFFFF"/>
              </a:solidFill>
              <a:latin typeface="Verdana"/>
              <a:ea typeface="Verdana"/>
              <a:cs typeface="Verdana"/>
              <a:sym typeface="Verdana"/>
            </a:endParaRPr>
          </a:p>
          <a:p>
            <a:pPr lvl="0" rtl="0" algn="ctr">
              <a:spcBef>
                <a:spcPts val="600"/>
              </a:spcBef>
              <a:buClr>
                <a:schemeClr val="dk1"/>
              </a:buClr>
              <a:buFont typeface="Arial"/>
              <a:buNone/>
            </a:pPr>
            <a:r>
              <a:rPr lang="en-US" sz="3000">
                <a:solidFill>
                  <a:srgbClr val="FFFFFF"/>
                </a:solidFill>
                <a:latin typeface="Verdana"/>
                <a:ea typeface="Verdana"/>
                <a:cs typeface="Verdana"/>
                <a:sym typeface="Verdana"/>
              </a:rPr>
              <a:t>The Y as a Center for Learning</a:t>
            </a:r>
          </a:p>
          <a:p>
            <a:pPr lvl="0" rtl="0" algn="ctr">
              <a:spcBef>
                <a:spcPts val="600"/>
              </a:spcBef>
              <a:buClr>
                <a:schemeClr val="dk1"/>
              </a:buClr>
              <a:buFont typeface="Arial"/>
              <a:buNone/>
            </a:pPr>
            <a:r>
              <a:t/>
            </a:r>
            <a:endParaRPr sz="2400">
              <a:solidFill>
                <a:srgbClr val="FFFFFF"/>
              </a:solidFill>
              <a:latin typeface="Verdana"/>
              <a:ea typeface="Verdana"/>
              <a:cs typeface="Verdana"/>
              <a:sym typeface="Verdana"/>
            </a:endParaRPr>
          </a:p>
          <a:p>
            <a:pPr lvl="0" rtl="0" algn="ctr">
              <a:spcBef>
                <a:spcPts val="600"/>
              </a:spcBef>
              <a:buClr>
                <a:schemeClr val="dk1"/>
              </a:buClr>
              <a:buFont typeface="Arial"/>
              <a:buNone/>
            </a:pPr>
            <a:r>
              <a:rPr lang="en-US" sz="2400" u="sng">
                <a:solidFill>
                  <a:srgbClr val="FFFFFF"/>
                </a:solidFill>
                <a:latin typeface="Verdana"/>
                <a:ea typeface="Verdana"/>
                <a:cs typeface="Verdana"/>
                <a:sym typeface="Verdana"/>
                <a:hlinkClick r:id="rId3"/>
              </a:rPr>
              <a:t>https://youtu.be/X8eMaRCleZ0</a:t>
            </a:r>
          </a:p>
          <a:p>
            <a:pPr lvl="0" rtl="0" algn="ctr">
              <a:spcBef>
                <a:spcPts val="600"/>
              </a:spcBef>
              <a:buClr>
                <a:schemeClr val="dk1"/>
              </a:buClr>
              <a:buFont typeface="Arial"/>
              <a:buNone/>
            </a:pPr>
            <a:r>
              <a:t/>
            </a:r>
            <a:endParaRPr sz="2400">
              <a:solidFill>
                <a:srgbClr val="FFFFFF"/>
              </a:solidFill>
              <a:latin typeface="Verdana"/>
              <a:ea typeface="Verdana"/>
              <a:cs typeface="Verdana"/>
              <a:sym typeface="Verdana"/>
            </a:endParaRPr>
          </a:p>
          <a:p>
            <a:pPr lvl="0" rtl="0" algn="ctr">
              <a:spcBef>
                <a:spcPts val="600"/>
              </a:spcBef>
              <a:buClr>
                <a:schemeClr val="lt1"/>
              </a:buClr>
              <a:buFont typeface="Georgia"/>
              <a:buNone/>
            </a:pPr>
            <a:r>
              <a:t/>
            </a:r>
            <a:endParaRPr sz="2400">
              <a:solidFill>
                <a:srgbClr val="FFFFFF"/>
              </a:solidFill>
              <a:latin typeface="Verdana"/>
              <a:ea typeface="Verdana"/>
              <a:cs typeface="Verdana"/>
              <a:sym typeface="Verdana"/>
            </a:endParaRPr>
          </a:p>
          <a:p>
            <a:pPr lvl="0" rtl="0" algn="ctr">
              <a:spcBef>
                <a:spcPts val="600"/>
              </a:spcBef>
              <a:buClr>
                <a:schemeClr val="lt1"/>
              </a:buClr>
              <a:buFont typeface="Georgia"/>
              <a:buNone/>
            </a:pPr>
            <a:r>
              <a:t/>
            </a:r>
            <a:endParaRPr sz="2400">
              <a:solidFill>
                <a:srgbClr val="FFFFFF"/>
              </a:solidFill>
              <a:latin typeface="Verdana"/>
              <a:ea typeface="Verdana"/>
              <a:cs typeface="Verdana"/>
              <a:sym typeface="Verdana"/>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62" name="Shape 62"/>
        <p:cNvGrpSpPr/>
        <p:nvPr/>
      </p:nvGrpSpPr>
      <p:grpSpPr>
        <a:xfrm>
          <a:off x="0" y="0"/>
          <a:ext cx="0" cy="0"/>
          <a:chOff x="0" y="0"/>
          <a:chExt cx="0" cy="0"/>
        </a:xfrm>
      </p:grpSpPr>
      <p:sp>
        <p:nvSpPr>
          <p:cNvPr id="63" name="Shape 63"/>
          <p:cNvSpPr txBox="1"/>
          <p:nvPr>
            <p:ph type="title"/>
          </p:nvPr>
        </p:nvSpPr>
        <p:spPr>
          <a:xfrm>
            <a:off x="205637" y="2610600"/>
            <a:ext cx="8732700" cy="1636799"/>
          </a:xfrm>
          <a:prstGeom prst="rect">
            <a:avLst/>
          </a:prstGeom>
          <a:noFill/>
          <a:ln>
            <a:noFill/>
          </a:ln>
        </p:spPr>
        <p:txBody>
          <a:bodyPr anchorCtr="0" anchor="t" bIns="45700" lIns="91425" rIns="91425" tIns="45700">
            <a:noAutofit/>
          </a:bodyPr>
          <a:lstStyle/>
          <a:p>
            <a:pPr lvl="0" rtl="0" algn="ctr">
              <a:lnSpc>
                <a:spcPct val="100000"/>
              </a:lnSpc>
              <a:spcBef>
                <a:spcPts val="0"/>
              </a:spcBef>
              <a:buClr>
                <a:schemeClr val="dk1"/>
              </a:buClr>
              <a:buSzPct val="25000"/>
              <a:buFont typeface="Arial"/>
              <a:buNone/>
            </a:pPr>
            <a:r>
              <a:rPr lang="en-US" sz="6000">
                <a:solidFill>
                  <a:schemeClr val="lt1"/>
                </a:solidFill>
                <a:latin typeface="Verdana"/>
                <a:ea typeface="Verdana"/>
                <a:cs typeface="Verdana"/>
                <a:sym typeface="Verdana"/>
              </a:rPr>
              <a:t>Open University Classes</a:t>
            </a:r>
          </a:p>
          <a:p>
            <a:pPr indent="0" lvl="0" marL="0" marR="0" rtl="0" algn="l">
              <a:lnSpc>
                <a:spcPct val="80000"/>
              </a:lnSpc>
              <a:spcBef>
                <a:spcPts val="0"/>
              </a:spcBef>
              <a:spcAft>
                <a:spcPts val="0"/>
              </a:spcAft>
              <a:buClr>
                <a:schemeClr val="lt1"/>
              </a:buClr>
              <a:buFont typeface="Verdana"/>
              <a:buNone/>
            </a:pPr>
            <a:r>
              <a:t/>
            </a:r>
            <a:endParaRPr b="1" sz="6400">
              <a:solidFill>
                <a:schemeClr val="lt1"/>
              </a:solidFill>
              <a:latin typeface="Verdana"/>
              <a:ea typeface="Verdana"/>
              <a:cs typeface="Verdana"/>
              <a:sym typeface="Verdana"/>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67" name="Shape 67"/>
        <p:cNvGrpSpPr/>
        <p:nvPr/>
      </p:nvGrpSpPr>
      <p:grpSpPr>
        <a:xfrm>
          <a:off x="0" y="0"/>
          <a:ext cx="0" cy="0"/>
          <a:chOff x="0" y="0"/>
          <a:chExt cx="0" cy="0"/>
        </a:xfrm>
      </p:grpSpPr>
      <p:sp>
        <p:nvSpPr>
          <p:cNvPr id="68" name="Shape 68"/>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30555"/>
              <a:buFont typeface="Arial"/>
              <a:buNone/>
            </a:pPr>
            <a:r>
              <a:rPr lang="en-US" sz="3600">
                <a:solidFill>
                  <a:schemeClr val="lt1"/>
                </a:solidFill>
                <a:latin typeface="Verdana"/>
                <a:ea typeface="Verdana"/>
                <a:cs typeface="Verdana"/>
                <a:sym typeface="Verdana"/>
              </a:rPr>
              <a:t>Open University Classes</a:t>
            </a:r>
          </a:p>
          <a:p>
            <a:pPr indent="0" lvl="0" marL="0" marR="0" rtl="0" algn="l">
              <a:lnSpc>
                <a:spcPct val="100000"/>
              </a:lnSpc>
              <a:spcBef>
                <a:spcPts val="0"/>
              </a:spcBef>
              <a:spcAft>
                <a:spcPts val="0"/>
              </a:spcAft>
              <a:buClr>
                <a:schemeClr val="lt1"/>
              </a:buClr>
              <a:buFont typeface="Verdana"/>
              <a:buNone/>
            </a:pPr>
            <a:r>
              <a:t/>
            </a:r>
            <a:endParaRPr b="1" sz="3600">
              <a:solidFill>
                <a:schemeClr val="lt1"/>
              </a:solidFill>
              <a:latin typeface="Verdana"/>
              <a:ea typeface="Verdana"/>
              <a:cs typeface="Verdana"/>
              <a:sym typeface="Verdana"/>
            </a:endParaRPr>
          </a:p>
        </p:txBody>
      </p:sp>
      <p:sp>
        <p:nvSpPr>
          <p:cNvPr id="69" name="Shape 69"/>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70" name="Shape 70"/>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71" name="Shape 71"/>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0" lvl="0" marL="0" rtl="0">
              <a:spcBef>
                <a:spcPts val="600"/>
              </a:spcBef>
              <a:buClr>
                <a:srgbClr val="000000"/>
              </a:buClr>
              <a:buSzPct val="55000"/>
              <a:buFont typeface="Arial"/>
              <a:buNone/>
            </a:pPr>
            <a:r>
              <a:rPr b="1" lang="en-US" sz="2000">
                <a:solidFill>
                  <a:srgbClr val="FFFFFF"/>
                </a:solidFill>
                <a:latin typeface="Verdana"/>
                <a:ea typeface="Verdana"/>
                <a:cs typeface="Verdana"/>
                <a:sym typeface="Verdana"/>
              </a:rPr>
              <a:t>Open to Everyone</a:t>
            </a: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The YMCA Open University is committed to offering a wide variety of affordable courses open to all members of the community.</a:t>
            </a:r>
          </a:p>
          <a:p>
            <a:pPr indent="0" lvl="0" marL="0" rtl="0">
              <a:spcBef>
                <a:spcPts val="600"/>
              </a:spcBef>
              <a:buClr>
                <a:srgbClr val="000000"/>
              </a:buClr>
              <a:buFont typeface="Arial"/>
              <a:buNone/>
            </a:pPr>
            <a:r>
              <a:t/>
            </a:r>
            <a:endParaRPr sz="1800">
              <a:solidFill>
                <a:srgbClr val="FFFFFF"/>
              </a:solidFill>
              <a:latin typeface="Verdana"/>
              <a:ea typeface="Verdana"/>
              <a:cs typeface="Verdana"/>
              <a:sym typeface="Verdana"/>
            </a:endParaRPr>
          </a:p>
          <a:p>
            <a:pPr indent="0" lvl="0" marL="0" rtl="0">
              <a:spcBef>
                <a:spcPts val="600"/>
              </a:spcBef>
              <a:buClr>
                <a:srgbClr val="000000"/>
              </a:buClr>
              <a:buSzPct val="55000"/>
              <a:buFont typeface="Arial"/>
              <a:buNone/>
            </a:pPr>
            <a:r>
              <a:rPr b="1" lang="en-US" sz="2000">
                <a:solidFill>
                  <a:srgbClr val="FFFFFF"/>
                </a:solidFill>
                <a:latin typeface="Verdana"/>
                <a:ea typeface="Verdana"/>
                <a:cs typeface="Verdana"/>
                <a:sym typeface="Verdana"/>
              </a:rPr>
              <a:t>Variety</a:t>
            </a:r>
          </a:p>
          <a:p>
            <a:pPr indent="114300" lvl="0" rtl="0">
              <a:spcBef>
                <a:spcPts val="600"/>
              </a:spcBef>
              <a:buClr>
                <a:srgbClr val="FFFFFF"/>
              </a:buClr>
              <a:buSzPct val="100000"/>
              <a:buFont typeface="Verdana"/>
              <a:buChar char="●"/>
            </a:pPr>
            <a:r>
              <a:rPr lang="en-US" sz="1800">
                <a:solidFill>
                  <a:srgbClr val="FFFFFF"/>
                </a:solidFill>
                <a:latin typeface="Verdana"/>
                <a:ea typeface="Verdana"/>
                <a:cs typeface="Verdana"/>
                <a:sym typeface="Verdana"/>
              </a:rPr>
              <a:t>“We really only need a handful of people with an interest in something, and it offers an opportunity for the instructor to share what they know. Sometimes they’re so esoteric that there might not be any other venue that would be interested in giving it a try. I’m not sure where else you’d go to take a class or workshop in Intro to Animal Tracking.” - Carol McNeely</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75" name="Shape 75"/>
        <p:cNvGrpSpPr/>
        <p:nvPr/>
      </p:nvGrpSpPr>
      <p:grpSpPr>
        <a:xfrm>
          <a:off x="0" y="0"/>
          <a:ext cx="0" cy="0"/>
          <a:chOff x="0" y="0"/>
          <a:chExt cx="0" cy="0"/>
        </a:xfrm>
      </p:grpSpPr>
      <p:sp>
        <p:nvSpPr>
          <p:cNvPr id="76" name="Shape 76"/>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Class Categories</a:t>
            </a: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77" name="Shape 77"/>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78" name="Shape 78"/>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79" name="Shape 79"/>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ARTS AND CRAFTS</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DANCE AND FITNESS</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HEALTHY LIVING</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WRITING AND LANGUAGE</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GARDENING AND OUTDOORS</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POTTERY</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83" name="Shape 83"/>
        <p:cNvGrpSpPr/>
        <p:nvPr/>
      </p:nvGrpSpPr>
      <p:grpSpPr>
        <a:xfrm>
          <a:off x="0" y="0"/>
          <a:ext cx="0" cy="0"/>
          <a:chOff x="0" y="0"/>
          <a:chExt cx="0" cy="0"/>
        </a:xfrm>
      </p:grpSpPr>
      <p:sp>
        <p:nvSpPr>
          <p:cNvPr id="84" name="Shape 84"/>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Arts and Crafts</a:t>
            </a: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85" name="Shape 85"/>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86" name="Shape 86"/>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87" name="Shape 87"/>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Crochet for Beginners</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Drawing</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Scrapbooking for Kids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91" name="Shape 91"/>
        <p:cNvGrpSpPr/>
        <p:nvPr/>
      </p:nvGrpSpPr>
      <p:grpSpPr>
        <a:xfrm>
          <a:off x="0" y="0"/>
          <a:ext cx="0" cy="0"/>
          <a:chOff x="0" y="0"/>
          <a:chExt cx="0" cy="0"/>
        </a:xfrm>
      </p:grpSpPr>
      <p:sp>
        <p:nvSpPr>
          <p:cNvPr id="92" name="Shape 92"/>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Dance and Fitness</a:t>
            </a: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93" name="Shape 93"/>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94" name="Shape 94"/>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95" name="Shape 95"/>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69850" lvl="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Zumba</a:t>
            </a:r>
          </a:p>
          <a:p>
            <a:pPr indent="69850" lvl="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Ashtanga Yoga</a:t>
            </a:r>
          </a:p>
          <a:p>
            <a:pPr indent="69850" lvl="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Yoga for Kids</a:t>
            </a:r>
          </a:p>
          <a:p>
            <a:pPr indent="69850" lvl="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And Many More!</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99" name="Shape 99"/>
        <p:cNvGrpSpPr/>
        <p:nvPr/>
      </p:nvGrpSpPr>
      <p:grpSpPr>
        <a:xfrm>
          <a:off x="0" y="0"/>
          <a:ext cx="0" cy="0"/>
          <a:chOff x="0" y="0"/>
          <a:chExt cx="0" cy="0"/>
        </a:xfrm>
      </p:grpSpPr>
      <p:sp>
        <p:nvSpPr>
          <p:cNvPr id="100" name="Shape 100"/>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Healthy Living</a:t>
            </a: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01" name="Shape 101"/>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02" name="Shape 102"/>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03" name="Shape 103"/>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International Women’s Mornings</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Introduction to The Presence Process</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Partner Massage</a:t>
            </a:r>
          </a:p>
          <a:p>
            <a:pPr indent="-387350" lvl="0" marL="45720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And Many More!</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accent1"/>
        </a:solidFill>
      </p:bgPr>
    </p:bg>
    <p:spTree>
      <p:nvGrpSpPr>
        <p:cNvPr id="107" name="Shape 107"/>
        <p:cNvGrpSpPr/>
        <p:nvPr/>
      </p:nvGrpSpPr>
      <p:grpSpPr>
        <a:xfrm>
          <a:off x="0" y="0"/>
          <a:ext cx="0" cy="0"/>
          <a:chOff x="0" y="0"/>
          <a:chExt cx="0" cy="0"/>
        </a:xfrm>
      </p:grpSpPr>
      <p:sp>
        <p:nvSpPr>
          <p:cNvPr id="108" name="Shape 108"/>
          <p:cNvSpPr txBox="1"/>
          <p:nvPr>
            <p:ph type="title"/>
          </p:nvPr>
        </p:nvSpPr>
        <p:spPr>
          <a:xfrm>
            <a:off x="320675" y="320675"/>
            <a:ext cx="8366100" cy="841499"/>
          </a:xfrm>
          <a:prstGeom prst="rect">
            <a:avLst/>
          </a:prstGeom>
          <a:noFill/>
          <a:ln>
            <a:noFill/>
          </a:ln>
        </p:spPr>
        <p:txBody>
          <a:bodyPr anchorCtr="0" anchor="t" bIns="45700" lIns="91425" rIns="91425" tIns="45700">
            <a:noAutofit/>
          </a:bodyPr>
          <a:lstStyle/>
          <a:p>
            <a:pPr lvl="0" rtl="0" algn="ctr">
              <a:spcBef>
                <a:spcPts val="0"/>
              </a:spcBef>
              <a:buClr>
                <a:schemeClr val="dk1"/>
              </a:buClr>
              <a:buSzPct val="27500"/>
              <a:buFont typeface="Arial"/>
              <a:buNone/>
            </a:pPr>
            <a:r>
              <a:rPr lang="en-US" sz="4000">
                <a:solidFill>
                  <a:schemeClr val="lt1"/>
                </a:solidFill>
                <a:latin typeface="Verdana"/>
                <a:ea typeface="Verdana"/>
                <a:cs typeface="Verdana"/>
                <a:sym typeface="Verdana"/>
              </a:rPr>
              <a:t>Writing and Language</a:t>
            </a: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4000">
              <a:solidFill>
                <a:schemeClr val="lt1"/>
              </a:solidFill>
              <a:latin typeface="Verdana"/>
              <a:ea typeface="Verdana"/>
              <a:cs typeface="Verdana"/>
              <a:sym typeface="Verdana"/>
            </a:endParaRPr>
          </a:p>
          <a:p>
            <a:pPr lvl="0" rtl="0" algn="ctr">
              <a:spcBef>
                <a:spcPts val="0"/>
              </a:spcBef>
              <a:buClr>
                <a:schemeClr val="dk1"/>
              </a:buClr>
              <a:buFont typeface="Arial"/>
              <a:buNone/>
            </a:pPr>
            <a:r>
              <a:t/>
            </a:r>
            <a:endParaRPr sz="3000">
              <a:solidFill>
                <a:schemeClr val="lt1"/>
              </a:solidFill>
              <a:latin typeface="Verdana"/>
              <a:ea typeface="Verdana"/>
              <a:cs typeface="Verdana"/>
              <a:sym typeface="Verdana"/>
            </a:endParaRPr>
          </a:p>
          <a:p>
            <a:pPr indent="0" lvl="0" marL="0" marR="0" rtl="0" algn="l">
              <a:lnSpc>
                <a:spcPct val="100000"/>
              </a:lnSpc>
              <a:spcBef>
                <a:spcPts val="0"/>
              </a:spcBef>
              <a:spcAft>
                <a:spcPts val="0"/>
              </a:spcAft>
              <a:buClr>
                <a:schemeClr val="lt1"/>
              </a:buClr>
              <a:buFont typeface="Verdana"/>
              <a:buNone/>
            </a:pPr>
            <a:r>
              <a:t/>
            </a:r>
            <a:endParaRPr b="1" sz="2600">
              <a:solidFill>
                <a:schemeClr val="lt1"/>
              </a:solidFill>
              <a:latin typeface="Verdana"/>
              <a:ea typeface="Verdana"/>
              <a:cs typeface="Verdana"/>
              <a:sym typeface="Verdana"/>
            </a:endParaRPr>
          </a:p>
        </p:txBody>
      </p:sp>
      <p:sp>
        <p:nvSpPr>
          <p:cNvPr id="109" name="Shape 109"/>
          <p:cNvSpPr txBox="1"/>
          <p:nvPr/>
        </p:nvSpPr>
        <p:spPr>
          <a:xfrm>
            <a:off x="350837" y="6356350"/>
            <a:ext cx="409500" cy="2174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lt1"/>
              </a:buClr>
              <a:buSzPct val="25000"/>
              <a:buFont typeface="Verdana"/>
              <a:buNone/>
            </a:pPr>
            <a:fld id="{00000000-1234-1234-1234-123412341234}" type="slidenum">
              <a:rPr b="0" baseline="0" i="0" lang="en-US" sz="800" u="none" cap="none" strike="noStrike">
                <a:solidFill>
                  <a:schemeClr val="lt1"/>
                </a:solidFill>
                <a:latin typeface="Verdana"/>
                <a:ea typeface="Verdana"/>
                <a:cs typeface="Verdana"/>
                <a:sym typeface="Verdana"/>
              </a:rPr>
              <a:t>‹#›</a:t>
            </a:fld>
          </a:p>
        </p:txBody>
      </p:sp>
      <p:sp>
        <p:nvSpPr>
          <p:cNvPr id="110" name="Shape 110"/>
          <p:cNvSpPr txBox="1"/>
          <p:nvPr/>
        </p:nvSpPr>
        <p:spPr>
          <a:xfrm>
            <a:off x="568325" y="6356350"/>
            <a:ext cx="8137500" cy="287399"/>
          </a:xfrm>
          <a:prstGeom prst="rect">
            <a:avLst/>
          </a:prstGeom>
          <a:noFill/>
          <a:ln>
            <a:noFill/>
          </a:ln>
        </p:spPr>
        <p:txBody>
          <a:bodyPr anchorCtr="0" anchor="t" bIns="45700" lIns="91425" rIns="91425" tIns="45700">
            <a:noAutofit/>
          </a:bodyPr>
          <a:lstStyle/>
          <a:p>
            <a:pPr lvl="0" rtl="0">
              <a:spcBef>
                <a:spcPts val="0"/>
              </a:spcBef>
              <a:buClr>
                <a:schemeClr val="lt1"/>
              </a:buClr>
              <a:buSzPct val="25000"/>
              <a:buFont typeface="Verdana"/>
              <a:buNone/>
            </a:pPr>
            <a:r>
              <a:rPr lang="en-US" sz="800">
                <a:solidFill>
                  <a:schemeClr val="lt1"/>
                </a:solidFill>
                <a:latin typeface="Verdana"/>
                <a:ea typeface="Verdana"/>
                <a:cs typeface="Verdana"/>
                <a:sym typeface="Verdana"/>
              </a:rPr>
              <a:t>| The Y as a Center for Learning | YMCA at Virginia Tech</a:t>
            </a:r>
          </a:p>
          <a:p>
            <a:pPr indent="0" lvl="0" marL="0" marR="0" rtl="0" algn="l">
              <a:lnSpc>
                <a:spcPct val="100000"/>
              </a:lnSpc>
              <a:spcBef>
                <a:spcPts val="0"/>
              </a:spcBef>
              <a:spcAft>
                <a:spcPts val="0"/>
              </a:spcAft>
              <a:buClr>
                <a:schemeClr val="lt1"/>
              </a:buClr>
              <a:buFont typeface="Verdana"/>
              <a:buNone/>
            </a:pPr>
            <a:r>
              <a:t/>
            </a:r>
            <a:endParaRPr sz="800">
              <a:solidFill>
                <a:schemeClr val="lt1"/>
              </a:solidFill>
              <a:latin typeface="Verdana"/>
              <a:ea typeface="Verdana"/>
              <a:cs typeface="Verdana"/>
              <a:sym typeface="Verdana"/>
            </a:endParaRPr>
          </a:p>
        </p:txBody>
      </p:sp>
      <p:sp>
        <p:nvSpPr>
          <p:cNvPr id="111" name="Shape 111"/>
          <p:cNvSpPr txBox="1"/>
          <p:nvPr>
            <p:ph idx="1" type="body"/>
          </p:nvPr>
        </p:nvSpPr>
        <p:spPr>
          <a:xfrm>
            <a:off x="354012" y="1739900"/>
            <a:ext cx="8339100" cy="4375200"/>
          </a:xfrm>
          <a:prstGeom prst="rect">
            <a:avLst/>
          </a:prstGeom>
          <a:noFill/>
          <a:ln>
            <a:noFill/>
          </a:ln>
        </p:spPr>
        <p:txBody>
          <a:bodyPr anchorCtr="0" anchor="t" bIns="45700" lIns="91425" rIns="91425" tIns="45700">
            <a:noAutofit/>
          </a:bodyPr>
          <a:lstStyle/>
          <a:p>
            <a:pPr indent="69850" lvl="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ESL Class</a:t>
            </a:r>
          </a:p>
          <a:p>
            <a:pPr indent="69850" lvl="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Intermediate Conversational Spanish</a:t>
            </a:r>
          </a:p>
          <a:p>
            <a:pPr indent="69850" lvl="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French for Preschoolers</a:t>
            </a:r>
          </a:p>
          <a:p>
            <a:pPr indent="69850" lvl="0" rtl="0">
              <a:spcBef>
                <a:spcPts val="600"/>
              </a:spcBef>
              <a:buClr>
                <a:srgbClr val="FFFFFF"/>
              </a:buClr>
              <a:buSzPct val="100000"/>
              <a:buFont typeface="Verdana"/>
              <a:buChar char="●"/>
            </a:pPr>
            <a:r>
              <a:rPr lang="en-US" sz="2500">
                <a:solidFill>
                  <a:srgbClr val="FFFFFF"/>
                </a:solidFill>
                <a:latin typeface="Verdana"/>
                <a:ea typeface="Verdana"/>
                <a:cs typeface="Verdana"/>
                <a:sym typeface="Verdana"/>
              </a:rPr>
              <a:t>And Many More!</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5_2011_PPT_template">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1_2011_PPT_template">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4.xml><?xml version="1.0" encoding="utf-8"?>
<a:theme xmlns:a="http://schemas.openxmlformats.org/drawingml/2006/main" xmlns:r="http://schemas.openxmlformats.org/officeDocument/2006/relationships" name="3_2011_PPT_template">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5.xml><?xml version="1.0" encoding="utf-8"?>
<a:theme xmlns:a="http://schemas.openxmlformats.org/drawingml/2006/main" xmlns:r="http://schemas.openxmlformats.org/officeDocument/2006/relationships" name="4_2011_PPT_template">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7.xml><?xml version="1.0" encoding="utf-8"?>
<a:theme xmlns:a="http://schemas.openxmlformats.org/drawingml/2006/main" xmlns:r="http://schemas.openxmlformats.org/officeDocument/2006/relationships" name="1_YMCA-Red">
  <a:themeElements>
    <a:clrScheme name="Y-PowerPoint">
      <a:dk1>
        <a:srgbClr val="000000"/>
      </a:dk1>
      <a:lt1>
        <a:srgbClr val="FFFFFF"/>
      </a:lt1>
      <a:dk2>
        <a:srgbClr val="464847"/>
      </a:dk2>
      <a:lt2>
        <a:srgbClr val="FFFFFF"/>
      </a:lt2>
      <a:accent1>
        <a:srgbClr val="F47920"/>
      </a:accent1>
      <a:accent2>
        <a:srgbClr val="ED1C24"/>
      </a:accent2>
      <a:accent3>
        <a:srgbClr val="92278F"/>
      </a:accent3>
      <a:accent4>
        <a:srgbClr val="0089D0"/>
      </a:accent4>
      <a:accent5>
        <a:srgbClr val="01A490"/>
      </a:accent5>
      <a:accent6>
        <a:srgbClr val="464847"/>
      </a:accent6>
      <a:hlink>
        <a:srgbClr val="007CBC"/>
      </a:hlink>
      <a:folHlink>
        <a:srgbClr val="01A4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