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87" r:id="rId1"/>
  </p:sldMasterIdLst>
  <p:notesMasterIdLst>
    <p:notesMasterId r:id="rId16"/>
  </p:notesMasterIdLst>
  <p:sldIdLst>
    <p:sldId id="256" r:id="rId2"/>
    <p:sldId id="257" r:id="rId3"/>
    <p:sldId id="262" r:id="rId4"/>
    <p:sldId id="271" r:id="rId5"/>
    <p:sldId id="270" r:id="rId6"/>
    <p:sldId id="266" r:id="rId7"/>
    <p:sldId id="269" r:id="rId8"/>
    <p:sldId id="268" r:id="rId9"/>
    <p:sldId id="274" r:id="rId10"/>
    <p:sldId id="276" r:id="rId11"/>
    <p:sldId id="277" r:id="rId12"/>
    <p:sldId id="278" r:id="rId13"/>
    <p:sldId id="279" r:id="rId14"/>
    <p:sldId id="28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80" userDrawn="1">
          <p15:clr>
            <a:srgbClr val="A4A3A4"/>
          </p15:clr>
        </p15:guide>
        <p15:guide id="2" pos="5448" userDrawn="1">
          <p15:clr>
            <a:srgbClr val="A4A3A4"/>
          </p15:clr>
        </p15:guide>
        <p15:guide id="3" pos="3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4A3D"/>
    <a:srgbClr val="9EB958"/>
    <a:srgbClr val="000000"/>
    <a:srgbClr val="2323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47" autoAdjust="0"/>
    <p:restoredTop sz="84071" autoAdjust="0"/>
  </p:normalViewPr>
  <p:slideViewPr>
    <p:cSldViewPr snapToGrid="0">
      <p:cViewPr varScale="1">
        <p:scale>
          <a:sx n="102" d="100"/>
          <a:sy n="102" d="100"/>
        </p:scale>
        <p:origin x="1650" y="108"/>
      </p:cViewPr>
      <p:guideLst>
        <p:guide orient="horz" pos="1680"/>
        <p:guide pos="5448"/>
        <p:guide pos="3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354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3DCE6E-D68B-4067-B23D-3A69AE577CCE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B9C3401-9D85-440D-A756-9E4C6D8DF930}">
      <dgm:prSet phldrT="[Text]"/>
      <dgm:spPr/>
      <dgm:t>
        <a:bodyPr/>
        <a:lstStyle/>
        <a:p>
          <a:r>
            <a:rPr lang="en-US" dirty="0" smtClean="0"/>
            <a:t>Descriptive Metadata</a:t>
          </a:r>
          <a:endParaRPr lang="en-US" dirty="0"/>
        </a:p>
      </dgm:t>
    </dgm:pt>
    <dgm:pt modelId="{8F4A2CA9-A7EE-4079-9C5F-438BB69BC09C}" type="parTrans" cxnId="{79AEC127-4171-4DAC-BAA2-1B882238F9D4}">
      <dgm:prSet/>
      <dgm:spPr/>
      <dgm:t>
        <a:bodyPr/>
        <a:lstStyle/>
        <a:p>
          <a:endParaRPr lang="en-US"/>
        </a:p>
      </dgm:t>
    </dgm:pt>
    <dgm:pt modelId="{685EF391-8D3B-4489-9CBE-5F21F6258BF6}" type="sibTrans" cxnId="{79AEC127-4171-4DAC-BAA2-1B882238F9D4}">
      <dgm:prSet/>
      <dgm:spPr/>
      <dgm:t>
        <a:bodyPr/>
        <a:lstStyle/>
        <a:p>
          <a:endParaRPr lang="en-US"/>
        </a:p>
      </dgm:t>
    </dgm:pt>
    <dgm:pt modelId="{B79F12A1-C658-4A89-9C7C-9103F1614DC5}">
      <dgm:prSet phldrT="[Text]"/>
      <dgm:spPr/>
      <dgm:t>
        <a:bodyPr/>
        <a:lstStyle/>
        <a:p>
          <a:r>
            <a:rPr lang="en-US" dirty="0" smtClean="0"/>
            <a:t>What</a:t>
          </a:r>
          <a:endParaRPr lang="en-US" dirty="0"/>
        </a:p>
      </dgm:t>
    </dgm:pt>
    <dgm:pt modelId="{31597CAB-F5BD-444E-B219-5D23CC8D0210}" type="parTrans" cxnId="{C570DD5A-FFDA-4ED4-AC78-1504677A1D7F}">
      <dgm:prSet/>
      <dgm:spPr/>
      <dgm:t>
        <a:bodyPr/>
        <a:lstStyle/>
        <a:p>
          <a:endParaRPr lang="en-US"/>
        </a:p>
      </dgm:t>
    </dgm:pt>
    <dgm:pt modelId="{4443700F-B233-4D6B-B899-4BD6EEECED9D}" type="sibTrans" cxnId="{C570DD5A-FFDA-4ED4-AC78-1504677A1D7F}">
      <dgm:prSet/>
      <dgm:spPr/>
      <dgm:t>
        <a:bodyPr/>
        <a:lstStyle/>
        <a:p>
          <a:endParaRPr lang="en-US"/>
        </a:p>
      </dgm:t>
    </dgm:pt>
    <dgm:pt modelId="{166016BA-078A-4D88-96E9-661B9E8E2B44}">
      <dgm:prSet phldrT="[Text]"/>
      <dgm:spPr/>
      <dgm:t>
        <a:bodyPr/>
        <a:lstStyle/>
        <a:p>
          <a:r>
            <a:rPr lang="en-US" dirty="0" smtClean="0"/>
            <a:t>How</a:t>
          </a:r>
          <a:endParaRPr lang="en-US" dirty="0"/>
        </a:p>
      </dgm:t>
    </dgm:pt>
    <dgm:pt modelId="{CFA7FF1D-ED47-4245-B1E9-EA1AA1CACD6C}">
      <dgm:prSet phldrT="[Text]"/>
      <dgm:spPr/>
      <dgm:t>
        <a:bodyPr/>
        <a:lstStyle/>
        <a:p>
          <a:r>
            <a:rPr lang="en-US" dirty="0" smtClean="0"/>
            <a:t>When</a:t>
          </a:r>
          <a:endParaRPr lang="en-US" dirty="0"/>
        </a:p>
      </dgm:t>
    </dgm:pt>
    <dgm:pt modelId="{7256E173-B9DE-4EFE-98D2-5745DBFF89F4}">
      <dgm:prSet phldrT="[Text]"/>
      <dgm:spPr/>
      <dgm:t>
        <a:bodyPr/>
        <a:lstStyle/>
        <a:p>
          <a:r>
            <a:rPr lang="en-US" dirty="0" smtClean="0"/>
            <a:t>Who</a:t>
          </a:r>
          <a:endParaRPr lang="en-US" dirty="0"/>
        </a:p>
      </dgm:t>
    </dgm:pt>
    <dgm:pt modelId="{B0C200EA-BEC8-403F-8CF4-D0F13F27A10C}">
      <dgm:prSet phldrT="[Text]"/>
      <dgm:spPr/>
      <dgm:t>
        <a:bodyPr/>
        <a:lstStyle/>
        <a:p>
          <a:r>
            <a:rPr lang="en-US" dirty="0" smtClean="0"/>
            <a:t>Provenance</a:t>
          </a:r>
          <a:endParaRPr lang="en-US" dirty="0"/>
        </a:p>
      </dgm:t>
    </dgm:pt>
    <dgm:pt modelId="{2325F60D-8C68-42B3-9FAA-02DA96EDD98F}" type="sibTrans" cxnId="{02CC8E3A-F0DB-4AA8-AB0A-0F587883AFDF}">
      <dgm:prSet/>
      <dgm:spPr/>
      <dgm:t>
        <a:bodyPr/>
        <a:lstStyle/>
        <a:p>
          <a:endParaRPr lang="en-US"/>
        </a:p>
      </dgm:t>
    </dgm:pt>
    <dgm:pt modelId="{2A30C23D-643C-4DCE-91AE-A9DA84153ABC}" type="parTrans" cxnId="{02CC8E3A-F0DB-4AA8-AB0A-0F587883AFDF}">
      <dgm:prSet/>
      <dgm:spPr/>
      <dgm:t>
        <a:bodyPr/>
        <a:lstStyle/>
        <a:p>
          <a:endParaRPr lang="en-US"/>
        </a:p>
      </dgm:t>
    </dgm:pt>
    <dgm:pt modelId="{D78D9AF2-23E7-4207-964D-0F93099D45AF}" type="sibTrans" cxnId="{5269D955-1E47-4EE4-B30B-B83D50ECAADA}">
      <dgm:prSet/>
      <dgm:spPr/>
      <dgm:t>
        <a:bodyPr/>
        <a:lstStyle/>
        <a:p>
          <a:endParaRPr lang="en-US"/>
        </a:p>
      </dgm:t>
    </dgm:pt>
    <dgm:pt modelId="{0AE5C9DE-78D7-428A-BD58-B62B20000998}" type="parTrans" cxnId="{5269D955-1E47-4EE4-B30B-B83D50ECAADA}">
      <dgm:prSet/>
      <dgm:spPr/>
      <dgm:t>
        <a:bodyPr/>
        <a:lstStyle/>
        <a:p>
          <a:endParaRPr lang="en-US"/>
        </a:p>
      </dgm:t>
    </dgm:pt>
    <dgm:pt modelId="{A19A01C9-37AB-469F-BAC6-0A5374BB4251}" type="sibTrans" cxnId="{32D92625-67AA-4473-9D14-DD07F1815C80}">
      <dgm:prSet/>
      <dgm:spPr/>
      <dgm:t>
        <a:bodyPr/>
        <a:lstStyle/>
        <a:p>
          <a:endParaRPr lang="en-US"/>
        </a:p>
      </dgm:t>
    </dgm:pt>
    <dgm:pt modelId="{B9461729-06D7-4654-B459-BB17C748BFCB}" type="parTrans" cxnId="{32D92625-67AA-4473-9D14-DD07F1815C80}">
      <dgm:prSet/>
      <dgm:spPr/>
      <dgm:t>
        <a:bodyPr/>
        <a:lstStyle/>
        <a:p>
          <a:endParaRPr lang="en-US"/>
        </a:p>
      </dgm:t>
    </dgm:pt>
    <dgm:pt modelId="{C7ADEBD2-4526-4E5D-89C7-0F8C6F92B799}" type="sibTrans" cxnId="{B8388B31-869E-4E30-8200-AFD6C1ED961E}">
      <dgm:prSet/>
      <dgm:spPr/>
      <dgm:t>
        <a:bodyPr/>
        <a:lstStyle/>
        <a:p>
          <a:endParaRPr lang="en-US"/>
        </a:p>
      </dgm:t>
    </dgm:pt>
    <dgm:pt modelId="{B46E61D8-F359-47F4-AAE5-113E070BF99E}" type="parTrans" cxnId="{B8388B31-869E-4E30-8200-AFD6C1ED961E}">
      <dgm:prSet/>
      <dgm:spPr/>
      <dgm:t>
        <a:bodyPr/>
        <a:lstStyle/>
        <a:p>
          <a:endParaRPr lang="en-US"/>
        </a:p>
      </dgm:t>
    </dgm:pt>
    <dgm:pt modelId="{9115AEF0-F3EC-459C-A945-34751433E2AD}" type="pres">
      <dgm:prSet presAssocID="{3C3DCE6E-D68B-4067-B23D-3A69AE577CCE}" presName="Name0" presStyleCnt="0">
        <dgm:presLayoutVars>
          <dgm:dir/>
          <dgm:animLvl val="lvl"/>
          <dgm:resizeHandles val="exact"/>
        </dgm:presLayoutVars>
      </dgm:prSet>
      <dgm:spPr/>
    </dgm:pt>
    <dgm:pt modelId="{73C8604B-DC4E-4775-909C-55C8E94EF041}" type="pres">
      <dgm:prSet presAssocID="{EB9C3401-9D85-440D-A756-9E4C6D8DF930}" presName="linNode" presStyleCnt="0"/>
      <dgm:spPr/>
    </dgm:pt>
    <dgm:pt modelId="{9605EF8A-15D4-4B8E-B427-B16506E3515B}" type="pres">
      <dgm:prSet presAssocID="{EB9C3401-9D85-440D-A756-9E4C6D8DF930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F93422-4025-4FC3-AA16-FBC9E5314789}" type="pres">
      <dgm:prSet presAssocID="{EB9C3401-9D85-440D-A756-9E4C6D8DF930}" presName="bracket" presStyleLbl="parChTrans1D1" presStyleIdx="0" presStyleCnt="2"/>
      <dgm:spPr/>
    </dgm:pt>
    <dgm:pt modelId="{7E0A8EB8-C12A-41B6-88E2-F1E7B5EEE150}" type="pres">
      <dgm:prSet presAssocID="{EB9C3401-9D85-440D-A756-9E4C6D8DF930}" presName="spH" presStyleCnt="0"/>
      <dgm:spPr/>
    </dgm:pt>
    <dgm:pt modelId="{BF55A31F-0DF4-4950-A1F2-14E633A6CD37}" type="pres">
      <dgm:prSet presAssocID="{EB9C3401-9D85-440D-A756-9E4C6D8DF930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240EFD-23AB-4E14-83BA-6CF47CCBCD18}" type="pres">
      <dgm:prSet presAssocID="{685EF391-8D3B-4489-9CBE-5F21F6258BF6}" presName="spV" presStyleCnt="0"/>
      <dgm:spPr/>
    </dgm:pt>
    <dgm:pt modelId="{F32E6CE3-8F6E-4254-9166-00F5D9C5CD32}" type="pres">
      <dgm:prSet presAssocID="{B0C200EA-BEC8-403F-8CF4-D0F13F27A10C}" presName="linNode" presStyleCnt="0"/>
      <dgm:spPr/>
    </dgm:pt>
    <dgm:pt modelId="{FF495F72-72F5-425E-B939-EF417A8897D6}" type="pres">
      <dgm:prSet presAssocID="{B0C200EA-BEC8-403F-8CF4-D0F13F27A10C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36CBF0-F7DC-420E-B2A3-22746814DAF0}" type="pres">
      <dgm:prSet presAssocID="{B0C200EA-BEC8-403F-8CF4-D0F13F27A10C}" presName="bracket" presStyleLbl="parChTrans1D1" presStyleIdx="1" presStyleCnt="2"/>
      <dgm:spPr/>
    </dgm:pt>
    <dgm:pt modelId="{C05D06E2-4328-4516-988D-3A7A14B74388}" type="pres">
      <dgm:prSet presAssocID="{B0C200EA-BEC8-403F-8CF4-D0F13F27A10C}" presName="spH" presStyleCnt="0"/>
      <dgm:spPr/>
    </dgm:pt>
    <dgm:pt modelId="{7F8A2813-69FE-4908-82B5-52198AA21A17}" type="pres">
      <dgm:prSet presAssocID="{B0C200EA-BEC8-403F-8CF4-D0F13F27A10C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188F473-B7F2-4C54-878B-D848BEC17665}" type="presOf" srcId="{B0C200EA-BEC8-403F-8CF4-D0F13F27A10C}" destId="{FF495F72-72F5-425E-B939-EF417A8897D6}" srcOrd="0" destOrd="0" presId="urn:diagrams.loki3.com/BracketList"/>
    <dgm:cxn modelId="{B8388B31-869E-4E30-8200-AFD6C1ED961E}" srcId="{B0C200EA-BEC8-403F-8CF4-D0F13F27A10C}" destId="{7256E173-B9DE-4EFE-98D2-5745DBFF89F4}" srcOrd="0" destOrd="0" parTransId="{B46E61D8-F359-47F4-AAE5-113E070BF99E}" sibTransId="{C7ADEBD2-4526-4E5D-89C7-0F8C6F92B799}"/>
    <dgm:cxn modelId="{296911EB-5155-4FDC-B59A-34AFD02A8A71}" type="presOf" srcId="{166016BA-078A-4D88-96E9-661B9E8E2B44}" destId="{7F8A2813-69FE-4908-82B5-52198AA21A17}" srcOrd="0" destOrd="2" presId="urn:diagrams.loki3.com/BracketList"/>
    <dgm:cxn modelId="{008014CD-95D0-45EA-BE36-F22C140712F2}" type="presOf" srcId="{B79F12A1-C658-4A89-9C7C-9103F1614DC5}" destId="{BF55A31F-0DF4-4950-A1F2-14E633A6CD37}" srcOrd="0" destOrd="0" presId="urn:diagrams.loki3.com/BracketList"/>
    <dgm:cxn modelId="{32D92625-67AA-4473-9D14-DD07F1815C80}" srcId="{B0C200EA-BEC8-403F-8CF4-D0F13F27A10C}" destId="{CFA7FF1D-ED47-4245-B1E9-EA1AA1CACD6C}" srcOrd="1" destOrd="0" parTransId="{B9461729-06D7-4654-B459-BB17C748BFCB}" sibTransId="{A19A01C9-37AB-469F-BAC6-0A5374BB4251}"/>
    <dgm:cxn modelId="{02CC8E3A-F0DB-4AA8-AB0A-0F587883AFDF}" srcId="{3C3DCE6E-D68B-4067-B23D-3A69AE577CCE}" destId="{B0C200EA-BEC8-403F-8CF4-D0F13F27A10C}" srcOrd="1" destOrd="0" parTransId="{2A30C23D-643C-4DCE-91AE-A9DA84153ABC}" sibTransId="{2325F60D-8C68-42B3-9FAA-02DA96EDD98F}"/>
    <dgm:cxn modelId="{EDD7A028-3492-4168-98DF-1AC485511011}" type="presOf" srcId="{3C3DCE6E-D68B-4067-B23D-3A69AE577CCE}" destId="{9115AEF0-F3EC-459C-A945-34751433E2AD}" srcOrd="0" destOrd="0" presId="urn:diagrams.loki3.com/BracketList"/>
    <dgm:cxn modelId="{5269D955-1E47-4EE4-B30B-B83D50ECAADA}" srcId="{B0C200EA-BEC8-403F-8CF4-D0F13F27A10C}" destId="{166016BA-078A-4D88-96E9-661B9E8E2B44}" srcOrd="2" destOrd="0" parTransId="{0AE5C9DE-78D7-428A-BD58-B62B20000998}" sibTransId="{D78D9AF2-23E7-4207-964D-0F93099D45AF}"/>
    <dgm:cxn modelId="{79AEC127-4171-4DAC-BAA2-1B882238F9D4}" srcId="{3C3DCE6E-D68B-4067-B23D-3A69AE577CCE}" destId="{EB9C3401-9D85-440D-A756-9E4C6D8DF930}" srcOrd="0" destOrd="0" parTransId="{8F4A2CA9-A7EE-4079-9C5F-438BB69BC09C}" sibTransId="{685EF391-8D3B-4489-9CBE-5F21F6258BF6}"/>
    <dgm:cxn modelId="{C570DD5A-FFDA-4ED4-AC78-1504677A1D7F}" srcId="{EB9C3401-9D85-440D-A756-9E4C6D8DF930}" destId="{B79F12A1-C658-4A89-9C7C-9103F1614DC5}" srcOrd="0" destOrd="0" parTransId="{31597CAB-F5BD-444E-B219-5D23CC8D0210}" sibTransId="{4443700F-B233-4D6B-B899-4BD6EEECED9D}"/>
    <dgm:cxn modelId="{6B8A36CB-017F-4A55-B4EA-DAAFB1DC9B9E}" type="presOf" srcId="{CFA7FF1D-ED47-4245-B1E9-EA1AA1CACD6C}" destId="{7F8A2813-69FE-4908-82B5-52198AA21A17}" srcOrd="0" destOrd="1" presId="urn:diagrams.loki3.com/BracketList"/>
    <dgm:cxn modelId="{B86496B3-52A4-4735-9930-88C46EC67B3E}" type="presOf" srcId="{EB9C3401-9D85-440D-A756-9E4C6D8DF930}" destId="{9605EF8A-15D4-4B8E-B427-B16506E3515B}" srcOrd="0" destOrd="0" presId="urn:diagrams.loki3.com/BracketList"/>
    <dgm:cxn modelId="{463112CD-74A8-48E6-804B-EFB91B8423B4}" type="presOf" srcId="{7256E173-B9DE-4EFE-98D2-5745DBFF89F4}" destId="{7F8A2813-69FE-4908-82B5-52198AA21A17}" srcOrd="0" destOrd="0" presId="urn:diagrams.loki3.com/BracketList"/>
    <dgm:cxn modelId="{8AB4618D-EFB4-4C33-8206-CC04FC60F699}" type="presParOf" srcId="{9115AEF0-F3EC-459C-A945-34751433E2AD}" destId="{73C8604B-DC4E-4775-909C-55C8E94EF041}" srcOrd="0" destOrd="0" presId="urn:diagrams.loki3.com/BracketList"/>
    <dgm:cxn modelId="{BBB7138D-143E-46A1-B635-C130CDD1F4C1}" type="presParOf" srcId="{73C8604B-DC4E-4775-909C-55C8E94EF041}" destId="{9605EF8A-15D4-4B8E-B427-B16506E3515B}" srcOrd="0" destOrd="0" presId="urn:diagrams.loki3.com/BracketList"/>
    <dgm:cxn modelId="{A004E5F3-A313-442B-A171-FFD871A6241A}" type="presParOf" srcId="{73C8604B-DC4E-4775-909C-55C8E94EF041}" destId="{70F93422-4025-4FC3-AA16-FBC9E5314789}" srcOrd="1" destOrd="0" presId="urn:diagrams.loki3.com/BracketList"/>
    <dgm:cxn modelId="{01014218-CCF1-4BA9-AB47-2B3AB517D5D8}" type="presParOf" srcId="{73C8604B-DC4E-4775-909C-55C8E94EF041}" destId="{7E0A8EB8-C12A-41B6-88E2-F1E7B5EEE150}" srcOrd="2" destOrd="0" presId="urn:diagrams.loki3.com/BracketList"/>
    <dgm:cxn modelId="{AB65AF1A-6628-4F57-9370-A387A18A8E7F}" type="presParOf" srcId="{73C8604B-DC4E-4775-909C-55C8E94EF041}" destId="{BF55A31F-0DF4-4950-A1F2-14E633A6CD37}" srcOrd="3" destOrd="0" presId="urn:diagrams.loki3.com/BracketList"/>
    <dgm:cxn modelId="{DA22EAD0-0FD5-42E8-AF89-653C0EBDA324}" type="presParOf" srcId="{9115AEF0-F3EC-459C-A945-34751433E2AD}" destId="{D5240EFD-23AB-4E14-83BA-6CF47CCBCD18}" srcOrd="1" destOrd="0" presId="urn:diagrams.loki3.com/BracketList"/>
    <dgm:cxn modelId="{4CF1249D-3936-46EC-9132-709C9C90764C}" type="presParOf" srcId="{9115AEF0-F3EC-459C-A945-34751433E2AD}" destId="{F32E6CE3-8F6E-4254-9166-00F5D9C5CD32}" srcOrd="2" destOrd="0" presId="urn:diagrams.loki3.com/BracketList"/>
    <dgm:cxn modelId="{05DB17A6-8B9E-4CC6-8032-4C53E4CD9ACA}" type="presParOf" srcId="{F32E6CE3-8F6E-4254-9166-00F5D9C5CD32}" destId="{FF495F72-72F5-425E-B939-EF417A8897D6}" srcOrd="0" destOrd="0" presId="urn:diagrams.loki3.com/BracketList"/>
    <dgm:cxn modelId="{07F79468-42C1-45BD-85B1-F34300280FA3}" type="presParOf" srcId="{F32E6CE3-8F6E-4254-9166-00F5D9C5CD32}" destId="{7036CBF0-F7DC-420E-B2A3-22746814DAF0}" srcOrd="1" destOrd="0" presId="urn:diagrams.loki3.com/BracketList"/>
    <dgm:cxn modelId="{8F7C4D13-5991-4A2D-9E46-FB71637A317C}" type="presParOf" srcId="{F32E6CE3-8F6E-4254-9166-00F5D9C5CD32}" destId="{C05D06E2-4328-4516-988D-3A7A14B74388}" srcOrd="2" destOrd="0" presId="urn:diagrams.loki3.com/BracketList"/>
    <dgm:cxn modelId="{4A9057DB-805E-4A0E-B8B4-B7140E8912CD}" type="presParOf" srcId="{F32E6CE3-8F6E-4254-9166-00F5D9C5CD32}" destId="{7F8A2813-69FE-4908-82B5-52198AA21A17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3DCE6E-D68B-4067-B23D-3A69AE577CCE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B9C3401-9D85-440D-A756-9E4C6D8DF930}">
      <dgm:prSet phldrT="[Text]"/>
      <dgm:spPr/>
      <dgm:t>
        <a:bodyPr/>
        <a:lstStyle/>
        <a:p>
          <a:r>
            <a:rPr lang="en-US" dirty="0" smtClean="0"/>
            <a:t>Descriptive Metadata</a:t>
          </a:r>
          <a:endParaRPr lang="en-US" dirty="0"/>
        </a:p>
      </dgm:t>
    </dgm:pt>
    <dgm:pt modelId="{8F4A2CA9-A7EE-4079-9C5F-438BB69BC09C}" type="parTrans" cxnId="{79AEC127-4171-4DAC-BAA2-1B882238F9D4}">
      <dgm:prSet/>
      <dgm:spPr/>
      <dgm:t>
        <a:bodyPr/>
        <a:lstStyle/>
        <a:p>
          <a:endParaRPr lang="en-US"/>
        </a:p>
      </dgm:t>
    </dgm:pt>
    <dgm:pt modelId="{685EF391-8D3B-4489-9CBE-5F21F6258BF6}" type="sibTrans" cxnId="{79AEC127-4171-4DAC-BAA2-1B882238F9D4}">
      <dgm:prSet/>
      <dgm:spPr/>
      <dgm:t>
        <a:bodyPr/>
        <a:lstStyle/>
        <a:p>
          <a:endParaRPr lang="en-US"/>
        </a:p>
      </dgm:t>
    </dgm:pt>
    <dgm:pt modelId="{B79F12A1-C658-4A89-9C7C-9103F1614DC5}">
      <dgm:prSet phldrT="[Text]"/>
      <dgm:spPr/>
      <dgm:t>
        <a:bodyPr/>
        <a:lstStyle/>
        <a:p>
          <a:r>
            <a:rPr lang="en-US" dirty="0" smtClean="0"/>
            <a:t>What</a:t>
          </a:r>
          <a:endParaRPr lang="en-US" dirty="0"/>
        </a:p>
      </dgm:t>
    </dgm:pt>
    <dgm:pt modelId="{31597CAB-F5BD-444E-B219-5D23CC8D0210}" type="parTrans" cxnId="{C570DD5A-FFDA-4ED4-AC78-1504677A1D7F}">
      <dgm:prSet/>
      <dgm:spPr/>
      <dgm:t>
        <a:bodyPr/>
        <a:lstStyle/>
        <a:p>
          <a:endParaRPr lang="en-US"/>
        </a:p>
      </dgm:t>
    </dgm:pt>
    <dgm:pt modelId="{4443700F-B233-4D6B-B899-4BD6EEECED9D}" type="sibTrans" cxnId="{C570DD5A-FFDA-4ED4-AC78-1504677A1D7F}">
      <dgm:prSet/>
      <dgm:spPr/>
      <dgm:t>
        <a:bodyPr/>
        <a:lstStyle/>
        <a:p>
          <a:endParaRPr lang="en-US"/>
        </a:p>
      </dgm:t>
    </dgm:pt>
    <dgm:pt modelId="{9115AEF0-F3EC-459C-A945-34751433E2AD}" type="pres">
      <dgm:prSet presAssocID="{3C3DCE6E-D68B-4067-B23D-3A69AE577CCE}" presName="Name0" presStyleCnt="0">
        <dgm:presLayoutVars>
          <dgm:dir/>
          <dgm:animLvl val="lvl"/>
          <dgm:resizeHandles val="exact"/>
        </dgm:presLayoutVars>
      </dgm:prSet>
      <dgm:spPr/>
    </dgm:pt>
    <dgm:pt modelId="{73C8604B-DC4E-4775-909C-55C8E94EF041}" type="pres">
      <dgm:prSet presAssocID="{EB9C3401-9D85-440D-A756-9E4C6D8DF930}" presName="linNode" presStyleCnt="0"/>
      <dgm:spPr/>
    </dgm:pt>
    <dgm:pt modelId="{9605EF8A-15D4-4B8E-B427-B16506E3515B}" type="pres">
      <dgm:prSet presAssocID="{EB9C3401-9D85-440D-A756-9E4C6D8DF930}" presName="parTx" presStyleLbl="revTx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F93422-4025-4FC3-AA16-FBC9E5314789}" type="pres">
      <dgm:prSet presAssocID="{EB9C3401-9D85-440D-A756-9E4C6D8DF930}" presName="bracket" presStyleLbl="parChTrans1D1" presStyleIdx="0" presStyleCnt="1"/>
      <dgm:spPr/>
    </dgm:pt>
    <dgm:pt modelId="{7E0A8EB8-C12A-41B6-88E2-F1E7B5EEE150}" type="pres">
      <dgm:prSet presAssocID="{EB9C3401-9D85-440D-A756-9E4C6D8DF930}" presName="spH" presStyleCnt="0"/>
      <dgm:spPr/>
    </dgm:pt>
    <dgm:pt modelId="{BF55A31F-0DF4-4950-A1F2-14E633A6CD37}" type="pres">
      <dgm:prSet presAssocID="{EB9C3401-9D85-440D-A756-9E4C6D8DF930}" presName="des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3347C27-4787-4900-B1FF-887273C17441}" type="presOf" srcId="{B79F12A1-C658-4A89-9C7C-9103F1614DC5}" destId="{BF55A31F-0DF4-4950-A1F2-14E633A6CD37}" srcOrd="0" destOrd="0" presId="urn:diagrams.loki3.com/BracketList"/>
    <dgm:cxn modelId="{79AEC127-4171-4DAC-BAA2-1B882238F9D4}" srcId="{3C3DCE6E-D68B-4067-B23D-3A69AE577CCE}" destId="{EB9C3401-9D85-440D-A756-9E4C6D8DF930}" srcOrd="0" destOrd="0" parTransId="{8F4A2CA9-A7EE-4079-9C5F-438BB69BC09C}" sibTransId="{685EF391-8D3B-4489-9CBE-5F21F6258BF6}"/>
    <dgm:cxn modelId="{A0A3DE57-3DD6-49D0-8C8F-B6CDD847EEBB}" type="presOf" srcId="{3C3DCE6E-D68B-4067-B23D-3A69AE577CCE}" destId="{9115AEF0-F3EC-459C-A945-34751433E2AD}" srcOrd="0" destOrd="0" presId="urn:diagrams.loki3.com/BracketList"/>
    <dgm:cxn modelId="{C570DD5A-FFDA-4ED4-AC78-1504677A1D7F}" srcId="{EB9C3401-9D85-440D-A756-9E4C6D8DF930}" destId="{B79F12A1-C658-4A89-9C7C-9103F1614DC5}" srcOrd="0" destOrd="0" parTransId="{31597CAB-F5BD-444E-B219-5D23CC8D0210}" sibTransId="{4443700F-B233-4D6B-B899-4BD6EEECED9D}"/>
    <dgm:cxn modelId="{5B0A7474-0A01-4CE1-8A97-04B385F8DE13}" type="presOf" srcId="{EB9C3401-9D85-440D-A756-9E4C6D8DF930}" destId="{9605EF8A-15D4-4B8E-B427-B16506E3515B}" srcOrd="0" destOrd="0" presId="urn:diagrams.loki3.com/BracketList"/>
    <dgm:cxn modelId="{342A05C7-41D3-4308-87FC-C595B8392B8B}" type="presParOf" srcId="{9115AEF0-F3EC-459C-A945-34751433E2AD}" destId="{73C8604B-DC4E-4775-909C-55C8E94EF041}" srcOrd="0" destOrd="0" presId="urn:diagrams.loki3.com/BracketList"/>
    <dgm:cxn modelId="{2A0CC9EA-A316-4F26-B388-BA995B8AD6C8}" type="presParOf" srcId="{73C8604B-DC4E-4775-909C-55C8E94EF041}" destId="{9605EF8A-15D4-4B8E-B427-B16506E3515B}" srcOrd="0" destOrd="0" presId="urn:diagrams.loki3.com/BracketList"/>
    <dgm:cxn modelId="{31B2AD59-9DCC-4426-8EFF-9CAAFC60970E}" type="presParOf" srcId="{73C8604B-DC4E-4775-909C-55C8E94EF041}" destId="{70F93422-4025-4FC3-AA16-FBC9E5314789}" srcOrd="1" destOrd="0" presId="urn:diagrams.loki3.com/BracketList"/>
    <dgm:cxn modelId="{B37E36C0-B5B0-4B95-BDEE-C2CD34B293DB}" type="presParOf" srcId="{73C8604B-DC4E-4775-909C-55C8E94EF041}" destId="{7E0A8EB8-C12A-41B6-88E2-F1E7B5EEE150}" srcOrd="2" destOrd="0" presId="urn:diagrams.loki3.com/BracketList"/>
    <dgm:cxn modelId="{30E74CDA-CCEB-4DAC-B0DE-83C1A09C902E}" type="presParOf" srcId="{73C8604B-DC4E-4775-909C-55C8E94EF041}" destId="{BF55A31F-0DF4-4950-A1F2-14E633A6CD37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C3DCE6E-D68B-4067-B23D-3A69AE577CCE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6016BA-078A-4D88-96E9-661B9E8E2B44}">
      <dgm:prSet phldrT="[Text]"/>
      <dgm:spPr/>
      <dgm:t>
        <a:bodyPr/>
        <a:lstStyle/>
        <a:p>
          <a:r>
            <a:rPr lang="en-US" dirty="0" smtClean="0"/>
            <a:t>How</a:t>
          </a:r>
          <a:endParaRPr lang="en-US" dirty="0"/>
        </a:p>
      </dgm:t>
    </dgm:pt>
    <dgm:pt modelId="{CFA7FF1D-ED47-4245-B1E9-EA1AA1CACD6C}">
      <dgm:prSet phldrT="[Text]"/>
      <dgm:spPr/>
      <dgm:t>
        <a:bodyPr/>
        <a:lstStyle/>
        <a:p>
          <a:r>
            <a:rPr lang="en-US" dirty="0" smtClean="0"/>
            <a:t>When</a:t>
          </a:r>
          <a:endParaRPr lang="en-US" dirty="0"/>
        </a:p>
      </dgm:t>
    </dgm:pt>
    <dgm:pt modelId="{7256E173-B9DE-4EFE-98D2-5745DBFF89F4}">
      <dgm:prSet phldrT="[Text]"/>
      <dgm:spPr/>
      <dgm:t>
        <a:bodyPr/>
        <a:lstStyle/>
        <a:p>
          <a:r>
            <a:rPr lang="en-US" dirty="0" smtClean="0"/>
            <a:t>Who</a:t>
          </a:r>
          <a:endParaRPr lang="en-US" dirty="0"/>
        </a:p>
      </dgm:t>
    </dgm:pt>
    <dgm:pt modelId="{B0C200EA-BEC8-403F-8CF4-D0F13F27A10C}">
      <dgm:prSet phldrT="[Text]"/>
      <dgm:spPr/>
      <dgm:t>
        <a:bodyPr/>
        <a:lstStyle/>
        <a:p>
          <a:r>
            <a:rPr lang="en-US" dirty="0" smtClean="0"/>
            <a:t>Provenance</a:t>
          </a:r>
          <a:endParaRPr lang="en-US" dirty="0"/>
        </a:p>
      </dgm:t>
    </dgm:pt>
    <dgm:pt modelId="{2325F60D-8C68-42B3-9FAA-02DA96EDD98F}" type="sibTrans" cxnId="{02CC8E3A-F0DB-4AA8-AB0A-0F587883AFDF}">
      <dgm:prSet/>
      <dgm:spPr/>
      <dgm:t>
        <a:bodyPr/>
        <a:lstStyle/>
        <a:p>
          <a:endParaRPr lang="en-US"/>
        </a:p>
      </dgm:t>
    </dgm:pt>
    <dgm:pt modelId="{2A30C23D-643C-4DCE-91AE-A9DA84153ABC}" type="parTrans" cxnId="{02CC8E3A-F0DB-4AA8-AB0A-0F587883AFDF}">
      <dgm:prSet/>
      <dgm:spPr/>
      <dgm:t>
        <a:bodyPr/>
        <a:lstStyle/>
        <a:p>
          <a:endParaRPr lang="en-US"/>
        </a:p>
      </dgm:t>
    </dgm:pt>
    <dgm:pt modelId="{D78D9AF2-23E7-4207-964D-0F93099D45AF}" type="sibTrans" cxnId="{5269D955-1E47-4EE4-B30B-B83D50ECAADA}">
      <dgm:prSet/>
      <dgm:spPr/>
      <dgm:t>
        <a:bodyPr/>
        <a:lstStyle/>
        <a:p>
          <a:endParaRPr lang="en-US"/>
        </a:p>
      </dgm:t>
    </dgm:pt>
    <dgm:pt modelId="{0AE5C9DE-78D7-428A-BD58-B62B20000998}" type="parTrans" cxnId="{5269D955-1E47-4EE4-B30B-B83D50ECAADA}">
      <dgm:prSet/>
      <dgm:spPr/>
      <dgm:t>
        <a:bodyPr/>
        <a:lstStyle/>
        <a:p>
          <a:endParaRPr lang="en-US"/>
        </a:p>
      </dgm:t>
    </dgm:pt>
    <dgm:pt modelId="{A19A01C9-37AB-469F-BAC6-0A5374BB4251}" type="sibTrans" cxnId="{32D92625-67AA-4473-9D14-DD07F1815C80}">
      <dgm:prSet/>
      <dgm:spPr/>
      <dgm:t>
        <a:bodyPr/>
        <a:lstStyle/>
        <a:p>
          <a:endParaRPr lang="en-US"/>
        </a:p>
      </dgm:t>
    </dgm:pt>
    <dgm:pt modelId="{B9461729-06D7-4654-B459-BB17C748BFCB}" type="parTrans" cxnId="{32D92625-67AA-4473-9D14-DD07F1815C80}">
      <dgm:prSet/>
      <dgm:spPr/>
      <dgm:t>
        <a:bodyPr/>
        <a:lstStyle/>
        <a:p>
          <a:endParaRPr lang="en-US"/>
        </a:p>
      </dgm:t>
    </dgm:pt>
    <dgm:pt modelId="{C7ADEBD2-4526-4E5D-89C7-0F8C6F92B799}" type="sibTrans" cxnId="{B8388B31-869E-4E30-8200-AFD6C1ED961E}">
      <dgm:prSet/>
      <dgm:spPr/>
      <dgm:t>
        <a:bodyPr/>
        <a:lstStyle/>
        <a:p>
          <a:endParaRPr lang="en-US"/>
        </a:p>
      </dgm:t>
    </dgm:pt>
    <dgm:pt modelId="{B46E61D8-F359-47F4-AAE5-113E070BF99E}" type="parTrans" cxnId="{B8388B31-869E-4E30-8200-AFD6C1ED961E}">
      <dgm:prSet/>
      <dgm:spPr/>
      <dgm:t>
        <a:bodyPr/>
        <a:lstStyle/>
        <a:p>
          <a:endParaRPr lang="en-US"/>
        </a:p>
      </dgm:t>
    </dgm:pt>
    <dgm:pt modelId="{9115AEF0-F3EC-459C-A945-34751433E2AD}" type="pres">
      <dgm:prSet presAssocID="{3C3DCE6E-D68B-4067-B23D-3A69AE577CCE}" presName="Name0" presStyleCnt="0">
        <dgm:presLayoutVars>
          <dgm:dir/>
          <dgm:animLvl val="lvl"/>
          <dgm:resizeHandles val="exact"/>
        </dgm:presLayoutVars>
      </dgm:prSet>
      <dgm:spPr/>
    </dgm:pt>
    <dgm:pt modelId="{F32E6CE3-8F6E-4254-9166-00F5D9C5CD32}" type="pres">
      <dgm:prSet presAssocID="{B0C200EA-BEC8-403F-8CF4-D0F13F27A10C}" presName="linNode" presStyleCnt="0"/>
      <dgm:spPr/>
    </dgm:pt>
    <dgm:pt modelId="{FF495F72-72F5-425E-B939-EF417A8897D6}" type="pres">
      <dgm:prSet presAssocID="{B0C200EA-BEC8-403F-8CF4-D0F13F27A10C}" presName="parTx" presStyleLbl="revTx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36CBF0-F7DC-420E-B2A3-22746814DAF0}" type="pres">
      <dgm:prSet presAssocID="{B0C200EA-BEC8-403F-8CF4-D0F13F27A10C}" presName="bracket" presStyleLbl="parChTrans1D1" presStyleIdx="0" presStyleCnt="1"/>
      <dgm:spPr/>
    </dgm:pt>
    <dgm:pt modelId="{C05D06E2-4328-4516-988D-3A7A14B74388}" type="pres">
      <dgm:prSet presAssocID="{B0C200EA-BEC8-403F-8CF4-D0F13F27A10C}" presName="spH" presStyleCnt="0"/>
      <dgm:spPr/>
    </dgm:pt>
    <dgm:pt modelId="{7F8A2813-69FE-4908-82B5-52198AA21A17}" type="pres">
      <dgm:prSet presAssocID="{B0C200EA-BEC8-403F-8CF4-D0F13F27A10C}" presName="des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388B31-869E-4E30-8200-AFD6C1ED961E}" srcId="{B0C200EA-BEC8-403F-8CF4-D0F13F27A10C}" destId="{7256E173-B9DE-4EFE-98D2-5745DBFF89F4}" srcOrd="0" destOrd="0" parTransId="{B46E61D8-F359-47F4-AAE5-113E070BF99E}" sibTransId="{C7ADEBD2-4526-4E5D-89C7-0F8C6F92B799}"/>
    <dgm:cxn modelId="{32D92625-67AA-4473-9D14-DD07F1815C80}" srcId="{B0C200EA-BEC8-403F-8CF4-D0F13F27A10C}" destId="{CFA7FF1D-ED47-4245-B1E9-EA1AA1CACD6C}" srcOrd="1" destOrd="0" parTransId="{B9461729-06D7-4654-B459-BB17C748BFCB}" sibTransId="{A19A01C9-37AB-469F-BAC6-0A5374BB4251}"/>
    <dgm:cxn modelId="{2D019F8F-A49C-43C4-A78D-87EDF9D1CDB0}" type="presOf" srcId="{7256E173-B9DE-4EFE-98D2-5745DBFF89F4}" destId="{7F8A2813-69FE-4908-82B5-52198AA21A17}" srcOrd="0" destOrd="0" presId="urn:diagrams.loki3.com/BracketList"/>
    <dgm:cxn modelId="{02CC8E3A-F0DB-4AA8-AB0A-0F587883AFDF}" srcId="{3C3DCE6E-D68B-4067-B23D-3A69AE577CCE}" destId="{B0C200EA-BEC8-403F-8CF4-D0F13F27A10C}" srcOrd="0" destOrd="0" parTransId="{2A30C23D-643C-4DCE-91AE-A9DA84153ABC}" sibTransId="{2325F60D-8C68-42B3-9FAA-02DA96EDD98F}"/>
    <dgm:cxn modelId="{5269D955-1E47-4EE4-B30B-B83D50ECAADA}" srcId="{B0C200EA-BEC8-403F-8CF4-D0F13F27A10C}" destId="{166016BA-078A-4D88-96E9-661B9E8E2B44}" srcOrd="2" destOrd="0" parTransId="{0AE5C9DE-78D7-428A-BD58-B62B20000998}" sibTransId="{D78D9AF2-23E7-4207-964D-0F93099D45AF}"/>
    <dgm:cxn modelId="{19DBC864-4F92-4171-9B92-471C342D851E}" type="presOf" srcId="{3C3DCE6E-D68B-4067-B23D-3A69AE577CCE}" destId="{9115AEF0-F3EC-459C-A945-34751433E2AD}" srcOrd="0" destOrd="0" presId="urn:diagrams.loki3.com/BracketList"/>
    <dgm:cxn modelId="{54F4428A-813D-408A-95EF-7CB4DB658790}" type="presOf" srcId="{166016BA-078A-4D88-96E9-661B9E8E2B44}" destId="{7F8A2813-69FE-4908-82B5-52198AA21A17}" srcOrd="0" destOrd="2" presId="urn:diagrams.loki3.com/BracketList"/>
    <dgm:cxn modelId="{5BD6409C-B7A2-4573-9116-E11661D51BE7}" type="presOf" srcId="{CFA7FF1D-ED47-4245-B1E9-EA1AA1CACD6C}" destId="{7F8A2813-69FE-4908-82B5-52198AA21A17}" srcOrd="0" destOrd="1" presId="urn:diagrams.loki3.com/BracketList"/>
    <dgm:cxn modelId="{9ECD2C7E-454E-4B68-ABE2-D365AA377BB7}" type="presOf" srcId="{B0C200EA-BEC8-403F-8CF4-D0F13F27A10C}" destId="{FF495F72-72F5-425E-B939-EF417A8897D6}" srcOrd="0" destOrd="0" presId="urn:diagrams.loki3.com/BracketList"/>
    <dgm:cxn modelId="{1FD448C8-CD57-43F8-A9CC-27C9BB7E9178}" type="presParOf" srcId="{9115AEF0-F3EC-459C-A945-34751433E2AD}" destId="{F32E6CE3-8F6E-4254-9166-00F5D9C5CD32}" srcOrd="0" destOrd="0" presId="urn:diagrams.loki3.com/BracketList"/>
    <dgm:cxn modelId="{B216C9FF-00A6-4CB2-AF89-27EA69107F51}" type="presParOf" srcId="{F32E6CE3-8F6E-4254-9166-00F5D9C5CD32}" destId="{FF495F72-72F5-425E-B939-EF417A8897D6}" srcOrd="0" destOrd="0" presId="urn:diagrams.loki3.com/BracketList"/>
    <dgm:cxn modelId="{3D80F1F5-739C-40A7-85C9-04DB7FD89DE4}" type="presParOf" srcId="{F32E6CE3-8F6E-4254-9166-00F5D9C5CD32}" destId="{7036CBF0-F7DC-420E-B2A3-22746814DAF0}" srcOrd="1" destOrd="0" presId="urn:diagrams.loki3.com/BracketList"/>
    <dgm:cxn modelId="{1A613BDE-9E82-41EC-BA64-B6F3C47F1427}" type="presParOf" srcId="{F32E6CE3-8F6E-4254-9166-00F5D9C5CD32}" destId="{C05D06E2-4328-4516-988D-3A7A14B74388}" srcOrd="2" destOrd="0" presId="urn:diagrams.loki3.com/BracketList"/>
    <dgm:cxn modelId="{F80BFC9B-442B-4A3E-8D9B-5B9F2AB85C0E}" type="presParOf" srcId="{F32E6CE3-8F6E-4254-9166-00F5D9C5CD32}" destId="{7F8A2813-69FE-4908-82B5-52198AA21A17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05EF8A-15D4-4B8E-B427-B16506E3515B}">
      <dsp:nvSpPr>
        <dsp:cNvPr id="0" name=""/>
        <dsp:cNvSpPr/>
      </dsp:nvSpPr>
      <dsp:spPr>
        <a:xfrm>
          <a:off x="3791" y="940477"/>
          <a:ext cx="1939220" cy="788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63500" rIns="177800" bIns="63500" numCol="1" spcCol="1270" anchor="ctr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Descriptive Metadata</a:t>
          </a:r>
          <a:endParaRPr lang="en-US" sz="2500" kern="1200" dirty="0"/>
        </a:p>
      </dsp:txBody>
      <dsp:txXfrm>
        <a:off x="3791" y="940477"/>
        <a:ext cx="1939220" cy="788906"/>
      </dsp:txXfrm>
    </dsp:sp>
    <dsp:sp modelId="{70F93422-4025-4FC3-AA16-FBC9E5314789}">
      <dsp:nvSpPr>
        <dsp:cNvPr id="0" name=""/>
        <dsp:cNvSpPr/>
      </dsp:nvSpPr>
      <dsp:spPr>
        <a:xfrm>
          <a:off x="1943011" y="940477"/>
          <a:ext cx="387844" cy="788906"/>
        </a:xfrm>
        <a:prstGeom prst="leftBrace">
          <a:avLst>
            <a:gd name="adj1" fmla="val 35000"/>
            <a:gd name="adj2" fmla="val 5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55A31F-0DF4-4950-A1F2-14E633A6CD37}">
      <dsp:nvSpPr>
        <dsp:cNvPr id="0" name=""/>
        <dsp:cNvSpPr/>
      </dsp:nvSpPr>
      <dsp:spPr>
        <a:xfrm>
          <a:off x="2485993" y="940477"/>
          <a:ext cx="5274678" cy="7889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What</a:t>
          </a:r>
          <a:endParaRPr lang="en-US" sz="2500" kern="1200" dirty="0"/>
        </a:p>
      </dsp:txBody>
      <dsp:txXfrm>
        <a:off x="2485993" y="940477"/>
        <a:ext cx="5274678" cy="788906"/>
      </dsp:txXfrm>
    </dsp:sp>
    <dsp:sp modelId="{FF495F72-72F5-425E-B939-EF417A8897D6}">
      <dsp:nvSpPr>
        <dsp:cNvPr id="0" name=""/>
        <dsp:cNvSpPr/>
      </dsp:nvSpPr>
      <dsp:spPr>
        <a:xfrm>
          <a:off x="3791" y="2221571"/>
          <a:ext cx="1939220" cy="49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63500" rIns="177800" bIns="63500" numCol="1" spcCol="1270" anchor="ctr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Provenance</a:t>
          </a:r>
          <a:endParaRPr lang="en-US" sz="2500" kern="1200" dirty="0"/>
        </a:p>
      </dsp:txBody>
      <dsp:txXfrm>
        <a:off x="3791" y="2221571"/>
        <a:ext cx="1939220" cy="495000"/>
      </dsp:txXfrm>
    </dsp:sp>
    <dsp:sp modelId="{7036CBF0-F7DC-420E-B2A3-22746814DAF0}">
      <dsp:nvSpPr>
        <dsp:cNvPr id="0" name=""/>
        <dsp:cNvSpPr/>
      </dsp:nvSpPr>
      <dsp:spPr>
        <a:xfrm>
          <a:off x="1943011" y="1819384"/>
          <a:ext cx="387844" cy="1299375"/>
        </a:xfrm>
        <a:prstGeom prst="leftBrace">
          <a:avLst>
            <a:gd name="adj1" fmla="val 35000"/>
            <a:gd name="adj2" fmla="val 5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8A2813-69FE-4908-82B5-52198AA21A17}">
      <dsp:nvSpPr>
        <dsp:cNvPr id="0" name=""/>
        <dsp:cNvSpPr/>
      </dsp:nvSpPr>
      <dsp:spPr>
        <a:xfrm>
          <a:off x="2485993" y="1819384"/>
          <a:ext cx="5274678" cy="12993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Who</a:t>
          </a: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When</a:t>
          </a: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How</a:t>
          </a:r>
          <a:endParaRPr lang="en-US" sz="2500" kern="1200" dirty="0"/>
        </a:p>
      </dsp:txBody>
      <dsp:txXfrm>
        <a:off x="2485993" y="1819384"/>
        <a:ext cx="5274678" cy="12993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05EF8A-15D4-4B8E-B427-B16506E3515B}">
      <dsp:nvSpPr>
        <dsp:cNvPr id="0" name=""/>
        <dsp:cNvSpPr/>
      </dsp:nvSpPr>
      <dsp:spPr>
        <a:xfrm>
          <a:off x="3791" y="991518"/>
          <a:ext cx="1939220" cy="788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63500" rIns="177800" bIns="63500" numCol="1" spcCol="1270" anchor="ctr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Descriptive Metadata</a:t>
          </a:r>
          <a:endParaRPr lang="en-US" sz="2500" kern="1200" dirty="0"/>
        </a:p>
      </dsp:txBody>
      <dsp:txXfrm>
        <a:off x="3791" y="991518"/>
        <a:ext cx="1939220" cy="788906"/>
      </dsp:txXfrm>
    </dsp:sp>
    <dsp:sp modelId="{70F93422-4025-4FC3-AA16-FBC9E5314789}">
      <dsp:nvSpPr>
        <dsp:cNvPr id="0" name=""/>
        <dsp:cNvSpPr/>
      </dsp:nvSpPr>
      <dsp:spPr>
        <a:xfrm>
          <a:off x="1943011" y="991518"/>
          <a:ext cx="387844" cy="788906"/>
        </a:xfrm>
        <a:prstGeom prst="leftBrace">
          <a:avLst>
            <a:gd name="adj1" fmla="val 35000"/>
            <a:gd name="adj2" fmla="val 5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55A31F-0DF4-4950-A1F2-14E633A6CD37}">
      <dsp:nvSpPr>
        <dsp:cNvPr id="0" name=""/>
        <dsp:cNvSpPr/>
      </dsp:nvSpPr>
      <dsp:spPr>
        <a:xfrm>
          <a:off x="2485993" y="991518"/>
          <a:ext cx="5274678" cy="7889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What</a:t>
          </a:r>
          <a:endParaRPr lang="en-US" sz="2500" kern="1200" dirty="0"/>
        </a:p>
      </dsp:txBody>
      <dsp:txXfrm>
        <a:off x="2485993" y="991518"/>
        <a:ext cx="5274678" cy="7889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495F72-72F5-425E-B939-EF417A8897D6}">
      <dsp:nvSpPr>
        <dsp:cNvPr id="0" name=""/>
        <dsp:cNvSpPr/>
      </dsp:nvSpPr>
      <dsp:spPr>
        <a:xfrm>
          <a:off x="3791" y="1782118"/>
          <a:ext cx="1939220" cy="49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63500" rIns="177800" bIns="63500" numCol="1" spcCol="1270" anchor="ctr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Provenance</a:t>
          </a:r>
          <a:endParaRPr lang="en-US" sz="2500" kern="1200" dirty="0"/>
        </a:p>
      </dsp:txBody>
      <dsp:txXfrm>
        <a:off x="3791" y="1782118"/>
        <a:ext cx="1939220" cy="495000"/>
      </dsp:txXfrm>
    </dsp:sp>
    <dsp:sp modelId="{7036CBF0-F7DC-420E-B2A3-22746814DAF0}">
      <dsp:nvSpPr>
        <dsp:cNvPr id="0" name=""/>
        <dsp:cNvSpPr/>
      </dsp:nvSpPr>
      <dsp:spPr>
        <a:xfrm>
          <a:off x="1943011" y="1379931"/>
          <a:ext cx="387844" cy="1299375"/>
        </a:xfrm>
        <a:prstGeom prst="leftBrace">
          <a:avLst>
            <a:gd name="adj1" fmla="val 35000"/>
            <a:gd name="adj2" fmla="val 5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8A2813-69FE-4908-82B5-52198AA21A17}">
      <dsp:nvSpPr>
        <dsp:cNvPr id="0" name=""/>
        <dsp:cNvSpPr/>
      </dsp:nvSpPr>
      <dsp:spPr>
        <a:xfrm>
          <a:off x="2485993" y="1379931"/>
          <a:ext cx="5274678" cy="12993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Who</a:t>
          </a: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When</a:t>
          </a: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How</a:t>
          </a:r>
          <a:endParaRPr lang="en-US" sz="2500" kern="1200" dirty="0"/>
        </a:p>
      </dsp:txBody>
      <dsp:txXfrm>
        <a:off x="2485993" y="1379931"/>
        <a:ext cx="5274678" cy="12993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1D0253-E70F-42FC-915C-8EE1F18201F9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78BCDE-6763-4263-B9FD-509042B60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848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Collections about same thing</a:t>
            </a:r>
          </a:p>
          <a:p>
            <a:endParaRPr lang="en-US" dirty="0" smtClean="0"/>
          </a:p>
          <a:p>
            <a:r>
              <a:rPr lang="en-US" dirty="0" smtClean="0"/>
              <a:t>These</a:t>
            </a:r>
            <a:r>
              <a:rPr lang="en-US" baseline="0" dirty="0" smtClean="0"/>
              <a:t> three collect information about events (among other things)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8BCDE-6763-4263-B9FD-509042B6095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193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Geographic coverage includes tweets, users tweeting</a:t>
            </a:r>
          </a:p>
          <a:p>
            <a:endParaRPr lang="en-US" dirty="0" smtClean="0"/>
          </a:p>
          <a:p>
            <a:r>
              <a:rPr lang="en-US" dirty="0" smtClean="0"/>
              <a:t>Details</a:t>
            </a:r>
            <a:r>
              <a:rPr lang="en-US" baseline="0" dirty="0" smtClean="0"/>
              <a:t> such as what keywords or hashtags were used, how data was filtered. Was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8BCDE-6763-4263-B9FD-509042B609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834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8BCDE-6763-4263-B9FD-509042B609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739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020" y="1769541"/>
            <a:ext cx="7080026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020" y="3598339"/>
            <a:ext cx="7080026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637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ate-V2-S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95" y="540085"/>
            <a:ext cx="7656010" cy="3834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4" y="4565255"/>
            <a:ext cx="7766495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26217" y="695010"/>
            <a:ext cx="7285600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6532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099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8437"/>
            <a:ext cx="776532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295180"/>
            <a:ext cx="7765322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921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3"/>
            <a:ext cx="6564224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304353"/>
            <a:ext cx="7765322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7459" y="87391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28359" y="293324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70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2126943"/>
            <a:ext cx="7765322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9" y="4650556"/>
            <a:ext cx="776414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0159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5033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76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4929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4929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26545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39" y="1826045"/>
            <a:ext cx="2529046" cy="1833558"/>
          </a:xfrm>
          <a:prstGeom prst="rect">
            <a:avLst/>
          </a:prstGeom>
        </p:spPr>
      </p:pic>
      <p:pic>
        <p:nvPicPr>
          <p:cNvPr id="28" name="Picture 27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13" y="1826045"/>
            <a:ext cx="2529046" cy="1833558"/>
          </a:xfrm>
          <a:prstGeom prst="rect">
            <a:avLst/>
          </a:prstGeom>
        </p:spPr>
      </p:pic>
      <p:pic>
        <p:nvPicPr>
          <p:cNvPr id="29" name="Picture 28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715" y="1826045"/>
            <a:ext cx="2529046" cy="1833558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6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763577" y="1938918"/>
            <a:ext cx="2319276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6" y="4480369"/>
            <a:ext cx="2475738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91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09307" y="1939094"/>
            <a:ext cx="2319276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75" y="4480368"/>
            <a:ext cx="2476753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5023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056774" y="1934432"/>
            <a:ext cx="2319276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4929" y="4480366"/>
            <a:ext cx="2475738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60691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5367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7302" y="609600"/>
            <a:ext cx="1713365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7" y="609600"/>
            <a:ext cx="5937654" cy="5181601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713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654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1761068"/>
            <a:ext cx="7192913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589879"/>
            <a:ext cx="7192913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860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7" y="1732449"/>
            <a:ext cx="3795373" cy="405875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169" y="1732450"/>
            <a:ext cx="3798499" cy="4058751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489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45" y="1770323"/>
            <a:ext cx="3787423" cy="4112953"/>
          </a:xfrm>
          <a:prstGeom prst="rect">
            <a:avLst/>
          </a:prstGeom>
        </p:spPr>
      </p:pic>
      <p:pic>
        <p:nvPicPr>
          <p:cNvPr id="14" name="Picture 13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245" y="1770323"/>
            <a:ext cx="3787423" cy="4112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404" y="1835254"/>
            <a:ext cx="3657258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404" y="2380138"/>
            <a:ext cx="3657258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1225" y="1835255"/>
            <a:ext cx="3671498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1225" y="2380138"/>
            <a:ext cx="3671498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625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866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74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0"/>
            <a:ext cx="2780167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5" y="609600"/>
            <a:ext cx="4808943" cy="5181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431518"/>
            <a:ext cx="2780167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171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late-V2-S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987" y="609923"/>
            <a:ext cx="3428146" cy="5205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923"/>
            <a:ext cx="3924676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76728" y="743989"/>
            <a:ext cx="3165375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439261"/>
            <a:ext cx="3924676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986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1732450"/>
            <a:ext cx="776532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4AAD347D-5ACD-4C99-B74B-A9C85AD731AF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7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4489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  <p:sldLayoutId id="2147483901" r:id="rId14"/>
    <p:sldLayoutId id="2147483902" r:id="rId15"/>
    <p:sldLayoutId id="2147483903" r:id="rId16"/>
    <p:sldLayoutId id="2147483904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3.org/TR/2013/NOTE-prov-overview-20130430/" TargetMode="External"/><Relationship Id="rId3" Type="http://schemas.openxmlformats.org/officeDocument/2006/relationships/diagramLayout" Target="../diagrams/layout3.xml"/><Relationship Id="rId7" Type="http://schemas.openxmlformats.org/officeDocument/2006/relationships/image" Target="../media/image1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ev.twitter.com/docs/platform-objects/tweet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ev.twitter.com/docs/api/1/get/statuses/show/:id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1536" y="3081404"/>
            <a:ext cx="8120929" cy="151836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Michael Shuffett</a:t>
            </a:r>
            <a:br>
              <a:rPr lang="en-US" sz="2400" dirty="0" smtClean="0"/>
            </a:br>
            <a:r>
              <a:rPr lang="en-US" sz="2400" dirty="0" smtClean="0"/>
              <a:t>Virginia Tech</a:t>
            </a:r>
            <a:br>
              <a:rPr lang="en-US" sz="2400" dirty="0" smtClean="0"/>
            </a:br>
            <a:r>
              <a:rPr lang="en-US" sz="2400" dirty="0" smtClean="0"/>
              <a:t>Blacksburg, VA</a:t>
            </a:r>
            <a:br>
              <a:rPr lang="en-US" sz="2400" dirty="0" smtClean="0"/>
            </a:br>
            <a:r>
              <a:rPr lang="en-US" sz="2400" dirty="0" smtClean="0"/>
              <a:t>shuffett@cs.vt.edu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1536" y="4992265"/>
            <a:ext cx="8137164" cy="861420"/>
          </a:xfrm>
        </p:spPr>
        <p:txBody>
          <a:bodyPr/>
          <a:lstStyle/>
          <a:p>
            <a:pPr algn="ctr"/>
            <a:r>
              <a:rPr lang="en-US" dirty="0" smtClean="0"/>
              <a:t>Primary Client: </a:t>
            </a:r>
            <a:r>
              <a:rPr lang="en-US" dirty="0"/>
              <a:t>Mohamed </a:t>
            </a:r>
            <a:r>
              <a:rPr lang="en-US" dirty="0" err="1"/>
              <a:t>Magdy</a:t>
            </a:r>
            <a:r>
              <a:rPr lang="en-US" dirty="0"/>
              <a:t>, </a:t>
            </a:r>
            <a:r>
              <a:rPr lang="en-US" dirty="0" smtClean="0"/>
              <a:t>(mmagdy@vt.edu)</a:t>
            </a:r>
            <a:endParaRPr lang="en-US" dirty="0"/>
          </a:p>
        </p:txBody>
      </p:sp>
      <p:pic>
        <p:nvPicPr>
          <p:cNvPr id="1026" name="Picture 2" descr="http://www.lewas.centers.vt.edu/images/vt-logo-transparent-1200x25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137" y="6068568"/>
            <a:ext cx="3217203" cy="69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95300" y="1309076"/>
            <a:ext cx="8153400" cy="155744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7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6400" dirty="0" smtClean="0"/>
              <a:t>CS6604</a:t>
            </a:r>
          </a:p>
          <a:p>
            <a:pPr algn="ctr"/>
            <a:r>
              <a:rPr lang="en-US" sz="6400" dirty="0" smtClean="0"/>
              <a:t>Twitter Metadata</a:t>
            </a:r>
            <a:endParaRPr lang="en-US" sz="6400" dirty="0"/>
          </a:p>
        </p:txBody>
      </p:sp>
    </p:spTree>
    <p:extLst>
      <p:ext uri="{BB962C8B-B14F-4D97-AF65-F5344CB8AC3E}">
        <p14:creationId xmlns:p14="http://schemas.microsoft.com/office/powerpoint/2010/main" val="228399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Collection-Level Metadata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4083452"/>
              </p:ext>
            </p:extLst>
          </p:nvPr>
        </p:nvGraphicFramePr>
        <p:xfrm>
          <a:off x="686205" y="1693052"/>
          <a:ext cx="7764463" cy="2771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5"/>
          <p:cNvSpPr txBox="1">
            <a:spLocks/>
          </p:cNvSpPr>
          <p:nvPr/>
        </p:nvSpPr>
        <p:spPr>
          <a:xfrm>
            <a:off x="685346" y="4471637"/>
            <a:ext cx="776532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Dublin Core Terms</a:t>
            </a:r>
            <a:endParaRPr lang="en-US" sz="2800" dirty="0"/>
          </a:p>
          <a:p>
            <a:r>
              <a:rPr lang="en-US" sz="2800" dirty="0" smtClean="0"/>
              <a:t>title, description</a:t>
            </a:r>
          </a:p>
        </p:txBody>
      </p:sp>
    </p:spTree>
    <p:extLst>
      <p:ext uri="{BB962C8B-B14F-4D97-AF65-F5344CB8AC3E}">
        <p14:creationId xmlns:p14="http://schemas.microsoft.com/office/powerpoint/2010/main" val="354603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8419045"/>
              </p:ext>
            </p:extLst>
          </p:nvPr>
        </p:nvGraphicFramePr>
        <p:xfrm>
          <a:off x="553370" y="-1240690"/>
          <a:ext cx="7764463" cy="4059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419454" y="1696825"/>
            <a:ext cx="6334812" cy="4317476"/>
            <a:chOff x="1372320" y="2422688"/>
            <a:chExt cx="6334812" cy="4317476"/>
          </a:xfrm>
        </p:grpSpPr>
        <p:sp>
          <p:nvSpPr>
            <p:cNvPr id="6" name="Rounded Rectangle 5"/>
            <p:cNvSpPr/>
            <p:nvPr/>
          </p:nvSpPr>
          <p:spPr>
            <a:xfrm>
              <a:off x="1372320" y="2422688"/>
              <a:ext cx="6334812" cy="431747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2" descr="PROV key concepts overview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4680" y="2823594"/>
              <a:ext cx="5690093" cy="3515665"/>
            </a:xfrm>
            <a:prstGeom prst="rect">
              <a:avLst/>
            </a:prstGeom>
            <a:noFill/>
            <a:effectLst>
              <a:outerShdw blurRad="25400" dir="17880000">
                <a:srgbClr val="000000">
                  <a:alpha val="46000"/>
                </a:srgbClr>
              </a:outerShdw>
            </a:effectLst>
          </p:spPr>
        </p:pic>
      </p:grpSp>
      <p:sp>
        <p:nvSpPr>
          <p:cNvPr id="9" name="Content Placeholder 5"/>
          <p:cNvSpPr txBox="1">
            <a:spLocks/>
          </p:cNvSpPr>
          <p:nvPr/>
        </p:nvSpPr>
        <p:spPr>
          <a:xfrm>
            <a:off x="279991" y="6168462"/>
            <a:ext cx="9071397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342900" lvl="1" indent="-306000">
              <a:buFont typeface="Wingdings 2" charset="2"/>
              <a:buChar char=""/>
            </a:pPr>
            <a:r>
              <a:rPr lang="en-US" sz="2800" dirty="0" smtClean="0"/>
              <a:t>PROV/PROV-O  </a:t>
            </a:r>
            <a:r>
              <a:rPr lang="en-US" sz="1600" dirty="0" smtClean="0">
                <a:hlinkClick r:id="rId8"/>
              </a:rPr>
              <a:t>http</a:t>
            </a:r>
            <a:r>
              <a:rPr lang="en-US" sz="1600" dirty="0">
                <a:hlinkClick r:id="rId8"/>
              </a:rPr>
              <a:t>://www.w3.org/TR/2013/NOTE-prov-overview-20130430/</a:t>
            </a:r>
            <a:r>
              <a:rPr lang="en-US" sz="1600" dirty="0"/>
              <a:t>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4482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215" y="164916"/>
            <a:ext cx="7835570" cy="652816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1055" y="415637"/>
            <a:ext cx="27709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Starting Point Classes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23638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813" y="0"/>
            <a:ext cx="79897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46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 of Collection-Level Metadata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Dublin Core</a:t>
            </a:r>
          </a:p>
          <a:p>
            <a:pPr lvl="1"/>
            <a:r>
              <a:rPr lang="en-US" dirty="0" smtClean="0"/>
              <a:t>Title, Description</a:t>
            </a:r>
          </a:p>
          <a:p>
            <a:r>
              <a:rPr lang="en-US" dirty="0" smtClean="0"/>
              <a:t>PROV-O</a:t>
            </a:r>
          </a:p>
          <a:p>
            <a:pPr lvl="1"/>
            <a:r>
              <a:rPr lang="en-US" dirty="0" smtClean="0"/>
              <a:t>Starting Point Classes</a:t>
            </a:r>
          </a:p>
          <a:p>
            <a:pPr lvl="1"/>
            <a:r>
              <a:rPr lang="en-US" dirty="0" smtClean="0"/>
              <a:t>collection, organization, </a:t>
            </a:r>
            <a:r>
              <a:rPr lang="en-US" dirty="0" err="1" smtClean="0"/>
              <a:t>hadMember</a:t>
            </a:r>
            <a:r>
              <a:rPr lang="en-US" dirty="0" smtClean="0"/>
              <a:t>, </a:t>
            </a:r>
            <a:r>
              <a:rPr lang="en-US" dirty="0" err="1" smtClean="0"/>
              <a:t>atLocation</a:t>
            </a:r>
            <a:endParaRPr lang="en-US" dirty="0" smtClean="0"/>
          </a:p>
          <a:p>
            <a:r>
              <a:rPr lang="en-US" dirty="0" smtClean="0"/>
              <a:t>ISO 3166-2 for locations</a:t>
            </a:r>
          </a:p>
          <a:p>
            <a:r>
              <a:rPr lang="en-US" dirty="0" smtClean="0"/>
              <a:t>W3/</a:t>
            </a:r>
            <a:r>
              <a:rPr lang="en-US" dirty="0" err="1" smtClean="0"/>
              <a:t>XMLSchema#dateTime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51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Large number of tweet </a:t>
            </a:r>
            <a:r>
              <a:rPr lang="en-US" dirty="0" smtClean="0"/>
              <a:t>collections about events</a:t>
            </a:r>
            <a:endParaRPr lang="en-US" dirty="0" smtClean="0"/>
          </a:p>
          <a:p>
            <a:pPr lvl="1"/>
            <a:r>
              <a:rPr lang="en-US" dirty="0" err="1" smtClean="0"/>
              <a:t>CTRNet</a:t>
            </a:r>
            <a:endParaRPr lang="en-US" dirty="0" smtClean="0"/>
          </a:p>
          <a:p>
            <a:pPr lvl="1"/>
            <a:r>
              <a:rPr lang="en-US" dirty="0" smtClean="0"/>
              <a:t>IDEAL</a:t>
            </a:r>
          </a:p>
          <a:p>
            <a:pPr lvl="1"/>
            <a:r>
              <a:rPr lang="en-US" dirty="0" smtClean="0"/>
              <a:t>QCRI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No collection level metadata </a:t>
            </a:r>
            <a:r>
              <a:rPr lang="en-US" dirty="0" smtClean="0"/>
              <a:t>standard</a:t>
            </a:r>
            <a:endParaRPr lang="en-US" dirty="0" smtClean="0"/>
          </a:p>
          <a:p>
            <a:pPr marL="0" indent="0" algn="ctr">
              <a:buNone/>
            </a:pPr>
            <a:r>
              <a:rPr lang="en-US" sz="2400" dirty="0" smtClean="0"/>
              <a:t>+</a:t>
            </a:r>
          </a:p>
          <a:p>
            <a:pPr marL="0" indent="0" algn="ctr">
              <a:buNone/>
            </a:pPr>
            <a:r>
              <a:rPr lang="en-US" dirty="0" smtClean="0"/>
              <a:t>No easy merging solution </a:t>
            </a:r>
          </a:p>
          <a:p>
            <a:pPr marL="0" indent="0" algn="ctr">
              <a:buNone/>
            </a:pPr>
            <a:r>
              <a:rPr lang="en-US" sz="2400" dirty="0" smtClean="0"/>
              <a:t>=</a:t>
            </a:r>
          </a:p>
          <a:p>
            <a:pPr marL="0" indent="0" algn="ctr">
              <a:buNone/>
            </a:pPr>
            <a:r>
              <a:rPr lang="en-US" dirty="0"/>
              <a:t>P</a:t>
            </a:r>
            <a:r>
              <a:rPr lang="en-US" dirty="0" smtClean="0"/>
              <a:t>oor collaboration support</a:t>
            </a:r>
          </a:p>
        </p:txBody>
      </p:sp>
    </p:spTree>
    <p:extLst>
      <p:ext uri="{BB962C8B-B14F-4D97-AF65-F5344CB8AC3E}">
        <p14:creationId xmlns:p14="http://schemas.microsoft.com/office/powerpoint/2010/main" val="176129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Develop metadata standards for tweet collections</a:t>
            </a:r>
          </a:p>
          <a:p>
            <a:pPr lvl="1"/>
            <a:r>
              <a:rPr lang="en-US" sz="2200" dirty="0" smtClean="0"/>
              <a:t>start, end timestamps</a:t>
            </a:r>
          </a:p>
          <a:p>
            <a:pPr lvl="1"/>
            <a:r>
              <a:rPr lang="en-US" sz="2200" dirty="0" smtClean="0"/>
              <a:t>geographic coverage</a:t>
            </a:r>
          </a:p>
          <a:p>
            <a:pPr lvl="1"/>
            <a:r>
              <a:rPr lang="en-US" sz="2200" dirty="0" smtClean="0"/>
              <a:t>details of how collection was prepared</a:t>
            </a:r>
          </a:p>
          <a:p>
            <a:pPr lvl="2"/>
            <a:r>
              <a:rPr lang="en-US" sz="2000" dirty="0" smtClean="0"/>
              <a:t>Filtering</a:t>
            </a:r>
          </a:p>
          <a:p>
            <a:pPr lvl="2"/>
            <a:r>
              <a:rPr lang="en-US" sz="2000" dirty="0" smtClean="0"/>
              <a:t>Cleaning</a:t>
            </a:r>
          </a:p>
          <a:p>
            <a:pPr lvl="2"/>
            <a:r>
              <a:rPr lang="en-US" sz="2000" dirty="0"/>
              <a:t>E</a:t>
            </a:r>
            <a:r>
              <a:rPr lang="en-US" sz="2000" dirty="0" smtClean="0"/>
              <a:t>nriching</a:t>
            </a:r>
          </a:p>
          <a:p>
            <a:pPr lvl="2"/>
            <a:endParaRPr lang="en-US" sz="2000" dirty="0" smtClean="0"/>
          </a:p>
          <a:p>
            <a:r>
              <a:rPr lang="en-US" sz="2400" dirty="0" smtClean="0"/>
              <a:t>Create software package that merges and describes multiple collections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8893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1447"/>
            <a:ext cx="9144000" cy="660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02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9938"/>
            <a:ext cx="9144000" cy="619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72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735"/>
          <a:stretch/>
        </p:blipFill>
        <p:spPr>
          <a:xfrm>
            <a:off x="0" y="876871"/>
            <a:ext cx="9144000" cy="5142929"/>
          </a:xfrm>
          <a:prstGeom prst="rect">
            <a:avLst/>
          </a:prstGeom>
          <a:solidFill>
            <a:srgbClr val="232323"/>
          </a:solidFill>
        </p:spPr>
      </p:pic>
    </p:spTree>
    <p:extLst>
      <p:ext uri="{BB962C8B-B14F-4D97-AF65-F5344CB8AC3E}">
        <p14:creationId xmlns:p14="http://schemas.microsoft.com/office/powerpoint/2010/main" val="398005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5359"/>
            <a:ext cx="9144000" cy="496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37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Tweet-Level Metadata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346" y="2467740"/>
            <a:ext cx="7765322" cy="405875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All tweets originate from API</a:t>
            </a:r>
          </a:p>
          <a:p>
            <a:r>
              <a:rPr lang="en-US" sz="2400" dirty="0" smtClean="0"/>
              <a:t>Leverage standard present in API</a:t>
            </a:r>
          </a:p>
          <a:p>
            <a:pPr lvl="1"/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dev.twitter.com/docs/platform-objects/tweets</a:t>
            </a:r>
            <a:endParaRPr lang="en-US" sz="2000" dirty="0" smtClean="0"/>
          </a:p>
          <a:p>
            <a:pPr lvl="1"/>
            <a:r>
              <a:rPr lang="en-US" sz="2000" dirty="0">
                <a:hlinkClick r:id="rId4"/>
              </a:rPr>
              <a:t>https://dev.twitter.com/docs/api/1/get/statuses/show/:</a:t>
            </a:r>
            <a:r>
              <a:rPr lang="en-US" sz="2000" dirty="0" smtClean="0">
                <a:hlinkClick r:id="rId4"/>
              </a:rPr>
              <a:t>id</a:t>
            </a:r>
            <a:endParaRPr lang="en-US" sz="2000" dirty="0" smtClean="0"/>
          </a:p>
          <a:p>
            <a:r>
              <a:rPr lang="en-US" sz="2400" dirty="0" smtClean="0"/>
              <a:t>Namespace JSON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83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Collection-Level Metadata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6619638"/>
              </p:ext>
            </p:extLst>
          </p:nvPr>
        </p:nvGraphicFramePr>
        <p:xfrm>
          <a:off x="685800" y="1731963"/>
          <a:ext cx="7764463" cy="4059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28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3EC26C"/>
      </a:accent1>
      <a:accent2>
        <a:srgbClr val="B3D463"/>
      </a:accent2>
      <a:accent3>
        <a:srgbClr val="3BBC9D"/>
      </a:accent3>
      <a:accent4>
        <a:srgbClr val="97AF75"/>
      </a:accent4>
      <a:accent5>
        <a:srgbClr val="6BA841"/>
      </a:accent5>
      <a:accent6>
        <a:srgbClr val="79AE90"/>
      </a:accent6>
      <a:hlink>
        <a:srgbClr val="85E4A6"/>
      </a:hlink>
      <a:folHlink>
        <a:srgbClr val="BDF3D0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43372978-11FE-4814-AC26-BC300187D8C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Slate</Template>
  <TotalTime>4587</TotalTime>
  <Words>189</Words>
  <Application>Microsoft Office PowerPoint</Application>
  <PresentationFormat>On-screen Show (4:3)</PresentationFormat>
  <Paragraphs>66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Calisto MT</vt:lpstr>
      <vt:lpstr>Trebuchet MS</vt:lpstr>
      <vt:lpstr>Wingdings 2</vt:lpstr>
      <vt:lpstr>Slate</vt:lpstr>
      <vt:lpstr> Michael Shuffett Virginia Tech Blacksburg, VA shuffett@cs.vt.edu</vt:lpstr>
      <vt:lpstr>Background</vt:lpstr>
      <vt:lpstr>Project Goals</vt:lpstr>
      <vt:lpstr>PowerPoint Presentation</vt:lpstr>
      <vt:lpstr>PowerPoint Presentation</vt:lpstr>
      <vt:lpstr>PowerPoint Presentation</vt:lpstr>
      <vt:lpstr>PowerPoint Presentation</vt:lpstr>
      <vt:lpstr>Tweet-Level Metadata</vt:lpstr>
      <vt:lpstr>Collection-Level Metadata</vt:lpstr>
      <vt:lpstr>Collection-Level Metadata</vt:lpstr>
      <vt:lpstr>PowerPoint Presentation</vt:lpstr>
      <vt:lpstr>PowerPoint Presentation</vt:lpstr>
      <vt:lpstr>PowerPoint Presentation</vt:lpstr>
      <vt:lpstr>Summary of Collection-Level Metadata</vt:lpstr>
    </vt:vector>
  </TitlesOfParts>
  <Company>Virginia Tech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Shuffett</dc:creator>
  <cp:lastModifiedBy>Michael Shuffett</cp:lastModifiedBy>
  <cp:revision>26</cp:revision>
  <dcterms:created xsi:type="dcterms:W3CDTF">2014-03-04T07:56:54Z</dcterms:created>
  <dcterms:modified xsi:type="dcterms:W3CDTF">2014-05-05T16:05:24Z</dcterms:modified>
</cp:coreProperties>
</file>