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-536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/>
            </a:lvl1pPr>
            <a:lvl2pPr marL="457200" marR="0" lvl="1" indent="0" algn="l" rtl="0">
              <a:spcBef>
                <a:spcPts val="0"/>
              </a:spcBef>
              <a:buNone/>
              <a:defRPr sz="1100" b="0" i="0" u="none" strike="noStrike" cap="none"/>
            </a:lvl2pPr>
            <a:lvl3pPr marL="914400" marR="0" lvl="2" indent="0" algn="l" rtl="0">
              <a:spcBef>
                <a:spcPts val="0"/>
              </a:spcBef>
              <a:buNone/>
              <a:defRPr sz="1100" b="0" i="0" u="none" strike="noStrike" cap="none"/>
            </a:lvl3pPr>
            <a:lvl4pPr marL="1371600" marR="0" lvl="3" indent="0" algn="l" rtl="0">
              <a:spcBef>
                <a:spcPts val="0"/>
              </a:spcBef>
              <a:buNone/>
              <a:defRPr sz="1100" b="0" i="0" u="none" strike="noStrike" cap="none"/>
            </a:lvl4pPr>
            <a:lvl5pPr marL="1828800" marR="0" lvl="4" indent="0" algn="l" rtl="0">
              <a:spcBef>
                <a:spcPts val="0"/>
              </a:spcBef>
              <a:buNone/>
              <a:defRPr sz="1100" b="0" i="0" u="none" strike="noStrike" cap="none"/>
            </a:lvl5pPr>
            <a:lvl6pPr marL="2286000" marR="0" lvl="5" indent="0" algn="l" rtl="0">
              <a:spcBef>
                <a:spcPts val="0"/>
              </a:spcBef>
              <a:buNone/>
              <a:defRPr sz="1100" b="0" i="0" u="none" strike="noStrike" cap="none"/>
            </a:lvl6pPr>
            <a:lvl7pPr marL="2743200" marR="0" lvl="6" indent="0" algn="l" rtl="0">
              <a:spcBef>
                <a:spcPts val="0"/>
              </a:spcBef>
              <a:buNone/>
              <a:defRPr sz="1100" b="0" i="0" u="none" strike="noStrike" cap="none"/>
            </a:lvl7pPr>
            <a:lvl8pPr marL="3200400" marR="0" lvl="7" indent="0" algn="l" rtl="0">
              <a:spcBef>
                <a:spcPts val="0"/>
              </a:spcBef>
              <a:buNone/>
              <a:defRPr sz="1100" b="0" i="0" u="none" strike="noStrike" cap="none"/>
            </a:lvl8pPr>
            <a:lvl9pPr marL="3657600" marR="0" lvl="8" indent="0" algn="l" rtl="0">
              <a:spcBef>
                <a:spcPts val="0"/>
              </a:spcBef>
              <a:buNone/>
              <a:defRPr sz="11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655394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311708" y="754250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r>
              <a:rPr lang="en" sz="3000" b="0" i="0" u="none" strike="noStrike" cap="none" dirty="0">
                <a:solidFill>
                  <a:srgbClr val="E69138"/>
                </a:solidFill>
                <a:latin typeface="Droid Sans"/>
                <a:ea typeface="Droid Sans"/>
                <a:cs typeface="Droid Sans"/>
                <a:sym typeface="Droid Sans"/>
              </a:rPr>
              <a:t>IDEAL CLIMATE CHANGE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r>
              <a:rPr lang="en" sz="1800" dirty="0">
                <a:solidFill>
                  <a:srgbClr val="FFFFFF"/>
                </a:solidFill>
                <a:latin typeface="Droid Sans"/>
                <a:ea typeface="Droid Sans"/>
                <a:cs typeface="Droid Sans"/>
                <a:sym typeface="Droid Sans"/>
              </a:rPr>
              <a:t>Michael Steele, Somn Kafley, Samyak Singh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r>
              <a:rPr lang="en" sz="1800" dirty="0">
                <a:solidFill>
                  <a:srgbClr val="FFFFFF"/>
                </a:solidFill>
                <a:latin typeface="Droid Sans"/>
                <a:ea typeface="Droid Sans"/>
                <a:cs typeface="Droid Sans"/>
                <a:sym typeface="Droid Sans"/>
              </a:rPr>
              <a:t>CS 4624, Virginia Tech, </a:t>
            </a:r>
            <a:r>
              <a:rPr lang="en" sz="1800" dirty="0" smtClean="0">
                <a:solidFill>
                  <a:srgbClr val="FFFFFF"/>
                </a:solidFill>
                <a:latin typeface="Droid Sans"/>
                <a:ea typeface="Droid Sans"/>
                <a:cs typeface="Droid Sans"/>
                <a:sym typeface="Droid Sans"/>
              </a:rPr>
              <a:t>Blacksburg</a:t>
            </a:r>
            <a:r>
              <a:rPr lang="en-US" sz="1800" dirty="0" smtClean="0">
                <a:solidFill>
                  <a:srgbClr val="FFFFFF"/>
                </a:solidFill>
                <a:latin typeface="Droid Sans"/>
                <a:ea typeface="Droid Sans"/>
                <a:cs typeface="Droid Sans"/>
                <a:sym typeface="Droid Sans"/>
              </a:rPr>
              <a:t>, VA24061</a:t>
            </a:r>
            <a:br>
              <a:rPr lang="en-US" sz="1800" dirty="0" smtClean="0">
                <a:solidFill>
                  <a:srgbClr val="FFFFFF"/>
                </a:solidFill>
                <a:latin typeface="Droid Sans"/>
                <a:ea typeface="Droid Sans"/>
                <a:cs typeface="Droid Sans"/>
                <a:sym typeface="Droid Sans"/>
              </a:rPr>
            </a:br>
            <a:r>
              <a:rPr lang="en-US" sz="1800" dirty="0" smtClean="0">
                <a:solidFill>
                  <a:srgbClr val="FFFFFF"/>
                </a:solidFill>
                <a:latin typeface="Droid Sans"/>
                <a:ea typeface="Droid Sans"/>
                <a:cs typeface="Droid Sans"/>
                <a:sym typeface="Droid Sans"/>
              </a:rPr>
              <a:t>5/4/2016</a:t>
            </a:r>
            <a:endParaRPr lang="en" sz="1800" dirty="0">
              <a:solidFill>
                <a:srgbClr val="FFFFFF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200" b="1" i="0" u="none" strike="noStrike" cap="none" dirty="0">
              <a:solidFill>
                <a:srgbClr val="FFFFFF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700" b="0" i="0" u="none" strike="noStrike" cap="none" dirty="0">
              <a:solidFill>
                <a:srgbClr val="FFFFFF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287550" y="3610175"/>
            <a:ext cx="8568900" cy="1370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800" dirty="0">
                <a:solidFill>
                  <a:srgbClr val="E69138"/>
                </a:solidFill>
                <a:latin typeface="Droid Sans"/>
                <a:ea typeface="Droid Sans"/>
                <a:cs typeface="Droid Sans"/>
                <a:sym typeface="Droid Sans"/>
              </a:rPr>
              <a:t>Instructor</a:t>
            </a:r>
            <a:r>
              <a:rPr lang="en" sz="1800" dirty="0">
                <a:solidFill>
                  <a:srgbClr val="FFFFFF"/>
                </a:solidFill>
                <a:latin typeface="Droid Sans"/>
                <a:ea typeface="Droid Sans"/>
                <a:cs typeface="Droid Sans"/>
                <a:sym typeface="Droid Sans"/>
              </a:rPr>
              <a:t> - Edward A. Fox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800" dirty="0">
                <a:solidFill>
                  <a:srgbClr val="E69138"/>
                </a:solidFill>
                <a:latin typeface="Droid Sans"/>
                <a:ea typeface="Droid Sans"/>
                <a:cs typeface="Droid Sans"/>
                <a:sym typeface="Droid Sans"/>
              </a:rPr>
              <a:t>Client</a:t>
            </a:r>
            <a:r>
              <a:rPr lang="en" sz="1800" dirty="0">
                <a:solidFill>
                  <a:srgbClr val="FFFFFF"/>
                </a:solidFill>
                <a:latin typeface="Droid Sans"/>
                <a:ea typeface="Droid Sans"/>
                <a:cs typeface="Droid Sans"/>
                <a:sym typeface="Droid Sans"/>
              </a:rPr>
              <a:t> - Mohamed M. Gharib Farag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350825" y="898975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>
                <a:latin typeface="Droid Sans"/>
                <a:ea typeface="Droid Sans"/>
                <a:cs typeface="Droid Sans"/>
                <a:sym typeface="Droid Sans"/>
              </a:rPr>
              <a:t>TESTING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993561" y="1423841"/>
            <a:ext cx="7681114" cy="257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E69138"/>
                </a:solidFill>
                <a:latin typeface="Droid Sans"/>
                <a:ea typeface="Droid Sans"/>
                <a:cs typeface="Droid Sans"/>
                <a:sym typeface="Droid Sans"/>
              </a:rPr>
              <a:t>Black Box</a:t>
            </a:r>
            <a:r>
              <a:rPr lang="en" sz="2800" dirty="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 testing for </a:t>
            </a:r>
            <a:r>
              <a:rPr lang="en" sz="2800" dirty="0">
                <a:solidFill>
                  <a:srgbClr val="E69138"/>
                </a:solidFill>
                <a:latin typeface="Droid Sans"/>
                <a:ea typeface="Droid Sans"/>
                <a:cs typeface="Droid Sans"/>
                <a:sym typeface="Droid Sans"/>
              </a:rPr>
              <a:t>usability</a:t>
            </a:r>
            <a:r>
              <a:rPr lang="en" sz="2800" dirty="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 by students.</a:t>
            </a:r>
          </a:p>
          <a:p>
            <a:pPr marR="0" lvl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E69138"/>
                </a:solidFill>
                <a:latin typeface="Droid Sans"/>
                <a:ea typeface="Droid Sans"/>
                <a:cs typeface="Droid Sans"/>
                <a:sym typeface="Droid Sans"/>
              </a:rPr>
              <a:t>Functionality</a:t>
            </a:r>
            <a:r>
              <a:rPr lang="en" sz="2800" dirty="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 testing for </a:t>
            </a:r>
            <a:r>
              <a:rPr lang="en" sz="2800" dirty="0">
                <a:solidFill>
                  <a:srgbClr val="E69138"/>
                </a:solidFill>
                <a:latin typeface="Droid Sans"/>
                <a:ea typeface="Droid Sans"/>
                <a:cs typeface="Droid Sans"/>
                <a:sym typeface="Droid Sans"/>
              </a:rPr>
              <a:t>search</a:t>
            </a:r>
            <a:r>
              <a:rPr lang="en" sz="2800" dirty="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 by Somn, Sam, and Michael.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350825" y="898975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 dirty="0">
                <a:latin typeface="Droid Sans"/>
                <a:ea typeface="Droid Sans"/>
                <a:cs typeface="Droid Sans"/>
                <a:sym typeface="Droid Sans"/>
              </a:rPr>
              <a:t>FUTURE WORK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59600" y="1536787"/>
            <a:ext cx="8224800" cy="257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Python-configuration files for scalability. </a:t>
            </a:r>
          </a:p>
          <a:p>
            <a:pPr marR="0" lvl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Upgrade Python to 3.5.</a:t>
            </a:r>
          </a:p>
          <a:p>
            <a:pPr marR="0" lvl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Continue to upload more data.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800" b="1">
                <a:latin typeface="Droid Sans"/>
                <a:ea typeface="Droid Sans"/>
                <a:cs typeface="Droid Sans"/>
                <a:sym typeface="Droid Sans"/>
              </a:rPr>
              <a:t>THANK YOU!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/>
              <a:t>ACKNOWLEDGEMENT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just">
              <a:buFont typeface="Wingdings" charset="2"/>
              <a:buChar char="u"/>
            </a:pPr>
            <a:r>
              <a:rPr lang="en-US" dirty="0"/>
              <a:t>Thanks go to National Science Foundation grant IIS - 1319578, III: Small: Integrated Digital Event Archiving and Library (IDEAL). </a:t>
            </a:r>
            <a:endParaRPr lang="en-US" dirty="0" smtClean="0"/>
          </a:p>
          <a:p>
            <a:pPr marL="285750" indent="-285750" algn="just">
              <a:buFont typeface="Wingdings" charset="2"/>
              <a:buChar char="u"/>
            </a:pPr>
            <a:r>
              <a:rPr lang="en-US" dirty="0"/>
              <a:t>our sincere appreciation to Dr. Edward Fox for providing us the climate changes project and guiding us with valuable and constructive suggestions. </a:t>
            </a:r>
            <a:endParaRPr lang="en-US" dirty="0" smtClean="0"/>
          </a:p>
          <a:p>
            <a:pPr marL="285750" indent="-285750" algn="just">
              <a:buFont typeface="Wingdings" charset="2"/>
              <a:buChar char="u"/>
            </a:pPr>
            <a:r>
              <a:rPr lang="en-US" dirty="0"/>
              <a:t>we would like to thanks Mr. Mohammed M. </a:t>
            </a:r>
            <a:r>
              <a:rPr lang="en-US" dirty="0" err="1"/>
              <a:t>Gharib</a:t>
            </a:r>
            <a:r>
              <a:rPr lang="en-US" dirty="0"/>
              <a:t> </a:t>
            </a:r>
            <a:r>
              <a:rPr lang="en-US" dirty="0" err="1"/>
              <a:t>Farag</a:t>
            </a:r>
            <a:r>
              <a:rPr lang="en-US" dirty="0"/>
              <a:t> for providing us the valuable information we needed. </a:t>
            </a:r>
          </a:p>
        </p:txBody>
      </p:sp>
    </p:spTree>
    <p:extLst>
      <p:ext uri="{BB962C8B-B14F-4D97-AF65-F5344CB8AC3E}">
        <p14:creationId xmlns:p14="http://schemas.microsoft.com/office/powerpoint/2010/main" val="2294873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50825" y="898975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 dirty="0">
                <a:latin typeface="Droid Sans"/>
                <a:ea typeface="Droid Sans"/>
                <a:cs typeface="Droid Sans"/>
                <a:sym typeface="Droid Sans"/>
              </a:rPr>
              <a:t>OBJECTIVE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996900" y="1337450"/>
            <a:ext cx="7150200" cy="196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Provide a </a:t>
            </a:r>
            <a:r>
              <a:rPr lang="en" sz="2800">
                <a:solidFill>
                  <a:srgbClr val="B45F06"/>
                </a:solidFill>
                <a:latin typeface="Droid Sans"/>
                <a:ea typeface="Droid Sans"/>
                <a:cs typeface="Droid Sans"/>
                <a:sym typeface="Droid Sans"/>
              </a:rPr>
              <a:t>digital library</a:t>
            </a:r>
            <a:r>
              <a:rPr lang="en" sz="28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 and </a:t>
            </a:r>
            <a:r>
              <a:rPr lang="en" sz="2800">
                <a:solidFill>
                  <a:srgbClr val="B45F06"/>
                </a:solidFill>
                <a:latin typeface="Droid Sans"/>
                <a:ea typeface="Droid Sans"/>
                <a:cs typeface="Droid Sans"/>
                <a:sym typeface="Droid Sans"/>
              </a:rPr>
              <a:t>search-engine</a:t>
            </a:r>
            <a:r>
              <a:rPr lang="en" sz="28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 for graduate students, researchers, and anybody interested in Climate Change.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>
                <a:latin typeface="Droid Sans"/>
                <a:ea typeface="Droid Sans"/>
                <a:cs typeface="Droid Sans"/>
                <a:sym typeface="Droid Sans"/>
              </a:rPr>
              <a:t>SYSTEM MAP</a:t>
            </a:r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245" y="638336"/>
            <a:ext cx="7921524" cy="4157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800" b="1">
                <a:latin typeface="Droid Sans"/>
                <a:ea typeface="Droid Sans"/>
                <a:cs typeface="Droid Sans"/>
                <a:sym typeface="Droid Sans"/>
              </a:rPr>
              <a:t>FUNCTIONALITY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5964350" y="566450"/>
            <a:ext cx="2720100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>
                <a:latin typeface="Droid Sans"/>
                <a:ea typeface="Droid Sans"/>
                <a:cs typeface="Droid Sans"/>
                <a:sym typeface="Droid Sans"/>
              </a:rPr>
              <a:t>SEARCH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813" y="381402"/>
            <a:ext cx="6020400" cy="450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5964350" y="566450"/>
            <a:ext cx="2720100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>
                <a:latin typeface="Droid Sans"/>
                <a:ea typeface="Droid Sans"/>
                <a:cs typeface="Droid Sans"/>
                <a:sym typeface="Droid Sans"/>
              </a:rPr>
              <a:t>SEARCH</a:t>
            </a:r>
          </a:p>
        </p:txBody>
      </p:sp>
      <p:pic>
        <p:nvPicPr>
          <p:cNvPr id="115" name="Shape 1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5813" y="381402"/>
            <a:ext cx="6020400" cy="450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5964350" y="566450"/>
            <a:ext cx="2720100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>
                <a:latin typeface="Droid Sans"/>
                <a:ea typeface="Droid Sans"/>
                <a:cs typeface="Droid Sans"/>
                <a:sym typeface="Droid Sans"/>
              </a:rPr>
              <a:t>SEARCH</a:t>
            </a:r>
          </a:p>
        </p:txBody>
      </p:sp>
      <p:pic>
        <p:nvPicPr>
          <p:cNvPr id="121" name="Shape 1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5813" y="381402"/>
            <a:ext cx="6020400" cy="450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5964350" y="566450"/>
            <a:ext cx="2720100" cy="112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>
                <a:latin typeface="Droid Sans"/>
                <a:ea typeface="Droid Sans"/>
                <a:cs typeface="Droid Sans"/>
                <a:sym typeface="Droid Sans"/>
              </a:rPr>
              <a:t>SEARCH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>
                <a:latin typeface="Droid Sans"/>
                <a:ea typeface="Droid Sans"/>
                <a:cs typeface="Droid Sans"/>
                <a:sym typeface="Droid Sans"/>
              </a:rPr>
              <a:t>HISTORY</a:t>
            </a:r>
          </a:p>
        </p:txBody>
      </p:sp>
      <p:pic>
        <p:nvPicPr>
          <p:cNvPr id="127" name="Shape 1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5813" y="381402"/>
            <a:ext cx="6020400" cy="450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5964350" y="566450"/>
            <a:ext cx="2720100" cy="64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>
                <a:latin typeface="Droid Sans"/>
                <a:ea typeface="Droid Sans"/>
                <a:cs typeface="Droid Sans"/>
                <a:sym typeface="Droid Sans"/>
              </a:rPr>
              <a:t>BOOKMARKS</a:t>
            </a:r>
          </a:p>
        </p:txBody>
      </p:sp>
      <p:pic>
        <p:nvPicPr>
          <p:cNvPr id="133" name="Shape 1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5813" y="381402"/>
            <a:ext cx="6020400" cy="450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5042</TotalTime>
  <Words>175</Words>
  <Application>Microsoft Macintosh PowerPoint</Application>
  <PresentationFormat>On-screen Show (16:9)</PresentationFormat>
  <Paragraphs>27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geometric</vt:lpstr>
      <vt:lpstr>IDEAL CLIMATE CHANGE Michael Steele, Somn Kafley, Samyak Singh CS 4624, Virginia Tech, Blacksburg, VA24061 5/4/2016  </vt:lpstr>
      <vt:lpstr>OBJECTIVE</vt:lpstr>
      <vt:lpstr>SYSTEM MAP</vt:lpstr>
      <vt:lpstr>FUNCTIONALITY</vt:lpstr>
      <vt:lpstr>SEARCH</vt:lpstr>
      <vt:lpstr>SEARCH</vt:lpstr>
      <vt:lpstr>SEARCH</vt:lpstr>
      <vt:lpstr>SEARCH HISTORY</vt:lpstr>
      <vt:lpstr>BOOKMARKS</vt:lpstr>
      <vt:lpstr>TESTING</vt:lpstr>
      <vt:lpstr>FUTURE WORK</vt:lpstr>
      <vt:lpstr>THANK YOU!</vt:lpstr>
      <vt:lpstr>ACKNOWLEDGEMENT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IDEAL CLIMATE CHANGE Michael Steele, Somn Kafley, Samyak Singh CS 4624, Virginia Tech, Blacksburg  </dc:title>
  <cp:lastModifiedBy>Somn  Kafley</cp:lastModifiedBy>
  <cp:revision>3</cp:revision>
  <dcterms:modified xsi:type="dcterms:W3CDTF">2016-05-08T05:18:00Z</dcterms:modified>
</cp:coreProperties>
</file>