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3" r:id="rId3"/>
  </p:sldMasterIdLst>
  <p:notesMasterIdLst>
    <p:notesMasterId r:id="rId29"/>
  </p:notesMasterIdLst>
  <p:sldIdLst>
    <p:sldId id="284" r:id="rId4"/>
    <p:sldId id="258" r:id="rId5"/>
    <p:sldId id="256" r:id="rId6"/>
    <p:sldId id="259" r:id="rId7"/>
    <p:sldId id="260" r:id="rId8"/>
    <p:sldId id="263" r:id="rId9"/>
    <p:sldId id="280" r:id="rId10"/>
    <p:sldId id="262" r:id="rId11"/>
    <p:sldId id="273" r:id="rId12"/>
    <p:sldId id="274" r:id="rId13"/>
    <p:sldId id="275" r:id="rId14"/>
    <p:sldId id="276" r:id="rId15"/>
    <p:sldId id="277" r:id="rId16"/>
    <p:sldId id="271" r:id="rId17"/>
    <p:sldId id="285" r:id="rId18"/>
    <p:sldId id="289" r:id="rId19"/>
    <p:sldId id="288" r:id="rId20"/>
    <p:sldId id="286" r:id="rId21"/>
    <p:sldId id="287" r:id="rId22"/>
    <p:sldId id="281" r:id="rId23"/>
    <p:sldId id="283" r:id="rId24"/>
    <p:sldId id="264" r:id="rId25"/>
    <p:sldId id="265" r:id="rId26"/>
    <p:sldId id="269" r:id="rId27"/>
    <p:sldId id="267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0084"/>
    <a:srgbClr val="CBB677"/>
    <a:srgbClr val="CBB600"/>
    <a:srgbClr val="580084"/>
    <a:srgbClr val="CBB6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9DD5DB-EF54-4ABE-9D84-3748A5667191}" type="doc">
      <dgm:prSet loTypeId="urn:microsoft.com/office/officeart/2009/layout/CircleArrow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6AE5C84E-5381-43D4-BDBD-0AA6C4ED5AA9}">
      <dgm:prSet phldrT="[Text]"/>
      <dgm:spPr/>
      <dgm:t>
        <a:bodyPr/>
        <a:lstStyle/>
        <a:p>
          <a:r>
            <a:rPr lang="en-US" dirty="0" smtClean="0"/>
            <a:t>Organizational Structure</a:t>
          </a:r>
          <a:endParaRPr lang="en-US" dirty="0"/>
        </a:p>
      </dgm:t>
    </dgm:pt>
    <dgm:pt modelId="{59C64E99-435C-4E1B-98E5-A0BF13E43015}" type="parTrans" cxnId="{D179B326-2119-4E91-8E9D-D2BF6769315D}">
      <dgm:prSet/>
      <dgm:spPr/>
      <dgm:t>
        <a:bodyPr/>
        <a:lstStyle/>
        <a:p>
          <a:endParaRPr lang="en-US"/>
        </a:p>
      </dgm:t>
    </dgm:pt>
    <dgm:pt modelId="{7C960E49-4FCF-4411-9377-76E138EA696B}" type="sibTrans" cxnId="{D179B326-2119-4E91-8E9D-D2BF6769315D}">
      <dgm:prSet/>
      <dgm:spPr/>
      <dgm:t>
        <a:bodyPr/>
        <a:lstStyle/>
        <a:p>
          <a:endParaRPr lang="en-US"/>
        </a:p>
      </dgm:t>
    </dgm:pt>
    <dgm:pt modelId="{9DF4A2DE-9575-4C4A-AF67-EEDC7A5B583D}">
      <dgm:prSet phldrT="[Text]"/>
      <dgm:spPr/>
      <dgm:t>
        <a:bodyPr/>
        <a:lstStyle/>
        <a:p>
          <a:r>
            <a:rPr lang="en-US" dirty="0" smtClean="0"/>
            <a:t>Mock KidWind Challenge</a:t>
          </a:r>
          <a:endParaRPr lang="en-US" dirty="0"/>
        </a:p>
      </dgm:t>
    </dgm:pt>
    <dgm:pt modelId="{C29585F6-F128-4A4D-A054-9B51557EB6B4}" type="parTrans" cxnId="{648448D6-3F79-430F-8CD6-6F46E0B5AE00}">
      <dgm:prSet/>
      <dgm:spPr/>
      <dgm:t>
        <a:bodyPr/>
        <a:lstStyle/>
        <a:p>
          <a:endParaRPr lang="en-US"/>
        </a:p>
      </dgm:t>
    </dgm:pt>
    <dgm:pt modelId="{708FA91C-E974-49CD-BB5E-35D11324C788}" type="sibTrans" cxnId="{648448D6-3F79-430F-8CD6-6F46E0B5AE00}">
      <dgm:prSet/>
      <dgm:spPr/>
      <dgm:t>
        <a:bodyPr/>
        <a:lstStyle/>
        <a:p>
          <a:endParaRPr lang="en-US"/>
        </a:p>
      </dgm:t>
    </dgm:pt>
    <dgm:pt modelId="{27352D16-3710-4A11-9177-9047011323AC}">
      <dgm:prSet phldrT="[Text]"/>
      <dgm:spPr/>
      <dgm:t>
        <a:bodyPr/>
        <a:lstStyle/>
        <a:p>
          <a:r>
            <a:rPr lang="en-US" dirty="0" smtClean="0"/>
            <a:t>Event </a:t>
          </a:r>
          <a:br>
            <a:rPr lang="en-US" dirty="0" smtClean="0"/>
          </a:br>
          <a:r>
            <a:rPr lang="en-US" dirty="0" smtClean="0"/>
            <a:t>Planning</a:t>
          </a:r>
          <a:endParaRPr lang="en-US" dirty="0"/>
        </a:p>
      </dgm:t>
    </dgm:pt>
    <dgm:pt modelId="{1454E65E-A84E-4621-B3D4-AA8054AFDBF7}" type="parTrans" cxnId="{6C5BCB94-4795-4F02-9CB8-D142EDF0B18E}">
      <dgm:prSet/>
      <dgm:spPr/>
      <dgm:t>
        <a:bodyPr/>
        <a:lstStyle/>
        <a:p>
          <a:endParaRPr lang="en-US"/>
        </a:p>
      </dgm:t>
    </dgm:pt>
    <dgm:pt modelId="{3BBE3E02-34DD-44E2-B875-29AEF39FF60D}" type="sibTrans" cxnId="{6C5BCB94-4795-4F02-9CB8-D142EDF0B18E}">
      <dgm:prSet/>
      <dgm:spPr/>
      <dgm:t>
        <a:bodyPr/>
        <a:lstStyle/>
        <a:p>
          <a:endParaRPr lang="en-US"/>
        </a:p>
      </dgm:t>
    </dgm:pt>
    <dgm:pt modelId="{84FD870E-73E1-40F7-9330-6B2475C05497}" type="pres">
      <dgm:prSet presAssocID="{F39DD5DB-EF54-4ABE-9D84-3748A5667191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A0DDD66-9A8A-420D-AC15-D64E6F5D4F0A}" type="pres">
      <dgm:prSet presAssocID="{6AE5C84E-5381-43D4-BDBD-0AA6C4ED5AA9}" presName="Accent1" presStyleCnt="0"/>
      <dgm:spPr/>
    </dgm:pt>
    <dgm:pt modelId="{DCC6D9FF-84A8-4274-ABB1-42A95615ADDA}" type="pres">
      <dgm:prSet presAssocID="{6AE5C84E-5381-43D4-BDBD-0AA6C4ED5AA9}" presName="Accent" presStyleLbl="node1" presStyleIdx="0" presStyleCnt="3"/>
      <dgm:spPr/>
    </dgm:pt>
    <dgm:pt modelId="{6289607F-0995-4FDE-A91B-BCF9D8E13653}" type="pres">
      <dgm:prSet presAssocID="{6AE5C84E-5381-43D4-BDBD-0AA6C4ED5AA9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2C5D0D-C4F9-4A17-8986-06E02E619340}" type="pres">
      <dgm:prSet presAssocID="{9DF4A2DE-9575-4C4A-AF67-EEDC7A5B583D}" presName="Accent2" presStyleCnt="0"/>
      <dgm:spPr/>
    </dgm:pt>
    <dgm:pt modelId="{8FCFB612-51F4-4CC6-977F-D897A69D2970}" type="pres">
      <dgm:prSet presAssocID="{9DF4A2DE-9575-4C4A-AF67-EEDC7A5B583D}" presName="Accent" presStyleLbl="node1" presStyleIdx="1" presStyleCnt="3"/>
      <dgm:spPr/>
    </dgm:pt>
    <dgm:pt modelId="{C6B2D3EA-6548-44BA-AE34-758E012952DE}" type="pres">
      <dgm:prSet presAssocID="{9DF4A2DE-9575-4C4A-AF67-EEDC7A5B583D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82E481-6613-4893-8628-3DDD661BA297}" type="pres">
      <dgm:prSet presAssocID="{27352D16-3710-4A11-9177-9047011323AC}" presName="Accent3" presStyleCnt="0"/>
      <dgm:spPr/>
    </dgm:pt>
    <dgm:pt modelId="{4ED83D64-5B74-451F-9B20-9D4DBFA8751C}" type="pres">
      <dgm:prSet presAssocID="{27352D16-3710-4A11-9177-9047011323AC}" presName="Accent" presStyleLbl="node1" presStyleIdx="2" presStyleCnt="3"/>
      <dgm:spPr/>
    </dgm:pt>
    <dgm:pt modelId="{68BAE4BD-1BE8-490A-BF8A-2250185AD18F}" type="pres">
      <dgm:prSet presAssocID="{27352D16-3710-4A11-9177-9047011323AC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D89612-F83D-014E-A840-5433AF408389}" type="presOf" srcId="{F39DD5DB-EF54-4ABE-9D84-3748A5667191}" destId="{84FD870E-73E1-40F7-9330-6B2475C05497}" srcOrd="0" destOrd="0" presId="urn:microsoft.com/office/officeart/2009/layout/CircleArrowProcess"/>
    <dgm:cxn modelId="{5A2C37EC-B965-C244-BE81-46790D823097}" type="presOf" srcId="{6AE5C84E-5381-43D4-BDBD-0AA6C4ED5AA9}" destId="{6289607F-0995-4FDE-A91B-BCF9D8E13653}" srcOrd="0" destOrd="0" presId="urn:microsoft.com/office/officeart/2009/layout/CircleArrowProcess"/>
    <dgm:cxn modelId="{648448D6-3F79-430F-8CD6-6F46E0B5AE00}" srcId="{F39DD5DB-EF54-4ABE-9D84-3748A5667191}" destId="{9DF4A2DE-9575-4C4A-AF67-EEDC7A5B583D}" srcOrd="1" destOrd="0" parTransId="{C29585F6-F128-4A4D-A054-9B51557EB6B4}" sibTransId="{708FA91C-E974-49CD-BB5E-35D11324C788}"/>
    <dgm:cxn modelId="{6C5BCB94-4795-4F02-9CB8-D142EDF0B18E}" srcId="{F39DD5DB-EF54-4ABE-9D84-3748A5667191}" destId="{27352D16-3710-4A11-9177-9047011323AC}" srcOrd="2" destOrd="0" parTransId="{1454E65E-A84E-4621-B3D4-AA8054AFDBF7}" sibTransId="{3BBE3E02-34DD-44E2-B875-29AEF39FF60D}"/>
    <dgm:cxn modelId="{73E4F22C-AA5D-1B49-9071-DAD89589837A}" type="presOf" srcId="{27352D16-3710-4A11-9177-9047011323AC}" destId="{68BAE4BD-1BE8-490A-BF8A-2250185AD18F}" srcOrd="0" destOrd="0" presId="urn:microsoft.com/office/officeart/2009/layout/CircleArrowProcess"/>
    <dgm:cxn modelId="{D179B326-2119-4E91-8E9D-D2BF6769315D}" srcId="{F39DD5DB-EF54-4ABE-9D84-3748A5667191}" destId="{6AE5C84E-5381-43D4-BDBD-0AA6C4ED5AA9}" srcOrd="0" destOrd="0" parTransId="{59C64E99-435C-4E1B-98E5-A0BF13E43015}" sibTransId="{7C960E49-4FCF-4411-9377-76E138EA696B}"/>
    <dgm:cxn modelId="{B62726AB-B48D-9E43-8A05-A3EEB15C0249}" type="presOf" srcId="{9DF4A2DE-9575-4C4A-AF67-EEDC7A5B583D}" destId="{C6B2D3EA-6548-44BA-AE34-758E012952DE}" srcOrd="0" destOrd="0" presId="urn:microsoft.com/office/officeart/2009/layout/CircleArrowProcess"/>
    <dgm:cxn modelId="{D097F351-E787-4E4C-905D-807126835F70}" type="presParOf" srcId="{84FD870E-73E1-40F7-9330-6B2475C05497}" destId="{CA0DDD66-9A8A-420D-AC15-D64E6F5D4F0A}" srcOrd="0" destOrd="0" presId="urn:microsoft.com/office/officeart/2009/layout/CircleArrowProcess"/>
    <dgm:cxn modelId="{860E0F93-0EF8-814E-B084-B46FDE558F9E}" type="presParOf" srcId="{CA0DDD66-9A8A-420D-AC15-D64E6F5D4F0A}" destId="{DCC6D9FF-84A8-4274-ABB1-42A95615ADDA}" srcOrd="0" destOrd="0" presId="urn:microsoft.com/office/officeart/2009/layout/CircleArrowProcess"/>
    <dgm:cxn modelId="{A101760C-33C4-9649-943C-9C920D310F5E}" type="presParOf" srcId="{84FD870E-73E1-40F7-9330-6B2475C05497}" destId="{6289607F-0995-4FDE-A91B-BCF9D8E13653}" srcOrd="1" destOrd="0" presId="urn:microsoft.com/office/officeart/2009/layout/CircleArrowProcess"/>
    <dgm:cxn modelId="{4F3627E3-383E-9545-9FC6-00D57733A5DA}" type="presParOf" srcId="{84FD870E-73E1-40F7-9330-6B2475C05497}" destId="{1D2C5D0D-C4F9-4A17-8986-06E02E619340}" srcOrd="2" destOrd="0" presId="urn:microsoft.com/office/officeart/2009/layout/CircleArrowProcess"/>
    <dgm:cxn modelId="{4AB1186A-F698-BB4B-9B76-F5480E44A49D}" type="presParOf" srcId="{1D2C5D0D-C4F9-4A17-8986-06E02E619340}" destId="{8FCFB612-51F4-4CC6-977F-D897A69D2970}" srcOrd="0" destOrd="0" presId="urn:microsoft.com/office/officeart/2009/layout/CircleArrowProcess"/>
    <dgm:cxn modelId="{F2477F2B-11D2-7C47-B6CA-722B772BB0D8}" type="presParOf" srcId="{84FD870E-73E1-40F7-9330-6B2475C05497}" destId="{C6B2D3EA-6548-44BA-AE34-758E012952DE}" srcOrd="3" destOrd="0" presId="urn:microsoft.com/office/officeart/2009/layout/CircleArrowProcess"/>
    <dgm:cxn modelId="{42E6A8DF-1018-CD4E-9733-575C05900324}" type="presParOf" srcId="{84FD870E-73E1-40F7-9330-6B2475C05497}" destId="{3482E481-6613-4893-8628-3DDD661BA297}" srcOrd="4" destOrd="0" presId="urn:microsoft.com/office/officeart/2009/layout/CircleArrowProcess"/>
    <dgm:cxn modelId="{D5A208EB-BE3D-444B-8C05-9C3B380EA112}" type="presParOf" srcId="{3482E481-6613-4893-8628-3DDD661BA297}" destId="{4ED83D64-5B74-451F-9B20-9D4DBFA8751C}" srcOrd="0" destOrd="0" presId="urn:microsoft.com/office/officeart/2009/layout/CircleArrowProcess"/>
    <dgm:cxn modelId="{4E58E8F6-B95B-6A49-87DE-2F051A77E703}" type="presParOf" srcId="{84FD870E-73E1-40F7-9330-6B2475C05497}" destId="{68BAE4BD-1BE8-490A-BF8A-2250185AD18F}" srcOrd="5" destOrd="0" presId="urn:microsoft.com/office/officeart/2009/layout/CircleArrowProcess"/>
  </dgm:cxnLst>
  <dgm:bg>
    <a:solidFill>
      <a:schemeClr val="bg1"/>
    </a:solidFill>
  </dgm:bg>
  <dgm:whole>
    <a:ln>
      <a:solidFill>
        <a:srgbClr val="CBB677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F388FC-C3CE-4562-B643-4623CDD8F708}" type="doc">
      <dgm:prSet loTypeId="urn:microsoft.com/office/officeart/2011/layout/Circle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E132911-E48D-414E-8F98-239226A00AC5}">
      <dgm:prSet phldrT="[Text]"/>
      <dgm:spPr/>
      <dgm:t>
        <a:bodyPr/>
        <a:lstStyle/>
        <a:p>
          <a:r>
            <a:rPr lang="en-US" dirty="0" smtClean="0"/>
            <a:t>Individual and Group Business Canvas</a:t>
          </a:r>
          <a:endParaRPr lang="en-US" dirty="0"/>
        </a:p>
      </dgm:t>
    </dgm:pt>
    <dgm:pt modelId="{1ECA173B-F798-4AE6-8463-52C9799CA02E}" type="parTrans" cxnId="{ADA2E55F-ED56-4CE9-9CD4-496722D136EA}">
      <dgm:prSet/>
      <dgm:spPr/>
      <dgm:t>
        <a:bodyPr/>
        <a:lstStyle/>
        <a:p>
          <a:endParaRPr lang="en-US"/>
        </a:p>
      </dgm:t>
    </dgm:pt>
    <dgm:pt modelId="{43B86153-1D03-4004-9E44-9B1B6DBC6E99}" type="sibTrans" cxnId="{ADA2E55F-ED56-4CE9-9CD4-496722D136EA}">
      <dgm:prSet/>
      <dgm:spPr/>
      <dgm:t>
        <a:bodyPr/>
        <a:lstStyle/>
        <a:p>
          <a:endParaRPr lang="en-US"/>
        </a:p>
      </dgm:t>
    </dgm:pt>
    <dgm:pt modelId="{16CBD7EC-49E6-471B-B1AE-19203EA35816}">
      <dgm:prSet phldrT="[Text]"/>
      <dgm:spPr/>
      <dgm:t>
        <a:bodyPr/>
        <a:lstStyle/>
        <a:p>
          <a:r>
            <a:rPr lang="en-US" dirty="0" smtClean="0"/>
            <a:t>Organization Name and Mission Statement</a:t>
          </a:r>
          <a:endParaRPr lang="en-US" dirty="0"/>
        </a:p>
      </dgm:t>
    </dgm:pt>
    <dgm:pt modelId="{A34B93D7-D834-464F-92E8-1242C71BA2B8}" type="parTrans" cxnId="{EB1C2A68-E97C-41B5-B48C-EB2C74C3B198}">
      <dgm:prSet/>
      <dgm:spPr/>
      <dgm:t>
        <a:bodyPr/>
        <a:lstStyle/>
        <a:p>
          <a:endParaRPr lang="en-US"/>
        </a:p>
      </dgm:t>
    </dgm:pt>
    <dgm:pt modelId="{53021A1A-9B89-4E3B-81C7-F3B1FAF5FEE8}" type="sibTrans" cxnId="{EB1C2A68-E97C-41B5-B48C-EB2C74C3B198}">
      <dgm:prSet/>
      <dgm:spPr/>
      <dgm:t>
        <a:bodyPr/>
        <a:lstStyle/>
        <a:p>
          <a:endParaRPr lang="en-US"/>
        </a:p>
      </dgm:t>
    </dgm:pt>
    <dgm:pt modelId="{BAF78244-7095-4488-859C-009F29078D96}">
      <dgm:prSet phldrT="[Text]"/>
      <dgm:spPr/>
      <dgm:t>
        <a:bodyPr/>
        <a:lstStyle/>
        <a:p>
          <a:r>
            <a:rPr lang="en-US" dirty="0" smtClean="0"/>
            <a:t>Identify Committees</a:t>
          </a:r>
          <a:endParaRPr lang="en-US" dirty="0"/>
        </a:p>
      </dgm:t>
    </dgm:pt>
    <dgm:pt modelId="{E9B7238D-BDA7-4CCB-9B2A-1A217443985E}" type="parTrans" cxnId="{4CDC643F-2848-4CE3-9BA0-6D48D120A9EA}">
      <dgm:prSet/>
      <dgm:spPr/>
      <dgm:t>
        <a:bodyPr/>
        <a:lstStyle/>
        <a:p>
          <a:endParaRPr lang="en-US"/>
        </a:p>
      </dgm:t>
    </dgm:pt>
    <dgm:pt modelId="{3375D22C-D02D-4647-850C-660971CF1FBB}" type="sibTrans" cxnId="{4CDC643F-2848-4CE3-9BA0-6D48D120A9EA}">
      <dgm:prSet/>
      <dgm:spPr/>
      <dgm:t>
        <a:bodyPr/>
        <a:lstStyle/>
        <a:p>
          <a:endParaRPr lang="en-US"/>
        </a:p>
      </dgm:t>
    </dgm:pt>
    <dgm:pt modelId="{1D456A34-8BD2-4FD1-A139-21E24557689D}">
      <dgm:prSet phldrT="[Text]"/>
      <dgm:spPr/>
      <dgm:t>
        <a:bodyPr/>
        <a:lstStyle/>
        <a:p>
          <a:r>
            <a:rPr lang="en-US" dirty="0" smtClean="0"/>
            <a:t>Interview Students and Place on Committees</a:t>
          </a:r>
          <a:endParaRPr lang="en-US" dirty="0"/>
        </a:p>
      </dgm:t>
    </dgm:pt>
    <dgm:pt modelId="{089F3010-0108-4AE0-A6A9-ED06CC205252}" type="parTrans" cxnId="{F395DFB6-9D28-41FD-A835-CDCD9B56EC70}">
      <dgm:prSet/>
      <dgm:spPr/>
      <dgm:t>
        <a:bodyPr/>
        <a:lstStyle/>
        <a:p>
          <a:endParaRPr lang="en-US"/>
        </a:p>
      </dgm:t>
    </dgm:pt>
    <dgm:pt modelId="{A451A3DA-A5ED-4D59-8392-C86211E0CF05}" type="sibTrans" cxnId="{F395DFB6-9D28-41FD-A835-CDCD9B56EC70}">
      <dgm:prSet/>
      <dgm:spPr/>
      <dgm:t>
        <a:bodyPr/>
        <a:lstStyle/>
        <a:p>
          <a:endParaRPr lang="en-US"/>
        </a:p>
      </dgm:t>
    </dgm:pt>
    <dgm:pt modelId="{4F81FD6A-AE8E-48DD-B461-AA5C8E1C822F}" type="pres">
      <dgm:prSet presAssocID="{F4F388FC-C3CE-4562-B643-4623CDD8F708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29E26DC4-F0F4-48F1-94C0-72C942A2A465}" type="pres">
      <dgm:prSet presAssocID="{1D456A34-8BD2-4FD1-A139-21E24557689D}" presName="Accent4" presStyleCnt="0"/>
      <dgm:spPr/>
    </dgm:pt>
    <dgm:pt modelId="{FCCBAC32-B05C-4B27-9AA1-3995DE324434}" type="pres">
      <dgm:prSet presAssocID="{1D456A34-8BD2-4FD1-A139-21E24557689D}" presName="Accent" presStyleLbl="node1" presStyleIdx="0" presStyleCnt="4"/>
      <dgm:spPr/>
    </dgm:pt>
    <dgm:pt modelId="{DE7DB3A1-13AF-491B-980D-D614C9E8DDC4}" type="pres">
      <dgm:prSet presAssocID="{1D456A34-8BD2-4FD1-A139-21E24557689D}" presName="ParentBackground4" presStyleCnt="0"/>
      <dgm:spPr/>
    </dgm:pt>
    <dgm:pt modelId="{BC5C29A2-E338-4BDF-BBAE-AC692B9FAA54}" type="pres">
      <dgm:prSet presAssocID="{1D456A34-8BD2-4FD1-A139-21E24557689D}" presName="ParentBackground" presStyleLbl="fgAcc1" presStyleIdx="0" presStyleCnt="4"/>
      <dgm:spPr/>
      <dgm:t>
        <a:bodyPr/>
        <a:lstStyle/>
        <a:p>
          <a:endParaRPr lang="en-US"/>
        </a:p>
      </dgm:t>
    </dgm:pt>
    <dgm:pt modelId="{83373CD6-2E8B-463F-AD1A-A380953B9A1D}" type="pres">
      <dgm:prSet presAssocID="{1D456A34-8BD2-4FD1-A139-21E24557689D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FC45CD-7149-4E6B-927F-C4FCD3DF476E}" type="pres">
      <dgm:prSet presAssocID="{BAF78244-7095-4488-859C-009F29078D96}" presName="Accent3" presStyleCnt="0"/>
      <dgm:spPr/>
    </dgm:pt>
    <dgm:pt modelId="{41AC71C4-EE3C-4288-92A1-A31E2F53FE5D}" type="pres">
      <dgm:prSet presAssocID="{BAF78244-7095-4488-859C-009F29078D96}" presName="Accent" presStyleLbl="node1" presStyleIdx="1" presStyleCnt="4"/>
      <dgm:spPr/>
    </dgm:pt>
    <dgm:pt modelId="{7F8AD66A-BC7D-4524-B6C6-D1E02452DACD}" type="pres">
      <dgm:prSet presAssocID="{BAF78244-7095-4488-859C-009F29078D96}" presName="ParentBackground3" presStyleCnt="0"/>
      <dgm:spPr/>
    </dgm:pt>
    <dgm:pt modelId="{681950AD-F1F8-48F3-8780-8F45393207E9}" type="pres">
      <dgm:prSet presAssocID="{BAF78244-7095-4488-859C-009F29078D96}" presName="ParentBackground" presStyleLbl="fgAcc1" presStyleIdx="1" presStyleCnt="4"/>
      <dgm:spPr/>
      <dgm:t>
        <a:bodyPr/>
        <a:lstStyle/>
        <a:p>
          <a:endParaRPr lang="en-US"/>
        </a:p>
      </dgm:t>
    </dgm:pt>
    <dgm:pt modelId="{AF70E3EE-A06F-4CCB-9EE5-5EB5827C21DE}" type="pres">
      <dgm:prSet presAssocID="{BAF78244-7095-4488-859C-009F29078D96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BA124A-2CE4-40D9-BF57-BC3B6E141A48}" type="pres">
      <dgm:prSet presAssocID="{16CBD7EC-49E6-471B-B1AE-19203EA35816}" presName="Accent2" presStyleCnt="0"/>
      <dgm:spPr/>
    </dgm:pt>
    <dgm:pt modelId="{E40D9079-2329-4A7B-A2C2-3E6E71125F24}" type="pres">
      <dgm:prSet presAssocID="{16CBD7EC-49E6-471B-B1AE-19203EA35816}" presName="Accent" presStyleLbl="node1" presStyleIdx="2" presStyleCnt="4"/>
      <dgm:spPr/>
    </dgm:pt>
    <dgm:pt modelId="{F49DAC07-07F0-4B1D-BFA2-4A673782A51E}" type="pres">
      <dgm:prSet presAssocID="{16CBD7EC-49E6-471B-B1AE-19203EA35816}" presName="ParentBackground2" presStyleCnt="0"/>
      <dgm:spPr/>
    </dgm:pt>
    <dgm:pt modelId="{DEEBA100-FBEB-4C64-84A3-3306A71D8054}" type="pres">
      <dgm:prSet presAssocID="{16CBD7EC-49E6-471B-B1AE-19203EA35816}" presName="ParentBackground" presStyleLbl="fgAcc1" presStyleIdx="2" presStyleCnt="4"/>
      <dgm:spPr/>
      <dgm:t>
        <a:bodyPr/>
        <a:lstStyle/>
        <a:p>
          <a:endParaRPr lang="en-US"/>
        </a:p>
      </dgm:t>
    </dgm:pt>
    <dgm:pt modelId="{CCF17DCD-4228-4FE6-98A3-4EDA643BD0A4}" type="pres">
      <dgm:prSet presAssocID="{16CBD7EC-49E6-471B-B1AE-19203EA35816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3908C-C783-4E96-8483-97D107B4A740}" type="pres">
      <dgm:prSet presAssocID="{8E132911-E48D-414E-8F98-239226A00AC5}" presName="Accent1" presStyleCnt="0"/>
      <dgm:spPr/>
    </dgm:pt>
    <dgm:pt modelId="{C8B6AAD1-FE02-4DEB-8662-FC632B03E3D6}" type="pres">
      <dgm:prSet presAssocID="{8E132911-E48D-414E-8F98-239226A00AC5}" presName="Accent" presStyleLbl="node1" presStyleIdx="3" presStyleCnt="4"/>
      <dgm:spPr/>
    </dgm:pt>
    <dgm:pt modelId="{50650D99-7211-4D45-995F-5398545D5B49}" type="pres">
      <dgm:prSet presAssocID="{8E132911-E48D-414E-8F98-239226A00AC5}" presName="ParentBackground1" presStyleCnt="0"/>
      <dgm:spPr/>
    </dgm:pt>
    <dgm:pt modelId="{681E00DD-60DF-4982-B7A1-E60CC4EEF95B}" type="pres">
      <dgm:prSet presAssocID="{8E132911-E48D-414E-8F98-239226A00AC5}" presName="ParentBackground" presStyleLbl="fgAcc1" presStyleIdx="3" presStyleCnt="4"/>
      <dgm:spPr/>
      <dgm:t>
        <a:bodyPr/>
        <a:lstStyle/>
        <a:p>
          <a:endParaRPr lang="en-US"/>
        </a:p>
      </dgm:t>
    </dgm:pt>
    <dgm:pt modelId="{2B23595F-1894-4356-88D9-FAC766C9767F}" type="pres">
      <dgm:prSet presAssocID="{8E132911-E48D-414E-8F98-239226A00AC5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DC643F-2848-4CE3-9BA0-6D48D120A9EA}" srcId="{F4F388FC-C3CE-4562-B643-4623CDD8F708}" destId="{BAF78244-7095-4488-859C-009F29078D96}" srcOrd="2" destOrd="0" parTransId="{E9B7238D-BDA7-4CCB-9B2A-1A217443985E}" sibTransId="{3375D22C-D02D-4647-850C-660971CF1FBB}"/>
    <dgm:cxn modelId="{41CD565E-19D9-4146-8557-7EE3EF86587D}" type="presOf" srcId="{BAF78244-7095-4488-859C-009F29078D96}" destId="{681950AD-F1F8-48F3-8780-8F45393207E9}" srcOrd="0" destOrd="0" presId="urn:microsoft.com/office/officeart/2011/layout/CircleProcess"/>
    <dgm:cxn modelId="{90FE7375-7EB7-B546-9A04-3F43F86613D1}" type="presOf" srcId="{1D456A34-8BD2-4FD1-A139-21E24557689D}" destId="{83373CD6-2E8B-463F-AD1A-A380953B9A1D}" srcOrd="1" destOrd="0" presId="urn:microsoft.com/office/officeart/2011/layout/CircleProcess"/>
    <dgm:cxn modelId="{CEB2DFE9-CBA0-1543-BD1A-ACA92C317106}" type="presOf" srcId="{1D456A34-8BD2-4FD1-A139-21E24557689D}" destId="{BC5C29A2-E338-4BDF-BBAE-AC692B9FAA54}" srcOrd="0" destOrd="0" presId="urn:microsoft.com/office/officeart/2011/layout/CircleProcess"/>
    <dgm:cxn modelId="{EB1C2A68-E97C-41B5-B48C-EB2C74C3B198}" srcId="{F4F388FC-C3CE-4562-B643-4623CDD8F708}" destId="{16CBD7EC-49E6-471B-B1AE-19203EA35816}" srcOrd="1" destOrd="0" parTransId="{A34B93D7-D834-464F-92E8-1242C71BA2B8}" sibTransId="{53021A1A-9B89-4E3B-81C7-F3B1FAF5FEE8}"/>
    <dgm:cxn modelId="{ADA2E55F-ED56-4CE9-9CD4-496722D136EA}" srcId="{F4F388FC-C3CE-4562-B643-4623CDD8F708}" destId="{8E132911-E48D-414E-8F98-239226A00AC5}" srcOrd="0" destOrd="0" parTransId="{1ECA173B-F798-4AE6-8463-52C9799CA02E}" sibTransId="{43B86153-1D03-4004-9E44-9B1B6DBC6E99}"/>
    <dgm:cxn modelId="{F395DFB6-9D28-41FD-A835-CDCD9B56EC70}" srcId="{F4F388FC-C3CE-4562-B643-4623CDD8F708}" destId="{1D456A34-8BD2-4FD1-A139-21E24557689D}" srcOrd="3" destOrd="0" parTransId="{089F3010-0108-4AE0-A6A9-ED06CC205252}" sibTransId="{A451A3DA-A5ED-4D59-8392-C86211E0CF05}"/>
    <dgm:cxn modelId="{D43D35CD-89DC-2A42-BF93-6E18009A79D4}" type="presOf" srcId="{16CBD7EC-49E6-471B-B1AE-19203EA35816}" destId="{DEEBA100-FBEB-4C64-84A3-3306A71D8054}" srcOrd="0" destOrd="0" presId="urn:microsoft.com/office/officeart/2011/layout/CircleProcess"/>
    <dgm:cxn modelId="{9381BDCB-1C5C-9548-AD00-C6D4C0C6BEEB}" type="presOf" srcId="{16CBD7EC-49E6-471B-B1AE-19203EA35816}" destId="{CCF17DCD-4228-4FE6-98A3-4EDA643BD0A4}" srcOrd="1" destOrd="0" presId="urn:microsoft.com/office/officeart/2011/layout/CircleProcess"/>
    <dgm:cxn modelId="{508C586F-551B-B44D-B7F9-A1F85360D64A}" type="presOf" srcId="{F4F388FC-C3CE-4562-B643-4623CDD8F708}" destId="{4F81FD6A-AE8E-48DD-B461-AA5C8E1C822F}" srcOrd="0" destOrd="0" presId="urn:microsoft.com/office/officeart/2011/layout/CircleProcess"/>
    <dgm:cxn modelId="{83E8CAD3-4656-3E45-B6E2-3B7A5EE4AF32}" type="presOf" srcId="{8E132911-E48D-414E-8F98-239226A00AC5}" destId="{2B23595F-1894-4356-88D9-FAC766C9767F}" srcOrd="1" destOrd="0" presId="urn:microsoft.com/office/officeart/2011/layout/CircleProcess"/>
    <dgm:cxn modelId="{7D1AA083-A5CC-EB42-A6F4-3FFE6DDACCEA}" type="presOf" srcId="{BAF78244-7095-4488-859C-009F29078D96}" destId="{AF70E3EE-A06F-4CCB-9EE5-5EB5827C21DE}" srcOrd="1" destOrd="0" presId="urn:microsoft.com/office/officeart/2011/layout/CircleProcess"/>
    <dgm:cxn modelId="{6E583DA9-D602-744D-94DA-80A56C7F7363}" type="presOf" srcId="{8E132911-E48D-414E-8F98-239226A00AC5}" destId="{681E00DD-60DF-4982-B7A1-E60CC4EEF95B}" srcOrd="0" destOrd="0" presId="urn:microsoft.com/office/officeart/2011/layout/CircleProcess"/>
    <dgm:cxn modelId="{2A6C84FB-6C5D-EB46-B1A3-F63047674D3F}" type="presParOf" srcId="{4F81FD6A-AE8E-48DD-B461-AA5C8E1C822F}" destId="{29E26DC4-F0F4-48F1-94C0-72C942A2A465}" srcOrd="0" destOrd="0" presId="urn:microsoft.com/office/officeart/2011/layout/CircleProcess"/>
    <dgm:cxn modelId="{3F8FDEE8-EC9E-184C-B791-461773280F18}" type="presParOf" srcId="{29E26DC4-F0F4-48F1-94C0-72C942A2A465}" destId="{FCCBAC32-B05C-4B27-9AA1-3995DE324434}" srcOrd="0" destOrd="0" presId="urn:microsoft.com/office/officeart/2011/layout/CircleProcess"/>
    <dgm:cxn modelId="{DD58FF71-7816-F14B-9C8C-F03C12185A72}" type="presParOf" srcId="{4F81FD6A-AE8E-48DD-B461-AA5C8E1C822F}" destId="{DE7DB3A1-13AF-491B-980D-D614C9E8DDC4}" srcOrd="1" destOrd="0" presId="urn:microsoft.com/office/officeart/2011/layout/CircleProcess"/>
    <dgm:cxn modelId="{113D0E54-A0BE-FA48-8DF8-BBE5AA621478}" type="presParOf" srcId="{DE7DB3A1-13AF-491B-980D-D614C9E8DDC4}" destId="{BC5C29A2-E338-4BDF-BBAE-AC692B9FAA54}" srcOrd="0" destOrd="0" presId="urn:microsoft.com/office/officeart/2011/layout/CircleProcess"/>
    <dgm:cxn modelId="{A9985DEA-E15A-1C4B-AFAD-E6A6AC7F16C5}" type="presParOf" srcId="{4F81FD6A-AE8E-48DD-B461-AA5C8E1C822F}" destId="{83373CD6-2E8B-463F-AD1A-A380953B9A1D}" srcOrd="2" destOrd="0" presId="urn:microsoft.com/office/officeart/2011/layout/CircleProcess"/>
    <dgm:cxn modelId="{18BB047B-DF04-094D-AB5D-9A519F8A7BE2}" type="presParOf" srcId="{4F81FD6A-AE8E-48DD-B461-AA5C8E1C822F}" destId="{F0FC45CD-7149-4E6B-927F-C4FCD3DF476E}" srcOrd="3" destOrd="0" presId="urn:microsoft.com/office/officeart/2011/layout/CircleProcess"/>
    <dgm:cxn modelId="{C0725EB8-B8CF-1F4C-B01B-36EE9BE98497}" type="presParOf" srcId="{F0FC45CD-7149-4E6B-927F-C4FCD3DF476E}" destId="{41AC71C4-EE3C-4288-92A1-A31E2F53FE5D}" srcOrd="0" destOrd="0" presId="urn:microsoft.com/office/officeart/2011/layout/CircleProcess"/>
    <dgm:cxn modelId="{DF39D062-DD5D-204C-9F07-B2C5B19F22F6}" type="presParOf" srcId="{4F81FD6A-AE8E-48DD-B461-AA5C8E1C822F}" destId="{7F8AD66A-BC7D-4524-B6C6-D1E02452DACD}" srcOrd="4" destOrd="0" presId="urn:microsoft.com/office/officeart/2011/layout/CircleProcess"/>
    <dgm:cxn modelId="{AD7F9A23-4CDE-F84D-96C0-052460B76086}" type="presParOf" srcId="{7F8AD66A-BC7D-4524-B6C6-D1E02452DACD}" destId="{681950AD-F1F8-48F3-8780-8F45393207E9}" srcOrd="0" destOrd="0" presId="urn:microsoft.com/office/officeart/2011/layout/CircleProcess"/>
    <dgm:cxn modelId="{2959B3B4-13EC-BE43-B748-36B8276DBDC7}" type="presParOf" srcId="{4F81FD6A-AE8E-48DD-B461-AA5C8E1C822F}" destId="{AF70E3EE-A06F-4CCB-9EE5-5EB5827C21DE}" srcOrd="5" destOrd="0" presId="urn:microsoft.com/office/officeart/2011/layout/CircleProcess"/>
    <dgm:cxn modelId="{77464D57-7DFB-5B46-B0CC-444C36A62B88}" type="presParOf" srcId="{4F81FD6A-AE8E-48DD-B461-AA5C8E1C822F}" destId="{5DBA124A-2CE4-40D9-BF57-BC3B6E141A48}" srcOrd="6" destOrd="0" presId="urn:microsoft.com/office/officeart/2011/layout/CircleProcess"/>
    <dgm:cxn modelId="{53EAB714-5D84-2147-8D47-34B0843F29FE}" type="presParOf" srcId="{5DBA124A-2CE4-40D9-BF57-BC3B6E141A48}" destId="{E40D9079-2329-4A7B-A2C2-3E6E71125F24}" srcOrd="0" destOrd="0" presId="urn:microsoft.com/office/officeart/2011/layout/CircleProcess"/>
    <dgm:cxn modelId="{ABA1CC07-CBD1-644B-A8C0-8EF8E5F83064}" type="presParOf" srcId="{4F81FD6A-AE8E-48DD-B461-AA5C8E1C822F}" destId="{F49DAC07-07F0-4B1D-BFA2-4A673782A51E}" srcOrd="7" destOrd="0" presId="urn:microsoft.com/office/officeart/2011/layout/CircleProcess"/>
    <dgm:cxn modelId="{DA766041-A45D-7244-A8C8-7E038914678E}" type="presParOf" srcId="{F49DAC07-07F0-4B1D-BFA2-4A673782A51E}" destId="{DEEBA100-FBEB-4C64-84A3-3306A71D8054}" srcOrd="0" destOrd="0" presId="urn:microsoft.com/office/officeart/2011/layout/CircleProcess"/>
    <dgm:cxn modelId="{3EDAF589-76D3-0843-A8F2-D2DB55422CB2}" type="presParOf" srcId="{4F81FD6A-AE8E-48DD-B461-AA5C8E1C822F}" destId="{CCF17DCD-4228-4FE6-98A3-4EDA643BD0A4}" srcOrd="8" destOrd="0" presId="urn:microsoft.com/office/officeart/2011/layout/CircleProcess"/>
    <dgm:cxn modelId="{E678B042-A25E-6C4C-A7C3-CE7B9BCB2970}" type="presParOf" srcId="{4F81FD6A-AE8E-48DD-B461-AA5C8E1C822F}" destId="{F383908C-C783-4E96-8483-97D107B4A740}" srcOrd="9" destOrd="0" presId="urn:microsoft.com/office/officeart/2011/layout/CircleProcess"/>
    <dgm:cxn modelId="{7DB97BE7-67F3-204D-8389-1863EB1990CB}" type="presParOf" srcId="{F383908C-C783-4E96-8483-97D107B4A740}" destId="{C8B6AAD1-FE02-4DEB-8662-FC632B03E3D6}" srcOrd="0" destOrd="0" presId="urn:microsoft.com/office/officeart/2011/layout/CircleProcess"/>
    <dgm:cxn modelId="{5FB70102-104F-E647-8F8F-5717E0CEB894}" type="presParOf" srcId="{4F81FD6A-AE8E-48DD-B461-AA5C8E1C822F}" destId="{50650D99-7211-4D45-995F-5398545D5B49}" srcOrd="10" destOrd="0" presId="urn:microsoft.com/office/officeart/2011/layout/CircleProcess"/>
    <dgm:cxn modelId="{96600093-5BD7-C643-9C27-F4171A4BFA8E}" type="presParOf" srcId="{50650D99-7211-4D45-995F-5398545D5B49}" destId="{681E00DD-60DF-4982-B7A1-E60CC4EEF95B}" srcOrd="0" destOrd="0" presId="urn:microsoft.com/office/officeart/2011/layout/CircleProcess"/>
    <dgm:cxn modelId="{85C6BB0B-B58C-3645-A07B-D604D3BA441C}" type="presParOf" srcId="{4F81FD6A-AE8E-48DD-B461-AA5C8E1C822F}" destId="{2B23595F-1894-4356-88D9-FAC766C9767F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8A05DC-A579-443C-8181-5F6DB2533055}" type="doc">
      <dgm:prSet loTypeId="urn:microsoft.com/office/officeart/2011/layout/Circle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EA48F1D-DF42-456F-89C5-5B97817DF53F}">
      <dgm:prSet phldrT="[Text]"/>
      <dgm:spPr/>
      <dgm:t>
        <a:bodyPr/>
        <a:lstStyle/>
        <a:p>
          <a:r>
            <a:rPr lang="en-US" dirty="0" smtClean="0"/>
            <a:t>Overview of KidWind Challenge and Rules</a:t>
          </a:r>
          <a:endParaRPr lang="en-US" dirty="0"/>
        </a:p>
      </dgm:t>
    </dgm:pt>
    <dgm:pt modelId="{71170BC3-8C7D-44A3-8AD5-34117F8E6897}" type="parTrans" cxnId="{DBCF2C73-581E-478E-B3AB-6460D8803256}">
      <dgm:prSet/>
      <dgm:spPr/>
      <dgm:t>
        <a:bodyPr/>
        <a:lstStyle/>
        <a:p>
          <a:endParaRPr lang="en-US"/>
        </a:p>
      </dgm:t>
    </dgm:pt>
    <dgm:pt modelId="{4DA614F9-78CC-42CB-9722-7B26A399EDB7}" type="sibTrans" cxnId="{DBCF2C73-581E-478E-B3AB-6460D8803256}">
      <dgm:prSet/>
      <dgm:spPr/>
      <dgm:t>
        <a:bodyPr/>
        <a:lstStyle/>
        <a:p>
          <a:endParaRPr lang="en-US"/>
        </a:p>
      </dgm:t>
    </dgm:pt>
    <dgm:pt modelId="{61AFFF0B-80C8-4A30-883B-39019FE19499}">
      <dgm:prSet phldrT="[Text]"/>
      <dgm:spPr/>
      <dgm:t>
        <a:bodyPr/>
        <a:lstStyle/>
        <a:p>
          <a:r>
            <a:rPr lang="en-US" dirty="0" smtClean="0"/>
            <a:t>Research Phase – Investigation Stations</a:t>
          </a:r>
          <a:endParaRPr lang="en-US" dirty="0"/>
        </a:p>
      </dgm:t>
    </dgm:pt>
    <dgm:pt modelId="{CFBEBBB1-FCAA-4A4E-850B-9FD4D646D253}" type="parTrans" cxnId="{0D16D958-9AD5-4036-8487-0D9EE07770C0}">
      <dgm:prSet/>
      <dgm:spPr/>
      <dgm:t>
        <a:bodyPr/>
        <a:lstStyle/>
        <a:p>
          <a:endParaRPr lang="en-US"/>
        </a:p>
      </dgm:t>
    </dgm:pt>
    <dgm:pt modelId="{F1D2C81A-A80D-4D29-BCFC-2FA43688228D}" type="sibTrans" cxnId="{0D16D958-9AD5-4036-8487-0D9EE07770C0}">
      <dgm:prSet/>
      <dgm:spPr/>
      <dgm:t>
        <a:bodyPr/>
        <a:lstStyle/>
        <a:p>
          <a:endParaRPr lang="en-US"/>
        </a:p>
      </dgm:t>
    </dgm:pt>
    <dgm:pt modelId="{50E2FC61-0E83-476A-83B9-C25FC28A8AD8}">
      <dgm:prSet phldrT="[Text]"/>
      <dgm:spPr/>
      <dgm:t>
        <a:bodyPr/>
        <a:lstStyle/>
        <a:p>
          <a:r>
            <a:rPr lang="en-US" dirty="0" smtClean="0"/>
            <a:t>Design Phase – Prototyping and Modifying</a:t>
          </a:r>
          <a:endParaRPr lang="en-US" dirty="0"/>
        </a:p>
      </dgm:t>
    </dgm:pt>
    <dgm:pt modelId="{DEDFA748-4AC1-42E2-AEDA-711127C15B5E}" type="parTrans" cxnId="{83A418A6-D41A-409B-AE21-F206CA8E61A5}">
      <dgm:prSet/>
      <dgm:spPr/>
      <dgm:t>
        <a:bodyPr/>
        <a:lstStyle/>
        <a:p>
          <a:endParaRPr lang="en-US"/>
        </a:p>
      </dgm:t>
    </dgm:pt>
    <dgm:pt modelId="{B089BAE6-00EB-4DDE-A485-0CF9494FD2C6}" type="sibTrans" cxnId="{83A418A6-D41A-409B-AE21-F206CA8E61A5}">
      <dgm:prSet/>
      <dgm:spPr/>
      <dgm:t>
        <a:bodyPr/>
        <a:lstStyle/>
        <a:p>
          <a:endParaRPr lang="en-US"/>
        </a:p>
      </dgm:t>
    </dgm:pt>
    <dgm:pt modelId="{4A5D42B0-F727-4D31-90AF-6522B19AEC82}">
      <dgm:prSet phldrT="[Text]"/>
      <dgm:spPr/>
      <dgm:t>
        <a:bodyPr/>
        <a:lstStyle/>
        <a:p>
          <a:r>
            <a:rPr lang="en-US" dirty="0" smtClean="0"/>
            <a:t>Challenge and Judging</a:t>
          </a:r>
          <a:endParaRPr lang="en-US" dirty="0"/>
        </a:p>
      </dgm:t>
    </dgm:pt>
    <dgm:pt modelId="{555F4877-EC88-46F6-84A9-AE0210F93275}" type="parTrans" cxnId="{78DFAA02-B4F8-4112-A5AA-6F612CD9BCEE}">
      <dgm:prSet/>
      <dgm:spPr/>
      <dgm:t>
        <a:bodyPr/>
        <a:lstStyle/>
        <a:p>
          <a:endParaRPr lang="en-US"/>
        </a:p>
      </dgm:t>
    </dgm:pt>
    <dgm:pt modelId="{11E9B4B6-EDD5-4205-B35F-944C0ACA5B3A}" type="sibTrans" cxnId="{78DFAA02-B4F8-4112-A5AA-6F612CD9BCEE}">
      <dgm:prSet/>
      <dgm:spPr/>
      <dgm:t>
        <a:bodyPr/>
        <a:lstStyle/>
        <a:p>
          <a:endParaRPr lang="en-US"/>
        </a:p>
      </dgm:t>
    </dgm:pt>
    <dgm:pt modelId="{BF9276BC-2823-4F20-8307-9009E3702E54}" type="pres">
      <dgm:prSet presAssocID="{F78A05DC-A579-443C-8181-5F6DB2533055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2D4D9711-DC11-476F-A7F3-2C4BBF683A3E}" type="pres">
      <dgm:prSet presAssocID="{4A5D42B0-F727-4D31-90AF-6522B19AEC82}" presName="Accent4" presStyleCnt="0"/>
      <dgm:spPr/>
    </dgm:pt>
    <dgm:pt modelId="{12B011C8-6054-4F61-A368-0D2C08110ABD}" type="pres">
      <dgm:prSet presAssocID="{4A5D42B0-F727-4D31-90AF-6522B19AEC82}" presName="Accent" presStyleLbl="node1" presStyleIdx="0" presStyleCnt="4"/>
      <dgm:spPr/>
    </dgm:pt>
    <dgm:pt modelId="{1CB7C62A-00FB-4783-939C-A2CA3EE2E47F}" type="pres">
      <dgm:prSet presAssocID="{4A5D42B0-F727-4D31-90AF-6522B19AEC82}" presName="ParentBackground4" presStyleCnt="0"/>
      <dgm:spPr/>
    </dgm:pt>
    <dgm:pt modelId="{A4146AAF-334B-409C-A832-8D26B500AFD7}" type="pres">
      <dgm:prSet presAssocID="{4A5D42B0-F727-4D31-90AF-6522B19AEC82}" presName="ParentBackground" presStyleLbl="fgAcc1" presStyleIdx="0" presStyleCnt="4"/>
      <dgm:spPr/>
      <dgm:t>
        <a:bodyPr/>
        <a:lstStyle/>
        <a:p>
          <a:endParaRPr lang="en-US"/>
        </a:p>
      </dgm:t>
    </dgm:pt>
    <dgm:pt modelId="{F40ED686-6AA4-4D56-98EC-6BB8BC212ABE}" type="pres">
      <dgm:prSet presAssocID="{4A5D42B0-F727-4D31-90AF-6522B19AEC82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FD5CA7-4112-48D8-8262-5944446C6DBA}" type="pres">
      <dgm:prSet presAssocID="{50E2FC61-0E83-476A-83B9-C25FC28A8AD8}" presName="Accent3" presStyleCnt="0"/>
      <dgm:spPr/>
    </dgm:pt>
    <dgm:pt modelId="{C5A6CCCC-2E93-402D-B994-D5E9EDE9238F}" type="pres">
      <dgm:prSet presAssocID="{50E2FC61-0E83-476A-83B9-C25FC28A8AD8}" presName="Accent" presStyleLbl="node1" presStyleIdx="1" presStyleCnt="4"/>
      <dgm:spPr/>
    </dgm:pt>
    <dgm:pt modelId="{123DCE37-866F-4F8E-BD7C-0609CA12A40A}" type="pres">
      <dgm:prSet presAssocID="{50E2FC61-0E83-476A-83B9-C25FC28A8AD8}" presName="ParentBackground3" presStyleCnt="0"/>
      <dgm:spPr/>
    </dgm:pt>
    <dgm:pt modelId="{90B00264-D717-42DA-9C7F-C19D2FB70E32}" type="pres">
      <dgm:prSet presAssocID="{50E2FC61-0E83-476A-83B9-C25FC28A8AD8}" presName="ParentBackground" presStyleLbl="fgAcc1" presStyleIdx="1" presStyleCnt="4"/>
      <dgm:spPr/>
      <dgm:t>
        <a:bodyPr/>
        <a:lstStyle/>
        <a:p>
          <a:endParaRPr lang="en-US"/>
        </a:p>
      </dgm:t>
    </dgm:pt>
    <dgm:pt modelId="{D6AFDC44-29FA-4996-981B-2C978721D7B4}" type="pres">
      <dgm:prSet presAssocID="{50E2FC61-0E83-476A-83B9-C25FC28A8AD8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63BE74-68DB-4B0F-8EC4-1AD594900589}" type="pres">
      <dgm:prSet presAssocID="{61AFFF0B-80C8-4A30-883B-39019FE19499}" presName="Accent2" presStyleCnt="0"/>
      <dgm:spPr/>
    </dgm:pt>
    <dgm:pt modelId="{DCAF8CAE-FF3C-48F0-9165-F110C5AC4192}" type="pres">
      <dgm:prSet presAssocID="{61AFFF0B-80C8-4A30-883B-39019FE19499}" presName="Accent" presStyleLbl="node1" presStyleIdx="2" presStyleCnt="4"/>
      <dgm:spPr/>
    </dgm:pt>
    <dgm:pt modelId="{92E72999-ED27-4B36-A6F8-BA6EF981C781}" type="pres">
      <dgm:prSet presAssocID="{61AFFF0B-80C8-4A30-883B-39019FE19499}" presName="ParentBackground2" presStyleCnt="0"/>
      <dgm:spPr/>
    </dgm:pt>
    <dgm:pt modelId="{3816F220-B0D9-40E6-91FF-9D0584762556}" type="pres">
      <dgm:prSet presAssocID="{61AFFF0B-80C8-4A30-883B-39019FE19499}" presName="ParentBackground" presStyleLbl="fgAcc1" presStyleIdx="2" presStyleCnt="4"/>
      <dgm:spPr/>
      <dgm:t>
        <a:bodyPr/>
        <a:lstStyle/>
        <a:p>
          <a:endParaRPr lang="en-US"/>
        </a:p>
      </dgm:t>
    </dgm:pt>
    <dgm:pt modelId="{089F3AF5-329F-46CE-803C-254F4BEF2030}" type="pres">
      <dgm:prSet presAssocID="{61AFFF0B-80C8-4A30-883B-39019FE19499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2D1AE4-2B4A-48FB-A665-08E13FC5F556}" type="pres">
      <dgm:prSet presAssocID="{7EA48F1D-DF42-456F-89C5-5B97817DF53F}" presName="Accent1" presStyleCnt="0"/>
      <dgm:spPr/>
    </dgm:pt>
    <dgm:pt modelId="{ABB9193A-BD20-4D82-BC42-EB304E2B13AD}" type="pres">
      <dgm:prSet presAssocID="{7EA48F1D-DF42-456F-89C5-5B97817DF53F}" presName="Accent" presStyleLbl="node1" presStyleIdx="3" presStyleCnt="4"/>
      <dgm:spPr/>
    </dgm:pt>
    <dgm:pt modelId="{99F4C642-2497-464F-B016-84875996260F}" type="pres">
      <dgm:prSet presAssocID="{7EA48F1D-DF42-456F-89C5-5B97817DF53F}" presName="ParentBackground1" presStyleCnt="0"/>
      <dgm:spPr/>
    </dgm:pt>
    <dgm:pt modelId="{C2D14971-8619-4012-8D94-3CD220BFE30A}" type="pres">
      <dgm:prSet presAssocID="{7EA48F1D-DF42-456F-89C5-5B97817DF53F}" presName="ParentBackground" presStyleLbl="fgAcc1" presStyleIdx="3" presStyleCnt="4"/>
      <dgm:spPr/>
      <dgm:t>
        <a:bodyPr/>
        <a:lstStyle/>
        <a:p>
          <a:endParaRPr lang="en-US"/>
        </a:p>
      </dgm:t>
    </dgm:pt>
    <dgm:pt modelId="{B8B93811-2745-43C4-A9E4-7DE3A27163BB}" type="pres">
      <dgm:prSet presAssocID="{7EA48F1D-DF42-456F-89C5-5B97817DF53F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905437-F652-D847-98EA-E11992D296BB}" type="presOf" srcId="{50E2FC61-0E83-476A-83B9-C25FC28A8AD8}" destId="{D6AFDC44-29FA-4996-981B-2C978721D7B4}" srcOrd="1" destOrd="0" presId="urn:microsoft.com/office/officeart/2011/layout/CircleProcess"/>
    <dgm:cxn modelId="{DBCF2C73-581E-478E-B3AB-6460D8803256}" srcId="{F78A05DC-A579-443C-8181-5F6DB2533055}" destId="{7EA48F1D-DF42-456F-89C5-5B97817DF53F}" srcOrd="0" destOrd="0" parTransId="{71170BC3-8C7D-44A3-8AD5-34117F8E6897}" sibTransId="{4DA614F9-78CC-42CB-9722-7B26A399EDB7}"/>
    <dgm:cxn modelId="{F85399CA-98B2-8E48-9438-EE358E885947}" type="presOf" srcId="{4A5D42B0-F727-4D31-90AF-6522B19AEC82}" destId="{F40ED686-6AA4-4D56-98EC-6BB8BC212ABE}" srcOrd="1" destOrd="0" presId="urn:microsoft.com/office/officeart/2011/layout/CircleProcess"/>
    <dgm:cxn modelId="{BC88E9EA-69F5-D943-B305-532483ED2F60}" type="presOf" srcId="{50E2FC61-0E83-476A-83B9-C25FC28A8AD8}" destId="{90B00264-D717-42DA-9C7F-C19D2FB70E32}" srcOrd="0" destOrd="0" presId="urn:microsoft.com/office/officeart/2011/layout/CircleProcess"/>
    <dgm:cxn modelId="{CE8041A8-B29A-0940-80C7-F90A529783CB}" type="presOf" srcId="{61AFFF0B-80C8-4A30-883B-39019FE19499}" destId="{3816F220-B0D9-40E6-91FF-9D0584762556}" srcOrd="0" destOrd="0" presId="urn:microsoft.com/office/officeart/2011/layout/CircleProcess"/>
    <dgm:cxn modelId="{58407235-23F7-8E4B-B6CA-650DDEC1DEA4}" type="presOf" srcId="{4A5D42B0-F727-4D31-90AF-6522B19AEC82}" destId="{A4146AAF-334B-409C-A832-8D26B500AFD7}" srcOrd="0" destOrd="0" presId="urn:microsoft.com/office/officeart/2011/layout/CircleProcess"/>
    <dgm:cxn modelId="{899B9211-42A0-AF46-81CF-EFFF29E5FC60}" type="presOf" srcId="{61AFFF0B-80C8-4A30-883B-39019FE19499}" destId="{089F3AF5-329F-46CE-803C-254F4BEF2030}" srcOrd="1" destOrd="0" presId="urn:microsoft.com/office/officeart/2011/layout/CircleProcess"/>
    <dgm:cxn modelId="{78DFAA02-B4F8-4112-A5AA-6F612CD9BCEE}" srcId="{F78A05DC-A579-443C-8181-5F6DB2533055}" destId="{4A5D42B0-F727-4D31-90AF-6522B19AEC82}" srcOrd="3" destOrd="0" parTransId="{555F4877-EC88-46F6-84A9-AE0210F93275}" sibTransId="{11E9B4B6-EDD5-4205-B35F-944C0ACA5B3A}"/>
    <dgm:cxn modelId="{0D16D958-9AD5-4036-8487-0D9EE07770C0}" srcId="{F78A05DC-A579-443C-8181-5F6DB2533055}" destId="{61AFFF0B-80C8-4A30-883B-39019FE19499}" srcOrd="1" destOrd="0" parTransId="{CFBEBBB1-FCAA-4A4E-850B-9FD4D646D253}" sibTransId="{F1D2C81A-A80D-4D29-BCFC-2FA43688228D}"/>
    <dgm:cxn modelId="{83A418A6-D41A-409B-AE21-F206CA8E61A5}" srcId="{F78A05DC-A579-443C-8181-5F6DB2533055}" destId="{50E2FC61-0E83-476A-83B9-C25FC28A8AD8}" srcOrd="2" destOrd="0" parTransId="{DEDFA748-4AC1-42E2-AEDA-711127C15B5E}" sibTransId="{B089BAE6-00EB-4DDE-A485-0CF9494FD2C6}"/>
    <dgm:cxn modelId="{FA9630BF-7EF5-3243-AC1F-8E3E7113188A}" type="presOf" srcId="{7EA48F1D-DF42-456F-89C5-5B97817DF53F}" destId="{C2D14971-8619-4012-8D94-3CD220BFE30A}" srcOrd="0" destOrd="0" presId="urn:microsoft.com/office/officeart/2011/layout/CircleProcess"/>
    <dgm:cxn modelId="{D67FC34D-A931-1A48-9E83-4357BB189FC3}" type="presOf" srcId="{F78A05DC-A579-443C-8181-5F6DB2533055}" destId="{BF9276BC-2823-4F20-8307-9009E3702E54}" srcOrd="0" destOrd="0" presId="urn:microsoft.com/office/officeart/2011/layout/CircleProcess"/>
    <dgm:cxn modelId="{4536006D-1EEE-334B-90DF-463BD57FA917}" type="presOf" srcId="{7EA48F1D-DF42-456F-89C5-5B97817DF53F}" destId="{B8B93811-2745-43C4-A9E4-7DE3A27163BB}" srcOrd="1" destOrd="0" presId="urn:microsoft.com/office/officeart/2011/layout/CircleProcess"/>
    <dgm:cxn modelId="{1E5CAF19-0B1D-9D4B-8C11-B53C1E53DF70}" type="presParOf" srcId="{BF9276BC-2823-4F20-8307-9009E3702E54}" destId="{2D4D9711-DC11-476F-A7F3-2C4BBF683A3E}" srcOrd="0" destOrd="0" presId="urn:microsoft.com/office/officeart/2011/layout/CircleProcess"/>
    <dgm:cxn modelId="{A45F54C8-B35F-5443-AEA1-14455A8B8D3F}" type="presParOf" srcId="{2D4D9711-DC11-476F-A7F3-2C4BBF683A3E}" destId="{12B011C8-6054-4F61-A368-0D2C08110ABD}" srcOrd="0" destOrd="0" presId="urn:microsoft.com/office/officeart/2011/layout/CircleProcess"/>
    <dgm:cxn modelId="{250FAF53-76DE-DC48-B255-6DEDF6894696}" type="presParOf" srcId="{BF9276BC-2823-4F20-8307-9009E3702E54}" destId="{1CB7C62A-00FB-4783-939C-A2CA3EE2E47F}" srcOrd="1" destOrd="0" presId="urn:microsoft.com/office/officeart/2011/layout/CircleProcess"/>
    <dgm:cxn modelId="{B0317DAC-B9F2-1641-A31A-0BDDD6FF614F}" type="presParOf" srcId="{1CB7C62A-00FB-4783-939C-A2CA3EE2E47F}" destId="{A4146AAF-334B-409C-A832-8D26B500AFD7}" srcOrd="0" destOrd="0" presId="urn:microsoft.com/office/officeart/2011/layout/CircleProcess"/>
    <dgm:cxn modelId="{59112B21-9B60-4445-A5C7-5E4F0AAE5C93}" type="presParOf" srcId="{BF9276BC-2823-4F20-8307-9009E3702E54}" destId="{F40ED686-6AA4-4D56-98EC-6BB8BC212ABE}" srcOrd="2" destOrd="0" presId="urn:microsoft.com/office/officeart/2011/layout/CircleProcess"/>
    <dgm:cxn modelId="{B87E2406-2B4C-6D46-9444-E8C39B9E9A58}" type="presParOf" srcId="{BF9276BC-2823-4F20-8307-9009E3702E54}" destId="{58FD5CA7-4112-48D8-8262-5944446C6DBA}" srcOrd="3" destOrd="0" presId="urn:microsoft.com/office/officeart/2011/layout/CircleProcess"/>
    <dgm:cxn modelId="{8402375E-321F-6B41-9CC8-2692706F2A87}" type="presParOf" srcId="{58FD5CA7-4112-48D8-8262-5944446C6DBA}" destId="{C5A6CCCC-2E93-402D-B994-D5E9EDE9238F}" srcOrd="0" destOrd="0" presId="urn:microsoft.com/office/officeart/2011/layout/CircleProcess"/>
    <dgm:cxn modelId="{86EC3263-62CC-1243-BEBF-33CF3A24A027}" type="presParOf" srcId="{BF9276BC-2823-4F20-8307-9009E3702E54}" destId="{123DCE37-866F-4F8E-BD7C-0609CA12A40A}" srcOrd="4" destOrd="0" presId="urn:microsoft.com/office/officeart/2011/layout/CircleProcess"/>
    <dgm:cxn modelId="{9F89850E-166D-AC49-B09D-346AE27F55CC}" type="presParOf" srcId="{123DCE37-866F-4F8E-BD7C-0609CA12A40A}" destId="{90B00264-D717-42DA-9C7F-C19D2FB70E32}" srcOrd="0" destOrd="0" presId="urn:microsoft.com/office/officeart/2011/layout/CircleProcess"/>
    <dgm:cxn modelId="{BF5FB290-7E4E-0E4A-9924-B99D6560A4B2}" type="presParOf" srcId="{BF9276BC-2823-4F20-8307-9009E3702E54}" destId="{D6AFDC44-29FA-4996-981B-2C978721D7B4}" srcOrd="5" destOrd="0" presId="urn:microsoft.com/office/officeart/2011/layout/CircleProcess"/>
    <dgm:cxn modelId="{8547D4F0-37D5-9B43-9594-11A3607E096D}" type="presParOf" srcId="{BF9276BC-2823-4F20-8307-9009E3702E54}" destId="{AB63BE74-68DB-4B0F-8EC4-1AD594900589}" srcOrd="6" destOrd="0" presId="urn:microsoft.com/office/officeart/2011/layout/CircleProcess"/>
    <dgm:cxn modelId="{9749C206-7900-2647-9913-000476B7ABE6}" type="presParOf" srcId="{AB63BE74-68DB-4B0F-8EC4-1AD594900589}" destId="{DCAF8CAE-FF3C-48F0-9165-F110C5AC4192}" srcOrd="0" destOrd="0" presId="urn:microsoft.com/office/officeart/2011/layout/CircleProcess"/>
    <dgm:cxn modelId="{DA807AA7-36C1-6B48-8E00-8B58994466F5}" type="presParOf" srcId="{BF9276BC-2823-4F20-8307-9009E3702E54}" destId="{92E72999-ED27-4B36-A6F8-BA6EF981C781}" srcOrd="7" destOrd="0" presId="urn:microsoft.com/office/officeart/2011/layout/CircleProcess"/>
    <dgm:cxn modelId="{8F32D38F-3E58-134C-A659-AECA48B9718C}" type="presParOf" srcId="{92E72999-ED27-4B36-A6F8-BA6EF981C781}" destId="{3816F220-B0D9-40E6-91FF-9D0584762556}" srcOrd="0" destOrd="0" presId="urn:microsoft.com/office/officeart/2011/layout/CircleProcess"/>
    <dgm:cxn modelId="{A8C595BB-EB82-0A4D-92C8-68220DAF2AB8}" type="presParOf" srcId="{BF9276BC-2823-4F20-8307-9009E3702E54}" destId="{089F3AF5-329F-46CE-803C-254F4BEF2030}" srcOrd="8" destOrd="0" presId="urn:microsoft.com/office/officeart/2011/layout/CircleProcess"/>
    <dgm:cxn modelId="{D9262025-CE7C-A543-A10F-1A0A6B9D8F23}" type="presParOf" srcId="{BF9276BC-2823-4F20-8307-9009E3702E54}" destId="{A52D1AE4-2B4A-48FB-A665-08E13FC5F556}" srcOrd="9" destOrd="0" presId="urn:microsoft.com/office/officeart/2011/layout/CircleProcess"/>
    <dgm:cxn modelId="{5426A12A-92B5-AA45-9F46-A73F5BEA7439}" type="presParOf" srcId="{A52D1AE4-2B4A-48FB-A665-08E13FC5F556}" destId="{ABB9193A-BD20-4D82-BC42-EB304E2B13AD}" srcOrd="0" destOrd="0" presId="urn:microsoft.com/office/officeart/2011/layout/CircleProcess"/>
    <dgm:cxn modelId="{D87C8EEA-658D-D44D-B8BF-89199C829FC3}" type="presParOf" srcId="{BF9276BC-2823-4F20-8307-9009E3702E54}" destId="{99F4C642-2497-464F-B016-84875996260F}" srcOrd="10" destOrd="0" presId="urn:microsoft.com/office/officeart/2011/layout/CircleProcess"/>
    <dgm:cxn modelId="{8744D94E-9E06-5C46-9C39-6A56E520BC8E}" type="presParOf" srcId="{99F4C642-2497-464F-B016-84875996260F}" destId="{C2D14971-8619-4012-8D94-3CD220BFE30A}" srcOrd="0" destOrd="0" presId="urn:microsoft.com/office/officeart/2011/layout/CircleProcess"/>
    <dgm:cxn modelId="{3C7AC023-F864-5C40-A745-E7D0BD4B293E}" type="presParOf" srcId="{BF9276BC-2823-4F20-8307-9009E3702E54}" destId="{B8B93811-2745-43C4-A9E4-7DE3A27163BB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638E9A-5BB4-4EE4-A5AE-0935A0E927D9}" type="doc">
      <dgm:prSet loTypeId="urn:microsoft.com/office/officeart/2011/layout/Circle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9A0EF3C-63B5-458D-A484-4B37D93EDB16}">
      <dgm:prSet phldrT="[Text]"/>
      <dgm:spPr/>
      <dgm:t>
        <a:bodyPr/>
        <a:lstStyle/>
        <a:p>
          <a:r>
            <a:rPr lang="en-US" dirty="0" smtClean="0"/>
            <a:t>Committee Mission Statements</a:t>
          </a:r>
          <a:endParaRPr lang="en-US" dirty="0"/>
        </a:p>
      </dgm:t>
    </dgm:pt>
    <dgm:pt modelId="{C0BF82EA-651F-4475-A8D6-FA6C07190B69}" type="parTrans" cxnId="{68639F2B-3A16-4B54-AD6A-DED64029C901}">
      <dgm:prSet/>
      <dgm:spPr/>
      <dgm:t>
        <a:bodyPr/>
        <a:lstStyle/>
        <a:p>
          <a:endParaRPr lang="en-US"/>
        </a:p>
      </dgm:t>
    </dgm:pt>
    <dgm:pt modelId="{B571D215-48AD-429C-AF22-C9AC9C3003B0}" type="sibTrans" cxnId="{68639F2B-3A16-4B54-AD6A-DED64029C901}">
      <dgm:prSet/>
      <dgm:spPr/>
      <dgm:t>
        <a:bodyPr/>
        <a:lstStyle/>
        <a:p>
          <a:endParaRPr lang="en-US"/>
        </a:p>
      </dgm:t>
    </dgm:pt>
    <dgm:pt modelId="{FF948E29-10FC-42AC-B6C1-429F2472227B}">
      <dgm:prSet phldrT="[Text]"/>
      <dgm:spPr/>
      <dgm:t>
        <a:bodyPr/>
        <a:lstStyle/>
        <a:p>
          <a:r>
            <a:rPr lang="en-US" dirty="0" smtClean="0"/>
            <a:t>Committee Guiding Documents</a:t>
          </a:r>
          <a:endParaRPr lang="en-US" dirty="0"/>
        </a:p>
      </dgm:t>
    </dgm:pt>
    <dgm:pt modelId="{A77A4DAC-EAFB-4C4F-A5AE-661B08581B19}" type="parTrans" cxnId="{56871570-9F93-40CB-A79F-D072B49EAEBB}">
      <dgm:prSet/>
      <dgm:spPr/>
      <dgm:t>
        <a:bodyPr/>
        <a:lstStyle/>
        <a:p>
          <a:endParaRPr lang="en-US"/>
        </a:p>
      </dgm:t>
    </dgm:pt>
    <dgm:pt modelId="{BC4C9B68-2FC9-4696-BDA2-13A7FFA3C5E4}" type="sibTrans" cxnId="{56871570-9F93-40CB-A79F-D072B49EAEBB}">
      <dgm:prSet/>
      <dgm:spPr/>
      <dgm:t>
        <a:bodyPr/>
        <a:lstStyle/>
        <a:p>
          <a:endParaRPr lang="en-US"/>
        </a:p>
      </dgm:t>
    </dgm:pt>
    <dgm:pt modelId="{4972B9BA-7E9A-45A9-A461-8B695F7941E4}">
      <dgm:prSet phldrT="[Text]"/>
      <dgm:spPr/>
      <dgm:t>
        <a:bodyPr/>
        <a:lstStyle/>
        <a:p>
          <a:r>
            <a:rPr lang="en-US" dirty="0" smtClean="0"/>
            <a:t>Staff Meetings</a:t>
          </a:r>
          <a:endParaRPr lang="en-US" dirty="0"/>
        </a:p>
      </dgm:t>
    </dgm:pt>
    <dgm:pt modelId="{4A7983FF-D26C-4F1E-A238-47C8C80B1AB4}" type="parTrans" cxnId="{AFCA83F6-0BB7-4B18-BDCC-E3615982C046}">
      <dgm:prSet/>
      <dgm:spPr/>
      <dgm:t>
        <a:bodyPr/>
        <a:lstStyle/>
        <a:p>
          <a:endParaRPr lang="en-US"/>
        </a:p>
      </dgm:t>
    </dgm:pt>
    <dgm:pt modelId="{613F3DAC-5B3A-4F13-AACB-97E83614FE75}" type="sibTrans" cxnId="{AFCA83F6-0BB7-4B18-BDCC-E3615982C046}">
      <dgm:prSet/>
      <dgm:spPr/>
      <dgm:t>
        <a:bodyPr/>
        <a:lstStyle/>
        <a:p>
          <a:endParaRPr lang="en-US"/>
        </a:p>
      </dgm:t>
    </dgm:pt>
    <dgm:pt modelId="{9B636C14-3087-4E96-9544-EC98E6B4952A}">
      <dgm:prSet phldrT="[Text]"/>
      <dgm:spPr/>
      <dgm:t>
        <a:bodyPr/>
        <a:lstStyle/>
        <a:p>
          <a:r>
            <a:rPr lang="en-US" dirty="0" smtClean="0"/>
            <a:t>KidWind Challenge Regionals at JMU</a:t>
          </a:r>
          <a:endParaRPr lang="en-US" dirty="0"/>
        </a:p>
      </dgm:t>
    </dgm:pt>
    <dgm:pt modelId="{DC23C523-9855-40FC-BEB3-E76139921C9F}" type="parTrans" cxnId="{5BF45D74-FF07-4C40-9A67-C97426D8C443}">
      <dgm:prSet/>
      <dgm:spPr/>
      <dgm:t>
        <a:bodyPr/>
        <a:lstStyle/>
        <a:p>
          <a:endParaRPr lang="en-US"/>
        </a:p>
      </dgm:t>
    </dgm:pt>
    <dgm:pt modelId="{C431E18B-27F4-4D62-85A1-194463EF4054}" type="sibTrans" cxnId="{5BF45D74-FF07-4C40-9A67-C97426D8C443}">
      <dgm:prSet/>
      <dgm:spPr/>
      <dgm:t>
        <a:bodyPr/>
        <a:lstStyle/>
        <a:p>
          <a:endParaRPr lang="en-US"/>
        </a:p>
      </dgm:t>
    </dgm:pt>
    <dgm:pt modelId="{F9A78388-501D-45FD-8F98-589AACA619D3}">
      <dgm:prSet phldrT="[Text]"/>
      <dgm:spPr/>
      <dgm:t>
        <a:bodyPr/>
        <a:lstStyle/>
        <a:p>
          <a:r>
            <a:rPr lang="en-US" dirty="0" smtClean="0"/>
            <a:t>Committee Reports and Presentations</a:t>
          </a:r>
          <a:endParaRPr lang="en-US" dirty="0"/>
        </a:p>
      </dgm:t>
    </dgm:pt>
    <dgm:pt modelId="{102526A1-902F-4B76-A2FC-C7BF9929B1AE}" type="parTrans" cxnId="{43613B47-8F2F-4EBC-A587-CBD454261C72}">
      <dgm:prSet/>
      <dgm:spPr/>
      <dgm:t>
        <a:bodyPr/>
        <a:lstStyle/>
        <a:p>
          <a:endParaRPr lang="en-US"/>
        </a:p>
      </dgm:t>
    </dgm:pt>
    <dgm:pt modelId="{745B3F1B-539C-4B1F-B14A-BE34E5426873}" type="sibTrans" cxnId="{43613B47-8F2F-4EBC-A587-CBD454261C72}">
      <dgm:prSet/>
      <dgm:spPr/>
      <dgm:t>
        <a:bodyPr/>
        <a:lstStyle/>
        <a:p>
          <a:endParaRPr lang="en-US"/>
        </a:p>
      </dgm:t>
    </dgm:pt>
    <dgm:pt modelId="{CEC1C375-C28D-4612-B5F3-595ADDF7ECB6}" type="pres">
      <dgm:prSet presAssocID="{6C638E9A-5BB4-4EE4-A5AE-0935A0E927D9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7FE37D9B-C0C5-4143-AC20-7B2E7DA2C496}" type="pres">
      <dgm:prSet presAssocID="{F9A78388-501D-45FD-8F98-589AACA619D3}" presName="Accent5" presStyleCnt="0"/>
      <dgm:spPr/>
    </dgm:pt>
    <dgm:pt modelId="{3BBA5452-0BEE-45F7-B7D9-1BC5CED70FA1}" type="pres">
      <dgm:prSet presAssocID="{F9A78388-501D-45FD-8F98-589AACA619D3}" presName="Accent" presStyleLbl="node1" presStyleIdx="0" presStyleCnt="5"/>
      <dgm:spPr/>
    </dgm:pt>
    <dgm:pt modelId="{B8260B21-54F2-4B41-9AF6-329DAED140CE}" type="pres">
      <dgm:prSet presAssocID="{F9A78388-501D-45FD-8F98-589AACA619D3}" presName="ParentBackground5" presStyleCnt="0"/>
      <dgm:spPr/>
    </dgm:pt>
    <dgm:pt modelId="{DA038E97-7A8D-4055-BEAF-B92E23C64307}" type="pres">
      <dgm:prSet presAssocID="{F9A78388-501D-45FD-8F98-589AACA619D3}" presName="ParentBackground" presStyleLbl="fgAcc1" presStyleIdx="0" presStyleCnt="5"/>
      <dgm:spPr/>
      <dgm:t>
        <a:bodyPr/>
        <a:lstStyle/>
        <a:p>
          <a:endParaRPr lang="en-US"/>
        </a:p>
      </dgm:t>
    </dgm:pt>
    <dgm:pt modelId="{38FD6C5C-A603-4DAF-90BA-B7E923725B86}" type="pres">
      <dgm:prSet presAssocID="{F9A78388-501D-45FD-8F98-589AACA619D3}" presName="Parent5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1178A7-3B2E-4E80-B499-D56AA596C740}" type="pres">
      <dgm:prSet presAssocID="{9B636C14-3087-4E96-9544-EC98E6B4952A}" presName="Accent4" presStyleCnt="0"/>
      <dgm:spPr/>
    </dgm:pt>
    <dgm:pt modelId="{9F5F5880-A05C-4D7C-A90F-C2C3E3013A69}" type="pres">
      <dgm:prSet presAssocID="{9B636C14-3087-4E96-9544-EC98E6B4952A}" presName="Accent" presStyleLbl="node1" presStyleIdx="1" presStyleCnt="5"/>
      <dgm:spPr/>
    </dgm:pt>
    <dgm:pt modelId="{24F35230-6354-4886-AEC0-8E021D12C848}" type="pres">
      <dgm:prSet presAssocID="{9B636C14-3087-4E96-9544-EC98E6B4952A}" presName="ParentBackground4" presStyleCnt="0"/>
      <dgm:spPr/>
    </dgm:pt>
    <dgm:pt modelId="{ECC11EE0-58EB-401E-8D8D-726145155962}" type="pres">
      <dgm:prSet presAssocID="{9B636C14-3087-4E96-9544-EC98E6B4952A}" presName="ParentBackground" presStyleLbl="fgAcc1" presStyleIdx="1" presStyleCnt="5"/>
      <dgm:spPr/>
      <dgm:t>
        <a:bodyPr/>
        <a:lstStyle/>
        <a:p>
          <a:endParaRPr lang="en-US"/>
        </a:p>
      </dgm:t>
    </dgm:pt>
    <dgm:pt modelId="{6C7BB841-49B4-43F3-B2F3-6FC737EC46CD}" type="pres">
      <dgm:prSet presAssocID="{9B636C14-3087-4E96-9544-EC98E6B4952A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69D072-ADD5-4EEE-BC0F-32E51DBAA5D7}" type="pres">
      <dgm:prSet presAssocID="{4972B9BA-7E9A-45A9-A461-8B695F7941E4}" presName="Accent3" presStyleCnt="0"/>
      <dgm:spPr/>
    </dgm:pt>
    <dgm:pt modelId="{8470F679-C078-4FCB-8DEA-D13F82490F93}" type="pres">
      <dgm:prSet presAssocID="{4972B9BA-7E9A-45A9-A461-8B695F7941E4}" presName="Accent" presStyleLbl="node1" presStyleIdx="2" presStyleCnt="5"/>
      <dgm:spPr/>
    </dgm:pt>
    <dgm:pt modelId="{3F020105-71E9-46C7-B7CC-456263318374}" type="pres">
      <dgm:prSet presAssocID="{4972B9BA-7E9A-45A9-A461-8B695F7941E4}" presName="ParentBackground3" presStyleCnt="0"/>
      <dgm:spPr/>
    </dgm:pt>
    <dgm:pt modelId="{E37C8D07-7277-476A-8B94-E70A6B31752C}" type="pres">
      <dgm:prSet presAssocID="{4972B9BA-7E9A-45A9-A461-8B695F7941E4}" presName="ParentBackground" presStyleLbl="fgAcc1" presStyleIdx="2" presStyleCnt="5"/>
      <dgm:spPr/>
      <dgm:t>
        <a:bodyPr/>
        <a:lstStyle/>
        <a:p>
          <a:endParaRPr lang="en-US"/>
        </a:p>
      </dgm:t>
    </dgm:pt>
    <dgm:pt modelId="{DFE1D2FE-533A-4C6F-80A2-7180E118D730}" type="pres">
      <dgm:prSet presAssocID="{4972B9BA-7E9A-45A9-A461-8B695F7941E4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AB212E-AC77-485F-A67F-DC4892FD2A4A}" type="pres">
      <dgm:prSet presAssocID="{FF948E29-10FC-42AC-B6C1-429F2472227B}" presName="Accent2" presStyleCnt="0"/>
      <dgm:spPr/>
    </dgm:pt>
    <dgm:pt modelId="{5D0154A6-74B3-45C3-A1B9-FFB74F49F6A6}" type="pres">
      <dgm:prSet presAssocID="{FF948E29-10FC-42AC-B6C1-429F2472227B}" presName="Accent" presStyleLbl="node1" presStyleIdx="3" presStyleCnt="5"/>
      <dgm:spPr/>
    </dgm:pt>
    <dgm:pt modelId="{F6890143-41B5-45AE-9D67-F01FBC18D90A}" type="pres">
      <dgm:prSet presAssocID="{FF948E29-10FC-42AC-B6C1-429F2472227B}" presName="ParentBackground2" presStyleCnt="0"/>
      <dgm:spPr/>
    </dgm:pt>
    <dgm:pt modelId="{33E8E142-257D-459F-AA90-7D7842E9268A}" type="pres">
      <dgm:prSet presAssocID="{FF948E29-10FC-42AC-B6C1-429F2472227B}" presName="ParentBackground" presStyleLbl="fgAcc1" presStyleIdx="3" presStyleCnt="5"/>
      <dgm:spPr/>
      <dgm:t>
        <a:bodyPr/>
        <a:lstStyle/>
        <a:p>
          <a:endParaRPr lang="en-US"/>
        </a:p>
      </dgm:t>
    </dgm:pt>
    <dgm:pt modelId="{00977B8F-357D-4BB3-B205-36DE6F1130CE}" type="pres">
      <dgm:prSet presAssocID="{FF948E29-10FC-42AC-B6C1-429F2472227B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44C564-D62B-4917-87E1-63843E6213E6}" type="pres">
      <dgm:prSet presAssocID="{39A0EF3C-63B5-458D-A484-4B37D93EDB16}" presName="Accent1" presStyleCnt="0"/>
      <dgm:spPr/>
    </dgm:pt>
    <dgm:pt modelId="{AF33AE82-863E-4BFF-9D14-DF94199EF2BC}" type="pres">
      <dgm:prSet presAssocID="{39A0EF3C-63B5-458D-A484-4B37D93EDB16}" presName="Accent" presStyleLbl="node1" presStyleIdx="4" presStyleCnt="5"/>
      <dgm:spPr/>
    </dgm:pt>
    <dgm:pt modelId="{B3BEFF29-0CB2-41DF-9E7F-97CF95B4F8EA}" type="pres">
      <dgm:prSet presAssocID="{39A0EF3C-63B5-458D-A484-4B37D93EDB16}" presName="ParentBackground1" presStyleCnt="0"/>
      <dgm:spPr/>
    </dgm:pt>
    <dgm:pt modelId="{A75E2347-473D-4ECD-829C-7AC750DD51ED}" type="pres">
      <dgm:prSet presAssocID="{39A0EF3C-63B5-458D-A484-4B37D93EDB16}" presName="ParentBackground" presStyleLbl="fgAcc1" presStyleIdx="4" presStyleCnt="5"/>
      <dgm:spPr/>
      <dgm:t>
        <a:bodyPr/>
        <a:lstStyle/>
        <a:p>
          <a:endParaRPr lang="en-US"/>
        </a:p>
      </dgm:t>
    </dgm:pt>
    <dgm:pt modelId="{419350BC-0A27-4D7F-9810-DB07147B6102}" type="pres">
      <dgm:prSet presAssocID="{39A0EF3C-63B5-458D-A484-4B37D93EDB16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F45D74-FF07-4C40-9A67-C97426D8C443}" srcId="{6C638E9A-5BB4-4EE4-A5AE-0935A0E927D9}" destId="{9B636C14-3087-4E96-9544-EC98E6B4952A}" srcOrd="3" destOrd="0" parTransId="{DC23C523-9855-40FC-BEB3-E76139921C9F}" sibTransId="{C431E18B-27F4-4D62-85A1-194463EF4054}"/>
    <dgm:cxn modelId="{7C35DD9A-066C-1144-BC86-41CB39119511}" type="presOf" srcId="{FF948E29-10FC-42AC-B6C1-429F2472227B}" destId="{33E8E142-257D-459F-AA90-7D7842E9268A}" srcOrd="0" destOrd="0" presId="urn:microsoft.com/office/officeart/2011/layout/CircleProcess"/>
    <dgm:cxn modelId="{56871570-9F93-40CB-A79F-D072B49EAEBB}" srcId="{6C638E9A-5BB4-4EE4-A5AE-0935A0E927D9}" destId="{FF948E29-10FC-42AC-B6C1-429F2472227B}" srcOrd="1" destOrd="0" parTransId="{A77A4DAC-EAFB-4C4F-A5AE-661B08581B19}" sibTransId="{BC4C9B68-2FC9-4696-BDA2-13A7FFA3C5E4}"/>
    <dgm:cxn modelId="{0F0DF32F-4A68-6D4F-B345-07385792DEFC}" type="presOf" srcId="{9B636C14-3087-4E96-9544-EC98E6B4952A}" destId="{6C7BB841-49B4-43F3-B2F3-6FC737EC46CD}" srcOrd="1" destOrd="0" presId="urn:microsoft.com/office/officeart/2011/layout/CircleProcess"/>
    <dgm:cxn modelId="{AEC86853-17A1-084F-8B7B-FFDA08C395C8}" type="presOf" srcId="{39A0EF3C-63B5-458D-A484-4B37D93EDB16}" destId="{A75E2347-473D-4ECD-829C-7AC750DD51ED}" srcOrd="0" destOrd="0" presId="urn:microsoft.com/office/officeart/2011/layout/CircleProcess"/>
    <dgm:cxn modelId="{70B65C44-EEFC-6642-9224-013BE6A5A3AC}" type="presOf" srcId="{6C638E9A-5BB4-4EE4-A5AE-0935A0E927D9}" destId="{CEC1C375-C28D-4612-B5F3-595ADDF7ECB6}" srcOrd="0" destOrd="0" presId="urn:microsoft.com/office/officeart/2011/layout/CircleProcess"/>
    <dgm:cxn modelId="{2057145E-1D7E-B84F-9084-B7B10E828521}" type="presOf" srcId="{FF948E29-10FC-42AC-B6C1-429F2472227B}" destId="{00977B8F-357D-4BB3-B205-36DE6F1130CE}" srcOrd="1" destOrd="0" presId="urn:microsoft.com/office/officeart/2011/layout/CircleProcess"/>
    <dgm:cxn modelId="{43613B47-8F2F-4EBC-A587-CBD454261C72}" srcId="{6C638E9A-5BB4-4EE4-A5AE-0935A0E927D9}" destId="{F9A78388-501D-45FD-8F98-589AACA619D3}" srcOrd="4" destOrd="0" parTransId="{102526A1-902F-4B76-A2FC-C7BF9929B1AE}" sibTransId="{745B3F1B-539C-4B1F-B14A-BE34E5426873}"/>
    <dgm:cxn modelId="{513829B6-11D7-8247-B285-4B29B393ED87}" type="presOf" srcId="{9B636C14-3087-4E96-9544-EC98E6B4952A}" destId="{ECC11EE0-58EB-401E-8D8D-726145155962}" srcOrd="0" destOrd="0" presId="urn:microsoft.com/office/officeart/2011/layout/CircleProcess"/>
    <dgm:cxn modelId="{68639F2B-3A16-4B54-AD6A-DED64029C901}" srcId="{6C638E9A-5BB4-4EE4-A5AE-0935A0E927D9}" destId="{39A0EF3C-63B5-458D-A484-4B37D93EDB16}" srcOrd="0" destOrd="0" parTransId="{C0BF82EA-651F-4475-A8D6-FA6C07190B69}" sibTransId="{B571D215-48AD-429C-AF22-C9AC9C3003B0}"/>
    <dgm:cxn modelId="{A36F8B56-952C-DF4C-AEEA-9EA378FFFE4E}" type="presOf" srcId="{F9A78388-501D-45FD-8F98-589AACA619D3}" destId="{DA038E97-7A8D-4055-BEAF-B92E23C64307}" srcOrd="0" destOrd="0" presId="urn:microsoft.com/office/officeart/2011/layout/CircleProcess"/>
    <dgm:cxn modelId="{C027388D-42F8-2644-8673-E551069BF65F}" type="presOf" srcId="{F9A78388-501D-45FD-8F98-589AACA619D3}" destId="{38FD6C5C-A603-4DAF-90BA-B7E923725B86}" srcOrd="1" destOrd="0" presId="urn:microsoft.com/office/officeart/2011/layout/CircleProcess"/>
    <dgm:cxn modelId="{0A370DFF-A89F-544E-B77B-73D150F14B06}" type="presOf" srcId="{4972B9BA-7E9A-45A9-A461-8B695F7941E4}" destId="{DFE1D2FE-533A-4C6F-80A2-7180E118D730}" srcOrd="1" destOrd="0" presId="urn:microsoft.com/office/officeart/2011/layout/CircleProcess"/>
    <dgm:cxn modelId="{AFCA83F6-0BB7-4B18-BDCC-E3615982C046}" srcId="{6C638E9A-5BB4-4EE4-A5AE-0935A0E927D9}" destId="{4972B9BA-7E9A-45A9-A461-8B695F7941E4}" srcOrd="2" destOrd="0" parTransId="{4A7983FF-D26C-4F1E-A238-47C8C80B1AB4}" sibTransId="{613F3DAC-5B3A-4F13-AACB-97E83614FE75}"/>
    <dgm:cxn modelId="{B7B5C866-F4E5-F841-A3EE-3B41DA0395B9}" type="presOf" srcId="{39A0EF3C-63B5-458D-A484-4B37D93EDB16}" destId="{419350BC-0A27-4D7F-9810-DB07147B6102}" srcOrd="1" destOrd="0" presId="urn:microsoft.com/office/officeart/2011/layout/CircleProcess"/>
    <dgm:cxn modelId="{1F0F49C9-20EC-DD41-BCB9-A2B93A5DE3A5}" type="presOf" srcId="{4972B9BA-7E9A-45A9-A461-8B695F7941E4}" destId="{E37C8D07-7277-476A-8B94-E70A6B31752C}" srcOrd="0" destOrd="0" presId="urn:microsoft.com/office/officeart/2011/layout/CircleProcess"/>
    <dgm:cxn modelId="{5BE1CC25-B12A-3C4D-811C-2D3C8B06717F}" type="presParOf" srcId="{CEC1C375-C28D-4612-B5F3-595ADDF7ECB6}" destId="{7FE37D9B-C0C5-4143-AC20-7B2E7DA2C496}" srcOrd="0" destOrd="0" presId="urn:microsoft.com/office/officeart/2011/layout/CircleProcess"/>
    <dgm:cxn modelId="{DE147AFB-BB17-FF44-9A7A-038A410081FA}" type="presParOf" srcId="{7FE37D9B-C0C5-4143-AC20-7B2E7DA2C496}" destId="{3BBA5452-0BEE-45F7-B7D9-1BC5CED70FA1}" srcOrd="0" destOrd="0" presId="urn:microsoft.com/office/officeart/2011/layout/CircleProcess"/>
    <dgm:cxn modelId="{90E8EC0B-38C1-AA43-BF6A-AC4B4EFC7E20}" type="presParOf" srcId="{CEC1C375-C28D-4612-B5F3-595ADDF7ECB6}" destId="{B8260B21-54F2-4B41-9AF6-329DAED140CE}" srcOrd="1" destOrd="0" presId="urn:microsoft.com/office/officeart/2011/layout/CircleProcess"/>
    <dgm:cxn modelId="{01C8A555-ACB7-A447-A922-FB6F0631BDF9}" type="presParOf" srcId="{B8260B21-54F2-4B41-9AF6-329DAED140CE}" destId="{DA038E97-7A8D-4055-BEAF-B92E23C64307}" srcOrd="0" destOrd="0" presId="urn:microsoft.com/office/officeart/2011/layout/CircleProcess"/>
    <dgm:cxn modelId="{C4AA365C-42C5-2745-971B-8EF74A967D41}" type="presParOf" srcId="{CEC1C375-C28D-4612-B5F3-595ADDF7ECB6}" destId="{38FD6C5C-A603-4DAF-90BA-B7E923725B86}" srcOrd="2" destOrd="0" presId="urn:microsoft.com/office/officeart/2011/layout/CircleProcess"/>
    <dgm:cxn modelId="{D6B57540-FFC9-F648-B902-AF6E763B2E01}" type="presParOf" srcId="{CEC1C375-C28D-4612-B5F3-595ADDF7ECB6}" destId="{6A1178A7-3B2E-4E80-B499-D56AA596C740}" srcOrd="3" destOrd="0" presId="urn:microsoft.com/office/officeart/2011/layout/CircleProcess"/>
    <dgm:cxn modelId="{FB2E1B8C-6D1D-7349-833C-047AF5B97346}" type="presParOf" srcId="{6A1178A7-3B2E-4E80-B499-D56AA596C740}" destId="{9F5F5880-A05C-4D7C-A90F-C2C3E3013A69}" srcOrd="0" destOrd="0" presId="urn:microsoft.com/office/officeart/2011/layout/CircleProcess"/>
    <dgm:cxn modelId="{987195D5-3BF2-FF41-9153-8119F8EA58E6}" type="presParOf" srcId="{CEC1C375-C28D-4612-B5F3-595ADDF7ECB6}" destId="{24F35230-6354-4886-AEC0-8E021D12C848}" srcOrd="4" destOrd="0" presId="urn:microsoft.com/office/officeart/2011/layout/CircleProcess"/>
    <dgm:cxn modelId="{6E935F6D-1D13-1849-827B-877104A3734F}" type="presParOf" srcId="{24F35230-6354-4886-AEC0-8E021D12C848}" destId="{ECC11EE0-58EB-401E-8D8D-726145155962}" srcOrd="0" destOrd="0" presId="urn:microsoft.com/office/officeart/2011/layout/CircleProcess"/>
    <dgm:cxn modelId="{8C6B006A-D90C-6445-988C-A2B727743B46}" type="presParOf" srcId="{CEC1C375-C28D-4612-B5F3-595ADDF7ECB6}" destId="{6C7BB841-49B4-43F3-B2F3-6FC737EC46CD}" srcOrd="5" destOrd="0" presId="urn:microsoft.com/office/officeart/2011/layout/CircleProcess"/>
    <dgm:cxn modelId="{16B2EB89-D963-EC42-80F5-B698086DFDDA}" type="presParOf" srcId="{CEC1C375-C28D-4612-B5F3-595ADDF7ECB6}" destId="{6C69D072-ADD5-4EEE-BC0F-32E51DBAA5D7}" srcOrd="6" destOrd="0" presId="urn:microsoft.com/office/officeart/2011/layout/CircleProcess"/>
    <dgm:cxn modelId="{F6067D87-A65A-504C-BBE6-62FBF6CFC745}" type="presParOf" srcId="{6C69D072-ADD5-4EEE-BC0F-32E51DBAA5D7}" destId="{8470F679-C078-4FCB-8DEA-D13F82490F93}" srcOrd="0" destOrd="0" presId="urn:microsoft.com/office/officeart/2011/layout/CircleProcess"/>
    <dgm:cxn modelId="{3526E2B6-4F9B-AB45-B047-2DAC4CFEFB6B}" type="presParOf" srcId="{CEC1C375-C28D-4612-B5F3-595ADDF7ECB6}" destId="{3F020105-71E9-46C7-B7CC-456263318374}" srcOrd="7" destOrd="0" presId="urn:microsoft.com/office/officeart/2011/layout/CircleProcess"/>
    <dgm:cxn modelId="{B9501D52-4227-B144-B303-99226FE90E06}" type="presParOf" srcId="{3F020105-71E9-46C7-B7CC-456263318374}" destId="{E37C8D07-7277-476A-8B94-E70A6B31752C}" srcOrd="0" destOrd="0" presId="urn:microsoft.com/office/officeart/2011/layout/CircleProcess"/>
    <dgm:cxn modelId="{A9FBE9E1-2502-484F-A0F4-9E3335309235}" type="presParOf" srcId="{CEC1C375-C28D-4612-B5F3-595ADDF7ECB6}" destId="{DFE1D2FE-533A-4C6F-80A2-7180E118D730}" srcOrd="8" destOrd="0" presId="urn:microsoft.com/office/officeart/2011/layout/CircleProcess"/>
    <dgm:cxn modelId="{EA365C56-88FB-F442-B218-B24E93145529}" type="presParOf" srcId="{CEC1C375-C28D-4612-B5F3-595ADDF7ECB6}" destId="{A0AB212E-AC77-485F-A67F-DC4892FD2A4A}" srcOrd="9" destOrd="0" presId="urn:microsoft.com/office/officeart/2011/layout/CircleProcess"/>
    <dgm:cxn modelId="{11FE39DC-C405-6347-9F25-01A50487A7B7}" type="presParOf" srcId="{A0AB212E-AC77-485F-A67F-DC4892FD2A4A}" destId="{5D0154A6-74B3-45C3-A1B9-FFB74F49F6A6}" srcOrd="0" destOrd="0" presId="urn:microsoft.com/office/officeart/2011/layout/CircleProcess"/>
    <dgm:cxn modelId="{84A77835-1856-FA4E-8254-A6ACDBB4FE87}" type="presParOf" srcId="{CEC1C375-C28D-4612-B5F3-595ADDF7ECB6}" destId="{F6890143-41B5-45AE-9D67-F01FBC18D90A}" srcOrd="10" destOrd="0" presId="urn:microsoft.com/office/officeart/2011/layout/CircleProcess"/>
    <dgm:cxn modelId="{4A7FE1DC-AA7D-EA4E-8879-B20E63A53D5D}" type="presParOf" srcId="{F6890143-41B5-45AE-9D67-F01FBC18D90A}" destId="{33E8E142-257D-459F-AA90-7D7842E9268A}" srcOrd="0" destOrd="0" presId="urn:microsoft.com/office/officeart/2011/layout/CircleProcess"/>
    <dgm:cxn modelId="{383B3739-12FC-C147-A51F-A072EFC35942}" type="presParOf" srcId="{CEC1C375-C28D-4612-B5F3-595ADDF7ECB6}" destId="{00977B8F-357D-4BB3-B205-36DE6F1130CE}" srcOrd="11" destOrd="0" presId="urn:microsoft.com/office/officeart/2011/layout/CircleProcess"/>
    <dgm:cxn modelId="{8E9574ED-FA40-0447-ADD4-E1D181CE0B32}" type="presParOf" srcId="{CEC1C375-C28D-4612-B5F3-595ADDF7ECB6}" destId="{C844C564-D62B-4917-87E1-63843E6213E6}" srcOrd="12" destOrd="0" presId="urn:microsoft.com/office/officeart/2011/layout/CircleProcess"/>
    <dgm:cxn modelId="{F7967F7F-33E3-2343-9151-458D41E2F051}" type="presParOf" srcId="{C844C564-D62B-4917-87E1-63843E6213E6}" destId="{AF33AE82-863E-4BFF-9D14-DF94199EF2BC}" srcOrd="0" destOrd="0" presId="urn:microsoft.com/office/officeart/2011/layout/CircleProcess"/>
    <dgm:cxn modelId="{B4AB3021-FB87-1341-B72A-0209941CA67F}" type="presParOf" srcId="{CEC1C375-C28D-4612-B5F3-595ADDF7ECB6}" destId="{B3BEFF29-0CB2-41DF-9E7F-97CF95B4F8EA}" srcOrd="13" destOrd="0" presId="urn:microsoft.com/office/officeart/2011/layout/CircleProcess"/>
    <dgm:cxn modelId="{639464DE-F8E3-2043-8A67-ADC2D3098275}" type="presParOf" srcId="{B3BEFF29-0CB2-41DF-9E7F-97CF95B4F8EA}" destId="{A75E2347-473D-4ECD-829C-7AC750DD51ED}" srcOrd="0" destOrd="0" presId="urn:microsoft.com/office/officeart/2011/layout/CircleProcess"/>
    <dgm:cxn modelId="{8763718C-D0B0-8A40-8423-3A216F4C9FAF}" type="presParOf" srcId="{CEC1C375-C28D-4612-B5F3-595ADDF7ECB6}" destId="{419350BC-0A27-4D7F-9810-DB07147B6102}" srcOrd="14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9DD5DB-EF54-4ABE-9D84-3748A5667191}" type="doc">
      <dgm:prSet loTypeId="urn:microsoft.com/office/officeart/2005/8/layout/radial5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BBE94496-BC8B-4D8E-BBCA-69782D471FFF}">
      <dgm:prSet phldrT="[Text]"/>
      <dgm:spPr/>
      <dgm:t>
        <a:bodyPr/>
        <a:lstStyle/>
        <a:p>
          <a:r>
            <a:rPr lang="en-US" b="1" dirty="0" smtClean="0"/>
            <a:t>ASSESSMENTS</a:t>
          </a:r>
          <a:endParaRPr lang="en-US" b="1" dirty="0"/>
        </a:p>
      </dgm:t>
    </dgm:pt>
    <dgm:pt modelId="{6AB3E18C-488E-47F6-A1D8-F93F128316CA}" type="parTrans" cxnId="{6C0D005F-BB35-4351-906F-81172C16FB34}">
      <dgm:prSet/>
      <dgm:spPr/>
      <dgm:t>
        <a:bodyPr/>
        <a:lstStyle/>
        <a:p>
          <a:endParaRPr lang="en-US"/>
        </a:p>
      </dgm:t>
    </dgm:pt>
    <dgm:pt modelId="{2108B74B-62AA-496D-9D7D-D26A3C1C87AF}" type="sibTrans" cxnId="{6C0D005F-BB35-4351-906F-81172C16FB34}">
      <dgm:prSet/>
      <dgm:spPr/>
      <dgm:t>
        <a:bodyPr/>
        <a:lstStyle/>
        <a:p>
          <a:endParaRPr lang="en-US"/>
        </a:p>
      </dgm:t>
    </dgm:pt>
    <dgm:pt modelId="{ECCF6C3A-1D96-4553-B535-B7CCC5A8A0DF}">
      <dgm:prSet phldrT="[Text]"/>
      <dgm:spPr/>
      <dgm:t>
        <a:bodyPr/>
        <a:lstStyle/>
        <a:p>
          <a:r>
            <a:rPr lang="en-US" b="1" dirty="0" smtClean="0"/>
            <a:t>Participant Survey</a:t>
          </a:r>
          <a:endParaRPr lang="en-US" b="1" dirty="0"/>
        </a:p>
      </dgm:t>
    </dgm:pt>
    <dgm:pt modelId="{371BED87-F7DA-4665-BD52-79B2993F3183}" type="parTrans" cxnId="{AEB383BB-C94C-47F0-BDC7-54C1B6C601D6}">
      <dgm:prSet/>
      <dgm:spPr/>
      <dgm:t>
        <a:bodyPr/>
        <a:lstStyle/>
        <a:p>
          <a:endParaRPr lang="en-US"/>
        </a:p>
      </dgm:t>
    </dgm:pt>
    <dgm:pt modelId="{973D825A-811E-4830-B02F-13C79766B3E8}" type="sibTrans" cxnId="{AEB383BB-C94C-47F0-BDC7-54C1B6C601D6}">
      <dgm:prSet/>
      <dgm:spPr/>
      <dgm:t>
        <a:bodyPr/>
        <a:lstStyle/>
        <a:p>
          <a:endParaRPr lang="en-US"/>
        </a:p>
      </dgm:t>
    </dgm:pt>
    <dgm:pt modelId="{D5078FDF-F2B1-4E81-92BD-286360592CF8}">
      <dgm:prSet phldrT="[Text]"/>
      <dgm:spPr/>
      <dgm:t>
        <a:bodyPr/>
        <a:lstStyle/>
        <a:p>
          <a:r>
            <a:rPr lang="en-US" b="1" dirty="0" smtClean="0"/>
            <a:t>Student Pre-Post Test</a:t>
          </a:r>
          <a:endParaRPr lang="en-US" b="1" dirty="0"/>
        </a:p>
      </dgm:t>
    </dgm:pt>
    <dgm:pt modelId="{C521C6B1-3304-4132-8202-265E1CF94D8D}" type="parTrans" cxnId="{7547B177-2BB2-4624-BF33-3DDFEFBB43AF}">
      <dgm:prSet/>
      <dgm:spPr/>
      <dgm:t>
        <a:bodyPr/>
        <a:lstStyle/>
        <a:p>
          <a:endParaRPr lang="en-US"/>
        </a:p>
      </dgm:t>
    </dgm:pt>
    <dgm:pt modelId="{C0B7DF34-2949-4363-A3D8-8FE67137D0BD}" type="sibTrans" cxnId="{7547B177-2BB2-4624-BF33-3DDFEFBB43AF}">
      <dgm:prSet/>
      <dgm:spPr/>
      <dgm:t>
        <a:bodyPr/>
        <a:lstStyle/>
        <a:p>
          <a:endParaRPr lang="en-US"/>
        </a:p>
      </dgm:t>
    </dgm:pt>
    <dgm:pt modelId="{3D011202-B742-4107-B1FF-4FBFCBAAE050}">
      <dgm:prSet phldrT="[Text]"/>
      <dgm:spPr/>
      <dgm:t>
        <a:bodyPr/>
        <a:lstStyle/>
        <a:p>
          <a:r>
            <a:rPr lang="en-US" b="1" dirty="0" smtClean="0"/>
            <a:t>Committee Reports</a:t>
          </a:r>
          <a:endParaRPr lang="en-US" b="1" dirty="0"/>
        </a:p>
      </dgm:t>
    </dgm:pt>
    <dgm:pt modelId="{20AED9AF-A711-4DD7-8B4D-D31B28892201}" type="parTrans" cxnId="{A26E0A49-69E3-48BB-B420-47DECE1E2D0C}">
      <dgm:prSet/>
      <dgm:spPr/>
      <dgm:t>
        <a:bodyPr/>
        <a:lstStyle/>
        <a:p>
          <a:endParaRPr lang="en-US"/>
        </a:p>
      </dgm:t>
    </dgm:pt>
    <dgm:pt modelId="{C3EB3EAE-0309-4C5A-A724-0BD04C8ED675}" type="sibTrans" cxnId="{A26E0A49-69E3-48BB-B420-47DECE1E2D0C}">
      <dgm:prSet/>
      <dgm:spPr/>
      <dgm:t>
        <a:bodyPr/>
        <a:lstStyle/>
        <a:p>
          <a:endParaRPr lang="en-US"/>
        </a:p>
      </dgm:t>
    </dgm:pt>
    <dgm:pt modelId="{1F3F9A64-DF1F-48EF-A072-1C6244376E4C}">
      <dgm:prSet phldrT="[Text]"/>
      <dgm:spPr/>
      <dgm:t>
        <a:bodyPr/>
        <a:lstStyle/>
        <a:p>
          <a:r>
            <a:rPr lang="en-US" b="1" dirty="0" smtClean="0"/>
            <a:t>Student Peer Evaluations</a:t>
          </a:r>
          <a:endParaRPr lang="en-US" b="1" dirty="0"/>
        </a:p>
      </dgm:t>
    </dgm:pt>
    <dgm:pt modelId="{7B431968-4D26-476D-A700-239974721A5E}" type="parTrans" cxnId="{0DF93CE7-92A8-471B-A5A0-5EDC553E6DA2}">
      <dgm:prSet/>
      <dgm:spPr/>
      <dgm:t>
        <a:bodyPr/>
        <a:lstStyle/>
        <a:p>
          <a:endParaRPr lang="en-US"/>
        </a:p>
      </dgm:t>
    </dgm:pt>
    <dgm:pt modelId="{4EC99D94-523F-433A-AF5C-DC0FECD12BBB}" type="sibTrans" cxnId="{0DF93CE7-92A8-471B-A5A0-5EDC553E6DA2}">
      <dgm:prSet/>
      <dgm:spPr/>
      <dgm:t>
        <a:bodyPr/>
        <a:lstStyle/>
        <a:p>
          <a:endParaRPr lang="en-US"/>
        </a:p>
      </dgm:t>
    </dgm:pt>
    <dgm:pt modelId="{78DEFE3D-E013-44E1-A205-564C83F8FF9D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en-US" b="1" dirty="0" smtClean="0"/>
            <a:t>Student Course Evaluations</a:t>
          </a:r>
          <a:endParaRPr lang="en-US" b="1" dirty="0"/>
        </a:p>
      </dgm:t>
    </dgm:pt>
    <dgm:pt modelId="{6564A2CD-6EFD-46B3-902D-1274C928C66B}" type="parTrans" cxnId="{FE54FEFE-CAB4-4E26-B34C-655271208AEA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74A14CB1-3480-4626-92FE-1722E6BD0D58}" type="sibTrans" cxnId="{FE54FEFE-CAB4-4E26-B34C-655271208AEA}">
      <dgm:prSet/>
      <dgm:spPr/>
      <dgm:t>
        <a:bodyPr/>
        <a:lstStyle/>
        <a:p>
          <a:endParaRPr lang="en-US"/>
        </a:p>
      </dgm:t>
    </dgm:pt>
    <dgm:pt modelId="{2DC15A43-C37E-49EC-8245-196083809AC1}" type="pres">
      <dgm:prSet presAssocID="{F39DD5DB-EF54-4ABE-9D84-3748A566719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D4D7A53-558C-4ADC-823C-4CF52D2BBB68}" type="pres">
      <dgm:prSet presAssocID="{BBE94496-BC8B-4D8E-BBCA-69782D471FFF}" presName="centerShape" presStyleLbl="node0" presStyleIdx="0" presStyleCnt="1" custScaleX="142443" custScaleY="127868"/>
      <dgm:spPr/>
      <dgm:t>
        <a:bodyPr/>
        <a:lstStyle/>
        <a:p>
          <a:endParaRPr lang="en-US"/>
        </a:p>
      </dgm:t>
    </dgm:pt>
    <dgm:pt modelId="{053DB867-C526-408D-A242-3FFE0C68985E}" type="pres">
      <dgm:prSet presAssocID="{371BED87-F7DA-4665-BD52-79B2993F3183}" presName="parTrans" presStyleLbl="sibTrans2D1" presStyleIdx="0" presStyleCnt="5"/>
      <dgm:spPr/>
      <dgm:t>
        <a:bodyPr/>
        <a:lstStyle/>
        <a:p>
          <a:endParaRPr lang="en-US"/>
        </a:p>
      </dgm:t>
    </dgm:pt>
    <dgm:pt modelId="{2AF61FEC-1F5A-4E67-BD59-C2849A40908C}" type="pres">
      <dgm:prSet presAssocID="{371BED87-F7DA-4665-BD52-79B2993F3183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DD22F8AC-3D87-40A6-8329-30C6DC20BAA1}" type="pres">
      <dgm:prSet presAssocID="{ECCF6C3A-1D96-4553-B535-B7CCC5A8A0D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2967C2-957A-45CC-94A7-185D89C526BA}" type="pres">
      <dgm:prSet presAssocID="{C521C6B1-3304-4132-8202-265E1CF94D8D}" presName="parTrans" presStyleLbl="sibTrans2D1" presStyleIdx="1" presStyleCnt="5"/>
      <dgm:spPr/>
      <dgm:t>
        <a:bodyPr/>
        <a:lstStyle/>
        <a:p>
          <a:endParaRPr lang="en-US"/>
        </a:p>
      </dgm:t>
    </dgm:pt>
    <dgm:pt modelId="{2D294878-BF52-4107-ABBF-06F90B5F8E3E}" type="pres">
      <dgm:prSet presAssocID="{C521C6B1-3304-4132-8202-265E1CF94D8D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CA37BE18-E969-4970-A191-F38C8A07F557}" type="pres">
      <dgm:prSet presAssocID="{D5078FDF-F2B1-4E81-92BD-286360592CF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8A251F-01A0-491A-BE14-83728752E826}" type="pres">
      <dgm:prSet presAssocID="{7B431968-4D26-476D-A700-239974721A5E}" presName="parTrans" presStyleLbl="sibTrans2D1" presStyleIdx="2" presStyleCnt="5"/>
      <dgm:spPr/>
      <dgm:t>
        <a:bodyPr/>
        <a:lstStyle/>
        <a:p>
          <a:endParaRPr lang="en-US"/>
        </a:p>
      </dgm:t>
    </dgm:pt>
    <dgm:pt modelId="{7FB698FC-D662-413D-B98F-973DF7B1D4A7}" type="pres">
      <dgm:prSet presAssocID="{7B431968-4D26-476D-A700-239974721A5E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90B59BE3-2E1A-4001-8A3F-C150321E1D9B}" type="pres">
      <dgm:prSet presAssocID="{1F3F9A64-DF1F-48EF-A072-1C6244376E4C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77CB0C-300C-402C-8DE8-3808E20C3D21}" type="pres">
      <dgm:prSet presAssocID="{6564A2CD-6EFD-46B3-902D-1274C928C66B}" presName="parTrans" presStyleLbl="sibTrans2D1" presStyleIdx="3" presStyleCnt="5"/>
      <dgm:spPr/>
      <dgm:t>
        <a:bodyPr/>
        <a:lstStyle/>
        <a:p>
          <a:endParaRPr lang="en-US"/>
        </a:p>
      </dgm:t>
    </dgm:pt>
    <dgm:pt modelId="{96A5691D-1E97-498F-8B03-9B8C21C6C73D}" type="pres">
      <dgm:prSet presAssocID="{6564A2CD-6EFD-46B3-902D-1274C928C66B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B50100D4-0B81-4513-8570-CFBA3CE9C33C}" type="pres">
      <dgm:prSet presAssocID="{78DEFE3D-E013-44E1-A205-564C83F8FF9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890A9B-D4A3-4610-8CAE-55C66663F813}" type="pres">
      <dgm:prSet presAssocID="{20AED9AF-A711-4DD7-8B4D-D31B28892201}" presName="parTrans" presStyleLbl="sibTrans2D1" presStyleIdx="4" presStyleCnt="5"/>
      <dgm:spPr/>
      <dgm:t>
        <a:bodyPr/>
        <a:lstStyle/>
        <a:p>
          <a:endParaRPr lang="en-US"/>
        </a:p>
      </dgm:t>
    </dgm:pt>
    <dgm:pt modelId="{8734F11A-B529-455B-98C5-FC021201C5B1}" type="pres">
      <dgm:prSet presAssocID="{20AED9AF-A711-4DD7-8B4D-D31B28892201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4F03B135-6936-49C3-8098-58DC94B92CBE}" type="pres">
      <dgm:prSet presAssocID="{3D011202-B742-4107-B1FF-4FBFCBAAE05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138A97-44C9-4525-A92B-82902DB26D3E}" type="presOf" srcId="{ECCF6C3A-1D96-4553-B535-B7CCC5A8A0DF}" destId="{DD22F8AC-3D87-40A6-8329-30C6DC20BAA1}" srcOrd="0" destOrd="0" presId="urn:microsoft.com/office/officeart/2005/8/layout/radial5"/>
    <dgm:cxn modelId="{8AB5FF7B-5E48-41BB-A24A-C74438754AD8}" type="presOf" srcId="{20AED9AF-A711-4DD7-8B4D-D31B28892201}" destId="{8734F11A-B529-455B-98C5-FC021201C5B1}" srcOrd="1" destOrd="0" presId="urn:microsoft.com/office/officeart/2005/8/layout/radial5"/>
    <dgm:cxn modelId="{F9A79801-E3B4-4971-8BED-926A9B00DD3A}" type="presOf" srcId="{6564A2CD-6EFD-46B3-902D-1274C928C66B}" destId="{7A77CB0C-300C-402C-8DE8-3808E20C3D21}" srcOrd="0" destOrd="0" presId="urn:microsoft.com/office/officeart/2005/8/layout/radial5"/>
    <dgm:cxn modelId="{6551ED15-1185-4D2B-921B-7B048C68FF96}" type="presOf" srcId="{6564A2CD-6EFD-46B3-902D-1274C928C66B}" destId="{96A5691D-1E97-498F-8B03-9B8C21C6C73D}" srcOrd="1" destOrd="0" presId="urn:microsoft.com/office/officeart/2005/8/layout/radial5"/>
    <dgm:cxn modelId="{E45E35E7-7E40-46E2-8368-608D8B56A6F5}" type="presOf" srcId="{371BED87-F7DA-4665-BD52-79B2993F3183}" destId="{2AF61FEC-1F5A-4E67-BD59-C2849A40908C}" srcOrd="1" destOrd="0" presId="urn:microsoft.com/office/officeart/2005/8/layout/radial5"/>
    <dgm:cxn modelId="{0DF93CE7-92A8-471B-A5A0-5EDC553E6DA2}" srcId="{BBE94496-BC8B-4D8E-BBCA-69782D471FFF}" destId="{1F3F9A64-DF1F-48EF-A072-1C6244376E4C}" srcOrd="2" destOrd="0" parTransId="{7B431968-4D26-476D-A700-239974721A5E}" sibTransId="{4EC99D94-523F-433A-AF5C-DC0FECD12BBB}"/>
    <dgm:cxn modelId="{6C0D005F-BB35-4351-906F-81172C16FB34}" srcId="{F39DD5DB-EF54-4ABE-9D84-3748A5667191}" destId="{BBE94496-BC8B-4D8E-BBCA-69782D471FFF}" srcOrd="0" destOrd="0" parTransId="{6AB3E18C-488E-47F6-A1D8-F93F128316CA}" sibTransId="{2108B74B-62AA-496D-9D7D-D26A3C1C87AF}"/>
    <dgm:cxn modelId="{A26E0A49-69E3-48BB-B420-47DECE1E2D0C}" srcId="{BBE94496-BC8B-4D8E-BBCA-69782D471FFF}" destId="{3D011202-B742-4107-B1FF-4FBFCBAAE050}" srcOrd="4" destOrd="0" parTransId="{20AED9AF-A711-4DD7-8B4D-D31B28892201}" sibTransId="{C3EB3EAE-0309-4C5A-A724-0BD04C8ED675}"/>
    <dgm:cxn modelId="{7547B177-2BB2-4624-BF33-3DDFEFBB43AF}" srcId="{BBE94496-BC8B-4D8E-BBCA-69782D471FFF}" destId="{D5078FDF-F2B1-4E81-92BD-286360592CF8}" srcOrd="1" destOrd="0" parTransId="{C521C6B1-3304-4132-8202-265E1CF94D8D}" sibTransId="{C0B7DF34-2949-4363-A3D8-8FE67137D0BD}"/>
    <dgm:cxn modelId="{75360FD2-941A-4A4A-9652-0CC9678B10BD}" type="presOf" srcId="{D5078FDF-F2B1-4E81-92BD-286360592CF8}" destId="{CA37BE18-E969-4970-A191-F38C8A07F557}" srcOrd="0" destOrd="0" presId="urn:microsoft.com/office/officeart/2005/8/layout/radial5"/>
    <dgm:cxn modelId="{22999516-4D26-49D6-8C18-F0799F26A45C}" type="presOf" srcId="{C521C6B1-3304-4132-8202-265E1CF94D8D}" destId="{2D294878-BF52-4107-ABBF-06F90B5F8E3E}" srcOrd="1" destOrd="0" presId="urn:microsoft.com/office/officeart/2005/8/layout/radial5"/>
    <dgm:cxn modelId="{A00B4D79-4DC3-460E-8F36-C4AE89D10A43}" type="presOf" srcId="{C521C6B1-3304-4132-8202-265E1CF94D8D}" destId="{022967C2-957A-45CC-94A7-185D89C526BA}" srcOrd="0" destOrd="0" presId="urn:microsoft.com/office/officeart/2005/8/layout/radial5"/>
    <dgm:cxn modelId="{7B3B5FB9-4995-450C-8525-C4F21F1A609A}" type="presOf" srcId="{F39DD5DB-EF54-4ABE-9D84-3748A5667191}" destId="{2DC15A43-C37E-49EC-8245-196083809AC1}" srcOrd="0" destOrd="0" presId="urn:microsoft.com/office/officeart/2005/8/layout/radial5"/>
    <dgm:cxn modelId="{AEB383BB-C94C-47F0-BDC7-54C1B6C601D6}" srcId="{BBE94496-BC8B-4D8E-BBCA-69782D471FFF}" destId="{ECCF6C3A-1D96-4553-B535-B7CCC5A8A0DF}" srcOrd="0" destOrd="0" parTransId="{371BED87-F7DA-4665-BD52-79B2993F3183}" sibTransId="{973D825A-811E-4830-B02F-13C79766B3E8}"/>
    <dgm:cxn modelId="{48484DFC-54BD-4E75-803E-1CB8ED21769F}" type="presOf" srcId="{20AED9AF-A711-4DD7-8B4D-D31B28892201}" destId="{1A890A9B-D4A3-4610-8CAE-55C66663F813}" srcOrd="0" destOrd="0" presId="urn:microsoft.com/office/officeart/2005/8/layout/radial5"/>
    <dgm:cxn modelId="{27A770C3-C3C2-4173-BC94-AE7C3974D0CA}" type="presOf" srcId="{371BED87-F7DA-4665-BD52-79B2993F3183}" destId="{053DB867-C526-408D-A242-3FFE0C68985E}" srcOrd="0" destOrd="0" presId="urn:microsoft.com/office/officeart/2005/8/layout/radial5"/>
    <dgm:cxn modelId="{FE54FEFE-CAB4-4E26-B34C-655271208AEA}" srcId="{BBE94496-BC8B-4D8E-BBCA-69782D471FFF}" destId="{78DEFE3D-E013-44E1-A205-564C83F8FF9D}" srcOrd="3" destOrd="0" parTransId="{6564A2CD-6EFD-46B3-902D-1274C928C66B}" sibTransId="{74A14CB1-3480-4626-92FE-1722E6BD0D58}"/>
    <dgm:cxn modelId="{80701659-339B-4D43-A0B5-8254BBBD8759}" type="presOf" srcId="{3D011202-B742-4107-B1FF-4FBFCBAAE050}" destId="{4F03B135-6936-49C3-8098-58DC94B92CBE}" srcOrd="0" destOrd="0" presId="urn:microsoft.com/office/officeart/2005/8/layout/radial5"/>
    <dgm:cxn modelId="{51D73D9C-100A-4E04-91F1-B504BE31C6A9}" type="presOf" srcId="{7B431968-4D26-476D-A700-239974721A5E}" destId="{7FB698FC-D662-413D-B98F-973DF7B1D4A7}" srcOrd="1" destOrd="0" presId="urn:microsoft.com/office/officeart/2005/8/layout/radial5"/>
    <dgm:cxn modelId="{B3B669AC-0B9F-4B76-B9FF-7DFF6EED2A5D}" type="presOf" srcId="{7B431968-4D26-476D-A700-239974721A5E}" destId="{0F8A251F-01A0-491A-BE14-83728752E826}" srcOrd="0" destOrd="0" presId="urn:microsoft.com/office/officeart/2005/8/layout/radial5"/>
    <dgm:cxn modelId="{BD4E923E-4120-489A-A18E-533B8C6EF6DE}" type="presOf" srcId="{1F3F9A64-DF1F-48EF-A072-1C6244376E4C}" destId="{90B59BE3-2E1A-4001-8A3F-C150321E1D9B}" srcOrd="0" destOrd="0" presId="urn:microsoft.com/office/officeart/2005/8/layout/radial5"/>
    <dgm:cxn modelId="{D4E434EC-54A0-4E8B-9101-A4109E7A3141}" type="presOf" srcId="{78DEFE3D-E013-44E1-A205-564C83F8FF9D}" destId="{B50100D4-0B81-4513-8570-CFBA3CE9C33C}" srcOrd="0" destOrd="0" presId="urn:microsoft.com/office/officeart/2005/8/layout/radial5"/>
    <dgm:cxn modelId="{FA2479F8-C510-447F-A673-9FB49195CAF5}" type="presOf" srcId="{BBE94496-BC8B-4D8E-BBCA-69782D471FFF}" destId="{4D4D7A53-558C-4ADC-823C-4CF52D2BBB68}" srcOrd="0" destOrd="0" presId="urn:microsoft.com/office/officeart/2005/8/layout/radial5"/>
    <dgm:cxn modelId="{5B7FAA30-BE64-46C6-B0A8-391230085AC1}" type="presParOf" srcId="{2DC15A43-C37E-49EC-8245-196083809AC1}" destId="{4D4D7A53-558C-4ADC-823C-4CF52D2BBB68}" srcOrd="0" destOrd="0" presId="urn:microsoft.com/office/officeart/2005/8/layout/radial5"/>
    <dgm:cxn modelId="{8453FFA4-248E-490E-8F77-DE82A3B441FE}" type="presParOf" srcId="{2DC15A43-C37E-49EC-8245-196083809AC1}" destId="{053DB867-C526-408D-A242-3FFE0C68985E}" srcOrd="1" destOrd="0" presId="urn:microsoft.com/office/officeart/2005/8/layout/radial5"/>
    <dgm:cxn modelId="{CE03BCD2-9914-4F6E-BAD1-7F745EAAC65C}" type="presParOf" srcId="{053DB867-C526-408D-A242-3FFE0C68985E}" destId="{2AF61FEC-1F5A-4E67-BD59-C2849A40908C}" srcOrd="0" destOrd="0" presId="urn:microsoft.com/office/officeart/2005/8/layout/radial5"/>
    <dgm:cxn modelId="{80429BA3-4BC3-4DA2-9100-B9C294B9CF17}" type="presParOf" srcId="{2DC15A43-C37E-49EC-8245-196083809AC1}" destId="{DD22F8AC-3D87-40A6-8329-30C6DC20BAA1}" srcOrd="2" destOrd="0" presId="urn:microsoft.com/office/officeart/2005/8/layout/radial5"/>
    <dgm:cxn modelId="{DA8FC5C0-6EF3-4B9E-8C89-4AB1DE7179C3}" type="presParOf" srcId="{2DC15A43-C37E-49EC-8245-196083809AC1}" destId="{022967C2-957A-45CC-94A7-185D89C526BA}" srcOrd="3" destOrd="0" presId="urn:microsoft.com/office/officeart/2005/8/layout/radial5"/>
    <dgm:cxn modelId="{76AD2EF4-62F1-4E90-AC26-4F077EAE28A9}" type="presParOf" srcId="{022967C2-957A-45CC-94A7-185D89C526BA}" destId="{2D294878-BF52-4107-ABBF-06F90B5F8E3E}" srcOrd="0" destOrd="0" presId="urn:microsoft.com/office/officeart/2005/8/layout/radial5"/>
    <dgm:cxn modelId="{D34F603A-3F5C-4FC1-98BA-1F2B714CF680}" type="presParOf" srcId="{2DC15A43-C37E-49EC-8245-196083809AC1}" destId="{CA37BE18-E969-4970-A191-F38C8A07F557}" srcOrd="4" destOrd="0" presId="urn:microsoft.com/office/officeart/2005/8/layout/radial5"/>
    <dgm:cxn modelId="{AE5E7DD0-B96B-41BE-8B9F-88E223BAB8C7}" type="presParOf" srcId="{2DC15A43-C37E-49EC-8245-196083809AC1}" destId="{0F8A251F-01A0-491A-BE14-83728752E826}" srcOrd="5" destOrd="0" presId="urn:microsoft.com/office/officeart/2005/8/layout/radial5"/>
    <dgm:cxn modelId="{260A7CE3-BD8A-484B-B208-CA10FF145798}" type="presParOf" srcId="{0F8A251F-01A0-491A-BE14-83728752E826}" destId="{7FB698FC-D662-413D-B98F-973DF7B1D4A7}" srcOrd="0" destOrd="0" presId="urn:microsoft.com/office/officeart/2005/8/layout/radial5"/>
    <dgm:cxn modelId="{32C97AC1-011D-440A-8481-187ADA38CB00}" type="presParOf" srcId="{2DC15A43-C37E-49EC-8245-196083809AC1}" destId="{90B59BE3-2E1A-4001-8A3F-C150321E1D9B}" srcOrd="6" destOrd="0" presId="urn:microsoft.com/office/officeart/2005/8/layout/radial5"/>
    <dgm:cxn modelId="{D9F10F78-8029-40A8-B4A8-917A7552FC97}" type="presParOf" srcId="{2DC15A43-C37E-49EC-8245-196083809AC1}" destId="{7A77CB0C-300C-402C-8DE8-3808E20C3D21}" srcOrd="7" destOrd="0" presId="urn:microsoft.com/office/officeart/2005/8/layout/radial5"/>
    <dgm:cxn modelId="{8BBCA7B0-49AA-42FC-AF03-C9692D135496}" type="presParOf" srcId="{7A77CB0C-300C-402C-8DE8-3808E20C3D21}" destId="{96A5691D-1E97-498F-8B03-9B8C21C6C73D}" srcOrd="0" destOrd="0" presId="urn:microsoft.com/office/officeart/2005/8/layout/radial5"/>
    <dgm:cxn modelId="{3398B626-9953-4279-8AFE-69AB9979D642}" type="presParOf" srcId="{2DC15A43-C37E-49EC-8245-196083809AC1}" destId="{B50100D4-0B81-4513-8570-CFBA3CE9C33C}" srcOrd="8" destOrd="0" presId="urn:microsoft.com/office/officeart/2005/8/layout/radial5"/>
    <dgm:cxn modelId="{15F91DB4-A891-4AC9-BFBE-178D712E0B2E}" type="presParOf" srcId="{2DC15A43-C37E-49EC-8245-196083809AC1}" destId="{1A890A9B-D4A3-4610-8CAE-55C66663F813}" srcOrd="9" destOrd="0" presId="urn:microsoft.com/office/officeart/2005/8/layout/radial5"/>
    <dgm:cxn modelId="{55CA1960-0D71-43B9-AC97-AC27125E61C8}" type="presParOf" srcId="{1A890A9B-D4A3-4610-8CAE-55C66663F813}" destId="{8734F11A-B529-455B-98C5-FC021201C5B1}" srcOrd="0" destOrd="0" presId="urn:microsoft.com/office/officeart/2005/8/layout/radial5"/>
    <dgm:cxn modelId="{46AD69E8-D9D0-4287-AAAB-31914C074D02}" type="presParOf" srcId="{2DC15A43-C37E-49EC-8245-196083809AC1}" destId="{4F03B135-6936-49C3-8098-58DC94B92CBE}" srcOrd="10" destOrd="0" presId="urn:microsoft.com/office/officeart/2005/8/layout/radial5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6D9FF-84A8-4274-ABB1-42A95615ADDA}">
      <dsp:nvSpPr>
        <dsp:cNvPr id="0" name=""/>
        <dsp:cNvSpPr/>
      </dsp:nvSpPr>
      <dsp:spPr>
        <a:xfrm>
          <a:off x="1299434" y="330980"/>
          <a:ext cx="2248777" cy="224912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89607F-0995-4FDE-A91B-BCF9D8E13653}">
      <dsp:nvSpPr>
        <dsp:cNvPr id="0" name=""/>
        <dsp:cNvSpPr/>
      </dsp:nvSpPr>
      <dsp:spPr>
        <a:xfrm>
          <a:off x="1796488" y="1142981"/>
          <a:ext cx="1249602" cy="624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Organizational Structure</a:t>
          </a:r>
          <a:endParaRPr lang="en-US" sz="1600" kern="1200" dirty="0"/>
        </a:p>
      </dsp:txBody>
      <dsp:txXfrm>
        <a:off x="1796488" y="1142981"/>
        <a:ext cx="1249602" cy="624651"/>
      </dsp:txXfrm>
    </dsp:sp>
    <dsp:sp modelId="{8FCFB612-51F4-4CC6-977F-D897A69D2970}">
      <dsp:nvSpPr>
        <dsp:cNvPr id="0" name=""/>
        <dsp:cNvSpPr/>
      </dsp:nvSpPr>
      <dsp:spPr>
        <a:xfrm>
          <a:off x="674844" y="1623266"/>
          <a:ext cx="2248777" cy="224912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B2D3EA-6548-44BA-AE34-758E012952DE}">
      <dsp:nvSpPr>
        <dsp:cNvPr id="0" name=""/>
        <dsp:cNvSpPr/>
      </dsp:nvSpPr>
      <dsp:spPr>
        <a:xfrm>
          <a:off x="1174432" y="2442742"/>
          <a:ext cx="1249602" cy="624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Mock KidWind Challenge</a:t>
          </a:r>
          <a:endParaRPr lang="en-US" sz="1600" kern="1200" dirty="0"/>
        </a:p>
      </dsp:txBody>
      <dsp:txXfrm>
        <a:off x="1174432" y="2442742"/>
        <a:ext cx="1249602" cy="624651"/>
      </dsp:txXfrm>
    </dsp:sp>
    <dsp:sp modelId="{4ED83D64-5B74-451F-9B20-9D4DBFA8751C}">
      <dsp:nvSpPr>
        <dsp:cNvPr id="0" name=""/>
        <dsp:cNvSpPr/>
      </dsp:nvSpPr>
      <dsp:spPr>
        <a:xfrm>
          <a:off x="1459488" y="3070197"/>
          <a:ext cx="1932048" cy="1932822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BAE4BD-1BE8-490A-BF8A-2250185AD18F}">
      <dsp:nvSpPr>
        <dsp:cNvPr id="0" name=""/>
        <dsp:cNvSpPr/>
      </dsp:nvSpPr>
      <dsp:spPr>
        <a:xfrm>
          <a:off x="1799444" y="3744372"/>
          <a:ext cx="1249602" cy="6246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Event </a:t>
          </a:r>
          <a:br>
            <a:rPr lang="en-US" sz="1600" kern="1200" dirty="0" smtClean="0"/>
          </a:br>
          <a:r>
            <a:rPr lang="en-US" sz="1600" kern="1200" dirty="0" smtClean="0"/>
            <a:t>Planning</a:t>
          </a:r>
          <a:endParaRPr lang="en-US" sz="1600" kern="1200" dirty="0"/>
        </a:p>
      </dsp:txBody>
      <dsp:txXfrm>
        <a:off x="1799444" y="3744372"/>
        <a:ext cx="1249602" cy="6246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BAC32-B05C-4B27-9AA1-3995DE324434}">
      <dsp:nvSpPr>
        <dsp:cNvPr id="0" name=""/>
        <dsp:cNvSpPr/>
      </dsp:nvSpPr>
      <dsp:spPr>
        <a:xfrm>
          <a:off x="6575849" y="1010019"/>
          <a:ext cx="1968006" cy="196810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5C29A2-E338-4BDF-BBAE-AC692B9FAA54}">
      <dsp:nvSpPr>
        <dsp:cNvPr id="0" name=""/>
        <dsp:cNvSpPr/>
      </dsp:nvSpPr>
      <dsp:spPr>
        <a:xfrm>
          <a:off x="6641674" y="1075634"/>
          <a:ext cx="1837199" cy="183687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Interview Students and Place on Committees</a:t>
          </a:r>
          <a:endParaRPr lang="en-US" sz="1900" kern="1200" dirty="0"/>
        </a:p>
      </dsp:txBody>
      <dsp:txXfrm>
        <a:off x="6904132" y="1338094"/>
        <a:ext cx="1312285" cy="1311956"/>
      </dsp:txXfrm>
    </dsp:sp>
    <dsp:sp modelId="{41AC71C4-EE3C-4288-92A1-A31E2F53FE5D}">
      <dsp:nvSpPr>
        <dsp:cNvPr id="0" name=""/>
        <dsp:cNvSpPr/>
      </dsp:nvSpPr>
      <dsp:spPr>
        <a:xfrm rot="2700000">
          <a:off x="4533562" y="1009880"/>
          <a:ext cx="1968038" cy="1968038"/>
        </a:xfrm>
        <a:prstGeom prst="teardrop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1950AD-F1F8-48F3-8780-8F45393207E9}">
      <dsp:nvSpPr>
        <dsp:cNvPr id="0" name=""/>
        <dsp:cNvSpPr/>
      </dsp:nvSpPr>
      <dsp:spPr>
        <a:xfrm>
          <a:off x="4607843" y="1075634"/>
          <a:ext cx="1837199" cy="183687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Identify Committees</a:t>
          </a:r>
          <a:endParaRPr lang="en-US" sz="1900" kern="1200" dirty="0"/>
        </a:p>
      </dsp:txBody>
      <dsp:txXfrm>
        <a:off x="4870300" y="1338094"/>
        <a:ext cx="1312285" cy="1311956"/>
      </dsp:txXfrm>
    </dsp:sp>
    <dsp:sp modelId="{E40D9079-2329-4A7B-A2C2-3E6E71125F24}">
      <dsp:nvSpPr>
        <dsp:cNvPr id="0" name=""/>
        <dsp:cNvSpPr/>
      </dsp:nvSpPr>
      <dsp:spPr>
        <a:xfrm rot="2700000">
          <a:off x="2508169" y="1009880"/>
          <a:ext cx="1968038" cy="1968038"/>
        </a:xfrm>
        <a:prstGeom prst="teardrop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EBA100-FBEB-4C64-84A3-3306A71D8054}">
      <dsp:nvSpPr>
        <dsp:cNvPr id="0" name=""/>
        <dsp:cNvSpPr/>
      </dsp:nvSpPr>
      <dsp:spPr>
        <a:xfrm>
          <a:off x="2574011" y="1075634"/>
          <a:ext cx="1837199" cy="183687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Organization Name and Mission Statement</a:t>
          </a:r>
          <a:endParaRPr lang="en-US" sz="1900" kern="1200" dirty="0"/>
        </a:p>
      </dsp:txBody>
      <dsp:txXfrm>
        <a:off x="2836468" y="1338094"/>
        <a:ext cx="1312285" cy="1311956"/>
      </dsp:txXfrm>
    </dsp:sp>
    <dsp:sp modelId="{C8B6AAD1-FE02-4DEB-8662-FC632B03E3D6}">
      <dsp:nvSpPr>
        <dsp:cNvPr id="0" name=""/>
        <dsp:cNvSpPr/>
      </dsp:nvSpPr>
      <dsp:spPr>
        <a:xfrm rot="2700000">
          <a:off x="474337" y="1009880"/>
          <a:ext cx="1968038" cy="1968038"/>
        </a:xfrm>
        <a:prstGeom prst="teardrop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1E00DD-60DF-4982-B7A1-E60CC4EEF95B}">
      <dsp:nvSpPr>
        <dsp:cNvPr id="0" name=""/>
        <dsp:cNvSpPr/>
      </dsp:nvSpPr>
      <dsp:spPr>
        <a:xfrm>
          <a:off x="540179" y="1075634"/>
          <a:ext cx="1837199" cy="1836877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Individual and Group Business Canvas</a:t>
          </a:r>
          <a:endParaRPr lang="en-US" sz="1900" kern="1200" dirty="0"/>
        </a:p>
      </dsp:txBody>
      <dsp:txXfrm>
        <a:off x="802636" y="1338094"/>
        <a:ext cx="1312285" cy="13119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B011C8-6054-4F61-A368-0D2C08110ABD}">
      <dsp:nvSpPr>
        <dsp:cNvPr id="0" name=""/>
        <dsp:cNvSpPr/>
      </dsp:nvSpPr>
      <dsp:spPr>
        <a:xfrm>
          <a:off x="6401269" y="1048839"/>
          <a:ext cx="1915758" cy="191585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146AAF-334B-409C-A832-8D26B500AFD7}">
      <dsp:nvSpPr>
        <dsp:cNvPr id="0" name=""/>
        <dsp:cNvSpPr/>
      </dsp:nvSpPr>
      <dsp:spPr>
        <a:xfrm>
          <a:off x="6465347" y="1112712"/>
          <a:ext cx="1788424" cy="178811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Challenge and Judging</a:t>
          </a:r>
          <a:endParaRPr lang="en-US" sz="1700" kern="1200" dirty="0"/>
        </a:p>
      </dsp:txBody>
      <dsp:txXfrm>
        <a:off x="6720836" y="1368205"/>
        <a:ext cx="1277446" cy="1277125"/>
      </dsp:txXfrm>
    </dsp:sp>
    <dsp:sp modelId="{C5A6CCCC-2E93-402D-B994-D5E9EDE9238F}">
      <dsp:nvSpPr>
        <dsp:cNvPr id="0" name=""/>
        <dsp:cNvSpPr/>
      </dsp:nvSpPr>
      <dsp:spPr>
        <a:xfrm rot="2700000">
          <a:off x="4413202" y="1048705"/>
          <a:ext cx="1915789" cy="1915789"/>
        </a:xfrm>
        <a:prstGeom prst="teardrop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B00264-D717-42DA-9C7F-C19D2FB70E32}">
      <dsp:nvSpPr>
        <dsp:cNvPr id="0" name=""/>
        <dsp:cNvSpPr/>
      </dsp:nvSpPr>
      <dsp:spPr>
        <a:xfrm>
          <a:off x="4485510" y="1112712"/>
          <a:ext cx="1788424" cy="178811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Design Phase – Prototyping and Modifying</a:t>
          </a:r>
          <a:endParaRPr lang="en-US" sz="1700" kern="1200" dirty="0"/>
        </a:p>
      </dsp:txBody>
      <dsp:txXfrm>
        <a:off x="4741000" y="1368205"/>
        <a:ext cx="1277446" cy="1277125"/>
      </dsp:txXfrm>
    </dsp:sp>
    <dsp:sp modelId="{DCAF8CAE-FF3C-48F0-9165-F110C5AC4192}">
      <dsp:nvSpPr>
        <dsp:cNvPr id="0" name=""/>
        <dsp:cNvSpPr/>
      </dsp:nvSpPr>
      <dsp:spPr>
        <a:xfrm rot="2700000">
          <a:off x="2441581" y="1048705"/>
          <a:ext cx="1915789" cy="1915789"/>
        </a:xfrm>
        <a:prstGeom prst="teardrop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16F220-B0D9-40E6-91FF-9D0584762556}">
      <dsp:nvSpPr>
        <dsp:cNvPr id="0" name=""/>
        <dsp:cNvSpPr/>
      </dsp:nvSpPr>
      <dsp:spPr>
        <a:xfrm>
          <a:off x="2505674" y="1112712"/>
          <a:ext cx="1788424" cy="178811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Research Phase – Investigation Stations</a:t>
          </a:r>
          <a:endParaRPr lang="en-US" sz="1700" kern="1200" dirty="0"/>
        </a:p>
      </dsp:txBody>
      <dsp:txXfrm>
        <a:off x="2761163" y="1368205"/>
        <a:ext cx="1277446" cy="1277125"/>
      </dsp:txXfrm>
    </dsp:sp>
    <dsp:sp modelId="{ABB9193A-BD20-4D82-BC42-EB304E2B13AD}">
      <dsp:nvSpPr>
        <dsp:cNvPr id="0" name=""/>
        <dsp:cNvSpPr/>
      </dsp:nvSpPr>
      <dsp:spPr>
        <a:xfrm rot="2700000">
          <a:off x="461744" y="1048705"/>
          <a:ext cx="1915789" cy="1915789"/>
        </a:xfrm>
        <a:prstGeom prst="teardrop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D14971-8619-4012-8D94-3CD220BFE30A}">
      <dsp:nvSpPr>
        <dsp:cNvPr id="0" name=""/>
        <dsp:cNvSpPr/>
      </dsp:nvSpPr>
      <dsp:spPr>
        <a:xfrm>
          <a:off x="525838" y="1112712"/>
          <a:ext cx="1788424" cy="178811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Overview of KidWind Challenge and Rules</a:t>
          </a:r>
          <a:endParaRPr lang="en-US" sz="1700" kern="1200" dirty="0"/>
        </a:p>
      </dsp:txBody>
      <dsp:txXfrm>
        <a:off x="781327" y="1368205"/>
        <a:ext cx="1277446" cy="12771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BA5452-0BEE-45F7-B7D9-1BC5CED70FA1}">
      <dsp:nvSpPr>
        <dsp:cNvPr id="0" name=""/>
        <dsp:cNvSpPr/>
      </dsp:nvSpPr>
      <dsp:spPr>
        <a:xfrm>
          <a:off x="7138945" y="1510211"/>
          <a:ext cx="1627795" cy="162806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038E97-7A8D-4055-BEAF-B92E23C64307}">
      <dsp:nvSpPr>
        <dsp:cNvPr id="0" name=""/>
        <dsp:cNvSpPr/>
      </dsp:nvSpPr>
      <dsp:spPr>
        <a:xfrm>
          <a:off x="7192656" y="1564490"/>
          <a:ext cx="1519506" cy="151950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Committee Reports and Presentations</a:t>
          </a:r>
          <a:endParaRPr lang="en-US" sz="1400" kern="1200" dirty="0"/>
        </a:p>
      </dsp:txBody>
      <dsp:txXfrm>
        <a:off x="7410100" y="1781603"/>
        <a:ext cx="1085485" cy="1085279"/>
      </dsp:txXfrm>
    </dsp:sp>
    <dsp:sp modelId="{9F5F5880-A05C-4D7C-A90F-C2C3E3013A69}">
      <dsp:nvSpPr>
        <dsp:cNvPr id="0" name=""/>
        <dsp:cNvSpPr/>
      </dsp:nvSpPr>
      <dsp:spPr>
        <a:xfrm rot="2700000">
          <a:off x="5455800" y="1510296"/>
          <a:ext cx="1627607" cy="1627607"/>
        </a:xfrm>
        <a:prstGeom prst="teardrop">
          <a:avLst>
            <a:gd name="adj" fmla="val 1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C11EE0-58EB-401E-8D8D-726145155962}">
      <dsp:nvSpPr>
        <dsp:cNvPr id="0" name=""/>
        <dsp:cNvSpPr/>
      </dsp:nvSpPr>
      <dsp:spPr>
        <a:xfrm>
          <a:off x="5511149" y="1564490"/>
          <a:ext cx="1519506" cy="151950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KidWind Challenge Regionals at JMU</a:t>
          </a:r>
          <a:endParaRPr lang="en-US" sz="1400" kern="1200" dirty="0"/>
        </a:p>
      </dsp:txBody>
      <dsp:txXfrm>
        <a:off x="5727727" y="1781603"/>
        <a:ext cx="1085485" cy="1085279"/>
      </dsp:txXfrm>
    </dsp:sp>
    <dsp:sp modelId="{8470F679-C078-4FCB-8DEA-D13F82490F93}">
      <dsp:nvSpPr>
        <dsp:cNvPr id="0" name=""/>
        <dsp:cNvSpPr/>
      </dsp:nvSpPr>
      <dsp:spPr>
        <a:xfrm rot="2700000">
          <a:off x="3774293" y="1510296"/>
          <a:ext cx="1627607" cy="1627607"/>
        </a:xfrm>
        <a:prstGeom prst="teardrop">
          <a:avLst>
            <a:gd name="adj" fmla="val 10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7C8D07-7277-476A-8B94-E70A6B31752C}">
      <dsp:nvSpPr>
        <dsp:cNvPr id="0" name=""/>
        <dsp:cNvSpPr/>
      </dsp:nvSpPr>
      <dsp:spPr>
        <a:xfrm>
          <a:off x="3828776" y="1564490"/>
          <a:ext cx="1519506" cy="151950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Staff Meetings</a:t>
          </a:r>
          <a:endParaRPr lang="en-US" sz="1400" kern="1200" dirty="0"/>
        </a:p>
      </dsp:txBody>
      <dsp:txXfrm>
        <a:off x="4045354" y="1781603"/>
        <a:ext cx="1085485" cy="1085279"/>
      </dsp:txXfrm>
    </dsp:sp>
    <dsp:sp modelId="{5D0154A6-74B3-45C3-A1B9-FFB74F49F6A6}">
      <dsp:nvSpPr>
        <dsp:cNvPr id="0" name=""/>
        <dsp:cNvSpPr/>
      </dsp:nvSpPr>
      <dsp:spPr>
        <a:xfrm rot="2700000">
          <a:off x="2091920" y="1510296"/>
          <a:ext cx="1627607" cy="1627607"/>
        </a:xfrm>
        <a:prstGeom prst="teardrop">
          <a:avLst>
            <a:gd name="adj" fmla="val 10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E8E142-257D-459F-AA90-7D7842E9268A}">
      <dsp:nvSpPr>
        <dsp:cNvPr id="0" name=""/>
        <dsp:cNvSpPr/>
      </dsp:nvSpPr>
      <dsp:spPr>
        <a:xfrm>
          <a:off x="2146403" y="1564490"/>
          <a:ext cx="1519506" cy="151950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Committee Guiding Documents</a:t>
          </a:r>
          <a:endParaRPr lang="en-US" sz="1400" kern="1200" dirty="0"/>
        </a:p>
      </dsp:txBody>
      <dsp:txXfrm>
        <a:off x="2363847" y="1781603"/>
        <a:ext cx="1085485" cy="1085279"/>
      </dsp:txXfrm>
    </dsp:sp>
    <dsp:sp modelId="{AF33AE82-863E-4BFF-9D14-DF94199EF2BC}">
      <dsp:nvSpPr>
        <dsp:cNvPr id="0" name=""/>
        <dsp:cNvSpPr/>
      </dsp:nvSpPr>
      <dsp:spPr>
        <a:xfrm rot="2700000">
          <a:off x="409547" y="1510296"/>
          <a:ext cx="1627607" cy="1627607"/>
        </a:xfrm>
        <a:prstGeom prst="teardrop">
          <a:avLst>
            <a:gd name="adj" fmla="val 1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5E2347-473D-4ECD-829C-7AC750DD51ED}">
      <dsp:nvSpPr>
        <dsp:cNvPr id="0" name=""/>
        <dsp:cNvSpPr/>
      </dsp:nvSpPr>
      <dsp:spPr>
        <a:xfrm>
          <a:off x="464030" y="1564490"/>
          <a:ext cx="1519506" cy="151950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Committee Mission Statements</a:t>
          </a:r>
          <a:endParaRPr lang="en-US" sz="1400" kern="1200" dirty="0"/>
        </a:p>
      </dsp:txBody>
      <dsp:txXfrm>
        <a:off x="681474" y="1781603"/>
        <a:ext cx="1085485" cy="108527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D6835-9E7F-374E-8374-DDD75A0AA082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3840B-5CC2-BA4A-9CFD-638BBCA04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792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50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April and Grace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609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Grace – mention GMU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telecons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058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Remy – event components</a:t>
            </a:r>
            <a:r>
              <a:rPr lang="en-US" baseline="0" dirty="0" smtClean="0"/>
              <a:t> and overview of </a:t>
            </a:r>
            <a:r>
              <a:rPr lang="en-US" baseline="0" dirty="0" err="1" smtClean="0"/>
              <a:t>succes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027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Remy – discuss</a:t>
            </a:r>
            <a:r>
              <a:rPr lang="en-US" baseline="0" dirty="0" smtClean="0"/>
              <a:t> different assessment tools – participant survey, student peer evaluations, student pre-post tests, student course evaluations, committee report/recommendation</a:t>
            </a:r>
          </a:p>
          <a:p>
            <a:r>
              <a:rPr lang="en-US" baseline="0" dirty="0" smtClean="0"/>
              <a:t>         - discuss Pre post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6253E-5F13-4A36-A9FB-C5C6F995323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554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Remy – discuss</a:t>
            </a:r>
            <a:r>
              <a:rPr lang="en-US" baseline="0" dirty="0" smtClean="0"/>
              <a:t> different assessment tools – participant survey, student peer evaluations, student pre-post tests, student course evaluations, committee report/recommendation</a:t>
            </a:r>
          </a:p>
          <a:p>
            <a:r>
              <a:rPr lang="en-US" baseline="0" dirty="0" smtClean="0"/>
              <a:t>         - discuss Pre post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6253E-5F13-4A36-A9FB-C5C6F995323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554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Remy – discuss</a:t>
            </a:r>
            <a:r>
              <a:rPr lang="en-US" baseline="0" dirty="0" smtClean="0"/>
              <a:t> different assessment tools – participant survey, student peer evaluations, student pre-post tests, student course evaluations, committee report/recommendation</a:t>
            </a:r>
          </a:p>
          <a:p>
            <a:r>
              <a:rPr lang="en-US" baseline="0" dirty="0" smtClean="0"/>
              <a:t>         - discuss Pre post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6253E-5F13-4A36-A9FB-C5C6F995323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554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Remy – discuss</a:t>
            </a:r>
            <a:r>
              <a:rPr lang="en-US" baseline="0" dirty="0" smtClean="0"/>
              <a:t> different assessment tools – participant survey, student peer evaluations, student pre-post tests, student course evaluations, committee report/recommendation</a:t>
            </a:r>
          </a:p>
          <a:p>
            <a:r>
              <a:rPr lang="en-US" baseline="0" dirty="0" smtClean="0"/>
              <a:t>         - discuss Pre post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6253E-5F13-4A36-A9FB-C5C6F995323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554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Remy – discuss</a:t>
            </a:r>
            <a:r>
              <a:rPr lang="en-US" baseline="0" dirty="0" smtClean="0"/>
              <a:t> different assessment tools – participant survey, student peer evaluations, student pre-post tests, student course evaluations, committee report/recommendation</a:t>
            </a:r>
          </a:p>
          <a:p>
            <a:r>
              <a:rPr lang="en-US" baseline="0" dirty="0" smtClean="0"/>
              <a:t>         - discuss Pre post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6253E-5F13-4A36-A9FB-C5C6F995323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554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Grace and April</a:t>
            </a:r>
          </a:p>
          <a:p>
            <a:r>
              <a:rPr lang="en-US" dirty="0" smtClean="0"/>
              <a:t>Add in your personal impact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56253E-5F13-4A36-A9FB-C5C6F995323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055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99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68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40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129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039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069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Remy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432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April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3840B-5CC2-BA4A-9CFD-638BBCA04F1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24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27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859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732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4282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649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2039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54537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917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88815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71914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2216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1300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68207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101636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98649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 spc="0">
                <a:solidFill>
                  <a:srgbClr val="000000"/>
                </a:solidFill>
              </a:defRPr>
            </a:pPr>
            <a:r>
              <a:rPr sz="3100" cap="all" spc="495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315665149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7539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9361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5016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7859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99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949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8093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1971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9513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9929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503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498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34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094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26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008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52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188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500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1F96-05A7-344B-A9A0-7B198E0F4C56}" type="datetimeFigureOut">
              <a:rPr lang="en-US" smtClean="0"/>
              <a:t>6/10/2015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B016D-9D40-EB43-9D66-5FD4EAC34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01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9313C-3AA0-BC4F-A03A-DF1DF2DABB0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6/10/2015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A8523-DCBF-8B4A-B588-FE8E9FE9EF7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999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D12487E9-E9EF-4DD7-B79A-222B556FD06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6/10/2015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2C440DF-17BD-43C9-B47F-16E33825689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17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6.jp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10" Type="http://schemas.openxmlformats.org/officeDocument/2006/relationships/image" Target="../media/image17.png"/><Relationship Id="rId4" Type="http://schemas.openxmlformats.org/officeDocument/2006/relationships/diagramData" Target="../diagrams/data4.xml"/><Relationship Id="rId9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0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809801"/>
            <a:ext cx="9144000" cy="3097053"/>
          </a:xfrm>
          <a:prstGeom prst="rect">
            <a:avLst/>
          </a:prstGeom>
          <a:solidFill>
            <a:srgbClr val="4500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48865" y="1935540"/>
            <a:ext cx="91928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400" b="1" i="1" dirty="0">
                <a:solidFill>
                  <a:srgbClr val="450084"/>
                </a:solidFill>
              </a:rPr>
              <a:t>Engaging a Multidisciplinary Group of Students in Wind Energy </a:t>
            </a:r>
            <a:r>
              <a:rPr lang="en-US" sz="2400" b="1" i="1" dirty="0" smtClean="0">
                <a:solidFill>
                  <a:srgbClr val="450084"/>
                </a:solidFill>
              </a:rPr>
              <a:t>Education through the Planning and Execution of a </a:t>
            </a:r>
            <a:r>
              <a:rPr lang="en-US" sz="2400" b="1" i="1" dirty="0" err="1" smtClean="0">
                <a:solidFill>
                  <a:srgbClr val="450084"/>
                </a:solidFill>
              </a:rPr>
              <a:t>KidWind</a:t>
            </a:r>
            <a:r>
              <a:rPr lang="en-US" sz="2400" b="1" i="1" dirty="0" smtClean="0">
                <a:solidFill>
                  <a:srgbClr val="450084"/>
                </a:solidFill>
              </a:rPr>
              <a:t> Challenge at James Madison University</a:t>
            </a:r>
            <a:endParaRPr lang="en-US" sz="2400" b="1" cap="all" dirty="0" smtClean="0">
              <a:solidFill>
                <a:srgbClr val="450084"/>
              </a:solidFill>
              <a:latin typeface="Arial"/>
              <a:cs typeface="Arial"/>
            </a:endParaRPr>
          </a:p>
          <a:p>
            <a:pPr algn="ctr" defTabSz="914400"/>
            <a:endParaRPr lang="en-US" sz="2400" b="1" cap="all" dirty="0" smtClean="0">
              <a:solidFill>
                <a:srgbClr val="580084"/>
              </a:solidFill>
              <a:latin typeface="Arial"/>
              <a:cs typeface="Arial"/>
            </a:endParaRPr>
          </a:p>
        </p:txBody>
      </p:sp>
      <p:sp>
        <p:nvSpPr>
          <p:cNvPr id="8" name="AutoShape 4"/>
          <p:cNvSpPr>
            <a:spLocks/>
          </p:cNvSpPr>
          <p:nvPr/>
        </p:nvSpPr>
        <p:spPr bwMode="auto">
          <a:xfrm>
            <a:off x="0" y="3262816"/>
            <a:ext cx="9144000" cy="35951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914400"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450084"/>
                </a:solidFill>
                <a:latin typeface="Helvetica"/>
                <a:cs typeface="Helvetica"/>
              </a:rPr>
              <a:t>Remy Pangle</a:t>
            </a:r>
            <a:r>
              <a:rPr lang="en-US" sz="2000" baseline="30000" dirty="0" smtClean="0">
                <a:solidFill>
                  <a:srgbClr val="450084"/>
                </a:solidFill>
                <a:latin typeface="Helvetica"/>
                <a:cs typeface="Helvetica"/>
              </a:rPr>
              <a:t>1</a:t>
            </a:r>
            <a:r>
              <a:rPr lang="en-US" sz="2000" dirty="0" smtClean="0">
                <a:solidFill>
                  <a:srgbClr val="450084"/>
                </a:solidFill>
                <a:latin typeface="Helvetica"/>
                <a:cs typeface="Helvetica"/>
              </a:rPr>
              <a:t>, Kyle Gipson, PhD</a:t>
            </a:r>
            <a:r>
              <a:rPr lang="en-US" sz="2000" baseline="30000" dirty="0" smtClean="0">
                <a:solidFill>
                  <a:srgbClr val="450084"/>
                </a:solidFill>
                <a:latin typeface="Helvetica"/>
                <a:cs typeface="Helvetica"/>
              </a:rPr>
              <a:t>2</a:t>
            </a:r>
            <a:r>
              <a:rPr lang="en-US" sz="2000" dirty="0" smtClean="0">
                <a:solidFill>
                  <a:srgbClr val="450084"/>
                </a:solidFill>
                <a:latin typeface="Helvetica"/>
                <a:cs typeface="Helvetica"/>
              </a:rPr>
              <a:t>, 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en-US" sz="2000" dirty="0" smtClean="0">
                <a:solidFill>
                  <a:srgbClr val="450084"/>
                </a:solidFill>
                <a:latin typeface="Helvetica"/>
                <a:cs typeface="Helvetica"/>
              </a:rPr>
              <a:t>Jonathan Miles, PhD</a:t>
            </a:r>
            <a:r>
              <a:rPr lang="en-US" sz="2000" baseline="30000" dirty="0" smtClean="0">
                <a:solidFill>
                  <a:srgbClr val="450084"/>
                </a:solidFill>
                <a:latin typeface="Helvetica"/>
                <a:cs typeface="Helvetica"/>
              </a:rPr>
              <a:t>1,3</a:t>
            </a:r>
            <a:r>
              <a:rPr lang="en-US" sz="2000" dirty="0" smtClean="0">
                <a:solidFill>
                  <a:srgbClr val="450084"/>
                </a:solidFill>
                <a:latin typeface="Helvetica"/>
                <a:cs typeface="Helvetica"/>
              </a:rPr>
              <a:t>, Grace Mauro</a:t>
            </a:r>
            <a:r>
              <a:rPr lang="en-US" sz="2000" baseline="30000" dirty="0">
                <a:solidFill>
                  <a:srgbClr val="450084"/>
                </a:solidFill>
                <a:latin typeface="Helvetica"/>
                <a:cs typeface="Helvetica"/>
              </a:rPr>
              <a:t>4</a:t>
            </a:r>
            <a:r>
              <a:rPr lang="en-US" sz="2000" dirty="0" smtClean="0">
                <a:solidFill>
                  <a:srgbClr val="450084"/>
                </a:solidFill>
                <a:latin typeface="Helvetica"/>
                <a:cs typeface="Helvetica"/>
              </a:rPr>
              <a:t>, &amp; April See</a:t>
            </a:r>
            <a:r>
              <a:rPr lang="en-US" sz="2000" baseline="30000" dirty="0">
                <a:solidFill>
                  <a:srgbClr val="450084"/>
                </a:solidFill>
                <a:latin typeface="Helvetica"/>
                <a:cs typeface="Helvetica"/>
              </a:rPr>
              <a:t>4</a:t>
            </a:r>
            <a:r>
              <a:rPr lang="en-US" sz="2000" dirty="0" smtClean="0">
                <a:solidFill>
                  <a:srgbClr val="450084"/>
                </a:solidFill>
                <a:latin typeface="Helvetica"/>
                <a:cs typeface="Helvetica"/>
              </a:rPr>
              <a:t> </a:t>
            </a:r>
            <a:endParaRPr lang="en-US" sz="2000" dirty="0">
              <a:solidFill>
                <a:srgbClr val="450084"/>
              </a:solidFill>
              <a:latin typeface="Helvetica"/>
              <a:cs typeface="Helvetica"/>
            </a:endParaRPr>
          </a:p>
          <a:p>
            <a:pPr algn="ctr" defTabSz="914400">
              <a:lnSpc>
                <a:spcPct val="80000"/>
              </a:lnSpc>
              <a:defRPr/>
            </a:pPr>
            <a:endParaRPr lang="en-US" sz="1700" i="1" dirty="0" smtClean="0">
              <a:solidFill>
                <a:prstClr val="white"/>
              </a:solidFill>
              <a:latin typeface="Helvetica"/>
              <a:cs typeface="Helvetica"/>
            </a:endParaRPr>
          </a:p>
          <a:p>
            <a:pPr algn="ctr" defTabSz="914400">
              <a:lnSpc>
                <a:spcPct val="80000"/>
              </a:lnSpc>
              <a:defRPr/>
            </a:pPr>
            <a:endParaRPr lang="en-US" sz="1700" i="1" dirty="0">
              <a:solidFill>
                <a:prstClr val="white"/>
              </a:solidFill>
              <a:latin typeface="Helvetica"/>
              <a:cs typeface="Helvetica"/>
            </a:endParaRPr>
          </a:p>
          <a:p>
            <a:pPr algn="ctr" defTabSz="914400">
              <a:lnSpc>
                <a:spcPct val="80000"/>
              </a:lnSpc>
              <a:defRPr/>
            </a:pPr>
            <a:r>
              <a:rPr lang="en-US" sz="1600" i="1" baseline="30000" dirty="0" smtClean="0">
                <a:solidFill>
                  <a:srgbClr val="CBB677"/>
                </a:solidFill>
              </a:rPr>
              <a:t>1</a:t>
            </a:r>
            <a:r>
              <a:rPr lang="en-US" sz="1600" i="1" dirty="0" smtClean="0">
                <a:solidFill>
                  <a:srgbClr val="CBB677"/>
                </a:solidFill>
              </a:rPr>
              <a:t> Center for Wind Energy at James Madison University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en-US" sz="1600" i="1" baseline="30000" dirty="0" smtClean="0">
                <a:solidFill>
                  <a:srgbClr val="CBB677"/>
                </a:solidFill>
              </a:rPr>
              <a:t>2</a:t>
            </a:r>
            <a:r>
              <a:rPr lang="en-US" sz="1600" i="1" dirty="0" smtClean="0">
                <a:solidFill>
                  <a:srgbClr val="CBB677"/>
                </a:solidFill>
              </a:rPr>
              <a:t> </a:t>
            </a:r>
            <a:r>
              <a:rPr lang="en-US" sz="1600" i="1" dirty="0">
                <a:solidFill>
                  <a:srgbClr val="CBB677"/>
                </a:solidFill>
              </a:rPr>
              <a:t>College of Integrated Science &amp; </a:t>
            </a:r>
            <a:r>
              <a:rPr lang="en-US" sz="1600" i="1" dirty="0" smtClean="0">
                <a:solidFill>
                  <a:srgbClr val="CBB677"/>
                </a:solidFill>
              </a:rPr>
              <a:t>Engineering; </a:t>
            </a:r>
            <a:r>
              <a:rPr lang="en-US" sz="1600" i="1" dirty="0">
                <a:solidFill>
                  <a:srgbClr val="CBB677"/>
                </a:solidFill>
              </a:rPr>
              <a:t>Engineering Department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en-US" sz="1600" i="1" baseline="30000" dirty="0" smtClean="0">
                <a:solidFill>
                  <a:srgbClr val="CBB677"/>
                </a:solidFill>
              </a:rPr>
              <a:t>3</a:t>
            </a:r>
            <a:r>
              <a:rPr lang="en-US" sz="1600" i="1" dirty="0" smtClean="0">
                <a:solidFill>
                  <a:srgbClr val="CBB677"/>
                </a:solidFill>
              </a:rPr>
              <a:t> </a:t>
            </a:r>
            <a:r>
              <a:rPr lang="en-US" sz="1600" i="1" dirty="0">
                <a:solidFill>
                  <a:srgbClr val="CBB677"/>
                </a:solidFill>
              </a:rPr>
              <a:t>College of Integrated Science &amp; </a:t>
            </a:r>
            <a:r>
              <a:rPr lang="en-US" sz="1600" i="1" dirty="0" smtClean="0">
                <a:solidFill>
                  <a:srgbClr val="CBB677"/>
                </a:solidFill>
              </a:rPr>
              <a:t>Engineering; </a:t>
            </a:r>
            <a:r>
              <a:rPr lang="en-US" sz="1600" i="1" dirty="0">
                <a:solidFill>
                  <a:srgbClr val="CBB677"/>
                </a:solidFill>
              </a:rPr>
              <a:t>Integrated Science &amp; Technology Department</a:t>
            </a:r>
          </a:p>
          <a:p>
            <a:pPr algn="ctr" defTabSz="914400">
              <a:lnSpc>
                <a:spcPct val="80000"/>
              </a:lnSpc>
              <a:defRPr/>
            </a:pPr>
            <a:r>
              <a:rPr lang="en-US" sz="1600" i="1" baseline="30000" dirty="0" smtClean="0">
                <a:solidFill>
                  <a:srgbClr val="CBB677"/>
                </a:solidFill>
              </a:rPr>
              <a:t>4</a:t>
            </a:r>
            <a:r>
              <a:rPr lang="en-US" sz="1600" i="1" dirty="0">
                <a:solidFill>
                  <a:srgbClr val="CBB677"/>
                </a:solidFill>
              </a:rPr>
              <a:t> School of Hospitality, Sport and Recreation </a:t>
            </a:r>
            <a:r>
              <a:rPr lang="en-US" sz="1600" i="1" dirty="0" smtClean="0">
                <a:solidFill>
                  <a:srgbClr val="CBB677"/>
                </a:solidFill>
              </a:rPr>
              <a:t>Management; Hospitality Management Program</a:t>
            </a:r>
            <a:r>
              <a:rPr lang="en-US" sz="1600" dirty="0" smtClean="0">
                <a:solidFill>
                  <a:srgbClr val="CBB677"/>
                </a:solidFill>
              </a:rPr>
              <a:t/>
            </a:r>
            <a:br>
              <a:rPr lang="en-US" sz="1600" dirty="0" smtClean="0">
                <a:solidFill>
                  <a:srgbClr val="CBB677"/>
                </a:solidFill>
              </a:rPr>
            </a:br>
            <a:endParaRPr lang="en-US" sz="1700" dirty="0" smtClean="0">
              <a:solidFill>
                <a:srgbClr val="CBB677"/>
              </a:solidFill>
              <a:latin typeface="Helvetica"/>
              <a:cs typeface="Helvetica"/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en-US" sz="1600" i="1" dirty="0" smtClean="0">
                <a:solidFill>
                  <a:prstClr val="white"/>
                </a:solidFill>
                <a:latin typeface="Helvetica"/>
                <a:cs typeface="Helvetica"/>
              </a:rPr>
              <a:t>For:  </a:t>
            </a:r>
            <a:r>
              <a:rPr lang="en-US" sz="1600" dirty="0" smtClean="0">
                <a:solidFill>
                  <a:prstClr val="white"/>
                </a:solidFill>
              </a:rPr>
              <a:t>North American Wind Energy Academy 2015 Symposium </a:t>
            </a:r>
          </a:p>
          <a:p>
            <a:pPr algn="ctr" defTabSz="914400">
              <a:lnSpc>
                <a:spcPct val="120000"/>
              </a:lnSpc>
              <a:defRPr/>
            </a:pPr>
            <a:r>
              <a:rPr lang="en-US" sz="1600" dirty="0" smtClean="0">
                <a:solidFill>
                  <a:prstClr val="white"/>
                </a:solidFill>
              </a:rPr>
              <a:t> Virginia </a:t>
            </a:r>
            <a:r>
              <a:rPr lang="en-US" sz="1600" dirty="0">
                <a:solidFill>
                  <a:prstClr val="white"/>
                </a:solidFill>
              </a:rPr>
              <a:t>Tech -</a:t>
            </a:r>
            <a:r>
              <a:rPr lang="en-US" sz="1600" dirty="0" smtClean="0">
                <a:solidFill>
                  <a:prstClr val="white"/>
                </a:solidFill>
              </a:rPr>
              <a:t> Blacksburg, Virginia, </a:t>
            </a:r>
            <a:r>
              <a:rPr lang="en-US" sz="1600" dirty="0">
                <a:solidFill>
                  <a:prstClr val="white"/>
                </a:solidFill>
              </a:rPr>
              <a:t>June </a:t>
            </a:r>
            <a:r>
              <a:rPr lang="en-US" sz="1600" dirty="0" smtClean="0">
                <a:solidFill>
                  <a:prstClr val="white"/>
                </a:solidFill>
              </a:rPr>
              <a:t>10, 2015</a:t>
            </a:r>
          </a:p>
          <a:p>
            <a:pPr algn="ctr" defTabSz="914400">
              <a:lnSpc>
                <a:spcPct val="120000"/>
              </a:lnSpc>
              <a:defRPr/>
            </a:pPr>
            <a:endParaRPr lang="en-US" sz="1600" dirty="0" smtClean="0">
              <a:solidFill>
                <a:prstClr val="white"/>
              </a:solidFill>
            </a:endParaRPr>
          </a:p>
          <a:p>
            <a:pPr algn="ctr" defTabSz="914400">
              <a:lnSpc>
                <a:spcPct val="120000"/>
              </a:lnSpc>
              <a:defRPr/>
            </a:pPr>
            <a:r>
              <a:rPr lang="en-US" sz="1600" dirty="0" smtClean="0">
                <a:solidFill>
                  <a:srgbClr val="CBB677"/>
                </a:solidFill>
              </a:rPr>
              <a:t>4A</a:t>
            </a:r>
            <a:r>
              <a:rPr lang="en-US" sz="1600" dirty="0">
                <a:solidFill>
                  <a:srgbClr val="CBB677"/>
                </a:solidFill>
              </a:rPr>
              <a:t>: Panel Session: Workforce Development &amp; </a:t>
            </a:r>
            <a:r>
              <a:rPr lang="en-US" sz="1600" dirty="0" smtClean="0">
                <a:solidFill>
                  <a:srgbClr val="CBB677"/>
                </a:solidFill>
              </a:rPr>
              <a:t>Education</a:t>
            </a:r>
            <a:endParaRPr lang="en-US" sz="1600" dirty="0">
              <a:solidFill>
                <a:prstClr val="black"/>
              </a:solidFill>
            </a:endParaRPr>
          </a:p>
          <a:p>
            <a:pPr algn="ctr" defTabSz="914400"/>
            <a:r>
              <a:rPr lang="en-US" sz="1600" dirty="0">
                <a:solidFill>
                  <a:prstClr val="black"/>
                </a:solidFill>
              </a:rPr>
              <a:t>	</a:t>
            </a:r>
          </a:p>
        </p:txBody>
      </p:sp>
      <p:pic>
        <p:nvPicPr>
          <p:cNvPr id="4" name="Picture 3" descr="slide1c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6" b="73998"/>
          <a:stretch/>
        </p:blipFill>
        <p:spPr>
          <a:xfrm>
            <a:off x="4254857" y="-381000"/>
            <a:ext cx="4065445" cy="248186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600200" y="28181"/>
            <a:ext cx="2832695" cy="1876819"/>
            <a:chOff x="1828800" y="-163688"/>
            <a:chExt cx="2895852" cy="187681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/>
            <a:srcRect t="3810" b="10029"/>
            <a:stretch/>
          </p:blipFill>
          <p:spPr>
            <a:xfrm>
              <a:off x="2543482" y="-163688"/>
              <a:ext cx="1555860" cy="1340556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828800" y="1066800"/>
              <a:ext cx="28958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/>
              <a:r>
                <a:rPr lang="en-US" b="1" dirty="0" smtClean="0">
                  <a:solidFill>
                    <a:prstClr val="black"/>
                  </a:solidFill>
                </a:rPr>
                <a:t>Center for Wind Energy</a:t>
              </a:r>
            </a:p>
            <a:p>
              <a:pPr algn="ctr" defTabSz="914400"/>
              <a:r>
                <a:rPr lang="en-US" b="1" dirty="0" smtClean="0">
                  <a:solidFill>
                    <a:prstClr val="black"/>
                  </a:solidFill>
                </a:rPr>
                <a:t>James Madison University</a:t>
              </a:r>
              <a:endParaRPr lang="en-US" b="1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086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58037923"/>
              </p:ext>
            </p:extLst>
          </p:nvPr>
        </p:nvGraphicFramePr>
        <p:xfrm>
          <a:off x="77674" y="449580"/>
          <a:ext cx="8610600" cy="398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BB677"/>
                </a:solidFill>
              </a:rPr>
              <a:t>Organizational Structure</a:t>
            </a:r>
            <a:endParaRPr lang="en-US" dirty="0">
              <a:solidFill>
                <a:srgbClr val="CBB677"/>
              </a:solidFill>
            </a:endParaRPr>
          </a:p>
        </p:txBody>
      </p:sp>
      <p:pic>
        <p:nvPicPr>
          <p:cNvPr id="5" name="Picture 4" descr="IMG_0106.JPG"/>
          <p:cNvPicPr>
            <a:picLocks noChangeAspect="1"/>
          </p:cNvPicPr>
          <p:nvPr/>
        </p:nvPicPr>
        <p:blipFill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725358"/>
            <a:ext cx="3931920" cy="2936804"/>
          </a:xfrm>
          <a:prstGeom prst="rect">
            <a:avLst/>
          </a:prstGeom>
          <a:ln w="38100" cmpd="sng">
            <a:solidFill>
              <a:srgbClr val="CBB677"/>
            </a:solidFill>
          </a:ln>
        </p:spPr>
      </p:pic>
      <p:pic>
        <p:nvPicPr>
          <p:cNvPr id="6" name="Picture 5" descr="IMG_0113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481" y="3725358"/>
            <a:ext cx="3931920" cy="2936805"/>
          </a:xfrm>
          <a:prstGeom prst="rect">
            <a:avLst/>
          </a:prstGeom>
          <a:ln w="38100" cmpd="sng">
            <a:solidFill>
              <a:srgbClr val="CBB677"/>
            </a:solidFill>
          </a:ln>
        </p:spPr>
      </p:pic>
    </p:spTree>
    <p:extLst>
      <p:ext uri="{BB962C8B-B14F-4D97-AF65-F5344CB8AC3E}">
        <p14:creationId xmlns:p14="http://schemas.microsoft.com/office/powerpoint/2010/main" val="92408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US" dirty="0" smtClean="0"/>
              <a:t>Organizational Structure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95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BB677"/>
                </a:solidFill>
              </a:rPr>
              <a:t>Mock KidWind Challenge</a:t>
            </a:r>
            <a:endParaRPr lang="en-US" dirty="0">
              <a:solidFill>
                <a:srgbClr val="CBB677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87009297"/>
              </p:ext>
            </p:extLst>
          </p:nvPr>
        </p:nvGraphicFramePr>
        <p:xfrm>
          <a:off x="381000" y="465685"/>
          <a:ext cx="8382000" cy="401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920" y="3639015"/>
            <a:ext cx="1856173" cy="3025037"/>
          </a:xfrm>
          <a:prstGeom prst="rect">
            <a:avLst/>
          </a:prstGeom>
          <a:ln w="38100">
            <a:solidFill>
              <a:srgbClr val="CBB677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146" y="3639015"/>
            <a:ext cx="2281561" cy="3036943"/>
          </a:xfrm>
          <a:prstGeom prst="rect">
            <a:avLst/>
          </a:prstGeom>
          <a:noFill/>
          <a:ln w="38100">
            <a:solidFill>
              <a:srgbClr val="CBB67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07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0425_101131_resiz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90"/>
            <a:ext cx="8229600" cy="1143000"/>
          </a:xfrm>
          <a:solidFill>
            <a:srgbClr val="450084"/>
          </a:solidFill>
        </p:spPr>
        <p:txBody>
          <a:bodyPr/>
          <a:lstStyle/>
          <a:p>
            <a:r>
              <a:rPr lang="en-US" dirty="0" smtClean="0">
                <a:solidFill>
                  <a:srgbClr val="CBB677"/>
                </a:solidFill>
              </a:rPr>
              <a:t>Event Planning</a:t>
            </a:r>
            <a:endParaRPr lang="en-US" dirty="0">
              <a:solidFill>
                <a:srgbClr val="CBB677"/>
              </a:solidFill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10519130"/>
              </p:ext>
            </p:extLst>
          </p:nvPr>
        </p:nvGraphicFramePr>
        <p:xfrm>
          <a:off x="8878" y="3378153"/>
          <a:ext cx="8839200" cy="464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4" name="Picture 3" descr="C:\Users\Catie\Desktop\program 2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93" y="1489185"/>
            <a:ext cx="4220972" cy="3260376"/>
          </a:xfrm>
          <a:prstGeom prst="rect">
            <a:avLst/>
          </a:prstGeom>
          <a:ln w="38100" cap="sq">
            <a:solidFill>
              <a:srgbClr val="CBB677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C:\Users\Catie\Desktop\program 3.PNG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848" y="1489185"/>
            <a:ext cx="4241132" cy="3260376"/>
          </a:xfrm>
          <a:prstGeom prst="rect">
            <a:avLst/>
          </a:prstGeom>
          <a:ln w="38100" cap="sq">
            <a:solidFill>
              <a:srgbClr val="CBB677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8498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34237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rgbClr val="CBB677"/>
                </a:solidFill>
              </a:rPr>
              <a:t>Course Results</a:t>
            </a:r>
            <a:endParaRPr lang="en-US" dirty="0">
              <a:solidFill>
                <a:srgbClr val="CBB677"/>
              </a:solidFill>
            </a:endParaRPr>
          </a:p>
        </p:txBody>
      </p:sp>
      <p:pic>
        <p:nvPicPr>
          <p:cNvPr id="2" name="My Movie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8030" y="1347186"/>
            <a:ext cx="8627939" cy="484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679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637967721"/>
              </p:ext>
            </p:extLst>
          </p:nvPr>
        </p:nvGraphicFramePr>
        <p:xfrm>
          <a:off x="1491451" y="97483"/>
          <a:ext cx="6267635" cy="6751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7852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BB677"/>
                </a:solidFill>
              </a:rPr>
              <a:t>Assessment Results</a:t>
            </a:r>
            <a:endParaRPr lang="en-US" dirty="0">
              <a:solidFill>
                <a:srgbClr val="CBB67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8" y="2062504"/>
            <a:ext cx="4592707" cy="3826075"/>
          </a:xfrm>
          <a:prstGeom prst="rect">
            <a:avLst/>
          </a:prstGeom>
          <a:noFill/>
          <a:ln w="38100">
            <a:solidFill>
              <a:srgbClr val="CBB67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635" y="2058777"/>
            <a:ext cx="4297680" cy="3829802"/>
          </a:xfrm>
          <a:prstGeom prst="rect">
            <a:avLst/>
          </a:prstGeom>
          <a:noFill/>
          <a:ln w="38100">
            <a:solidFill>
              <a:srgbClr val="CBB67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59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BB677"/>
                </a:solidFill>
              </a:rPr>
              <a:t>Assessment Results</a:t>
            </a:r>
            <a:endParaRPr lang="en-US" dirty="0">
              <a:solidFill>
                <a:srgbClr val="CBB67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8" y="2062504"/>
            <a:ext cx="4592707" cy="3826075"/>
          </a:xfrm>
          <a:prstGeom prst="rect">
            <a:avLst/>
          </a:prstGeom>
          <a:noFill/>
          <a:ln w="38100">
            <a:solidFill>
              <a:srgbClr val="CBB67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635" y="2058777"/>
            <a:ext cx="4297680" cy="3829802"/>
          </a:xfrm>
          <a:prstGeom prst="rect">
            <a:avLst/>
          </a:prstGeom>
          <a:noFill/>
          <a:ln w="38100">
            <a:solidFill>
              <a:srgbClr val="CBB67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594803" y="3059221"/>
            <a:ext cx="2752075" cy="1193187"/>
            <a:chOff x="594803" y="3059221"/>
            <a:chExt cx="2752075" cy="1193187"/>
          </a:xfrm>
        </p:grpSpPr>
        <p:sp>
          <p:nvSpPr>
            <p:cNvPr id="4" name="Oval 3"/>
            <p:cNvSpPr/>
            <p:nvPr/>
          </p:nvSpPr>
          <p:spPr>
            <a:xfrm>
              <a:off x="594803" y="3373518"/>
              <a:ext cx="2752075" cy="878890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96389" y="3059221"/>
              <a:ext cx="17489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 smtClean="0">
                  <a:solidFill>
                    <a:srgbClr val="00B050"/>
                  </a:solidFill>
                </a:rPr>
                <a:t>Lower is better</a:t>
              </a:r>
              <a:endParaRPr lang="en-US" b="1" i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03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BB677"/>
                </a:solidFill>
              </a:rPr>
              <a:t>Assessment Results</a:t>
            </a:r>
            <a:endParaRPr lang="en-US" dirty="0">
              <a:solidFill>
                <a:srgbClr val="CBB67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8" y="2062504"/>
            <a:ext cx="4592707" cy="3826075"/>
          </a:xfrm>
          <a:prstGeom prst="rect">
            <a:avLst/>
          </a:prstGeom>
          <a:noFill/>
          <a:ln w="38100">
            <a:solidFill>
              <a:srgbClr val="CBB67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635" y="2058777"/>
            <a:ext cx="4297680" cy="3829802"/>
          </a:xfrm>
          <a:prstGeom prst="rect">
            <a:avLst/>
          </a:prstGeom>
          <a:noFill/>
          <a:ln w="38100">
            <a:solidFill>
              <a:srgbClr val="CBB67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3346879" y="2127022"/>
            <a:ext cx="1376488" cy="2853348"/>
            <a:chOff x="3346879" y="2127022"/>
            <a:chExt cx="1376488" cy="2853348"/>
          </a:xfrm>
        </p:grpSpPr>
        <p:sp>
          <p:nvSpPr>
            <p:cNvPr id="3" name="Oval 2"/>
            <p:cNvSpPr/>
            <p:nvPr/>
          </p:nvSpPr>
          <p:spPr>
            <a:xfrm>
              <a:off x="3346879" y="2405845"/>
              <a:ext cx="541537" cy="2574525"/>
            </a:xfrm>
            <a:prstGeom prst="ellipse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22984" y="2127022"/>
              <a:ext cx="11003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 smtClean="0">
                  <a:solidFill>
                    <a:srgbClr val="00B050"/>
                  </a:solidFill>
                </a:rPr>
                <a:t>Higher is</a:t>
              </a:r>
            </a:p>
            <a:p>
              <a:pPr algn="ctr"/>
              <a:r>
                <a:rPr lang="en-US" b="1" i="1" dirty="0" smtClean="0">
                  <a:solidFill>
                    <a:srgbClr val="00B050"/>
                  </a:solidFill>
                </a:rPr>
                <a:t>better</a:t>
              </a:r>
              <a:endParaRPr lang="en-US" b="1" i="1" dirty="0">
                <a:solidFill>
                  <a:srgbClr val="00B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681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BB677"/>
                </a:solidFill>
              </a:rPr>
              <a:t>Assessment Results</a:t>
            </a:r>
            <a:endParaRPr lang="en-US" dirty="0">
              <a:solidFill>
                <a:srgbClr val="CBB67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08" y="2062504"/>
            <a:ext cx="4592707" cy="3826075"/>
          </a:xfrm>
          <a:prstGeom prst="rect">
            <a:avLst/>
          </a:prstGeom>
          <a:noFill/>
          <a:ln w="38100">
            <a:solidFill>
              <a:srgbClr val="CBB67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635" y="2058777"/>
            <a:ext cx="4297680" cy="3829802"/>
          </a:xfrm>
          <a:prstGeom prst="rect">
            <a:avLst/>
          </a:prstGeom>
          <a:noFill/>
          <a:ln w="38100">
            <a:solidFill>
              <a:srgbClr val="CBB67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5"/>
          <p:cNvSpPr/>
          <p:nvPr/>
        </p:nvSpPr>
        <p:spPr>
          <a:xfrm>
            <a:off x="6338658" y="2220890"/>
            <a:ext cx="1225118" cy="257452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72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ide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4543824"/>
            <a:ext cx="9144000" cy="2338290"/>
          </a:xfrm>
          <a:prstGeom prst="rect">
            <a:avLst/>
          </a:prstGeom>
          <a:solidFill>
            <a:srgbClr val="4500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" y="5187049"/>
            <a:ext cx="9143999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61855D"/>
              </a:buClr>
              <a:buSzPct val="100000"/>
            </a:pP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A</a:t>
            </a:r>
            <a:r>
              <a:rPr lang="en-US" sz="2400" dirty="0" smtClean="0">
                <a:solidFill>
                  <a:schemeClr val="bg1"/>
                </a:solidFill>
                <a:latin typeface="Helvetica"/>
                <a:cs typeface="Helvetica"/>
              </a:rPr>
              <a:t> </a:t>
            </a: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public regional university located in Harrisonburg, </a:t>
            </a:r>
            <a:r>
              <a:rPr lang="en-US" sz="2400" dirty="0" smtClean="0">
                <a:solidFill>
                  <a:schemeClr val="bg1"/>
                </a:solidFill>
                <a:latin typeface="Helvetica"/>
                <a:cs typeface="Helvetica"/>
              </a:rPr>
              <a:t>VA</a:t>
            </a:r>
            <a:endParaRPr lang="en-US" sz="2400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algn="ctr">
              <a:spcBef>
                <a:spcPts val="1800"/>
              </a:spcBef>
              <a:buClr>
                <a:srgbClr val="61855D"/>
              </a:buClr>
            </a:pPr>
            <a:r>
              <a:rPr lang="en-US" sz="2400" dirty="0" smtClean="0">
                <a:solidFill>
                  <a:schemeClr val="bg1"/>
                </a:solidFill>
                <a:latin typeface="Helvetica"/>
                <a:cs typeface="Helvetica"/>
              </a:rPr>
              <a:t>~</a:t>
            </a: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20,000 students across all academic programs with  </a:t>
            </a:r>
            <a:r>
              <a:rPr lang="en-US" sz="2400" dirty="0" smtClean="0">
                <a:solidFill>
                  <a:schemeClr val="bg1"/>
                </a:solidFill>
                <a:latin typeface="Helvetica"/>
                <a:cs typeface="Helvetica"/>
              </a:rPr>
              <a:t>         ~</a:t>
            </a:r>
            <a:r>
              <a:rPr lang="en-US" sz="2400" dirty="0">
                <a:solidFill>
                  <a:schemeClr val="bg1"/>
                </a:solidFill>
                <a:latin typeface="Helvetica"/>
                <a:cs typeface="Helvetica"/>
              </a:rPr>
              <a:t>1,700 enrolled within a graduate program</a:t>
            </a:r>
          </a:p>
        </p:txBody>
      </p:sp>
      <p:sp>
        <p:nvSpPr>
          <p:cNvPr id="5" name="Rectangle 4"/>
          <p:cNvSpPr/>
          <p:nvPr/>
        </p:nvSpPr>
        <p:spPr>
          <a:xfrm>
            <a:off x="1" y="4431683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cap="all" dirty="0" smtClean="0">
                <a:solidFill>
                  <a:srgbClr val="CBB654"/>
                </a:solidFill>
                <a:latin typeface="Arial"/>
                <a:cs typeface="Arial"/>
              </a:rPr>
              <a:t>James Madison University</a:t>
            </a:r>
            <a:endParaRPr lang="en-US" sz="3600" b="1" cap="all" dirty="0">
              <a:solidFill>
                <a:srgbClr val="CBB65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444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BB677"/>
                </a:solidFill>
              </a:rPr>
              <a:t>Recommendations</a:t>
            </a:r>
            <a:endParaRPr lang="en-US" dirty="0">
              <a:solidFill>
                <a:srgbClr val="CBB677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95316" y="1704527"/>
            <a:ext cx="7412862" cy="5655076"/>
          </a:xfrm>
        </p:spPr>
        <p:txBody>
          <a:bodyPr>
            <a:normAutofit fontScale="55000" lnSpcReduction="20000"/>
          </a:bodyPr>
          <a:lstStyle/>
          <a:p>
            <a:pPr marL="457200" lvl="1" indent="0">
              <a:buNone/>
            </a:pPr>
            <a:r>
              <a:rPr lang="en-US" sz="2900" b="1" dirty="0" smtClean="0">
                <a:solidFill>
                  <a:srgbClr val="CBB677"/>
                </a:solidFill>
              </a:rPr>
              <a:t>Challenge Participant Surveys</a:t>
            </a:r>
            <a:r>
              <a:rPr lang="en-US" b="1" dirty="0" smtClean="0">
                <a:solidFill>
                  <a:srgbClr val="CBB677"/>
                </a:solidFill>
              </a:rPr>
              <a:t>:</a:t>
            </a:r>
          </a:p>
          <a:p>
            <a:pPr lvl="1">
              <a:buFontTx/>
              <a:buChar char="-"/>
            </a:pPr>
            <a:r>
              <a:rPr lang="en-US" sz="2700" i="1" dirty="0">
                <a:solidFill>
                  <a:srgbClr val="CBB677"/>
                </a:solidFill>
              </a:rPr>
              <a:t>Make sure wind tunnels put out the same wind speed</a:t>
            </a:r>
          </a:p>
          <a:p>
            <a:pPr lvl="1">
              <a:buFontTx/>
              <a:buChar char="-"/>
            </a:pPr>
            <a:r>
              <a:rPr lang="en-US" sz="2700" i="1" dirty="0">
                <a:solidFill>
                  <a:srgbClr val="CBB677"/>
                </a:solidFill>
              </a:rPr>
              <a:t>More and larger variety of STEM activities </a:t>
            </a:r>
            <a:endParaRPr lang="en-US" sz="2700" i="1" dirty="0" smtClean="0">
              <a:solidFill>
                <a:srgbClr val="CBB677"/>
              </a:solidFill>
            </a:endParaRP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CBB677"/>
                </a:solidFill>
              </a:rPr>
              <a:t>Longer time for testing and judging – time </a:t>
            </a:r>
            <a:r>
              <a:rPr lang="en-US" dirty="0" err="1" smtClean="0">
                <a:solidFill>
                  <a:srgbClr val="CBB677"/>
                </a:solidFill>
              </a:rPr>
              <a:t>marshall</a:t>
            </a:r>
            <a:endParaRPr lang="en-US" dirty="0" smtClean="0">
              <a:solidFill>
                <a:srgbClr val="CBB677"/>
              </a:solidFill>
            </a:endParaRP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CBB677"/>
                </a:solidFill>
              </a:rPr>
              <a:t>More room for team tables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CBB677"/>
                </a:solidFill>
              </a:rPr>
              <a:t>Tours for older kids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CBB677"/>
              </a:solidFill>
            </a:endParaRPr>
          </a:p>
          <a:p>
            <a:pPr marL="457200" lvl="1" indent="0">
              <a:buNone/>
            </a:pPr>
            <a:r>
              <a:rPr lang="en-US" sz="2900" b="1" dirty="0" smtClean="0">
                <a:solidFill>
                  <a:srgbClr val="CBB677"/>
                </a:solidFill>
              </a:rPr>
              <a:t>Committee Recommendations:</a:t>
            </a:r>
          </a:p>
          <a:p>
            <a:pPr lvl="1">
              <a:buFontTx/>
              <a:buChar char="-"/>
            </a:pPr>
            <a:r>
              <a:rPr lang="en-US" i="1" dirty="0" smtClean="0">
                <a:solidFill>
                  <a:srgbClr val="CBB677"/>
                </a:solidFill>
              </a:rPr>
              <a:t>Start </a:t>
            </a:r>
            <a:r>
              <a:rPr lang="en-US" i="1" dirty="0">
                <a:solidFill>
                  <a:srgbClr val="CBB677"/>
                </a:solidFill>
              </a:rPr>
              <a:t>planning </a:t>
            </a:r>
            <a:r>
              <a:rPr lang="en-US" i="1" dirty="0" smtClean="0">
                <a:solidFill>
                  <a:srgbClr val="CBB677"/>
                </a:solidFill>
              </a:rPr>
              <a:t>earlier</a:t>
            </a:r>
          </a:p>
          <a:p>
            <a:pPr lvl="1">
              <a:buFontTx/>
              <a:buChar char="-"/>
            </a:pPr>
            <a:r>
              <a:rPr lang="en-US" i="1" dirty="0">
                <a:solidFill>
                  <a:srgbClr val="CBB677"/>
                </a:solidFill>
              </a:rPr>
              <a:t>Pre-survey to teachers to understand what they want out of event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CBB677"/>
                </a:solidFill>
              </a:rPr>
              <a:t>Parent/Teacher/Coach lounge – with coffee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CBB677"/>
                </a:solidFill>
              </a:rPr>
              <a:t>Meals for volunteers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CBB677"/>
                </a:solidFill>
              </a:rPr>
              <a:t>Market activities better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CBB677"/>
                </a:solidFill>
              </a:rPr>
              <a:t>More tasks for Communications Committee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CBB677"/>
                </a:solidFill>
              </a:rPr>
              <a:t>Recruit volunteers earlier</a:t>
            </a:r>
          </a:p>
          <a:p>
            <a:pPr marL="457200" lvl="1" indent="0">
              <a:buNone/>
            </a:pPr>
            <a:endParaRPr lang="en-US" dirty="0">
              <a:solidFill>
                <a:srgbClr val="CBB677"/>
              </a:solidFill>
            </a:endParaRPr>
          </a:p>
          <a:p>
            <a:pPr marL="457200" lvl="1" indent="0">
              <a:buNone/>
            </a:pPr>
            <a:r>
              <a:rPr lang="en-US" sz="2900" b="1" dirty="0" smtClean="0">
                <a:solidFill>
                  <a:srgbClr val="CBB677"/>
                </a:solidFill>
              </a:rPr>
              <a:t>Executive Board Recommendations:</a:t>
            </a:r>
          </a:p>
          <a:p>
            <a:pPr lvl="1">
              <a:buFontTx/>
              <a:buChar char="-"/>
            </a:pPr>
            <a:r>
              <a:rPr lang="en-US" i="1" dirty="0">
                <a:solidFill>
                  <a:srgbClr val="CBB677"/>
                </a:solidFill>
              </a:rPr>
              <a:t>Use MS Project</a:t>
            </a:r>
          </a:p>
          <a:p>
            <a:pPr lvl="1">
              <a:buFontTx/>
              <a:buChar char="-"/>
            </a:pPr>
            <a:r>
              <a:rPr lang="en-US" i="1" dirty="0">
                <a:solidFill>
                  <a:srgbClr val="CBB677"/>
                </a:solidFill>
              </a:rPr>
              <a:t>More science throughout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CBB677"/>
                </a:solidFill>
              </a:rPr>
              <a:t>Structure </a:t>
            </a:r>
            <a:r>
              <a:rPr lang="en-US" dirty="0" err="1" smtClean="0">
                <a:solidFill>
                  <a:srgbClr val="CBB677"/>
                </a:solidFill>
              </a:rPr>
              <a:t>telecons</a:t>
            </a:r>
            <a:r>
              <a:rPr lang="en-US" dirty="0" smtClean="0">
                <a:solidFill>
                  <a:srgbClr val="CBB677"/>
                </a:solidFill>
              </a:rPr>
              <a:t> better</a:t>
            </a:r>
          </a:p>
          <a:p>
            <a:pPr lvl="1">
              <a:buFontTx/>
              <a:buChar char="-"/>
            </a:pPr>
            <a:r>
              <a:rPr lang="en-US" dirty="0" smtClean="0">
                <a:solidFill>
                  <a:srgbClr val="CBB677"/>
                </a:solidFill>
              </a:rPr>
              <a:t>Include Ed/Psych students</a:t>
            </a:r>
          </a:p>
        </p:txBody>
      </p:sp>
      <p:pic>
        <p:nvPicPr>
          <p:cNvPr id="6" name="Picture 5" descr="20150425_142848_resize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58" t="41399" r="17479"/>
          <a:stretch/>
        </p:blipFill>
        <p:spPr>
          <a:xfrm>
            <a:off x="5908472" y="2112901"/>
            <a:ext cx="3084608" cy="2885243"/>
          </a:xfrm>
          <a:prstGeom prst="rect">
            <a:avLst/>
          </a:prstGeom>
          <a:ln w="38100">
            <a:solidFill>
              <a:srgbClr val="CBB677"/>
            </a:solidFill>
          </a:ln>
        </p:spPr>
      </p:pic>
    </p:spTree>
    <p:extLst>
      <p:ext uri="{BB962C8B-B14F-4D97-AF65-F5344CB8AC3E}">
        <p14:creationId xmlns:p14="http://schemas.microsoft.com/office/powerpoint/2010/main" val="191498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081188"/>
            <a:ext cx="9144000" cy="2776811"/>
          </a:xfrm>
          <a:prstGeom prst="rect">
            <a:avLst/>
          </a:prstGeom>
          <a:solidFill>
            <a:srgbClr val="4500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" name="Picture 3" descr="ISAT 1 (high).jpg"/>
          <p:cNvPicPr>
            <a:picLocks noChangeAspect="1"/>
          </p:cNvPicPr>
          <p:nvPr/>
        </p:nvPicPr>
        <p:blipFill rotWithShape="1">
          <a:blip r:embed="rId2" cstate="screen"/>
          <a:srcRect b="44504"/>
          <a:stretch/>
        </p:blipFill>
        <p:spPr>
          <a:xfrm>
            <a:off x="-426719" y="-264161"/>
            <a:ext cx="9713652" cy="3850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842716" y="3586351"/>
            <a:ext cx="2806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450084"/>
                </a:solidFill>
                <a:latin typeface="Arial Narrow"/>
                <a:cs typeface="Arial Narrow"/>
              </a:rPr>
              <a:t>THANK YOU &amp;</a:t>
            </a:r>
            <a:endParaRPr lang="en-US" sz="3600" b="1" dirty="0">
              <a:solidFill>
                <a:srgbClr val="450084"/>
              </a:solidFill>
              <a:latin typeface="Arial Narrow"/>
              <a:cs typeface="Arial Narro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0415" y="3902163"/>
            <a:ext cx="2645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BB677"/>
                </a:solidFill>
                <a:latin typeface="Arial Narrow"/>
                <a:cs typeface="Arial Narrow"/>
              </a:rPr>
              <a:t>QUESTIONS?</a:t>
            </a:r>
            <a:endParaRPr lang="en-US" sz="3600" b="1" dirty="0">
              <a:solidFill>
                <a:srgbClr val="CBB677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394434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150425_114935_resized[2]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852" y="3894667"/>
            <a:ext cx="5268148" cy="2963333"/>
          </a:xfrm>
          <a:prstGeom prst="rect">
            <a:avLst/>
          </a:prstGeom>
        </p:spPr>
      </p:pic>
      <p:pic>
        <p:nvPicPr>
          <p:cNvPr id="3" name="Picture 2" descr="20150425_114928_resized[6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17183"/>
            <a:ext cx="4809065" cy="270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682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50425_115110_resize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5"/>
          <a:stretch/>
        </p:blipFill>
        <p:spPr>
          <a:xfrm>
            <a:off x="5286375" y="1016000"/>
            <a:ext cx="3857625" cy="584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91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2927" y="829737"/>
            <a:ext cx="4320829" cy="2496612"/>
            <a:chOff x="303864" y="1301219"/>
            <a:chExt cx="4320829" cy="2496612"/>
          </a:xfrm>
          <a:solidFill>
            <a:srgbClr val="CBB677"/>
          </a:solidFill>
        </p:grpSpPr>
        <p:sp>
          <p:nvSpPr>
            <p:cNvPr id="7" name="Rectangle 6"/>
            <p:cNvSpPr/>
            <p:nvPr/>
          </p:nvSpPr>
          <p:spPr>
            <a:xfrm>
              <a:off x="303864" y="1301219"/>
              <a:ext cx="4056480" cy="235373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" name="Picture 1" descr="20150425_105304_resized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804" y="1439331"/>
              <a:ext cx="4192889" cy="2358500"/>
            </a:xfrm>
            <a:prstGeom prst="rect">
              <a:avLst/>
            </a:prstGeom>
            <a:grpFill/>
          </p:spPr>
        </p:pic>
      </p:grpSp>
      <p:grpSp>
        <p:nvGrpSpPr>
          <p:cNvPr id="8" name="Group 7"/>
          <p:cNvGrpSpPr/>
          <p:nvPr/>
        </p:nvGrpSpPr>
        <p:grpSpPr>
          <a:xfrm>
            <a:off x="4917245" y="914402"/>
            <a:ext cx="4175956" cy="2413530"/>
            <a:chOff x="117592" y="3754967"/>
            <a:chExt cx="4175956" cy="2413530"/>
          </a:xfrm>
          <a:solidFill>
            <a:srgbClr val="CBB677"/>
          </a:solidFill>
        </p:grpSpPr>
        <p:sp>
          <p:nvSpPr>
            <p:cNvPr id="6" name="Rectangle 5"/>
            <p:cNvSpPr/>
            <p:nvPr/>
          </p:nvSpPr>
          <p:spPr>
            <a:xfrm>
              <a:off x="237068" y="3814764"/>
              <a:ext cx="4056480" cy="235373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" name="Picture 2" descr="20150425_143408_resized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592" y="3754967"/>
              <a:ext cx="4058361" cy="2282828"/>
            </a:xfrm>
            <a:prstGeom prst="rect">
              <a:avLst/>
            </a:prstGeom>
            <a:grpFill/>
          </p:spPr>
        </p:pic>
      </p:grpSp>
      <p:grpSp>
        <p:nvGrpSpPr>
          <p:cNvPr id="11" name="Group 10"/>
          <p:cNvGrpSpPr/>
          <p:nvPr/>
        </p:nvGrpSpPr>
        <p:grpSpPr>
          <a:xfrm>
            <a:off x="362212" y="3411014"/>
            <a:ext cx="5869289" cy="3413120"/>
            <a:chOff x="2106311" y="3461813"/>
            <a:chExt cx="5869289" cy="3413120"/>
          </a:xfrm>
          <a:solidFill>
            <a:srgbClr val="CBB677"/>
          </a:solidFill>
        </p:grpSpPr>
        <p:sp>
          <p:nvSpPr>
            <p:cNvPr id="10" name="Rectangle 9"/>
            <p:cNvSpPr/>
            <p:nvPr/>
          </p:nvSpPr>
          <p:spPr>
            <a:xfrm>
              <a:off x="2106311" y="3461813"/>
              <a:ext cx="5869289" cy="3413120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8" descr="20150425_115002_resized[7]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1775" y="3597277"/>
              <a:ext cx="5621868" cy="3162301"/>
            </a:xfrm>
            <a:prstGeom prst="rect">
              <a:avLst/>
            </a:prstGeom>
            <a:grpFill/>
          </p:spPr>
        </p:pic>
      </p:grpSp>
      <p:sp>
        <p:nvSpPr>
          <p:cNvPr id="12" name="Rectangle 11"/>
          <p:cNvSpPr/>
          <p:nvPr/>
        </p:nvSpPr>
        <p:spPr>
          <a:xfrm>
            <a:off x="6521212" y="4324648"/>
            <a:ext cx="24543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rgbClr val="CBB677"/>
                </a:solidFill>
              </a:rPr>
              <a:t>ACS</a:t>
            </a:r>
          </a:p>
          <a:p>
            <a:pPr algn="ctr"/>
            <a:r>
              <a:rPr lang="en-US" sz="4000" dirty="0" smtClean="0">
                <a:solidFill>
                  <a:srgbClr val="CBB677"/>
                </a:solidFill>
              </a:rPr>
              <a:t>NSBE</a:t>
            </a:r>
          </a:p>
          <a:p>
            <a:pPr algn="ctr"/>
            <a:r>
              <a:rPr lang="en-US" sz="4000" dirty="0" smtClean="0">
                <a:solidFill>
                  <a:srgbClr val="CBB677"/>
                </a:solidFill>
              </a:rPr>
              <a:t>SANCAS</a:t>
            </a:r>
            <a:endParaRPr lang="en-US" sz="4000" dirty="0">
              <a:solidFill>
                <a:srgbClr val="CBB677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50799" y="12753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cap="all" dirty="0" smtClean="0">
                <a:solidFill>
                  <a:srgbClr val="CBB677"/>
                </a:solidFill>
                <a:latin typeface="Arial"/>
                <a:cs typeface="Arial"/>
              </a:rPr>
              <a:t>Student Org. Participation</a:t>
            </a:r>
            <a:endParaRPr lang="en-US" sz="3600" b="1" cap="all" dirty="0">
              <a:solidFill>
                <a:srgbClr val="CBB677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379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80466" y="1953088"/>
            <a:ext cx="4580467" cy="4921846"/>
            <a:chOff x="4580466" y="1953088"/>
            <a:chExt cx="4580467" cy="4921846"/>
          </a:xfrm>
        </p:grpSpPr>
        <p:sp>
          <p:nvSpPr>
            <p:cNvPr id="3" name="Rectangle 2"/>
            <p:cNvSpPr/>
            <p:nvPr/>
          </p:nvSpPr>
          <p:spPr>
            <a:xfrm>
              <a:off x="4580466" y="1953088"/>
              <a:ext cx="4580467" cy="4921846"/>
            </a:xfrm>
            <a:prstGeom prst="rect">
              <a:avLst/>
            </a:prstGeom>
            <a:solidFill>
              <a:srgbClr val="CBB67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" name="Picture 1" descr="20150425_142848_resized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58" t="41399" r="17479"/>
            <a:stretch/>
          </p:blipFill>
          <p:spPr>
            <a:xfrm>
              <a:off x="4877664" y="2450238"/>
              <a:ext cx="4074850" cy="38114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8294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30607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3060753"/>
            <a:ext cx="9144000" cy="3821361"/>
          </a:xfrm>
          <a:prstGeom prst="rect">
            <a:avLst/>
          </a:prstGeom>
          <a:solidFill>
            <a:srgbClr val="4500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" y="3060753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cap="all" dirty="0" smtClean="0">
                <a:solidFill>
                  <a:srgbClr val="CBB677"/>
                </a:solidFill>
                <a:latin typeface="Arial"/>
                <a:cs typeface="Arial"/>
              </a:rPr>
              <a:t>Center for Wind Energy</a:t>
            </a:r>
            <a:endParaRPr lang="en-US" sz="3600" b="1" cap="all" dirty="0">
              <a:solidFill>
                <a:srgbClr val="CBB677"/>
              </a:solidFill>
              <a:latin typeface="Arial"/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" y="3713878"/>
            <a:ext cx="91439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61855D"/>
              </a:buClr>
              <a:buSzPct val="100000"/>
            </a:pPr>
            <a:r>
              <a:rPr lang="en-US" sz="2400" dirty="0" smtClean="0">
                <a:solidFill>
                  <a:schemeClr val="bg1"/>
                </a:solidFill>
                <a:latin typeface="Helvetica"/>
                <a:cs typeface="Helvetica"/>
              </a:rPr>
              <a:t>Located at James Madison University</a:t>
            </a:r>
            <a:endParaRPr lang="en-US" sz="2400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algn="ctr">
              <a:buClr>
                <a:srgbClr val="61855D"/>
              </a:buClr>
              <a:buSzPct val="100000"/>
            </a:pPr>
            <a:endParaRPr lang="en-US" sz="2400" dirty="0" smtClean="0">
              <a:solidFill>
                <a:schemeClr val="bg1"/>
              </a:solidFill>
              <a:latin typeface="Helvetica"/>
              <a:cs typeface="Helvetica"/>
            </a:endParaRPr>
          </a:p>
          <a:p>
            <a:pPr algn="ctr">
              <a:buClr>
                <a:srgbClr val="61855D"/>
              </a:buClr>
              <a:buSzPct val="100000"/>
            </a:pPr>
            <a:r>
              <a:rPr lang="en-US" sz="2400" dirty="0" smtClean="0">
                <a:solidFill>
                  <a:schemeClr val="bg1"/>
                </a:solidFill>
                <a:latin typeface="Helvetica"/>
                <a:cs typeface="Helvetica"/>
              </a:rPr>
              <a:t>Focuses on research, education &amp; outreach pertaining to wind, solar and energy efficiency </a:t>
            </a:r>
          </a:p>
          <a:p>
            <a:pPr algn="ctr">
              <a:buClr>
                <a:srgbClr val="61855D"/>
              </a:buClr>
              <a:buSzPct val="100000"/>
            </a:pPr>
            <a:endParaRPr lang="en-US" sz="2400" dirty="0">
              <a:solidFill>
                <a:schemeClr val="bg1"/>
              </a:solidFill>
              <a:latin typeface="Helvetica"/>
              <a:cs typeface="Helvetica"/>
            </a:endParaRPr>
          </a:p>
          <a:p>
            <a:pPr algn="ctr">
              <a:buClr>
                <a:srgbClr val="61855D"/>
              </a:buClr>
              <a:buSzPct val="100000"/>
            </a:pPr>
            <a:r>
              <a:rPr lang="en-US" sz="2400" dirty="0" smtClean="0">
                <a:solidFill>
                  <a:schemeClr val="bg1"/>
                </a:solidFill>
                <a:latin typeface="Helvetica"/>
                <a:cs typeface="Helvetica"/>
              </a:rPr>
              <a:t>Serves the entire Commonwealth of Virginia and engages stakeholders at local, state, regional &amp; national levels</a:t>
            </a:r>
          </a:p>
        </p:txBody>
      </p:sp>
    </p:spTree>
    <p:extLst>
      <p:ext uri="{BB962C8B-B14F-4D97-AF65-F5344CB8AC3E}">
        <p14:creationId xmlns:p14="http://schemas.microsoft.com/office/powerpoint/2010/main" val="14768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-4936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>
                <a:solidFill>
                  <a:srgbClr val="CBB677"/>
                </a:solidFill>
              </a:rPr>
              <a:t>CrEATE</a:t>
            </a:r>
            <a:r>
              <a:rPr lang="en-US" sz="2800" b="1" dirty="0">
                <a:solidFill>
                  <a:srgbClr val="CBB677"/>
                </a:solidFill>
              </a:rPr>
              <a:t> a </a:t>
            </a:r>
            <a:r>
              <a:rPr lang="en-US" sz="2800" b="1" dirty="0" err="1">
                <a:solidFill>
                  <a:srgbClr val="CBB677"/>
                </a:solidFill>
              </a:rPr>
              <a:t>KidWind</a:t>
            </a:r>
            <a:r>
              <a:rPr lang="en-US" sz="2800" b="1" dirty="0">
                <a:solidFill>
                  <a:srgbClr val="CBB677"/>
                </a:solidFill>
              </a:rPr>
              <a:t> Challenge </a:t>
            </a:r>
            <a:r>
              <a:rPr lang="en-US" sz="2800" b="1" dirty="0" smtClean="0">
                <a:solidFill>
                  <a:srgbClr val="CBB677"/>
                </a:solidFill>
              </a:rPr>
              <a:t>Event Course  </a:t>
            </a:r>
            <a:r>
              <a:rPr lang="en-US" sz="2800" b="1" dirty="0" smtClean="0">
                <a:solidFill>
                  <a:srgbClr val="CBB677"/>
                </a:solidFill>
                <a:effectLst/>
              </a:rPr>
              <a:t> </a:t>
            </a:r>
            <a:endParaRPr lang="en-US" sz="2800" b="1" dirty="0">
              <a:solidFill>
                <a:srgbClr val="CBB677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484853"/>
            <a:ext cx="9144000" cy="83099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ctr"/>
            <a:r>
              <a:rPr lang="en-US" sz="2400" u="sng" dirty="0"/>
              <a:t>C</a:t>
            </a:r>
            <a:r>
              <a:rPr lang="en-US" sz="2400" dirty="0"/>
              <a:t>ollaborative </a:t>
            </a:r>
            <a:r>
              <a:rPr lang="en-US" sz="2400" u="sng" dirty="0" smtClean="0"/>
              <a:t>E</a:t>
            </a:r>
            <a:r>
              <a:rPr lang="en-US" sz="2400" dirty="0" smtClean="0"/>
              <a:t>ducational </a:t>
            </a:r>
            <a:r>
              <a:rPr lang="en-US" sz="2400" u="sng" dirty="0" smtClean="0"/>
              <a:t>A</a:t>
            </a:r>
            <a:r>
              <a:rPr lang="en-US" sz="2400" dirty="0" smtClean="0"/>
              <a:t>ctivities </a:t>
            </a:r>
            <a:r>
              <a:rPr lang="en-US" sz="2400" dirty="0"/>
              <a:t>that are focused on </a:t>
            </a:r>
            <a:r>
              <a:rPr lang="en-US" sz="2400" u="sng" dirty="0" smtClean="0"/>
              <a:t>T</a:t>
            </a:r>
            <a:r>
              <a:rPr lang="en-US" sz="2400" dirty="0" smtClean="0"/>
              <a:t>echnology </a:t>
            </a:r>
            <a:r>
              <a:rPr lang="en-US" sz="2400" dirty="0"/>
              <a:t>for renewable </a:t>
            </a:r>
            <a:r>
              <a:rPr lang="en-US" sz="2400" u="sng" dirty="0" smtClean="0"/>
              <a:t>E</a:t>
            </a:r>
            <a:r>
              <a:rPr lang="en-US" sz="2400" dirty="0" smtClean="0"/>
              <a:t>nergy</a:t>
            </a:r>
            <a:r>
              <a:rPr lang="en-US" sz="2400" dirty="0" smtClean="0">
                <a:effectLst/>
              </a:rPr>
              <a:t> </a:t>
            </a:r>
            <a:endParaRPr lang="en-US" sz="2400" dirty="0"/>
          </a:p>
        </p:txBody>
      </p:sp>
      <p:grpSp>
        <p:nvGrpSpPr>
          <p:cNvPr id="6" name="Group 5"/>
          <p:cNvGrpSpPr/>
          <p:nvPr/>
        </p:nvGrpSpPr>
        <p:grpSpPr>
          <a:xfrm>
            <a:off x="4385733" y="1319544"/>
            <a:ext cx="4758267" cy="5546264"/>
            <a:chOff x="-16933" y="1335851"/>
            <a:chExt cx="4758267" cy="5546264"/>
          </a:xfrm>
        </p:grpSpPr>
        <p:sp>
          <p:nvSpPr>
            <p:cNvPr id="2" name="Rectangle 1"/>
            <p:cNvSpPr/>
            <p:nvPr/>
          </p:nvSpPr>
          <p:spPr>
            <a:xfrm>
              <a:off x="-16933" y="1335851"/>
              <a:ext cx="4758267" cy="5546264"/>
            </a:xfrm>
            <a:prstGeom prst="rect">
              <a:avLst/>
            </a:prstGeom>
            <a:solidFill>
              <a:srgbClr val="45008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69331" y="1756108"/>
              <a:ext cx="4250266" cy="48320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800" smtClean="0">
                  <a:solidFill>
                    <a:srgbClr val="CBB677"/>
                  </a:solidFill>
                </a:rPr>
                <a:t>A </a:t>
              </a:r>
              <a:r>
                <a:rPr lang="en-US" sz="2800" dirty="0">
                  <a:solidFill>
                    <a:srgbClr val="CBB677"/>
                  </a:solidFill>
                </a:rPr>
                <a:t>course constructed to be an </a:t>
              </a:r>
              <a:r>
                <a:rPr lang="en-US" sz="2800" dirty="0" smtClean="0">
                  <a:solidFill>
                    <a:srgbClr val="CBB677"/>
                  </a:solidFill>
                </a:rPr>
                <a:t>educational </a:t>
              </a:r>
              <a:r>
                <a:rPr lang="en-US" sz="2800" dirty="0">
                  <a:solidFill>
                    <a:srgbClr val="CBB677"/>
                  </a:solidFill>
                </a:rPr>
                <a:t>experience for students and faculty from multiple disciplines </a:t>
              </a:r>
              <a:r>
                <a:rPr lang="en-US" sz="2800" dirty="0" smtClean="0">
                  <a:solidFill>
                    <a:srgbClr val="CBB677"/>
                  </a:solidFill>
                </a:rPr>
                <a:t>in </a:t>
              </a:r>
              <a:r>
                <a:rPr lang="en-US" sz="2800" dirty="0">
                  <a:solidFill>
                    <a:srgbClr val="CBB677"/>
                  </a:solidFill>
                </a:rPr>
                <a:t>teams to </a:t>
              </a:r>
              <a:r>
                <a:rPr lang="en-US" sz="2800" dirty="0" smtClean="0">
                  <a:solidFill>
                    <a:srgbClr val="CBB677"/>
                  </a:solidFill>
                </a:rPr>
                <a:t>design</a:t>
              </a:r>
              <a:r>
                <a:rPr lang="en-US" sz="2800" dirty="0">
                  <a:solidFill>
                    <a:srgbClr val="CBB677"/>
                  </a:solidFill>
                </a:rPr>
                <a:t>, prototype, implement, manage and </a:t>
              </a:r>
              <a:r>
                <a:rPr lang="en-US" sz="2800" dirty="0" smtClean="0">
                  <a:solidFill>
                    <a:srgbClr val="CBB677"/>
                  </a:solidFill>
                </a:rPr>
                <a:t>execute </a:t>
              </a:r>
              <a:r>
                <a:rPr lang="en-US" sz="2800" dirty="0">
                  <a:solidFill>
                    <a:srgbClr val="CBB677"/>
                  </a:solidFill>
                </a:rPr>
                <a:t>age appropriate educational activities </a:t>
              </a:r>
              <a:r>
                <a:rPr lang="en-US" sz="2800" dirty="0" smtClean="0">
                  <a:solidFill>
                    <a:srgbClr val="CBB677"/>
                  </a:solidFill>
                </a:rPr>
                <a:t>for </a:t>
              </a:r>
              <a:r>
                <a:rPr lang="en-US" sz="2800" dirty="0">
                  <a:solidFill>
                    <a:srgbClr val="CBB677"/>
                  </a:solidFill>
                </a:rPr>
                <a:t>K-12 students </a:t>
              </a:r>
              <a:r>
                <a:rPr lang="en-US" sz="2800" dirty="0" smtClean="0">
                  <a:solidFill>
                    <a:srgbClr val="CBB677"/>
                  </a:solidFill>
                </a:rPr>
                <a:t>during the </a:t>
              </a:r>
              <a:r>
                <a:rPr lang="en-US" sz="2800" dirty="0">
                  <a:solidFill>
                    <a:srgbClr val="CBB677"/>
                  </a:solidFill>
                </a:rPr>
                <a:t>East Coast Regional </a:t>
              </a:r>
              <a:r>
                <a:rPr lang="en-US" sz="2800" dirty="0" err="1">
                  <a:solidFill>
                    <a:srgbClr val="CBB677"/>
                  </a:solidFill>
                </a:rPr>
                <a:t>KidWind</a:t>
              </a:r>
              <a:r>
                <a:rPr lang="en-US" sz="2800" dirty="0">
                  <a:solidFill>
                    <a:srgbClr val="CBB677"/>
                  </a:solidFill>
                </a:rPr>
                <a:t> Challenge </a:t>
              </a:r>
              <a:r>
                <a:rPr lang="en-US" sz="2800" dirty="0" smtClean="0">
                  <a:solidFill>
                    <a:srgbClr val="CBB677"/>
                  </a:solidFill>
                </a:rPr>
                <a:t>Event</a:t>
              </a:r>
            </a:p>
          </p:txBody>
        </p:sp>
      </p:grpSp>
      <p:pic>
        <p:nvPicPr>
          <p:cNvPr id="8" name="Picture 7" descr="20150425_101118_resized[2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6727"/>
            <a:ext cx="4385733" cy="553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7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0150425_101131_resiz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00133" y="118298"/>
            <a:ext cx="3640667" cy="707886"/>
          </a:xfrm>
          <a:prstGeom prst="rect">
            <a:avLst/>
          </a:prstGeom>
          <a:solidFill>
            <a:srgbClr val="CBB677"/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b="1" cap="all" dirty="0" smtClean="0">
                <a:solidFill>
                  <a:srgbClr val="450084"/>
                </a:solidFill>
                <a:latin typeface="Arial"/>
                <a:cs typeface="Arial"/>
              </a:rPr>
              <a:t>Motivation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-2753"/>
            <a:ext cx="5012266" cy="3416320"/>
          </a:xfrm>
          <a:prstGeom prst="rect">
            <a:avLst/>
          </a:prstGeom>
          <a:solidFill>
            <a:srgbClr val="450084"/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BB677"/>
                </a:solidFill>
              </a:rPr>
              <a:t>Avenue to gain understand about a structure </a:t>
            </a:r>
            <a:r>
              <a:rPr lang="en-US" sz="2400" dirty="0">
                <a:solidFill>
                  <a:srgbClr val="CBB677"/>
                </a:solidFill>
              </a:rPr>
              <a:t>of </a:t>
            </a:r>
            <a:r>
              <a:rPr lang="en-US" sz="2400" dirty="0" smtClean="0">
                <a:solidFill>
                  <a:srgbClr val="CBB677"/>
                </a:solidFill>
              </a:rPr>
              <a:t>an enterprise </a:t>
            </a:r>
            <a:br>
              <a:rPr lang="en-US" sz="2400" dirty="0" smtClean="0">
                <a:solidFill>
                  <a:srgbClr val="CBB677"/>
                </a:solidFill>
              </a:rPr>
            </a:br>
            <a:endParaRPr lang="en-US" sz="2400" dirty="0" smtClean="0">
              <a:solidFill>
                <a:srgbClr val="CBB677"/>
              </a:solidFill>
            </a:endParaRPr>
          </a:p>
          <a:p>
            <a:r>
              <a:rPr lang="en-US" sz="2400" dirty="0" smtClean="0">
                <a:solidFill>
                  <a:srgbClr val="CBB677"/>
                </a:solidFill>
              </a:rPr>
              <a:t>Opportunities to discover broader </a:t>
            </a:r>
            <a:r>
              <a:rPr lang="en-US" sz="2400" dirty="0">
                <a:solidFill>
                  <a:srgbClr val="CBB677"/>
                </a:solidFill>
              </a:rPr>
              <a:t>applications of the disciplines </a:t>
            </a:r>
            <a:r>
              <a:rPr lang="en-US" sz="2400" dirty="0" smtClean="0">
                <a:solidFill>
                  <a:srgbClr val="CBB677"/>
                </a:solidFill>
              </a:rPr>
              <a:t>through the renewable energy platform</a:t>
            </a:r>
            <a:br>
              <a:rPr lang="en-US" sz="2400" dirty="0" smtClean="0">
                <a:solidFill>
                  <a:srgbClr val="CBB677"/>
                </a:solidFill>
              </a:rPr>
            </a:br>
            <a:endParaRPr lang="en-US" sz="2400" dirty="0" smtClean="0">
              <a:solidFill>
                <a:srgbClr val="CBB677"/>
              </a:solidFill>
            </a:endParaRPr>
          </a:p>
          <a:p>
            <a:r>
              <a:rPr lang="en-US" sz="2400" dirty="0" smtClean="0">
                <a:solidFill>
                  <a:srgbClr val="CBB677"/>
                </a:solidFill>
              </a:rPr>
              <a:t>An endeavor that fosters </a:t>
            </a:r>
            <a:r>
              <a:rPr lang="en-US" sz="2400" dirty="0">
                <a:solidFill>
                  <a:srgbClr val="CBB677"/>
                </a:solidFill>
              </a:rPr>
              <a:t>an enhanced sense of civic </a:t>
            </a:r>
            <a:r>
              <a:rPr lang="en-US" sz="2400" dirty="0" smtClean="0">
                <a:solidFill>
                  <a:srgbClr val="CBB677"/>
                </a:solidFill>
              </a:rPr>
              <a:t>responsibility</a:t>
            </a:r>
            <a:endParaRPr lang="en-US" sz="2400" dirty="0">
              <a:solidFill>
                <a:srgbClr val="CBB6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93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20150425_101109_resize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22"/>
          <a:stretch/>
        </p:blipFill>
        <p:spPr>
          <a:xfrm>
            <a:off x="0" y="0"/>
            <a:ext cx="9143999" cy="688211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860799" y="-67732"/>
            <a:ext cx="5317067" cy="7015893"/>
            <a:chOff x="0" y="0"/>
            <a:chExt cx="5317067" cy="7015893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5317067" cy="7015893"/>
            </a:xfrm>
            <a:prstGeom prst="rect">
              <a:avLst/>
            </a:prstGeom>
            <a:solidFill>
              <a:srgbClr val="45008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" y="338660"/>
              <a:ext cx="5317066" cy="60016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CBB677"/>
                  </a:solidFill>
                </a:rPr>
                <a:t>Project funded </a:t>
              </a:r>
            </a:p>
            <a:p>
              <a:r>
                <a:rPr lang="en-US" sz="2400" dirty="0">
                  <a:solidFill>
                    <a:srgbClr val="CBB677"/>
                  </a:solidFill>
                </a:rPr>
                <a:t>	Course </a:t>
              </a:r>
              <a:r>
                <a:rPr lang="en-US" sz="2400" dirty="0" smtClean="0">
                  <a:solidFill>
                    <a:srgbClr val="CBB677"/>
                  </a:solidFill>
                </a:rPr>
                <a:t>- </a:t>
              </a:r>
              <a:r>
                <a:rPr lang="en-US" sz="2400" dirty="0">
                  <a:solidFill>
                    <a:srgbClr val="CBB677"/>
                  </a:solidFill>
                </a:rPr>
                <a:t>4VA JMU</a:t>
              </a:r>
            </a:p>
            <a:p>
              <a:r>
                <a:rPr lang="en-US" sz="2400" dirty="0">
                  <a:solidFill>
                    <a:srgbClr val="CBB677"/>
                  </a:solidFill>
                </a:rPr>
                <a:t>	</a:t>
              </a:r>
              <a:r>
                <a:rPr lang="en-US" sz="2400" dirty="0" smtClean="0">
                  <a:solidFill>
                    <a:srgbClr val="CBB677"/>
                  </a:solidFill>
                </a:rPr>
                <a:t>Challenge </a:t>
              </a:r>
              <a:r>
                <a:rPr lang="en-US" sz="2400" dirty="0">
                  <a:solidFill>
                    <a:srgbClr val="CBB677"/>
                  </a:solidFill>
                </a:rPr>
                <a:t>-</a:t>
              </a:r>
              <a:r>
                <a:rPr lang="en-US" sz="2400" dirty="0" smtClean="0">
                  <a:solidFill>
                    <a:srgbClr val="CBB677"/>
                  </a:solidFill>
                </a:rPr>
                <a:t> Dominion Virginia Power</a:t>
              </a:r>
              <a:br>
                <a:rPr lang="en-US" sz="2400" dirty="0" smtClean="0">
                  <a:solidFill>
                    <a:srgbClr val="CBB677"/>
                  </a:solidFill>
                </a:rPr>
              </a:br>
              <a:endParaRPr lang="en-US" sz="2400" dirty="0">
                <a:solidFill>
                  <a:srgbClr val="CBB677"/>
                </a:solidFill>
              </a:endParaRPr>
            </a:p>
            <a:p>
              <a:r>
                <a:rPr lang="en-US" sz="2400" dirty="0">
                  <a:solidFill>
                    <a:srgbClr val="CBB677"/>
                  </a:solidFill>
                </a:rPr>
                <a:t>CISE level </a:t>
              </a:r>
              <a:r>
                <a:rPr lang="en-US" sz="2400" dirty="0" smtClean="0">
                  <a:solidFill>
                    <a:srgbClr val="CBB677"/>
                  </a:solidFill>
                </a:rPr>
                <a:t>course</a:t>
              </a:r>
              <a:br>
                <a:rPr lang="en-US" sz="2400" dirty="0" smtClean="0">
                  <a:solidFill>
                    <a:srgbClr val="CBB677"/>
                  </a:solidFill>
                </a:rPr>
              </a:br>
              <a:endParaRPr lang="en-US" sz="2400" dirty="0">
                <a:solidFill>
                  <a:srgbClr val="CBB677"/>
                </a:solidFill>
              </a:endParaRPr>
            </a:p>
            <a:p>
              <a:r>
                <a:rPr lang="en-US" sz="2400" dirty="0">
                  <a:solidFill>
                    <a:srgbClr val="CBB677"/>
                  </a:solidFill>
                </a:rPr>
                <a:t>Disciplines sought/</a:t>
              </a:r>
              <a:r>
                <a:rPr lang="en-US" sz="2400" b="1" dirty="0">
                  <a:solidFill>
                    <a:srgbClr val="CBB677"/>
                  </a:solidFill>
                </a:rPr>
                <a:t>participated</a:t>
              </a:r>
            </a:p>
            <a:p>
              <a:pPr lvl="1"/>
              <a:r>
                <a:rPr lang="en-US" sz="2400" dirty="0">
                  <a:solidFill>
                    <a:srgbClr val="CBB677"/>
                  </a:solidFill>
                </a:rPr>
                <a:t>Education, Psychology, </a:t>
              </a:r>
              <a:r>
                <a:rPr lang="en-US" sz="2400" b="1" dirty="0">
                  <a:solidFill>
                    <a:srgbClr val="CBB677"/>
                  </a:solidFill>
                </a:rPr>
                <a:t>Hospitality, Engineering, </a:t>
              </a:r>
              <a:r>
                <a:rPr lang="en-US" sz="2400" b="1" dirty="0" smtClean="0">
                  <a:solidFill>
                    <a:srgbClr val="CBB677"/>
                  </a:solidFill>
                </a:rPr>
                <a:t>ISAT</a:t>
              </a:r>
              <a:br>
                <a:rPr lang="en-US" sz="2400" b="1" dirty="0" smtClean="0">
                  <a:solidFill>
                    <a:srgbClr val="CBB677"/>
                  </a:solidFill>
                </a:rPr>
              </a:br>
              <a:endParaRPr lang="en-US" sz="2400" b="1" dirty="0">
                <a:solidFill>
                  <a:srgbClr val="CBB677"/>
                </a:solidFill>
              </a:endParaRPr>
            </a:p>
            <a:p>
              <a:r>
                <a:rPr lang="en-US" sz="2400" dirty="0">
                  <a:solidFill>
                    <a:srgbClr val="CBB677"/>
                  </a:solidFill>
                </a:rPr>
                <a:t>Project based learning, experiential learning</a:t>
              </a:r>
            </a:p>
            <a:p>
              <a:pPr lvl="1"/>
              <a:r>
                <a:rPr lang="en-US" sz="2400" dirty="0">
                  <a:solidFill>
                    <a:srgbClr val="CBB677"/>
                  </a:solidFill>
                </a:rPr>
                <a:t>10 big questions from KWC rule book</a:t>
              </a:r>
            </a:p>
            <a:p>
              <a:pPr lvl="1"/>
              <a:r>
                <a:rPr lang="en-US" sz="2400" dirty="0">
                  <a:solidFill>
                    <a:srgbClr val="CBB677"/>
                  </a:solidFill>
                </a:rPr>
                <a:t>Mock </a:t>
              </a:r>
              <a:r>
                <a:rPr lang="en-US" sz="2400" dirty="0" err="1">
                  <a:solidFill>
                    <a:srgbClr val="CBB677"/>
                  </a:solidFill>
                </a:rPr>
                <a:t>KidWind</a:t>
              </a:r>
              <a:r>
                <a:rPr lang="en-US" sz="2400" dirty="0">
                  <a:solidFill>
                    <a:srgbClr val="CBB677"/>
                  </a:solidFill>
                </a:rPr>
                <a:t> </a:t>
              </a:r>
              <a:r>
                <a:rPr lang="en-US" sz="2400" dirty="0" smtClean="0">
                  <a:solidFill>
                    <a:srgbClr val="CBB677"/>
                  </a:solidFill>
                </a:rPr>
                <a:t>Challenge</a:t>
              </a:r>
              <a:br>
                <a:rPr lang="en-US" sz="2400" dirty="0" smtClean="0">
                  <a:solidFill>
                    <a:srgbClr val="CBB677"/>
                  </a:solidFill>
                </a:rPr>
              </a:br>
              <a:endParaRPr lang="en-US" sz="2400" dirty="0">
                <a:solidFill>
                  <a:srgbClr val="CBB677"/>
                </a:solidFill>
              </a:endParaRPr>
            </a:p>
            <a:p>
              <a:r>
                <a:rPr lang="en-US" sz="2400" dirty="0">
                  <a:solidFill>
                    <a:srgbClr val="CBB677"/>
                  </a:solidFill>
                </a:rPr>
                <a:t>Non-profit business canvas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84668" y="1591499"/>
            <a:ext cx="3640667" cy="707886"/>
          </a:xfrm>
          <a:prstGeom prst="rect">
            <a:avLst/>
          </a:prstGeom>
          <a:solidFill>
            <a:srgbClr val="CBB677"/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b="1" cap="all" dirty="0" smtClean="0">
                <a:solidFill>
                  <a:srgbClr val="450084"/>
                </a:solidFill>
                <a:latin typeface="Arial"/>
                <a:cs typeface="Arial"/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89499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20150425_101109_resize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22"/>
          <a:stretch/>
        </p:blipFill>
        <p:spPr>
          <a:xfrm>
            <a:off x="0" y="0"/>
            <a:ext cx="9143999" cy="688211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860799" y="-67732"/>
            <a:ext cx="5317067" cy="7015893"/>
            <a:chOff x="0" y="0"/>
            <a:chExt cx="5317067" cy="7015893"/>
          </a:xfrm>
        </p:grpSpPr>
        <p:sp>
          <p:nvSpPr>
            <p:cNvPr id="2" name="Rectangle 1"/>
            <p:cNvSpPr/>
            <p:nvPr/>
          </p:nvSpPr>
          <p:spPr>
            <a:xfrm>
              <a:off x="0" y="0"/>
              <a:ext cx="5317067" cy="7015893"/>
            </a:xfrm>
            <a:prstGeom prst="rect">
              <a:avLst/>
            </a:prstGeom>
            <a:solidFill>
              <a:srgbClr val="45008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" y="118531"/>
              <a:ext cx="5317066" cy="67403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>
                  <a:solidFill>
                    <a:srgbClr val="CBB677"/>
                  </a:solidFill>
                </a:rPr>
                <a:t>To provide opportunities for students </a:t>
              </a:r>
              <a:r>
                <a:rPr lang="en-US" sz="2400" dirty="0" smtClean="0">
                  <a:solidFill>
                    <a:srgbClr val="CBB677"/>
                  </a:solidFill>
                </a:rPr>
                <a:t>to:</a:t>
              </a:r>
              <a:br>
                <a:rPr lang="en-US" sz="2400" dirty="0" smtClean="0">
                  <a:solidFill>
                    <a:srgbClr val="CBB677"/>
                  </a:solidFill>
                </a:rPr>
              </a:br>
              <a:endParaRPr lang="en-US" sz="2400" dirty="0">
                <a:solidFill>
                  <a:srgbClr val="CBB677"/>
                </a:solidFill>
              </a:endParaRPr>
            </a:p>
            <a:p>
              <a:r>
                <a:rPr lang="en-US" sz="2400" dirty="0">
                  <a:solidFill>
                    <a:srgbClr val="CBB677"/>
                  </a:solidFill>
                </a:rPr>
                <a:t>Apply academic knowledge and skills within a “real world” </a:t>
              </a:r>
              <a:r>
                <a:rPr lang="en-US" sz="2400" dirty="0" smtClean="0">
                  <a:solidFill>
                    <a:srgbClr val="CBB677"/>
                  </a:solidFill>
                </a:rPr>
                <a:t>setting</a:t>
              </a:r>
              <a:br>
                <a:rPr lang="en-US" sz="2400" dirty="0" smtClean="0">
                  <a:solidFill>
                    <a:srgbClr val="CBB677"/>
                  </a:solidFill>
                </a:rPr>
              </a:br>
              <a:endParaRPr lang="en-US" sz="2400" dirty="0">
                <a:solidFill>
                  <a:srgbClr val="CBB677"/>
                </a:solidFill>
              </a:endParaRPr>
            </a:p>
            <a:p>
              <a:r>
                <a:rPr lang="en-US" sz="2400" dirty="0">
                  <a:solidFill>
                    <a:srgbClr val="CBB677"/>
                  </a:solidFill>
                </a:rPr>
                <a:t>Improve leadership skills </a:t>
              </a:r>
              <a:endParaRPr lang="en-US" sz="2400" dirty="0" smtClean="0">
                <a:solidFill>
                  <a:srgbClr val="CBB677"/>
                </a:solidFill>
              </a:endParaRPr>
            </a:p>
            <a:p>
              <a:endParaRPr lang="en-US" sz="2400" dirty="0">
                <a:solidFill>
                  <a:srgbClr val="CBB677"/>
                </a:solidFill>
              </a:endParaRPr>
            </a:p>
            <a:p>
              <a:r>
                <a:rPr lang="en-US" sz="2400" dirty="0" smtClean="0">
                  <a:solidFill>
                    <a:srgbClr val="CBB677"/>
                  </a:solidFill>
                </a:rPr>
                <a:t>Enhance </a:t>
              </a:r>
              <a:r>
                <a:rPr lang="en-US" sz="2400" dirty="0">
                  <a:solidFill>
                    <a:srgbClr val="CBB677"/>
                  </a:solidFill>
                </a:rPr>
                <a:t>connection to professional </a:t>
              </a:r>
              <a:r>
                <a:rPr lang="en-US" sz="2400" dirty="0" smtClean="0">
                  <a:solidFill>
                    <a:srgbClr val="CBB677"/>
                  </a:solidFill>
                </a:rPr>
                <a:t>responsibility</a:t>
              </a:r>
            </a:p>
            <a:p>
              <a:endParaRPr lang="en-US" sz="2400" dirty="0">
                <a:solidFill>
                  <a:srgbClr val="CBB677"/>
                </a:solidFill>
              </a:endParaRPr>
            </a:p>
            <a:p>
              <a:r>
                <a:rPr lang="en-US" sz="2400" dirty="0">
                  <a:solidFill>
                    <a:srgbClr val="CBB677"/>
                  </a:solidFill>
                </a:rPr>
                <a:t>Establish effective working relationships with supervisors, peers, and </a:t>
              </a:r>
              <a:r>
                <a:rPr lang="en-US" sz="2400" dirty="0" smtClean="0">
                  <a:solidFill>
                    <a:srgbClr val="CBB677"/>
                  </a:solidFill>
                </a:rPr>
                <a:t>others</a:t>
              </a:r>
            </a:p>
            <a:p>
              <a:endParaRPr lang="en-US" sz="2400" dirty="0">
                <a:solidFill>
                  <a:srgbClr val="CBB677"/>
                </a:solidFill>
              </a:endParaRPr>
            </a:p>
            <a:p>
              <a:r>
                <a:rPr lang="en-US" sz="2400" dirty="0">
                  <a:solidFill>
                    <a:srgbClr val="CBB677"/>
                  </a:solidFill>
                </a:rPr>
                <a:t>Expand view of multiple disciplines in terms of community </a:t>
              </a:r>
              <a:r>
                <a:rPr lang="en-US" sz="2400" dirty="0" smtClean="0">
                  <a:solidFill>
                    <a:srgbClr val="CBB677"/>
                  </a:solidFill>
                </a:rPr>
                <a:t>engagement</a:t>
              </a:r>
            </a:p>
            <a:p>
              <a:endParaRPr lang="en-US" sz="2400" dirty="0">
                <a:solidFill>
                  <a:srgbClr val="CBB677"/>
                </a:solidFill>
              </a:endParaRPr>
            </a:p>
            <a:p>
              <a:r>
                <a:rPr lang="en-US" sz="2400" dirty="0">
                  <a:solidFill>
                    <a:srgbClr val="CBB677"/>
                  </a:solidFill>
                </a:rPr>
                <a:t>Engage personally with new communities and in self-regulated </a:t>
              </a:r>
              <a:r>
                <a:rPr lang="en-US" sz="2400" dirty="0" smtClean="0">
                  <a:solidFill>
                    <a:srgbClr val="CBB677"/>
                  </a:solidFill>
                </a:rPr>
                <a:t>learning</a:t>
              </a:r>
              <a:endParaRPr lang="en-US" sz="2400" dirty="0">
                <a:solidFill>
                  <a:srgbClr val="CBB677"/>
                </a:solidFill>
              </a:endParaRPr>
            </a:p>
          </p:txBody>
        </p:sp>
      </p:grpSp>
      <p:sp>
        <p:nvSpPr>
          <p:cNvPr id="11" name="Rectangle 10"/>
          <p:cNvSpPr/>
          <p:nvPr/>
        </p:nvSpPr>
        <p:spPr>
          <a:xfrm>
            <a:off x="84668" y="1591499"/>
            <a:ext cx="3640667" cy="707886"/>
          </a:xfrm>
          <a:prstGeom prst="rect">
            <a:avLst/>
          </a:prstGeom>
          <a:solidFill>
            <a:srgbClr val="CBB677"/>
          </a:solidFill>
        </p:spPr>
        <p:txBody>
          <a:bodyPr wrap="square">
            <a:spAutoFit/>
          </a:bodyPr>
          <a:lstStyle/>
          <a:p>
            <a:pPr algn="ctr"/>
            <a:r>
              <a:rPr lang="en-US" sz="4000" b="1" cap="all" dirty="0" smtClean="0">
                <a:solidFill>
                  <a:srgbClr val="450084"/>
                </a:solidFill>
                <a:latin typeface="Arial"/>
                <a:cs typeface="Arial"/>
              </a:rPr>
              <a:t>GOALS</a:t>
            </a:r>
          </a:p>
        </p:txBody>
      </p:sp>
    </p:spTree>
    <p:extLst>
      <p:ext uri="{BB962C8B-B14F-4D97-AF65-F5344CB8AC3E}">
        <p14:creationId xmlns:p14="http://schemas.microsoft.com/office/powerpoint/2010/main" val="38202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20150425_101109_resized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22"/>
          <a:stretch/>
        </p:blipFill>
        <p:spPr>
          <a:xfrm>
            <a:off x="0" y="0"/>
            <a:ext cx="9143999" cy="68821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09067" y="16933"/>
            <a:ext cx="4216401" cy="830997"/>
          </a:xfrm>
          <a:prstGeom prst="rect">
            <a:avLst/>
          </a:prstGeom>
          <a:solidFill>
            <a:srgbClr val="CBB677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450084"/>
                </a:solidFill>
              </a:rPr>
              <a:t>OBJECTIVES</a:t>
            </a:r>
            <a:endParaRPr lang="en-US" sz="4800" b="1" dirty="0">
              <a:solidFill>
                <a:srgbClr val="450084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-67738"/>
            <a:ext cx="4724400" cy="7109637"/>
          </a:xfrm>
          <a:prstGeom prst="rect">
            <a:avLst/>
          </a:prstGeom>
          <a:solidFill>
            <a:srgbClr val="450084"/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CBB677"/>
                </a:solidFill>
              </a:rPr>
              <a:t>Students will be able to:</a:t>
            </a:r>
            <a:br>
              <a:rPr lang="en-US" sz="2400" dirty="0" smtClean="0">
                <a:solidFill>
                  <a:srgbClr val="CBB677"/>
                </a:solidFill>
              </a:rPr>
            </a:br>
            <a:endParaRPr lang="en-US" sz="2400" dirty="0">
              <a:solidFill>
                <a:srgbClr val="CBB677"/>
              </a:solidFill>
            </a:endParaRPr>
          </a:p>
          <a:p>
            <a:r>
              <a:rPr lang="en-US" sz="2400" dirty="0">
                <a:solidFill>
                  <a:srgbClr val="CBB677"/>
                </a:solidFill>
              </a:rPr>
              <a:t>Work toward solutions of student-identified issues within the framework of the </a:t>
            </a:r>
            <a:r>
              <a:rPr lang="en-US" sz="2400" dirty="0" err="1">
                <a:solidFill>
                  <a:srgbClr val="CBB677"/>
                </a:solidFill>
              </a:rPr>
              <a:t>KidWind</a:t>
            </a:r>
            <a:r>
              <a:rPr lang="en-US" sz="2400" dirty="0">
                <a:solidFill>
                  <a:srgbClr val="CBB677"/>
                </a:solidFill>
              </a:rPr>
              <a:t> </a:t>
            </a:r>
            <a:r>
              <a:rPr lang="en-US" sz="2400" dirty="0" smtClean="0">
                <a:solidFill>
                  <a:srgbClr val="CBB677"/>
                </a:solidFill>
              </a:rPr>
              <a:t>Challenge</a:t>
            </a:r>
          </a:p>
          <a:p>
            <a:endParaRPr lang="en-US" sz="2400" dirty="0">
              <a:solidFill>
                <a:srgbClr val="CBB677"/>
              </a:solidFill>
            </a:endParaRPr>
          </a:p>
          <a:p>
            <a:r>
              <a:rPr lang="en-US" sz="2400" dirty="0">
                <a:solidFill>
                  <a:srgbClr val="CBB677"/>
                </a:solidFill>
              </a:rPr>
              <a:t>Work outside of disciplinary boundaries on multidisciplinary </a:t>
            </a:r>
            <a:r>
              <a:rPr lang="en-US" sz="2400" dirty="0" smtClean="0">
                <a:solidFill>
                  <a:srgbClr val="CBB677"/>
                </a:solidFill>
              </a:rPr>
              <a:t>teams</a:t>
            </a:r>
          </a:p>
          <a:p>
            <a:endParaRPr lang="en-US" sz="2400" dirty="0">
              <a:solidFill>
                <a:srgbClr val="CBB677"/>
              </a:solidFill>
            </a:endParaRPr>
          </a:p>
          <a:p>
            <a:r>
              <a:rPr lang="en-US" sz="2400" dirty="0">
                <a:solidFill>
                  <a:srgbClr val="CBB677"/>
                </a:solidFill>
              </a:rPr>
              <a:t>Demonstrate and apply discipline related knowledge to multidisciplinary </a:t>
            </a:r>
            <a:r>
              <a:rPr lang="en-US" sz="2400" dirty="0" smtClean="0">
                <a:solidFill>
                  <a:srgbClr val="CBB677"/>
                </a:solidFill>
              </a:rPr>
              <a:t>issues</a:t>
            </a:r>
          </a:p>
          <a:p>
            <a:endParaRPr lang="en-US" sz="2400" dirty="0">
              <a:solidFill>
                <a:srgbClr val="CBB677"/>
              </a:solidFill>
            </a:endParaRPr>
          </a:p>
          <a:p>
            <a:r>
              <a:rPr lang="en-US" sz="2400" dirty="0">
                <a:solidFill>
                  <a:srgbClr val="CBB677"/>
                </a:solidFill>
              </a:rPr>
              <a:t>Explore environmental, economical, technical and societal dimensions in regards to the </a:t>
            </a:r>
            <a:r>
              <a:rPr lang="en-US" sz="2400" dirty="0" err="1">
                <a:solidFill>
                  <a:srgbClr val="CBB677"/>
                </a:solidFill>
              </a:rPr>
              <a:t>KidWind</a:t>
            </a:r>
            <a:r>
              <a:rPr lang="en-US" sz="2400" dirty="0">
                <a:solidFill>
                  <a:srgbClr val="CBB677"/>
                </a:solidFill>
              </a:rPr>
              <a:t> Challenge Event </a:t>
            </a:r>
          </a:p>
        </p:txBody>
      </p:sp>
    </p:spTree>
    <p:extLst>
      <p:ext uri="{BB962C8B-B14F-4D97-AF65-F5344CB8AC3E}">
        <p14:creationId xmlns:p14="http://schemas.microsoft.com/office/powerpoint/2010/main" val="174506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61024542"/>
              </p:ext>
            </p:extLst>
          </p:nvPr>
        </p:nvGraphicFramePr>
        <p:xfrm>
          <a:off x="221942" y="1417637"/>
          <a:ext cx="4223057" cy="5334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BB677"/>
                </a:solidFill>
              </a:rPr>
              <a:t>Course Structure</a:t>
            </a:r>
            <a:endParaRPr lang="en-US" dirty="0">
              <a:solidFill>
                <a:srgbClr val="CBB677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1022" y="1451504"/>
            <a:ext cx="2309283" cy="1731962"/>
          </a:xfrm>
          <a:prstGeom prst="rect">
            <a:avLst/>
          </a:prstGeom>
          <a:ln w="38100" cmpd="sng">
            <a:solidFill>
              <a:srgbClr val="CBB677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3816" y="5066772"/>
            <a:ext cx="2246489" cy="1684867"/>
          </a:xfrm>
          <a:prstGeom prst="rect">
            <a:avLst/>
          </a:prstGeom>
          <a:ln w="38100" cmpd="sng">
            <a:solidFill>
              <a:srgbClr val="CBB677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97511" y="3280307"/>
            <a:ext cx="2246489" cy="1684867"/>
          </a:xfrm>
          <a:prstGeom prst="rect">
            <a:avLst/>
          </a:prstGeom>
          <a:ln w="38100" cmpd="sng">
            <a:solidFill>
              <a:srgbClr val="CBB677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7073431" y="1795808"/>
            <a:ext cx="1999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CBB677"/>
                </a:solidFill>
              </a:rPr>
              <a:t>Kenn Barron, PhD</a:t>
            </a:r>
          </a:p>
          <a:p>
            <a:pPr algn="ctr"/>
            <a:r>
              <a:rPr lang="en-US" b="1" dirty="0" smtClean="0">
                <a:solidFill>
                  <a:srgbClr val="CBB677"/>
                </a:solidFill>
              </a:rPr>
              <a:t>Professor</a:t>
            </a:r>
          </a:p>
          <a:p>
            <a:pPr algn="ctr"/>
            <a:r>
              <a:rPr lang="en-US" b="1" dirty="0" smtClean="0">
                <a:solidFill>
                  <a:srgbClr val="CBB677"/>
                </a:solidFill>
              </a:rPr>
              <a:t>Psychology</a:t>
            </a:r>
            <a:endParaRPr lang="en-US" b="1" dirty="0">
              <a:solidFill>
                <a:srgbClr val="CBB67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960" y="3661075"/>
            <a:ext cx="24764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CBB677"/>
                </a:solidFill>
              </a:rPr>
              <a:t>Reg </a:t>
            </a:r>
            <a:r>
              <a:rPr lang="en-US" b="1" i="1" dirty="0" smtClean="0">
                <a:solidFill>
                  <a:srgbClr val="CBB677"/>
                </a:solidFill>
              </a:rPr>
              <a:t>Foucar-Szocki, PhD</a:t>
            </a:r>
            <a:endParaRPr lang="en-US" b="1" i="1" dirty="0">
              <a:solidFill>
                <a:srgbClr val="CBB677"/>
              </a:solidFill>
            </a:endParaRPr>
          </a:p>
          <a:p>
            <a:pPr algn="ctr"/>
            <a:r>
              <a:rPr lang="en-US" b="1" dirty="0" smtClean="0">
                <a:solidFill>
                  <a:srgbClr val="CBB677"/>
                </a:solidFill>
              </a:rPr>
              <a:t>Professor</a:t>
            </a:r>
          </a:p>
          <a:p>
            <a:pPr algn="ctr"/>
            <a:r>
              <a:rPr lang="en-US" b="1" dirty="0" smtClean="0">
                <a:solidFill>
                  <a:srgbClr val="CBB677"/>
                </a:solidFill>
              </a:rPr>
              <a:t>School of Hospitality</a:t>
            </a:r>
            <a:endParaRPr lang="en-US" b="1" dirty="0">
              <a:solidFill>
                <a:srgbClr val="CBB67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78062" y="5447540"/>
            <a:ext cx="2183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CBB677"/>
                </a:solidFill>
              </a:rPr>
              <a:t>David Slykhuis, PhD</a:t>
            </a:r>
          </a:p>
          <a:p>
            <a:pPr algn="ctr"/>
            <a:r>
              <a:rPr lang="en-US" b="1" dirty="0" smtClean="0">
                <a:solidFill>
                  <a:srgbClr val="CBB677"/>
                </a:solidFill>
              </a:rPr>
              <a:t>Associate </a:t>
            </a:r>
            <a:r>
              <a:rPr lang="en-US" b="1" dirty="0" smtClean="0">
                <a:solidFill>
                  <a:srgbClr val="CBB677"/>
                </a:solidFill>
              </a:rPr>
              <a:t>Professor</a:t>
            </a:r>
          </a:p>
          <a:p>
            <a:pPr algn="ctr"/>
            <a:r>
              <a:rPr lang="en-US" b="1" dirty="0" smtClean="0">
                <a:solidFill>
                  <a:srgbClr val="CBB677"/>
                </a:solidFill>
              </a:rPr>
              <a:t>College of Education</a:t>
            </a:r>
            <a:endParaRPr lang="en-US" b="1" dirty="0">
              <a:solidFill>
                <a:srgbClr val="CBB6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18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681</Words>
  <Application>Microsoft Office PowerPoint</Application>
  <PresentationFormat>On-screen Show (4:3)</PresentationFormat>
  <Paragraphs>178</Paragraphs>
  <Slides>25</Slides>
  <Notes>18</Notes>
  <HiddenSlides>6</HiddenSlides>
  <MMClips>1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Course Structure</vt:lpstr>
      <vt:lpstr>Organizational Structure</vt:lpstr>
      <vt:lpstr>Organizational Structure</vt:lpstr>
      <vt:lpstr>Mock KidWind Challenge</vt:lpstr>
      <vt:lpstr>Event Planning</vt:lpstr>
      <vt:lpstr>PowerPoint Presentation</vt:lpstr>
      <vt:lpstr>PowerPoint Presentation</vt:lpstr>
      <vt:lpstr>Assessment Results</vt:lpstr>
      <vt:lpstr>Assessment Results</vt:lpstr>
      <vt:lpstr>Assessment Results</vt:lpstr>
      <vt:lpstr>Assessment Results</vt:lpstr>
      <vt:lpstr>Recommendations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James Madison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Kyle Gipson</dc:creator>
  <cp:lastModifiedBy>tsecdtmx</cp:lastModifiedBy>
  <cp:revision>53</cp:revision>
  <dcterms:created xsi:type="dcterms:W3CDTF">2015-06-02T19:47:11Z</dcterms:created>
  <dcterms:modified xsi:type="dcterms:W3CDTF">2015-06-10T13:20:01Z</dcterms:modified>
</cp:coreProperties>
</file>