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36576000" cy="27432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 roundtripDataSignature="AMtx7mh+XeTfCYPGXEq8+PDYtFkDpw6tp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DDFF"/>
    <a:srgbClr val="E3DBFF"/>
    <a:srgbClr val="CFC4E3"/>
    <a:srgbClr val="200E41"/>
    <a:srgbClr val="714EA7"/>
    <a:srgbClr val="A45C8B"/>
    <a:srgbClr val="440054"/>
    <a:srgbClr val="9420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12"/>
    <p:restoredTop sz="94702"/>
  </p:normalViewPr>
  <p:slideViewPr>
    <p:cSldViewPr snapToGrid="0">
      <p:cViewPr>
        <p:scale>
          <a:sx n="31" d="100"/>
          <a:sy n="31" d="100"/>
        </p:scale>
        <p:origin x="328" y="144"/>
      </p:cViewPr>
      <p:guideLst/>
    </p:cSldViewPr>
  </p:slideViewPr>
  <p:notesTextViewPr>
    <p:cViewPr>
      <p:scale>
        <a:sx n="20" d="100"/>
        <a:sy n="2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2" name="Google Shape;8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2743200" y="4489452"/>
            <a:ext cx="31089600" cy="95504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24000"/>
              <a:buFont typeface="Calibri"/>
              <a:buNone/>
              <a:defRPr sz="2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4572000" y="14408152"/>
            <a:ext cx="27432000" cy="6623048"/>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4000"/>
              </a:spcBef>
              <a:spcAft>
                <a:spcPts val="0"/>
              </a:spcAft>
              <a:buClr>
                <a:schemeClr val="dk1"/>
              </a:buClr>
              <a:buSzPts val="9600"/>
              <a:buNone/>
              <a:defRPr sz="9600"/>
            </a:lvl1pPr>
            <a:lvl2pPr lvl="1" algn="ctr">
              <a:lnSpc>
                <a:spcPct val="90000"/>
              </a:lnSpc>
              <a:spcBef>
                <a:spcPts val="2000"/>
              </a:spcBef>
              <a:spcAft>
                <a:spcPts val="0"/>
              </a:spcAft>
              <a:buClr>
                <a:schemeClr val="dk1"/>
              </a:buClr>
              <a:buSzPts val="8000"/>
              <a:buNone/>
              <a:defRPr sz="8000"/>
            </a:lvl2pPr>
            <a:lvl3pPr lvl="2" algn="ctr">
              <a:lnSpc>
                <a:spcPct val="90000"/>
              </a:lnSpc>
              <a:spcBef>
                <a:spcPts val="2000"/>
              </a:spcBef>
              <a:spcAft>
                <a:spcPts val="0"/>
              </a:spcAft>
              <a:buClr>
                <a:schemeClr val="dk1"/>
              </a:buClr>
              <a:buSzPts val="7200"/>
              <a:buNone/>
              <a:defRPr sz="7200"/>
            </a:lvl3pPr>
            <a:lvl4pPr lvl="3" algn="ctr">
              <a:lnSpc>
                <a:spcPct val="90000"/>
              </a:lnSpc>
              <a:spcBef>
                <a:spcPts val="2000"/>
              </a:spcBef>
              <a:spcAft>
                <a:spcPts val="0"/>
              </a:spcAft>
              <a:buClr>
                <a:schemeClr val="dk1"/>
              </a:buClr>
              <a:buSzPts val="6400"/>
              <a:buNone/>
              <a:defRPr sz="6400"/>
            </a:lvl4pPr>
            <a:lvl5pPr lvl="4" algn="ctr">
              <a:lnSpc>
                <a:spcPct val="90000"/>
              </a:lnSpc>
              <a:spcBef>
                <a:spcPts val="2000"/>
              </a:spcBef>
              <a:spcAft>
                <a:spcPts val="0"/>
              </a:spcAft>
              <a:buClr>
                <a:schemeClr val="dk1"/>
              </a:buClr>
              <a:buSzPts val="6400"/>
              <a:buNone/>
              <a:defRPr sz="6400"/>
            </a:lvl5pPr>
            <a:lvl6pPr lvl="5" algn="ctr">
              <a:lnSpc>
                <a:spcPct val="90000"/>
              </a:lnSpc>
              <a:spcBef>
                <a:spcPts val="2000"/>
              </a:spcBef>
              <a:spcAft>
                <a:spcPts val="0"/>
              </a:spcAft>
              <a:buClr>
                <a:schemeClr val="dk1"/>
              </a:buClr>
              <a:buSzPts val="6400"/>
              <a:buNone/>
              <a:defRPr sz="6400"/>
            </a:lvl6pPr>
            <a:lvl7pPr lvl="6" algn="ctr">
              <a:lnSpc>
                <a:spcPct val="90000"/>
              </a:lnSpc>
              <a:spcBef>
                <a:spcPts val="2000"/>
              </a:spcBef>
              <a:spcAft>
                <a:spcPts val="0"/>
              </a:spcAft>
              <a:buClr>
                <a:schemeClr val="dk1"/>
              </a:buClr>
              <a:buSzPts val="6400"/>
              <a:buNone/>
              <a:defRPr sz="6400"/>
            </a:lvl7pPr>
            <a:lvl8pPr lvl="7" algn="ctr">
              <a:lnSpc>
                <a:spcPct val="90000"/>
              </a:lnSpc>
              <a:spcBef>
                <a:spcPts val="2000"/>
              </a:spcBef>
              <a:spcAft>
                <a:spcPts val="0"/>
              </a:spcAft>
              <a:buClr>
                <a:schemeClr val="dk1"/>
              </a:buClr>
              <a:buSzPts val="6400"/>
              <a:buNone/>
              <a:defRPr sz="6400"/>
            </a:lvl8pPr>
            <a:lvl9pPr lvl="8" algn="ctr">
              <a:lnSpc>
                <a:spcPct val="90000"/>
              </a:lnSpc>
              <a:spcBef>
                <a:spcPts val="2000"/>
              </a:spcBef>
              <a:spcAft>
                <a:spcPts val="0"/>
              </a:spcAft>
              <a:buClr>
                <a:schemeClr val="dk1"/>
              </a:buClr>
              <a:buSzPts val="6400"/>
              <a:buNone/>
              <a:defRPr sz="6400"/>
            </a:lvl9pPr>
          </a:lstStyle>
          <a:p>
            <a:endParaRPr/>
          </a:p>
        </p:txBody>
      </p:sp>
      <p:sp>
        <p:nvSpPr>
          <p:cNvPr id="14" name="Google Shape;14;p3"/>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18494376" y="9140826"/>
            <a:ext cx="23247352" cy="7886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body" idx="1"/>
          </p:nvPr>
        </p:nvSpPr>
        <p:spPr>
          <a:xfrm rot="5400000">
            <a:off x="2492376" y="1482726"/>
            <a:ext cx="23247352" cy="232029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000"/>
              </a:spcBef>
              <a:spcAft>
                <a:spcPts val="0"/>
              </a:spcAft>
              <a:buClr>
                <a:schemeClr val="dk1"/>
              </a:buClr>
              <a:buSzPts val="1800"/>
              <a:buChar char="•"/>
              <a:defRPr/>
            </a:lvl1pPr>
            <a:lvl2pPr marL="914400" lvl="1" indent="-342900" algn="l">
              <a:lnSpc>
                <a:spcPct val="90000"/>
              </a:lnSpc>
              <a:spcBef>
                <a:spcPts val="2000"/>
              </a:spcBef>
              <a:spcAft>
                <a:spcPts val="0"/>
              </a:spcAft>
              <a:buClr>
                <a:schemeClr val="dk1"/>
              </a:buClr>
              <a:buSzPts val="1800"/>
              <a:buChar char="•"/>
              <a:defRPr/>
            </a:lvl2pPr>
            <a:lvl3pPr marL="1371600" lvl="2" indent="-342900" algn="l">
              <a:lnSpc>
                <a:spcPct val="90000"/>
              </a:lnSpc>
              <a:spcBef>
                <a:spcPts val="2000"/>
              </a:spcBef>
              <a:spcAft>
                <a:spcPts val="0"/>
              </a:spcAft>
              <a:buClr>
                <a:schemeClr val="dk1"/>
              </a:buClr>
              <a:buSzPts val="1800"/>
              <a:buChar char="•"/>
              <a:defRPr/>
            </a:lvl3pPr>
            <a:lvl4pPr marL="1828800" lvl="3" indent="-342900" algn="l">
              <a:lnSpc>
                <a:spcPct val="90000"/>
              </a:lnSpc>
              <a:spcBef>
                <a:spcPts val="2000"/>
              </a:spcBef>
              <a:spcAft>
                <a:spcPts val="0"/>
              </a:spcAft>
              <a:buClr>
                <a:schemeClr val="dk1"/>
              </a:buClr>
              <a:buSzPts val="1800"/>
              <a:buChar char="•"/>
              <a:defRPr/>
            </a:lvl4pPr>
            <a:lvl5pPr marL="2286000" lvl="4" indent="-342900" algn="l">
              <a:lnSpc>
                <a:spcPct val="90000"/>
              </a:lnSpc>
              <a:spcBef>
                <a:spcPts val="2000"/>
              </a:spcBef>
              <a:spcAft>
                <a:spcPts val="0"/>
              </a:spcAft>
              <a:buClr>
                <a:schemeClr val="dk1"/>
              </a:buClr>
              <a:buSzPts val="1800"/>
              <a:buChar char="•"/>
              <a:defRPr/>
            </a:lvl5pPr>
            <a:lvl6pPr marL="2743200" lvl="5" indent="-342900" algn="l">
              <a:lnSpc>
                <a:spcPct val="90000"/>
              </a:lnSpc>
              <a:spcBef>
                <a:spcPts val="2000"/>
              </a:spcBef>
              <a:spcAft>
                <a:spcPts val="0"/>
              </a:spcAft>
              <a:buClr>
                <a:schemeClr val="dk1"/>
              </a:buClr>
              <a:buSzPts val="1800"/>
              <a:buChar char="•"/>
              <a:defRPr/>
            </a:lvl6pPr>
            <a:lvl7pPr marL="3200400" lvl="6" indent="-342900" algn="l">
              <a:lnSpc>
                <a:spcPct val="90000"/>
              </a:lnSpc>
              <a:spcBef>
                <a:spcPts val="2000"/>
              </a:spcBef>
              <a:spcAft>
                <a:spcPts val="0"/>
              </a:spcAft>
              <a:buClr>
                <a:schemeClr val="dk1"/>
              </a:buClr>
              <a:buSzPts val="1800"/>
              <a:buChar char="•"/>
              <a:defRPr/>
            </a:lvl7pPr>
            <a:lvl8pPr marL="3657600" lvl="7" indent="-342900" algn="l">
              <a:lnSpc>
                <a:spcPct val="90000"/>
              </a:lnSpc>
              <a:spcBef>
                <a:spcPts val="2000"/>
              </a:spcBef>
              <a:spcAft>
                <a:spcPts val="0"/>
              </a:spcAft>
              <a:buClr>
                <a:schemeClr val="dk1"/>
              </a:buClr>
              <a:buSzPts val="1800"/>
              <a:buChar char="•"/>
              <a:defRPr/>
            </a:lvl8pPr>
            <a:lvl9pPr marL="4114800" lvl="8" indent="-342900" algn="l">
              <a:lnSpc>
                <a:spcPct val="90000"/>
              </a:lnSpc>
              <a:spcBef>
                <a:spcPts val="2000"/>
              </a:spcBef>
              <a:spcAft>
                <a:spcPts val="0"/>
              </a:spcAft>
              <a:buClr>
                <a:schemeClr val="dk1"/>
              </a:buClr>
              <a:buSzPts val="1800"/>
              <a:buChar char="•"/>
              <a:defRPr/>
            </a:lvl9pPr>
          </a:lstStyle>
          <a:p>
            <a:endParaRPr/>
          </a:p>
        </p:txBody>
      </p:sp>
      <p:sp>
        <p:nvSpPr>
          <p:cNvPr id="77" name="Google Shape;77;p13"/>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2514600" y="1460506"/>
            <a:ext cx="31546800" cy="530225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4"/>
          <p:cNvSpPr txBox="1">
            <a:spLocks noGrp="1"/>
          </p:cNvSpPr>
          <p:nvPr>
            <p:ph type="body" idx="1"/>
          </p:nvPr>
        </p:nvSpPr>
        <p:spPr>
          <a:xfrm>
            <a:off x="2514600" y="7302500"/>
            <a:ext cx="31546800" cy="1740535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000"/>
              </a:spcBef>
              <a:spcAft>
                <a:spcPts val="0"/>
              </a:spcAft>
              <a:buClr>
                <a:schemeClr val="dk1"/>
              </a:buClr>
              <a:buSzPts val="1800"/>
              <a:buChar char="•"/>
              <a:defRPr/>
            </a:lvl1pPr>
            <a:lvl2pPr marL="914400" lvl="1" indent="-342900" algn="l">
              <a:lnSpc>
                <a:spcPct val="90000"/>
              </a:lnSpc>
              <a:spcBef>
                <a:spcPts val="2000"/>
              </a:spcBef>
              <a:spcAft>
                <a:spcPts val="0"/>
              </a:spcAft>
              <a:buClr>
                <a:schemeClr val="dk1"/>
              </a:buClr>
              <a:buSzPts val="1800"/>
              <a:buChar char="•"/>
              <a:defRPr/>
            </a:lvl2pPr>
            <a:lvl3pPr marL="1371600" lvl="2" indent="-342900" algn="l">
              <a:lnSpc>
                <a:spcPct val="90000"/>
              </a:lnSpc>
              <a:spcBef>
                <a:spcPts val="2000"/>
              </a:spcBef>
              <a:spcAft>
                <a:spcPts val="0"/>
              </a:spcAft>
              <a:buClr>
                <a:schemeClr val="dk1"/>
              </a:buClr>
              <a:buSzPts val="1800"/>
              <a:buChar char="•"/>
              <a:defRPr/>
            </a:lvl3pPr>
            <a:lvl4pPr marL="1828800" lvl="3" indent="-342900" algn="l">
              <a:lnSpc>
                <a:spcPct val="90000"/>
              </a:lnSpc>
              <a:spcBef>
                <a:spcPts val="2000"/>
              </a:spcBef>
              <a:spcAft>
                <a:spcPts val="0"/>
              </a:spcAft>
              <a:buClr>
                <a:schemeClr val="dk1"/>
              </a:buClr>
              <a:buSzPts val="1800"/>
              <a:buChar char="•"/>
              <a:defRPr/>
            </a:lvl4pPr>
            <a:lvl5pPr marL="2286000" lvl="4" indent="-342900" algn="l">
              <a:lnSpc>
                <a:spcPct val="90000"/>
              </a:lnSpc>
              <a:spcBef>
                <a:spcPts val="2000"/>
              </a:spcBef>
              <a:spcAft>
                <a:spcPts val="0"/>
              </a:spcAft>
              <a:buClr>
                <a:schemeClr val="dk1"/>
              </a:buClr>
              <a:buSzPts val="1800"/>
              <a:buChar char="•"/>
              <a:defRPr/>
            </a:lvl5pPr>
            <a:lvl6pPr marL="2743200" lvl="5" indent="-342900" algn="l">
              <a:lnSpc>
                <a:spcPct val="90000"/>
              </a:lnSpc>
              <a:spcBef>
                <a:spcPts val="2000"/>
              </a:spcBef>
              <a:spcAft>
                <a:spcPts val="0"/>
              </a:spcAft>
              <a:buClr>
                <a:schemeClr val="dk1"/>
              </a:buClr>
              <a:buSzPts val="1800"/>
              <a:buChar char="•"/>
              <a:defRPr/>
            </a:lvl6pPr>
            <a:lvl7pPr marL="3200400" lvl="6" indent="-342900" algn="l">
              <a:lnSpc>
                <a:spcPct val="90000"/>
              </a:lnSpc>
              <a:spcBef>
                <a:spcPts val="2000"/>
              </a:spcBef>
              <a:spcAft>
                <a:spcPts val="0"/>
              </a:spcAft>
              <a:buClr>
                <a:schemeClr val="dk1"/>
              </a:buClr>
              <a:buSzPts val="1800"/>
              <a:buChar char="•"/>
              <a:defRPr/>
            </a:lvl7pPr>
            <a:lvl8pPr marL="3657600" lvl="7" indent="-342900" algn="l">
              <a:lnSpc>
                <a:spcPct val="90000"/>
              </a:lnSpc>
              <a:spcBef>
                <a:spcPts val="2000"/>
              </a:spcBef>
              <a:spcAft>
                <a:spcPts val="0"/>
              </a:spcAft>
              <a:buClr>
                <a:schemeClr val="dk1"/>
              </a:buClr>
              <a:buSzPts val="1800"/>
              <a:buChar char="•"/>
              <a:defRPr/>
            </a:lvl8pPr>
            <a:lvl9pPr marL="4114800" lvl="8" indent="-342900" algn="l">
              <a:lnSpc>
                <a:spcPct val="90000"/>
              </a:lnSpc>
              <a:spcBef>
                <a:spcPts val="2000"/>
              </a:spcBef>
              <a:spcAft>
                <a:spcPts val="0"/>
              </a:spcAft>
              <a:buClr>
                <a:schemeClr val="dk1"/>
              </a:buClr>
              <a:buSzPts val="1800"/>
              <a:buChar char="•"/>
              <a:defRPr/>
            </a:lvl9pPr>
          </a:lstStyle>
          <a:p>
            <a:endParaRPr/>
          </a:p>
        </p:txBody>
      </p:sp>
      <p:sp>
        <p:nvSpPr>
          <p:cNvPr id="20" name="Google Shape;20;p4"/>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4"/>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2495552" y="6838958"/>
            <a:ext cx="31546800" cy="114109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0"/>
              <a:buFont typeface="Calibri"/>
              <a:buNone/>
              <a:defRPr sz="2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5"/>
          <p:cNvSpPr txBox="1">
            <a:spLocks noGrp="1"/>
          </p:cNvSpPr>
          <p:nvPr>
            <p:ph type="body" idx="1"/>
          </p:nvPr>
        </p:nvSpPr>
        <p:spPr>
          <a:xfrm>
            <a:off x="2495552" y="18357858"/>
            <a:ext cx="31546800" cy="600074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4000"/>
              </a:spcBef>
              <a:spcAft>
                <a:spcPts val="0"/>
              </a:spcAft>
              <a:buClr>
                <a:schemeClr val="dk1"/>
              </a:buClr>
              <a:buSzPts val="9600"/>
              <a:buNone/>
              <a:defRPr sz="9600">
                <a:solidFill>
                  <a:schemeClr val="dk1"/>
                </a:solidFill>
              </a:defRPr>
            </a:lvl1pPr>
            <a:lvl2pPr marL="914400" lvl="1" indent="-228600" algn="l">
              <a:lnSpc>
                <a:spcPct val="90000"/>
              </a:lnSpc>
              <a:spcBef>
                <a:spcPts val="2000"/>
              </a:spcBef>
              <a:spcAft>
                <a:spcPts val="0"/>
              </a:spcAft>
              <a:buClr>
                <a:srgbClr val="888888"/>
              </a:buClr>
              <a:buSzPts val="8000"/>
              <a:buNone/>
              <a:defRPr sz="8000">
                <a:solidFill>
                  <a:srgbClr val="888888"/>
                </a:solidFill>
              </a:defRPr>
            </a:lvl2pPr>
            <a:lvl3pPr marL="1371600" lvl="2" indent="-228600" algn="l">
              <a:lnSpc>
                <a:spcPct val="90000"/>
              </a:lnSpc>
              <a:spcBef>
                <a:spcPts val="2000"/>
              </a:spcBef>
              <a:spcAft>
                <a:spcPts val="0"/>
              </a:spcAft>
              <a:buClr>
                <a:srgbClr val="888888"/>
              </a:buClr>
              <a:buSzPts val="7200"/>
              <a:buNone/>
              <a:defRPr sz="7200">
                <a:solidFill>
                  <a:srgbClr val="888888"/>
                </a:solidFill>
              </a:defRPr>
            </a:lvl3pPr>
            <a:lvl4pPr marL="1828800" lvl="3" indent="-228600" algn="l">
              <a:lnSpc>
                <a:spcPct val="90000"/>
              </a:lnSpc>
              <a:spcBef>
                <a:spcPts val="2000"/>
              </a:spcBef>
              <a:spcAft>
                <a:spcPts val="0"/>
              </a:spcAft>
              <a:buClr>
                <a:srgbClr val="888888"/>
              </a:buClr>
              <a:buSzPts val="6400"/>
              <a:buNone/>
              <a:defRPr sz="6400">
                <a:solidFill>
                  <a:srgbClr val="888888"/>
                </a:solidFill>
              </a:defRPr>
            </a:lvl4pPr>
            <a:lvl5pPr marL="2286000" lvl="4" indent="-228600" algn="l">
              <a:lnSpc>
                <a:spcPct val="90000"/>
              </a:lnSpc>
              <a:spcBef>
                <a:spcPts val="2000"/>
              </a:spcBef>
              <a:spcAft>
                <a:spcPts val="0"/>
              </a:spcAft>
              <a:buClr>
                <a:srgbClr val="888888"/>
              </a:buClr>
              <a:buSzPts val="6400"/>
              <a:buNone/>
              <a:defRPr sz="6400">
                <a:solidFill>
                  <a:srgbClr val="888888"/>
                </a:solidFill>
              </a:defRPr>
            </a:lvl5pPr>
            <a:lvl6pPr marL="2743200" lvl="5" indent="-228600" algn="l">
              <a:lnSpc>
                <a:spcPct val="90000"/>
              </a:lnSpc>
              <a:spcBef>
                <a:spcPts val="2000"/>
              </a:spcBef>
              <a:spcAft>
                <a:spcPts val="0"/>
              </a:spcAft>
              <a:buClr>
                <a:srgbClr val="888888"/>
              </a:buClr>
              <a:buSzPts val="6400"/>
              <a:buNone/>
              <a:defRPr sz="6400">
                <a:solidFill>
                  <a:srgbClr val="888888"/>
                </a:solidFill>
              </a:defRPr>
            </a:lvl6pPr>
            <a:lvl7pPr marL="3200400" lvl="6" indent="-228600" algn="l">
              <a:lnSpc>
                <a:spcPct val="90000"/>
              </a:lnSpc>
              <a:spcBef>
                <a:spcPts val="2000"/>
              </a:spcBef>
              <a:spcAft>
                <a:spcPts val="0"/>
              </a:spcAft>
              <a:buClr>
                <a:srgbClr val="888888"/>
              </a:buClr>
              <a:buSzPts val="6400"/>
              <a:buNone/>
              <a:defRPr sz="6400">
                <a:solidFill>
                  <a:srgbClr val="888888"/>
                </a:solidFill>
              </a:defRPr>
            </a:lvl7pPr>
            <a:lvl8pPr marL="3657600" lvl="7" indent="-228600" algn="l">
              <a:lnSpc>
                <a:spcPct val="90000"/>
              </a:lnSpc>
              <a:spcBef>
                <a:spcPts val="2000"/>
              </a:spcBef>
              <a:spcAft>
                <a:spcPts val="0"/>
              </a:spcAft>
              <a:buClr>
                <a:srgbClr val="888888"/>
              </a:buClr>
              <a:buSzPts val="6400"/>
              <a:buNone/>
              <a:defRPr sz="6400">
                <a:solidFill>
                  <a:srgbClr val="888888"/>
                </a:solidFill>
              </a:defRPr>
            </a:lvl8pPr>
            <a:lvl9pPr marL="4114800" lvl="8" indent="-228600" algn="l">
              <a:lnSpc>
                <a:spcPct val="90000"/>
              </a:lnSpc>
              <a:spcBef>
                <a:spcPts val="2000"/>
              </a:spcBef>
              <a:spcAft>
                <a:spcPts val="0"/>
              </a:spcAft>
              <a:buClr>
                <a:srgbClr val="888888"/>
              </a:buClr>
              <a:buSzPts val="6400"/>
              <a:buNone/>
              <a:defRPr sz="6400">
                <a:solidFill>
                  <a:srgbClr val="888888"/>
                </a:solidFill>
              </a:defRPr>
            </a:lvl9pPr>
          </a:lstStyle>
          <a:p>
            <a:endParaRPr/>
          </a:p>
        </p:txBody>
      </p:sp>
      <p:sp>
        <p:nvSpPr>
          <p:cNvPr id="26" name="Google Shape;26;p5"/>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5"/>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2514600" y="1460506"/>
            <a:ext cx="31546800" cy="530225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2514600" y="7302500"/>
            <a:ext cx="15544800" cy="1740535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000"/>
              </a:spcBef>
              <a:spcAft>
                <a:spcPts val="0"/>
              </a:spcAft>
              <a:buClr>
                <a:schemeClr val="dk1"/>
              </a:buClr>
              <a:buSzPts val="1800"/>
              <a:buChar char="•"/>
              <a:defRPr/>
            </a:lvl1pPr>
            <a:lvl2pPr marL="914400" lvl="1" indent="-342900" algn="l">
              <a:lnSpc>
                <a:spcPct val="90000"/>
              </a:lnSpc>
              <a:spcBef>
                <a:spcPts val="2000"/>
              </a:spcBef>
              <a:spcAft>
                <a:spcPts val="0"/>
              </a:spcAft>
              <a:buClr>
                <a:schemeClr val="dk1"/>
              </a:buClr>
              <a:buSzPts val="1800"/>
              <a:buChar char="•"/>
              <a:defRPr/>
            </a:lvl2pPr>
            <a:lvl3pPr marL="1371600" lvl="2" indent="-342900" algn="l">
              <a:lnSpc>
                <a:spcPct val="90000"/>
              </a:lnSpc>
              <a:spcBef>
                <a:spcPts val="2000"/>
              </a:spcBef>
              <a:spcAft>
                <a:spcPts val="0"/>
              </a:spcAft>
              <a:buClr>
                <a:schemeClr val="dk1"/>
              </a:buClr>
              <a:buSzPts val="1800"/>
              <a:buChar char="•"/>
              <a:defRPr/>
            </a:lvl3pPr>
            <a:lvl4pPr marL="1828800" lvl="3" indent="-342900" algn="l">
              <a:lnSpc>
                <a:spcPct val="90000"/>
              </a:lnSpc>
              <a:spcBef>
                <a:spcPts val="2000"/>
              </a:spcBef>
              <a:spcAft>
                <a:spcPts val="0"/>
              </a:spcAft>
              <a:buClr>
                <a:schemeClr val="dk1"/>
              </a:buClr>
              <a:buSzPts val="1800"/>
              <a:buChar char="•"/>
              <a:defRPr/>
            </a:lvl4pPr>
            <a:lvl5pPr marL="2286000" lvl="4" indent="-342900" algn="l">
              <a:lnSpc>
                <a:spcPct val="90000"/>
              </a:lnSpc>
              <a:spcBef>
                <a:spcPts val="2000"/>
              </a:spcBef>
              <a:spcAft>
                <a:spcPts val="0"/>
              </a:spcAft>
              <a:buClr>
                <a:schemeClr val="dk1"/>
              </a:buClr>
              <a:buSzPts val="1800"/>
              <a:buChar char="•"/>
              <a:defRPr/>
            </a:lvl5pPr>
            <a:lvl6pPr marL="2743200" lvl="5" indent="-342900" algn="l">
              <a:lnSpc>
                <a:spcPct val="90000"/>
              </a:lnSpc>
              <a:spcBef>
                <a:spcPts val="2000"/>
              </a:spcBef>
              <a:spcAft>
                <a:spcPts val="0"/>
              </a:spcAft>
              <a:buClr>
                <a:schemeClr val="dk1"/>
              </a:buClr>
              <a:buSzPts val="1800"/>
              <a:buChar char="•"/>
              <a:defRPr/>
            </a:lvl6pPr>
            <a:lvl7pPr marL="3200400" lvl="6" indent="-342900" algn="l">
              <a:lnSpc>
                <a:spcPct val="90000"/>
              </a:lnSpc>
              <a:spcBef>
                <a:spcPts val="2000"/>
              </a:spcBef>
              <a:spcAft>
                <a:spcPts val="0"/>
              </a:spcAft>
              <a:buClr>
                <a:schemeClr val="dk1"/>
              </a:buClr>
              <a:buSzPts val="1800"/>
              <a:buChar char="•"/>
              <a:defRPr/>
            </a:lvl7pPr>
            <a:lvl8pPr marL="3657600" lvl="7" indent="-342900" algn="l">
              <a:lnSpc>
                <a:spcPct val="90000"/>
              </a:lnSpc>
              <a:spcBef>
                <a:spcPts val="2000"/>
              </a:spcBef>
              <a:spcAft>
                <a:spcPts val="0"/>
              </a:spcAft>
              <a:buClr>
                <a:schemeClr val="dk1"/>
              </a:buClr>
              <a:buSzPts val="1800"/>
              <a:buChar char="•"/>
              <a:defRPr/>
            </a:lvl8pPr>
            <a:lvl9pPr marL="4114800" lvl="8" indent="-342900" algn="l">
              <a:lnSpc>
                <a:spcPct val="90000"/>
              </a:lnSpc>
              <a:spcBef>
                <a:spcPts val="2000"/>
              </a:spcBef>
              <a:spcAft>
                <a:spcPts val="0"/>
              </a:spcAft>
              <a:buClr>
                <a:schemeClr val="dk1"/>
              </a:buClr>
              <a:buSzPts val="1800"/>
              <a:buChar char="•"/>
              <a:defRPr/>
            </a:lvl9pPr>
          </a:lstStyle>
          <a:p>
            <a:endParaRPr/>
          </a:p>
        </p:txBody>
      </p:sp>
      <p:sp>
        <p:nvSpPr>
          <p:cNvPr id="32" name="Google Shape;32;p6"/>
          <p:cNvSpPr txBox="1">
            <a:spLocks noGrp="1"/>
          </p:cNvSpPr>
          <p:nvPr>
            <p:ph type="body" idx="2"/>
          </p:nvPr>
        </p:nvSpPr>
        <p:spPr>
          <a:xfrm>
            <a:off x="18516600" y="7302500"/>
            <a:ext cx="15544800" cy="1740535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000"/>
              </a:spcBef>
              <a:spcAft>
                <a:spcPts val="0"/>
              </a:spcAft>
              <a:buClr>
                <a:schemeClr val="dk1"/>
              </a:buClr>
              <a:buSzPts val="1800"/>
              <a:buChar char="•"/>
              <a:defRPr/>
            </a:lvl1pPr>
            <a:lvl2pPr marL="914400" lvl="1" indent="-342900" algn="l">
              <a:lnSpc>
                <a:spcPct val="90000"/>
              </a:lnSpc>
              <a:spcBef>
                <a:spcPts val="2000"/>
              </a:spcBef>
              <a:spcAft>
                <a:spcPts val="0"/>
              </a:spcAft>
              <a:buClr>
                <a:schemeClr val="dk1"/>
              </a:buClr>
              <a:buSzPts val="1800"/>
              <a:buChar char="•"/>
              <a:defRPr/>
            </a:lvl2pPr>
            <a:lvl3pPr marL="1371600" lvl="2" indent="-342900" algn="l">
              <a:lnSpc>
                <a:spcPct val="90000"/>
              </a:lnSpc>
              <a:spcBef>
                <a:spcPts val="2000"/>
              </a:spcBef>
              <a:spcAft>
                <a:spcPts val="0"/>
              </a:spcAft>
              <a:buClr>
                <a:schemeClr val="dk1"/>
              </a:buClr>
              <a:buSzPts val="1800"/>
              <a:buChar char="•"/>
              <a:defRPr/>
            </a:lvl3pPr>
            <a:lvl4pPr marL="1828800" lvl="3" indent="-342900" algn="l">
              <a:lnSpc>
                <a:spcPct val="90000"/>
              </a:lnSpc>
              <a:spcBef>
                <a:spcPts val="2000"/>
              </a:spcBef>
              <a:spcAft>
                <a:spcPts val="0"/>
              </a:spcAft>
              <a:buClr>
                <a:schemeClr val="dk1"/>
              </a:buClr>
              <a:buSzPts val="1800"/>
              <a:buChar char="•"/>
              <a:defRPr/>
            </a:lvl4pPr>
            <a:lvl5pPr marL="2286000" lvl="4" indent="-342900" algn="l">
              <a:lnSpc>
                <a:spcPct val="90000"/>
              </a:lnSpc>
              <a:spcBef>
                <a:spcPts val="2000"/>
              </a:spcBef>
              <a:spcAft>
                <a:spcPts val="0"/>
              </a:spcAft>
              <a:buClr>
                <a:schemeClr val="dk1"/>
              </a:buClr>
              <a:buSzPts val="1800"/>
              <a:buChar char="•"/>
              <a:defRPr/>
            </a:lvl5pPr>
            <a:lvl6pPr marL="2743200" lvl="5" indent="-342900" algn="l">
              <a:lnSpc>
                <a:spcPct val="90000"/>
              </a:lnSpc>
              <a:spcBef>
                <a:spcPts val="2000"/>
              </a:spcBef>
              <a:spcAft>
                <a:spcPts val="0"/>
              </a:spcAft>
              <a:buClr>
                <a:schemeClr val="dk1"/>
              </a:buClr>
              <a:buSzPts val="1800"/>
              <a:buChar char="•"/>
              <a:defRPr/>
            </a:lvl6pPr>
            <a:lvl7pPr marL="3200400" lvl="6" indent="-342900" algn="l">
              <a:lnSpc>
                <a:spcPct val="90000"/>
              </a:lnSpc>
              <a:spcBef>
                <a:spcPts val="2000"/>
              </a:spcBef>
              <a:spcAft>
                <a:spcPts val="0"/>
              </a:spcAft>
              <a:buClr>
                <a:schemeClr val="dk1"/>
              </a:buClr>
              <a:buSzPts val="1800"/>
              <a:buChar char="•"/>
              <a:defRPr/>
            </a:lvl7pPr>
            <a:lvl8pPr marL="3657600" lvl="7" indent="-342900" algn="l">
              <a:lnSpc>
                <a:spcPct val="90000"/>
              </a:lnSpc>
              <a:spcBef>
                <a:spcPts val="2000"/>
              </a:spcBef>
              <a:spcAft>
                <a:spcPts val="0"/>
              </a:spcAft>
              <a:buClr>
                <a:schemeClr val="dk1"/>
              </a:buClr>
              <a:buSzPts val="1800"/>
              <a:buChar char="•"/>
              <a:defRPr/>
            </a:lvl8pPr>
            <a:lvl9pPr marL="4114800" lvl="8" indent="-342900" algn="l">
              <a:lnSpc>
                <a:spcPct val="90000"/>
              </a:lnSpc>
              <a:spcBef>
                <a:spcPts val="2000"/>
              </a:spcBef>
              <a:spcAft>
                <a:spcPts val="0"/>
              </a:spcAft>
              <a:buClr>
                <a:schemeClr val="dk1"/>
              </a:buClr>
              <a:buSzPts val="1800"/>
              <a:buChar char="•"/>
              <a:defRPr/>
            </a:lvl9pPr>
          </a:lstStyle>
          <a:p>
            <a:endParaRPr/>
          </a:p>
        </p:txBody>
      </p:sp>
      <p:sp>
        <p:nvSpPr>
          <p:cNvPr id="33" name="Google Shape;33;p6"/>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2519364" y="1460506"/>
            <a:ext cx="31546800" cy="530225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
          <p:cNvSpPr txBox="1">
            <a:spLocks noGrp="1"/>
          </p:cNvSpPr>
          <p:nvPr>
            <p:ph type="body" idx="1"/>
          </p:nvPr>
        </p:nvSpPr>
        <p:spPr>
          <a:xfrm>
            <a:off x="2519368" y="6724652"/>
            <a:ext cx="15473360" cy="3295648"/>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4000"/>
              </a:spcBef>
              <a:spcAft>
                <a:spcPts val="0"/>
              </a:spcAft>
              <a:buClr>
                <a:schemeClr val="dk1"/>
              </a:buClr>
              <a:buSzPts val="9600"/>
              <a:buNone/>
              <a:defRPr sz="9600" b="1"/>
            </a:lvl1pPr>
            <a:lvl2pPr marL="914400" lvl="1" indent="-228600" algn="l">
              <a:lnSpc>
                <a:spcPct val="90000"/>
              </a:lnSpc>
              <a:spcBef>
                <a:spcPts val="2000"/>
              </a:spcBef>
              <a:spcAft>
                <a:spcPts val="0"/>
              </a:spcAft>
              <a:buClr>
                <a:schemeClr val="dk1"/>
              </a:buClr>
              <a:buSzPts val="8000"/>
              <a:buNone/>
              <a:defRPr sz="8000" b="1"/>
            </a:lvl2pPr>
            <a:lvl3pPr marL="1371600" lvl="2" indent="-228600" algn="l">
              <a:lnSpc>
                <a:spcPct val="90000"/>
              </a:lnSpc>
              <a:spcBef>
                <a:spcPts val="2000"/>
              </a:spcBef>
              <a:spcAft>
                <a:spcPts val="0"/>
              </a:spcAft>
              <a:buClr>
                <a:schemeClr val="dk1"/>
              </a:buClr>
              <a:buSzPts val="7200"/>
              <a:buNone/>
              <a:defRPr sz="7200" b="1"/>
            </a:lvl3pPr>
            <a:lvl4pPr marL="1828800" lvl="3" indent="-228600" algn="l">
              <a:lnSpc>
                <a:spcPct val="90000"/>
              </a:lnSpc>
              <a:spcBef>
                <a:spcPts val="2000"/>
              </a:spcBef>
              <a:spcAft>
                <a:spcPts val="0"/>
              </a:spcAft>
              <a:buClr>
                <a:schemeClr val="dk1"/>
              </a:buClr>
              <a:buSzPts val="6400"/>
              <a:buNone/>
              <a:defRPr sz="6400" b="1"/>
            </a:lvl4pPr>
            <a:lvl5pPr marL="2286000" lvl="4" indent="-228600" algn="l">
              <a:lnSpc>
                <a:spcPct val="90000"/>
              </a:lnSpc>
              <a:spcBef>
                <a:spcPts val="2000"/>
              </a:spcBef>
              <a:spcAft>
                <a:spcPts val="0"/>
              </a:spcAft>
              <a:buClr>
                <a:schemeClr val="dk1"/>
              </a:buClr>
              <a:buSzPts val="6400"/>
              <a:buNone/>
              <a:defRPr sz="6400" b="1"/>
            </a:lvl5pPr>
            <a:lvl6pPr marL="2743200" lvl="5" indent="-228600" algn="l">
              <a:lnSpc>
                <a:spcPct val="90000"/>
              </a:lnSpc>
              <a:spcBef>
                <a:spcPts val="2000"/>
              </a:spcBef>
              <a:spcAft>
                <a:spcPts val="0"/>
              </a:spcAft>
              <a:buClr>
                <a:schemeClr val="dk1"/>
              </a:buClr>
              <a:buSzPts val="6400"/>
              <a:buNone/>
              <a:defRPr sz="6400" b="1"/>
            </a:lvl6pPr>
            <a:lvl7pPr marL="3200400" lvl="6" indent="-228600" algn="l">
              <a:lnSpc>
                <a:spcPct val="90000"/>
              </a:lnSpc>
              <a:spcBef>
                <a:spcPts val="2000"/>
              </a:spcBef>
              <a:spcAft>
                <a:spcPts val="0"/>
              </a:spcAft>
              <a:buClr>
                <a:schemeClr val="dk1"/>
              </a:buClr>
              <a:buSzPts val="6400"/>
              <a:buNone/>
              <a:defRPr sz="6400" b="1"/>
            </a:lvl7pPr>
            <a:lvl8pPr marL="3657600" lvl="7" indent="-228600" algn="l">
              <a:lnSpc>
                <a:spcPct val="90000"/>
              </a:lnSpc>
              <a:spcBef>
                <a:spcPts val="2000"/>
              </a:spcBef>
              <a:spcAft>
                <a:spcPts val="0"/>
              </a:spcAft>
              <a:buClr>
                <a:schemeClr val="dk1"/>
              </a:buClr>
              <a:buSzPts val="6400"/>
              <a:buNone/>
              <a:defRPr sz="6400" b="1"/>
            </a:lvl8pPr>
            <a:lvl9pPr marL="4114800" lvl="8" indent="-228600" algn="l">
              <a:lnSpc>
                <a:spcPct val="90000"/>
              </a:lnSpc>
              <a:spcBef>
                <a:spcPts val="2000"/>
              </a:spcBef>
              <a:spcAft>
                <a:spcPts val="0"/>
              </a:spcAft>
              <a:buClr>
                <a:schemeClr val="dk1"/>
              </a:buClr>
              <a:buSzPts val="6400"/>
              <a:buNone/>
              <a:defRPr sz="6400" b="1"/>
            </a:lvl9pPr>
          </a:lstStyle>
          <a:p>
            <a:endParaRPr/>
          </a:p>
        </p:txBody>
      </p:sp>
      <p:sp>
        <p:nvSpPr>
          <p:cNvPr id="39" name="Google Shape;39;p7"/>
          <p:cNvSpPr txBox="1">
            <a:spLocks noGrp="1"/>
          </p:cNvSpPr>
          <p:nvPr>
            <p:ph type="body" idx="2"/>
          </p:nvPr>
        </p:nvSpPr>
        <p:spPr>
          <a:xfrm>
            <a:off x="2519368" y="10020300"/>
            <a:ext cx="15473360" cy="1473835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000"/>
              </a:spcBef>
              <a:spcAft>
                <a:spcPts val="0"/>
              </a:spcAft>
              <a:buClr>
                <a:schemeClr val="dk1"/>
              </a:buClr>
              <a:buSzPts val="1800"/>
              <a:buChar char="•"/>
              <a:defRPr/>
            </a:lvl1pPr>
            <a:lvl2pPr marL="914400" lvl="1" indent="-342900" algn="l">
              <a:lnSpc>
                <a:spcPct val="90000"/>
              </a:lnSpc>
              <a:spcBef>
                <a:spcPts val="2000"/>
              </a:spcBef>
              <a:spcAft>
                <a:spcPts val="0"/>
              </a:spcAft>
              <a:buClr>
                <a:schemeClr val="dk1"/>
              </a:buClr>
              <a:buSzPts val="1800"/>
              <a:buChar char="•"/>
              <a:defRPr/>
            </a:lvl2pPr>
            <a:lvl3pPr marL="1371600" lvl="2" indent="-342900" algn="l">
              <a:lnSpc>
                <a:spcPct val="90000"/>
              </a:lnSpc>
              <a:spcBef>
                <a:spcPts val="2000"/>
              </a:spcBef>
              <a:spcAft>
                <a:spcPts val="0"/>
              </a:spcAft>
              <a:buClr>
                <a:schemeClr val="dk1"/>
              </a:buClr>
              <a:buSzPts val="1800"/>
              <a:buChar char="•"/>
              <a:defRPr/>
            </a:lvl3pPr>
            <a:lvl4pPr marL="1828800" lvl="3" indent="-342900" algn="l">
              <a:lnSpc>
                <a:spcPct val="90000"/>
              </a:lnSpc>
              <a:spcBef>
                <a:spcPts val="2000"/>
              </a:spcBef>
              <a:spcAft>
                <a:spcPts val="0"/>
              </a:spcAft>
              <a:buClr>
                <a:schemeClr val="dk1"/>
              </a:buClr>
              <a:buSzPts val="1800"/>
              <a:buChar char="•"/>
              <a:defRPr/>
            </a:lvl4pPr>
            <a:lvl5pPr marL="2286000" lvl="4" indent="-342900" algn="l">
              <a:lnSpc>
                <a:spcPct val="90000"/>
              </a:lnSpc>
              <a:spcBef>
                <a:spcPts val="2000"/>
              </a:spcBef>
              <a:spcAft>
                <a:spcPts val="0"/>
              </a:spcAft>
              <a:buClr>
                <a:schemeClr val="dk1"/>
              </a:buClr>
              <a:buSzPts val="1800"/>
              <a:buChar char="•"/>
              <a:defRPr/>
            </a:lvl5pPr>
            <a:lvl6pPr marL="2743200" lvl="5" indent="-342900" algn="l">
              <a:lnSpc>
                <a:spcPct val="90000"/>
              </a:lnSpc>
              <a:spcBef>
                <a:spcPts val="2000"/>
              </a:spcBef>
              <a:spcAft>
                <a:spcPts val="0"/>
              </a:spcAft>
              <a:buClr>
                <a:schemeClr val="dk1"/>
              </a:buClr>
              <a:buSzPts val="1800"/>
              <a:buChar char="•"/>
              <a:defRPr/>
            </a:lvl6pPr>
            <a:lvl7pPr marL="3200400" lvl="6" indent="-342900" algn="l">
              <a:lnSpc>
                <a:spcPct val="90000"/>
              </a:lnSpc>
              <a:spcBef>
                <a:spcPts val="2000"/>
              </a:spcBef>
              <a:spcAft>
                <a:spcPts val="0"/>
              </a:spcAft>
              <a:buClr>
                <a:schemeClr val="dk1"/>
              </a:buClr>
              <a:buSzPts val="1800"/>
              <a:buChar char="•"/>
              <a:defRPr/>
            </a:lvl7pPr>
            <a:lvl8pPr marL="3657600" lvl="7" indent="-342900" algn="l">
              <a:lnSpc>
                <a:spcPct val="90000"/>
              </a:lnSpc>
              <a:spcBef>
                <a:spcPts val="2000"/>
              </a:spcBef>
              <a:spcAft>
                <a:spcPts val="0"/>
              </a:spcAft>
              <a:buClr>
                <a:schemeClr val="dk1"/>
              </a:buClr>
              <a:buSzPts val="1800"/>
              <a:buChar char="•"/>
              <a:defRPr/>
            </a:lvl8pPr>
            <a:lvl9pPr marL="4114800" lvl="8" indent="-342900" algn="l">
              <a:lnSpc>
                <a:spcPct val="90000"/>
              </a:lnSpc>
              <a:spcBef>
                <a:spcPts val="2000"/>
              </a:spcBef>
              <a:spcAft>
                <a:spcPts val="0"/>
              </a:spcAft>
              <a:buClr>
                <a:schemeClr val="dk1"/>
              </a:buClr>
              <a:buSzPts val="1800"/>
              <a:buChar char="•"/>
              <a:defRPr/>
            </a:lvl9pPr>
          </a:lstStyle>
          <a:p>
            <a:endParaRPr/>
          </a:p>
        </p:txBody>
      </p:sp>
      <p:sp>
        <p:nvSpPr>
          <p:cNvPr id="40" name="Google Shape;40;p7"/>
          <p:cNvSpPr txBox="1">
            <a:spLocks noGrp="1"/>
          </p:cNvSpPr>
          <p:nvPr>
            <p:ph type="body" idx="3"/>
          </p:nvPr>
        </p:nvSpPr>
        <p:spPr>
          <a:xfrm>
            <a:off x="18516602" y="6724652"/>
            <a:ext cx="15549564" cy="3295648"/>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4000"/>
              </a:spcBef>
              <a:spcAft>
                <a:spcPts val="0"/>
              </a:spcAft>
              <a:buClr>
                <a:schemeClr val="dk1"/>
              </a:buClr>
              <a:buSzPts val="9600"/>
              <a:buNone/>
              <a:defRPr sz="9600" b="1"/>
            </a:lvl1pPr>
            <a:lvl2pPr marL="914400" lvl="1" indent="-228600" algn="l">
              <a:lnSpc>
                <a:spcPct val="90000"/>
              </a:lnSpc>
              <a:spcBef>
                <a:spcPts val="2000"/>
              </a:spcBef>
              <a:spcAft>
                <a:spcPts val="0"/>
              </a:spcAft>
              <a:buClr>
                <a:schemeClr val="dk1"/>
              </a:buClr>
              <a:buSzPts val="8000"/>
              <a:buNone/>
              <a:defRPr sz="8000" b="1"/>
            </a:lvl2pPr>
            <a:lvl3pPr marL="1371600" lvl="2" indent="-228600" algn="l">
              <a:lnSpc>
                <a:spcPct val="90000"/>
              </a:lnSpc>
              <a:spcBef>
                <a:spcPts val="2000"/>
              </a:spcBef>
              <a:spcAft>
                <a:spcPts val="0"/>
              </a:spcAft>
              <a:buClr>
                <a:schemeClr val="dk1"/>
              </a:buClr>
              <a:buSzPts val="7200"/>
              <a:buNone/>
              <a:defRPr sz="7200" b="1"/>
            </a:lvl3pPr>
            <a:lvl4pPr marL="1828800" lvl="3" indent="-228600" algn="l">
              <a:lnSpc>
                <a:spcPct val="90000"/>
              </a:lnSpc>
              <a:spcBef>
                <a:spcPts val="2000"/>
              </a:spcBef>
              <a:spcAft>
                <a:spcPts val="0"/>
              </a:spcAft>
              <a:buClr>
                <a:schemeClr val="dk1"/>
              </a:buClr>
              <a:buSzPts val="6400"/>
              <a:buNone/>
              <a:defRPr sz="6400" b="1"/>
            </a:lvl4pPr>
            <a:lvl5pPr marL="2286000" lvl="4" indent="-228600" algn="l">
              <a:lnSpc>
                <a:spcPct val="90000"/>
              </a:lnSpc>
              <a:spcBef>
                <a:spcPts val="2000"/>
              </a:spcBef>
              <a:spcAft>
                <a:spcPts val="0"/>
              </a:spcAft>
              <a:buClr>
                <a:schemeClr val="dk1"/>
              </a:buClr>
              <a:buSzPts val="6400"/>
              <a:buNone/>
              <a:defRPr sz="6400" b="1"/>
            </a:lvl5pPr>
            <a:lvl6pPr marL="2743200" lvl="5" indent="-228600" algn="l">
              <a:lnSpc>
                <a:spcPct val="90000"/>
              </a:lnSpc>
              <a:spcBef>
                <a:spcPts val="2000"/>
              </a:spcBef>
              <a:spcAft>
                <a:spcPts val="0"/>
              </a:spcAft>
              <a:buClr>
                <a:schemeClr val="dk1"/>
              </a:buClr>
              <a:buSzPts val="6400"/>
              <a:buNone/>
              <a:defRPr sz="6400" b="1"/>
            </a:lvl6pPr>
            <a:lvl7pPr marL="3200400" lvl="6" indent="-228600" algn="l">
              <a:lnSpc>
                <a:spcPct val="90000"/>
              </a:lnSpc>
              <a:spcBef>
                <a:spcPts val="2000"/>
              </a:spcBef>
              <a:spcAft>
                <a:spcPts val="0"/>
              </a:spcAft>
              <a:buClr>
                <a:schemeClr val="dk1"/>
              </a:buClr>
              <a:buSzPts val="6400"/>
              <a:buNone/>
              <a:defRPr sz="6400" b="1"/>
            </a:lvl7pPr>
            <a:lvl8pPr marL="3657600" lvl="7" indent="-228600" algn="l">
              <a:lnSpc>
                <a:spcPct val="90000"/>
              </a:lnSpc>
              <a:spcBef>
                <a:spcPts val="2000"/>
              </a:spcBef>
              <a:spcAft>
                <a:spcPts val="0"/>
              </a:spcAft>
              <a:buClr>
                <a:schemeClr val="dk1"/>
              </a:buClr>
              <a:buSzPts val="6400"/>
              <a:buNone/>
              <a:defRPr sz="6400" b="1"/>
            </a:lvl8pPr>
            <a:lvl9pPr marL="4114800" lvl="8" indent="-228600" algn="l">
              <a:lnSpc>
                <a:spcPct val="90000"/>
              </a:lnSpc>
              <a:spcBef>
                <a:spcPts val="2000"/>
              </a:spcBef>
              <a:spcAft>
                <a:spcPts val="0"/>
              </a:spcAft>
              <a:buClr>
                <a:schemeClr val="dk1"/>
              </a:buClr>
              <a:buSzPts val="6400"/>
              <a:buNone/>
              <a:defRPr sz="6400" b="1"/>
            </a:lvl9pPr>
          </a:lstStyle>
          <a:p>
            <a:endParaRPr/>
          </a:p>
        </p:txBody>
      </p:sp>
      <p:sp>
        <p:nvSpPr>
          <p:cNvPr id="41" name="Google Shape;41;p7"/>
          <p:cNvSpPr txBox="1">
            <a:spLocks noGrp="1"/>
          </p:cNvSpPr>
          <p:nvPr>
            <p:ph type="body" idx="4"/>
          </p:nvPr>
        </p:nvSpPr>
        <p:spPr>
          <a:xfrm>
            <a:off x="18516602" y="10020300"/>
            <a:ext cx="15549564" cy="1473835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000"/>
              </a:spcBef>
              <a:spcAft>
                <a:spcPts val="0"/>
              </a:spcAft>
              <a:buClr>
                <a:schemeClr val="dk1"/>
              </a:buClr>
              <a:buSzPts val="1800"/>
              <a:buChar char="•"/>
              <a:defRPr/>
            </a:lvl1pPr>
            <a:lvl2pPr marL="914400" lvl="1" indent="-342900" algn="l">
              <a:lnSpc>
                <a:spcPct val="90000"/>
              </a:lnSpc>
              <a:spcBef>
                <a:spcPts val="2000"/>
              </a:spcBef>
              <a:spcAft>
                <a:spcPts val="0"/>
              </a:spcAft>
              <a:buClr>
                <a:schemeClr val="dk1"/>
              </a:buClr>
              <a:buSzPts val="1800"/>
              <a:buChar char="•"/>
              <a:defRPr/>
            </a:lvl2pPr>
            <a:lvl3pPr marL="1371600" lvl="2" indent="-342900" algn="l">
              <a:lnSpc>
                <a:spcPct val="90000"/>
              </a:lnSpc>
              <a:spcBef>
                <a:spcPts val="2000"/>
              </a:spcBef>
              <a:spcAft>
                <a:spcPts val="0"/>
              </a:spcAft>
              <a:buClr>
                <a:schemeClr val="dk1"/>
              </a:buClr>
              <a:buSzPts val="1800"/>
              <a:buChar char="•"/>
              <a:defRPr/>
            </a:lvl3pPr>
            <a:lvl4pPr marL="1828800" lvl="3" indent="-342900" algn="l">
              <a:lnSpc>
                <a:spcPct val="90000"/>
              </a:lnSpc>
              <a:spcBef>
                <a:spcPts val="2000"/>
              </a:spcBef>
              <a:spcAft>
                <a:spcPts val="0"/>
              </a:spcAft>
              <a:buClr>
                <a:schemeClr val="dk1"/>
              </a:buClr>
              <a:buSzPts val="1800"/>
              <a:buChar char="•"/>
              <a:defRPr/>
            </a:lvl4pPr>
            <a:lvl5pPr marL="2286000" lvl="4" indent="-342900" algn="l">
              <a:lnSpc>
                <a:spcPct val="90000"/>
              </a:lnSpc>
              <a:spcBef>
                <a:spcPts val="2000"/>
              </a:spcBef>
              <a:spcAft>
                <a:spcPts val="0"/>
              </a:spcAft>
              <a:buClr>
                <a:schemeClr val="dk1"/>
              </a:buClr>
              <a:buSzPts val="1800"/>
              <a:buChar char="•"/>
              <a:defRPr/>
            </a:lvl5pPr>
            <a:lvl6pPr marL="2743200" lvl="5" indent="-342900" algn="l">
              <a:lnSpc>
                <a:spcPct val="90000"/>
              </a:lnSpc>
              <a:spcBef>
                <a:spcPts val="2000"/>
              </a:spcBef>
              <a:spcAft>
                <a:spcPts val="0"/>
              </a:spcAft>
              <a:buClr>
                <a:schemeClr val="dk1"/>
              </a:buClr>
              <a:buSzPts val="1800"/>
              <a:buChar char="•"/>
              <a:defRPr/>
            </a:lvl6pPr>
            <a:lvl7pPr marL="3200400" lvl="6" indent="-342900" algn="l">
              <a:lnSpc>
                <a:spcPct val="90000"/>
              </a:lnSpc>
              <a:spcBef>
                <a:spcPts val="2000"/>
              </a:spcBef>
              <a:spcAft>
                <a:spcPts val="0"/>
              </a:spcAft>
              <a:buClr>
                <a:schemeClr val="dk1"/>
              </a:buClr>
              <a:buSzPts val="1800"/>
              <a:buChar char="•"/>
              <a:defRPr/>
            </a:lvl7pPr>
            <a:lvl8pPr marL="3657600" lvl="7" indent="-342900" algn="l">
              <a:lnSpc>
                <a:spcPct val="90000"/>
              </a:lnSpc>
              <a:spcBef>
                <a:spcPts val="2000"/>
              </a:spcBef>
              <a:spcAft>
                <a:spcPts val="0"/>
              </a:spcAft>
              <a:buClr>
                <a:schemeClr val="dk1"/>
              </a:buClr>
              <a:buSzPts val="1800"/>
              <a:buChar char="•"/>
              <a:defRPr/>
            </a:lvl8pPr>
            <a:lvl9pPr marL="4114800" lvl="8" indent="-342900" algn="l">
              <a:lnSpc>
                <a:spcPct val="90000"/>
              </a:lnSpc>
              <a:spcBef>
                <a:spcPts val="2000"/>
              </a:spcBef>
              <a:spcAft>
                <a:spcPts val="0"/>
              </a:spcAft>
              <a:buClr>
                <a:schemeClr val="dk1"/>
              </a:buClr>
              <a:buSzPts val="1800"/>
              <a:buChar char="•"/>
              <a:defRPr/>
            </a:lvl9pPr>
          </a:lstStyle>
          <a:p>
            <a:endParaRPr/>
          </a:p>
        </p:txBody>
      </p:sp>
      <p:sp>
        <p:nvSpPr>
          <p:cNvPr id="42" name="Google Shape;42;p7"/>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2514600" y="1460506"/>
            <a:ext cx="31546800" cy="530225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2519364" y="1828800"/>
            <a:ext cx="11796712" cy="6400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2800"/>
              <a:buFont typeface="Calibri"/>
              <a:buNone/>
              <a:defRPr sz="1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15549564" y="3949706"/>
            <a:ext cx="18516600" cy="19494500"/>
          </a:xfrm>
          <a:prstGeom prst="rect">
            <a:avLst/>
          </a:prstGeom>
          <a:noFill/>
          <a:ln>
            <a:noFill/>
          </a:ln>
        </p:spPr>
        <p:txBody>
          <a:bodyPr spcFirstLastPara="1" wrap="square" lIns="91425" tIns="45700" rIns="91425" bIns="45700" anchor="t" anchorCtr="0">
            <a:normAutofit/>
          </a:bodyPr>
          <a:lstStyle>
            <a:lvl1pPr marL="457200" lvl="0" indent="-1041400" algn="l">
              <a:lnSpc>
                <a:spcPct val="90000"/>
              </a:lnSpc>
              <a:spcBef>
                <a:spcPts val="4000"/>
              </a:spcBef>
              <a:spcAft>
                <a:spcPts val="0"/>
              </a:spcAft>
              <a:buClr>
                <a:schemeClr val="dk1"/>
              </a:buClr>
              <a:buSzPts val="12800"/>
              <a:buChar char="•"/>
              <a:defRPr sz="12800"/>
            </a:lvl1pPr>
            <a:lvl2pPr marL="914400" lvl="1" indent="-939800" algn="l">
              <a:lnSpc>
                <a:spcPct val="90000"/>
              </a:lnSpc>
              <a:spcBef>
                <a:spcPts val="2000"/>
              </a:spcBef>
              <a:spcAft>
                <a:spcPts val="0"/>
              </a:spcAft>
              <a:buClr>
                <a:schemeClr val="dk1"/>
              </a:buClr>
              <a:buSzPts val="11200"/>
              <a:buChar char="•"/>
              <a:defRPr sz="11200"/>
            </a:lvl2pPr>
            <a:lvl3pPr marL="1371600" lvl="2" indent="-838200" algn="l">
              <a:lnSpc>
                <a:spcPct val="90000"/>
              </a:lnSpc>
              <a:spcBef>
                <a:spcPts val="2000"/>
              </a:spcBef>
              <a:spcAft>
                <a:spcPts val="0"/>
              </a:spcAft>
              <a:buClr>
                <a:schemeClr val="dk1"/>
              </a:buClr>
              <a:buSzPts val="9600"/>
              <a:buChar char="•"/>
              <a:defRPr sz="9600"/>
            </a:lvl3pPr>
            <a:lvl4pPr marL="1828800" lvl="3" indent="-736600" algn="l">
              <a:lnSpc>
                <a:spcPct val="90000"/>
              </a:lnSpc>
              <a:spcBef>
                <a:spcPts val="2000"/>
              </a:spcBef>
              <a:spcAft>
                <a:spcPts val="0"/>
              </a:spcAft>
              <a:buClr>
                <a:schemeClr val="dk1"/>
              </a:buClr>
              <a:buSzPts val="8000"/>
              <a:buChar char="•"/>
              <a:defRPr sz="8000"/>
            </a:lvl4pPr>
            <a:lvl5pPr marL="2286000" lvl="4" indent="-736600" algn="l">
              <a:lnSpc>
                <a:spcPct val="90000"/>
              </a:lnSpc>
              <a:spcBef>
                <a:spcPts val="2000"/>
              </a:spcBef>
              <a:spcAft>
                <a:spcPts val="0"/>
              </a:spcAft>
              <a:buClr>
                <a:schemeClr val="dk1"/>
              </a:buClr>
              <a:buSzPts val="8000"/>
              <a:buChar char="•"/>
              <a:defRPr sz="8000"/>
            </a:lvl5pPr>
            <a:lvl6pPr marL="2743200" lvl="5" indent="-736600" algn="l">
              <a:lnSpc>
                <a:spcPct val="90000"/>
              </a:lnSpc>
              <a:spcBef>
                <a:spcPts val="2000"/>
              </a:spcBef>
              <a:spcAft>
                <a:spcPts val="0"/>
              </a:spcAft>
              <a:buClr>
                <a:schemeClr val="dk1"/>
              </a:buClr>
              <a:buSzPts val="8000"/>
              <a:buChar char="•"/>
              <a:defRPr sz="8000"/>
            </a:lvl6pPr>
            <a:lvl7pPr marL="3200400" lvl="6" indent="-736600" algn="l">
              <a:lnSpc>
                <a:spcPct val="90000"/>
              </a:lnSpc>
              <a:spcBef>
                <a:spcPts val="2000"/>
              </a:spcBef>
              <a:spcAft>
                <a:spcPts val="0"/>
              </a:spcAft>
              <a:buClr>
                <a:schemeClr val="dk1"/>
              </a:buClr>
              <a:buSzPts val="8000"/>
              <a:buChar char="•"/>
              <a:defRPr sz="8000"/>
            </a:lvl7pPr>
            <a:lvl8pPr marL="3657600" lvl="7" indent="-736600" algn="l">
              <a:lnSpc>
                <a:spcPct val="90000"/>
              </a:lnSpc>
              <a:spcBef>
                <a:spcPts val="2000"/>
              </a:spcBef>
              <a:spcAft>
                <a:spcPts val="0"/>
              </a:spcAft>
              <a:buClr>
                <a:schemeClr val="dk1"/>
              </a:buClr>
              <a:buSzPts val="8000"/>
              <a:buChar char="•"/>
              <a:defRPr sz="8000"/>
            </a:lvl8pPr>
            <a:lvl9pPr marL="4114800" lvl="8" indent="-736600" algn="l">
              <a:lnSpc>
                <a:spcPct val="90000"/>
              </a:lnSpc>
              <a:spcBef>
                <a:spcPts val="2000"/>
              </a:spcBef>
              <a:spcAft>
                <a:spcPts val="0"/>
              </a:spcAft>
              <a:buClr>
                <a:schemeClr val="dk1"/>
              </a:buClr>
              <a:buSzPts val="8000"/>
              <a:buChar char="•"/>
              <a:defRPr sz="8000"/>
            </a:lvl9pPr>
          </a:lstStyle>
          <a:p>
            <a:endParaRPr/>
          </a:p>
        </p:txBody>
      </p:sp>
      <p:sp>
        <p:nvSpPr>
          <p:cNvPr id="57" name="Google Shape;57;p10"/>
          <p:cNvSpPr txBox="1">
            <a:spLocks noGrp="1"/>
          </p:cNvSpPr>
          <p:nvPr>
            <p:ph type="body" idx="2"/>
          </p:nvPr>
        </p:nvSpPr>
        <p:spPr>
          <a:xfrm>
            <a:off x="2519364" y="8229600"/>
            <a:ext cx="11796712" cy="152463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4000"/>
              </a:spcBef>
              <a:spcAft>
                <a:spcPts val="0"/>
              </a:spcAft>
              <a:buClr>
                <a:schemeClr val="dk1"/>
              </a:buClr>
              <a:buSzPts val="6400"/>
              <a:buNone/>
              <a:defRPr sz="6400"/>
            </a:lvl1pPr>
            <a:lvl2pPr marL="914400" lvl="1" indent="-228600" algn="l">
              <a:lnSpc>
                <a:spcPct val="90000"/>
              </a:lnSpc>
              <a:spcBef>
                <a:spcPts val="2000"/>
              </a:spcBef>
              <a:spcAft>
                <a:spcPts val="0"/>
              </a:spcAft>
              <a:buClr>
                <a:schemeClr val="dk1"/>
              </a:buClr>
              <a:buSzPts val="5600"/>
              <a:buNone/>
              <a:defRPr sz="5600"/>
            </a:lvl2pPr>
            <a:lvl3pPr marL="1371600" lvl="2" indent="-228600" algn="l">
              <a:lnSpc>
                <a:spcPct val="90000"/>
              </a:lnSpc>
              <a:spcBef>
                <a:spcPts val="2000"/>
              </a:spcBef>
              <a:spcAft>
                <a:spcPts val="0"/>
              </a:spcAft>
              <a:buClr>
                <a:schemeClr val="dk1"/>
              </a:buClr>
              <a:buSzPts val="4800"/>
              <a:buNone/>
              <a:defRPr sz="4800"/>
            </a:lvl3pPr>
            <a:lvl4pPr marL="1828800" lvl="3" indent="-228600" algn="l">
              <a:lnSpc>
                <a:spcPct val="90000"/>
              </a:lnSpc>
              <a:spcBef>
                <a:spcPts val="2000"/>
              </a:spcBef>
              <a:spcAft>
                <a:spcPts val="0"/>
              </a:spcAft>
              <a:buClr>
                <a:schemeClr val="dk1"/>
              </a:buClr>
              <a:buSzPts val="4000"/>
              <a:buNone/>
              <a:defRPr sz="4000"/>
            </a:lvl4pPr>
            <a:lvl5pPr marL="2286000" lvl="4" indent="-228600" algn="l">
              <a:lnSpc>
                <a:spcPct val="90000"/>
              </a:lnSpc>
              <a:spcBef>
                <a:spcPts val="2000"/>
              </a:spcBef>
              <a:spcAft>
                <a:spcPts val="0"/>
              </a:spcAft>
              <a:buClr>
                <a:schemeClr val="dk1"/>
              </a:buClr>
              <a:buSzPts val="4000"/>
              <a:buNone/>
              <a:defRPr sz="4000"/>
            </a:lvl5pPr>
            <a:lvl6pPr marL="2743200" lvl="5" indent="-228600" algn="l">
              <a:lnSpc>
                <a:spcPct val="90000"/>
              </a:lnSpc>
              <a:spcBef>
                <a:spcPts val="2000"/>
              </a:spcBef>
              <a:spcAft>
                <a:spcPts val="0"/>
              </a:spcAft>
              <a:buClr>
                <a:schemeClr val="dk1"/>
              </a:buClr>
              <a:buSzPts val="4000"/>
              <a:buNone/>
              <a:defRPr sz="4000"/>
            </a:lvl6pPr>
            <a:lvl7pPr marL="3200400" lvl="6" indent="-228600" algn="l">
              <a:lnSpc>
                <a:spcPct val="90000"/>
              </a:lnSpc>
              <a:spcBef>
                <a:spcPts val="2000"/>
              </a:spcBef>
              <a:spcAft>
                <a:spcPts val="0"/>
              </a:spcAft>
              <a:buClr>
                <a:schemeClr val="dk1"/>
              </a:buClr>
              <a:buSzPts val="4000"/>
              <a:buNone/>
              <a:defRPr sz="4000"/>
            </a:lvl7pPr>
            <a:lvl8pPr marL="3657600" lvl="7" indent="-228600" algn="l">
              <a:lnSpc>
                <a:spcPct val="90000"/>
              </a:lnSpc>
              <a:spcBef>
                <a:spcPts val="2000"/>
              </a:spcBef>
              <a:spcAft>
                <a:spcPts val="0"/>
              </a:spcAft>
              <a:buClr>
                <a:schemeClr val="dk1"/>
              </a:buClr>
              <a:buSzPts val="4000"/>
              <a:buNone/>
              <a:defRPr sz="4000"/>
            </a:lvl8pPr>
            <a:lvl9pPr marL="4114800" lvl="8" indent="-228600" algn="l">
              <a:lnSpc>
                <a:spcPct val="90000"/>
              </a:lnSpc>
              <a:spcBef>
                <a:spcPts val="2000"/>
              </a:spcBef>
              <a:spcAft>
                <a:spcPts val="0"/>
              </a:spcAft>
              <a:buClr>
                <a:schemeClr val="dk1"/>
              </a:buClr>
              <a:buSzPts val="4000"/>
              <a:buNone/>
              <a:defRPr sz="4000"/>
            </a:lvl9pPr>
          </a:lstStyle>
          <a:p>
            <a:endParaRPr/>
          </a:p>
        </p:txBody>
      </p:sp>
      <p:sp>
        <p:nvSpPr>
          <p:cNvPr id="58" name="Google Shape;58;p10"/>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2519364" y="1828800"/>
            <a:ext cx="11796712" cy="6400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2800"/>
              <a:buFont typeface="Calibri"/>
              <a:buNone/>
              <a:defRPr sz="1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a:spLocks noGrp="1"/>
          </p:cNvSpPr>
          <p:nvPr>
            <p:ph type="pic" idx="2"/>
          </p:nvPr>
        </p:nvSpPr>
        <p:spPr>
          <a:xfrm>
            <a:off x="15549564" y="3949706"/>
            <a:ext cx="18516600" cy="19494500"/>
          </a:xfrm>
          <a:prstGeom prst="rect">
            <a:avLst/>
          </a:prstGeom>
          <a:noFill/>
          <a:ln>
            <a:noFill/>
          </a:ln>
        </p:spPr>
      </p:sp>
      <p:sp>
        <p:nvSpPr>
          <p:cNvPr id="64" name="Google Shape;64;p11"/>
          <p:cNvSpPr txBox="1">
            <a:spLocks noGrp="1"/>
          </p:cNvSpPr>
          <p:nvPr>
            <p:ph type="body" idx="1"/>
          </p:nvPr>
        </p:nvSpPr>
        <p:spPr>
          <a:xfrm>
            <a:off x="2519364" y="8229600"/>
            <a:ext cx="11796712" cy="152463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4000"/>
              </a:spcBef>
              <a:spcAft>
                <a:spcPts val="0"/>
              </a:spcAft>
              <a:buClr>
                <a:schemeClr val="dk1"/>
              </a:buClr>
              <a:buSzPts val="6400"/>
              <a:buNone/>
              <a:defRPr sz="6400"/>
            </a:lvl1pPr>
            <a:lvl2pPr marL="914400" lvl="1" indent="-228600" algn="l">
              <a:lnSpc>
                <a:spcPct val="90000"/>
              </a:lnSpc>
              <a:spcBef>
                <a:spcPts val="2000"/>
              </a:spcBef>
              <a:spcAft>
                <a:spcPts val="0"/>
              </a:spcAft>
              <a:buClr>
                <a:schemeClr val="dk1"/>
              </a:buClr>
              <a:buSzPts val="5600"/>
              <a:buNone/>
              <a:defRPr sz="5600"/>
            </a:lvl2pPr>
            <a:lvl3pPr marL="1371600" lvl="2" indent="-228600" algn="l">
              <a:lnSpc>
                <a:spcPct val="90000"/>
              </a:lnSpc>
              <a:spcBef>
                <a:spcPts val="2000"/>
              </a:spcBef>
              <a:spcAft>
                <a:spcPts val="0"/>
              </a:spcAft>
              <a:buClr>
                <a:schemeClr val="dk1"/>
              </a:buClr>
              <a:buSzPts val="4800"/>
              <a:buNone/>
              <a:defRPr sz="4800"/>
            </a:lvl3pPr>
            <a:lvl4pPr marL="1828800" lvl="3" indent="-228600" algn="l">
              <a:lnSpc>
                <a:spcPct val="90000"/>
              </a:lnSpc>
              <a:spcBef>
                <a:spcPts val="2000"/>
              </a:spcBef>
              <a:spcAft>
                <a:spcPts val="0"/>
              </a:spcAft>
              <a:buClr>
                <a:schemeClr val="dk1"/>
              </a:buClr>
              <a:buSzPts val="4000"/>
              <a:buNone/>
              <a:defRPr sz="4000"/>
            </a:lvl4pPr>
            <a:lvl5pPr marL="2286000" lvl="4" indent="-228600" algn="l">
              <a:lnSpc>
                <a:spcPct val="90000"/>
              </a:lnSpc>
              <a:spcBef>
                <a:spcPts val="2000"/>
              </a:spcBef>
              <a:spcAft>
                <a:spcPts val="0"/>
              </a:spcAft>
              <a:buClr>
                <a:schemeClr val="dk1"/>
              </a:buClr>
              <a:buSzPts val="4000"/>
              <a:buNone/>
              <a:defRPr sz="4000"/>
            </a:lvl5pPr>
            <a:lvl6pPr marL="2743200" lvl="5" indent="-228600" algn="l">
              <a:lnSpc>
                <a:spcPct val="90000"/>
              </a:lnSpc>
              <a:spcBef>
                <a:spcPts val="2000"/>
              </a:spcBef>
              <a:spcAft>
                <a:spcPts val="0"/>
              </a:spcAft>
              <a:buClr>
                <a:schemeClr val="dk1"/>
              </a:buClr>
              <a:buSzPts val="4000"/>
              <a:buNone/>
              <a:defRPr sz="4000"/>
            </a:lvl6pPr>
            <a:lvl7pPr marL="3200400" lvl="6" indent="-228600" algn="l">
              <a:lnSpc>
                <a:spcPct val="90000"/>
              </a:lnSpc>
              <a:spcBef>
                <a:spcPts val="2000"/>
              </a:spcBef>
              <a:spcAft>
                <a:spcPts val="0"/>
              </a:spcAft>
              <a:buClr>
                <a:schemeClr val="dk1"/>
              </a:buClr>
              <a:buSzPts val="4000"/>
              <a:buNone/>
              <a:defRPr sz="4000"/>
            </a:lvl7pPr>
            <a:lvl8pPr marL="3657600" lvl="7" indent="-228600" algn="l">
              <a:lnSpc>
                <a:spcPct val="90000"/>
              </a:lnSpc>
              <a:spcBef>
                <a:spcPts val="2000"/>
              </a:spcBef>
              <a:spcAft>
                <a:spcPts val="0"/>
              </a:spcAft>
              <a:buClr>
                <a:schemeClr val="dk1"/>
              </a:buClr>
              <a:buSzPts val="4000"/>
              <a:buNone/>
              <a:defRPr sz="4000"/>
            </a:lvl8pPr>
            <a:lvl9pPr marL="4114800" lvl="8" indent="-228600" algn="l">
              <a:lnSpc>
                <a:spcPct val="90000"/>
              </a:lnSpc>
              <a:spcBef>
                <a:spcPts val="2000"/>
              </a:spcBef>
              <a:spcAft>
                <a:spcPts val="0"/>
              </a:spcAft>
              <a:buClr>
                <a:schemeClr val="dk1"/>
              </a:buClr>
              <a:buSzPts val="4000"/>
              <a:buNone/>
              <a:defRPr sz="4000"/>
            </a:lvl9pPr>
          </a:lstStyle>
          <a:p>
            <a:endParaRPr/>
          </a:p>
        </p:txBody>
      </p:sp>
      <p:sp>
        <p:nvSpPr>
          <p:cNvPr id="65" name="Google Shape;65;p11"/>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2514600" y="1460506"/>
            <a:ext cx="31546800" cy="530225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2"/>
          <p:cNvSpPr txBox="1">
            <a:spLocks noGrp="1"/>
          </p:cNvSpPr>
          <p:nvPr>
            <p:ph type="body" idx="1"/>
          </p:nvPr>
        </p:nvSpPr>
        <p:spPr>
          <a:xfrm rot="5400000">
            <a:off x="9585324" y="231776"/>
            <a:ext cx="17405352" cy="315468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000"/>
              </a:spcBef>
              <a:spcAft>
                <a:spcPts val="0"/>
              </a:spcAft>
              <a:buClr>
                <a:schemeClr val="dk1"/>
              </a:buClr>
              <a:buSzPts val="1800"/>
              <a:buChar char="•"/>
              <a:defRPr/>
            </a:lvl1pPr>
            <a:lvl2pPr marL="914400" lvl="1" indent="-342900" algn="l">
              <a:lnSpc>
                <a:spcPct val="90000"/>
              </a:lnSpc>
              <a:spcBef>
                <a:spcPts val="2000"/>
              </a:spcBef>
              <a:spcAft>
                <a:spcPts val="0"/>
              </a:spcAft>
              <a:buClr>
                <a:schemeClr val="dk1"/>
              </a:buClr>
              <a:buSzPts val="1800"/>
              <a:buChar char="•"/>
              <a:defRPr/>
            </a:lvl2pPr>
            <a:lvl3pPr marL="1371600" lvl="2" indent="-342900" algn="l">
              <a:lnSpc>
                <a:spcPct val="90000"/>
              </a:lnSpc>
              <a:spcBef>
                <a:spcPts val="2000"/>
              </a:spcBef>
              <a:spcAft>
                <a:spcPts val="0"/>
              </a:spcAft>
              <a:buClr>
                <a:schemeClr val="dk1"/>
              </a:buClr>
              <a:buSzPts val="1800"/>
              <a:buChar char="•"/>
              <a:defRPr/>
            </a:lvl3pPr>
            <a:lvl4pPr marL="1828800" lvl="3" indent="-342900" algn="l">
              <a:lnSpc>
                <a:spcPct val="90000"/>
              </a:lnSpc>
              <a:spcBef>
                <a:spcPts val="2000"/>
              </a:spcBef>
              <a:spcAft>
                <a:spcPts val="0"/>
              </a:spcAft>
              <a:buClr>
                <a:schemeClr val="dk1"/>
              </a:buClr>
              <a:buSzPts val="1800"/>
              <a:buChar char="•"/>
              <a:defRPr/>
            </a:lvl4pPr>
            <a:lvl5pPr marL="2286000" lvl="4" indent="-342900" algn="l">
              <a:lnSpc>
                <a:spcPct val="90000"/>
              </a:lnSpc>
              <a:spcBef>
                <a:spcPts val="2000"/>
              </a:spcBef>
              <a:spcAft>
                <a:spcPts val="0"/>
              </a:spcAft>
              <a:buClr>
                <a:schemeClr val="dk1"/>
              </a:buClr>
              <a:buSzPts val="1800"/>
              <a:buChar char="•"/>
              <a:defRPr/>
            </a:lvl5pPr>
            <a:lvl6pPr marL="2743200" lvl="5" indent="-342900" algn="l">
              <a:lnSpc>
                <a:spcPct val="90000"/>
              </a:lnSpc>
              <a:spcBef>
                <a:spcPts val="2000"/>
              </a:spcBef>
              <a:spcAft>
                <a:spcPts val="0"/>
              </a:spcAft>
              <a:buClr>
                <a:schemeClr val="dk1"/>
              </a:buClr>
              <a:buSzPts val="1800"/>
              <a:buChar char="•"/>
              <a:defRPr/>
            </a:lvl6pPr>
            <a:lvl7pPr marL="3200400" lvl="6" indent="-342900" algn="l">
              <a:lnSpc>
                <a:spcPct val="90000"/>
              </a:lnSpc>
              <a:spcBef>
                <a:spcPts val="2000"/>
              </a:spcBef>
              <a:spcAft>
                <a:spcPts val="0"/>
              </a:spcAft>
              <a:buClr>
                <a:schemeClr val="dk1"/>
              </a:buClr>
              <a:buSzPts val="1800"/>
              <a:buChar char="•"/>
              <a:defRPr/>
            </a:lvl7pPr>
            <a:lvl8pPr marL="3657600" lvl="7" indent="-342900" algn="l">
              <a:lnSpc>
                <a:spcPct val="90000"/>
              </a:lnSpc>
              <a:spcBef>
                <a:spcPts val="2000"/>
              </a:spcBef>
              <a:spcAft>
                <a:spcPts val="0"/>
              </a:spcAft>
              <a:buClr>
                <a:schemeClr val="dk1"/>
              </a:buClr>
              <a:buSzPts val="1800"/>
              <a:buChar char="•"/>
              <a:defRPr/>
            </a:lvl8pPr>
            <a:lvl9pPr marL="4114800" lvl="8" indent="-342900" algn="l">
              <a:lnSpc>
                <a:spcPct val="90000"/>
              </a:lnSpc>
              <a:spcBef>
                <a:spcPts val="2000"/>
              </a:spcBef>
              <a:spcAft>
                <a:spcPts val="0"/>
              </a:spcAft>
              <a:buClr>
                <a:schemeClr val="dk1"/>
              </a:buClr>
              <a:buSzPts val="1800"/>
              <a:buChar char="•"/>
              <a:defRPr/>
            </a:lvl9pPr>
          </a:lstStyle>
          <a:p>
            <a:endParaRPr/>
          </a:p>
        </p:txBody>
      </p:sp>
      <p:sp>
        <p:nvSpPr>
          <p:cNvPr id="71" name="Google Shape;71;p12"/>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2514600" y="1460506"/>
            <a:ext cx="31546800" cy="530225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7600"/>
              <a:buFont typeface="Calibri"/>
              <a:buNone/>
              <a:defRPr sz="17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2514600" y="7302500"/>
            <a:ext cx="31546800" cy="17405352"/>
          </a:xfrm>
          <a:prstGeom prst="rect">
            <a:avLst/>
          </a:prstGeom>
          <a:noFill/>
          <a:ln>
            <a:noFill/>
          </a:ln>
        </p:spPr>
        <p:txBody>
          <a:bodyPr spcFirstLastPara="1" wrap="square" lIns="91425" tIns="45700" rIns="91425" bIns="45700" anchor="t" anchorCtr="0">
            <a:normAutofit/>
          </a:bodyPr>
          <a:lstStyle>
            <a:lvl1pPr marL="457200" marR="0" lvl="0" indent="-939800" algn="l" rtl="0">
              <a:lnSpc>
                <a:spcPct val="90000"/>
              </a:lnSpc>
              <a:spcBef>
                <a:spcPts val="400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1pPr>
            <a:lvl2pPr marL="914400" marR="0" lvl="1" indent="-838200" algn="l" rtl="0">
              <a:lnSpc>
                <a:spcPct val="90000"/>
              </a:lnSpc>
              <a:spcBef>
                <a:spcPts val="200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2pPr>
            <a:lvl3pPr marL="1371600" marR="0" lvl="2" indent="-736600" algn="l" rtl="0">
              <a:lnSpc>
                <a:spcPct val="90000"/>
              </a:lnSpc>
              <a:spcBef>
                <a:spcPts val="2000"/>
              </a:spcBef>
              <a:spcAft>
                <a:spcPts val="0"/>
              </a:spcAft>
              <a:buClr>
                <a:schemeClr val="dk1"/>
              </a:buClr>
              <a:buSzPts val="8000"/>
              <a:buFont typeface="Arial"/>
              <a:buChar char="•"/>
              <a:defRPr sz="8000" b="0" i="0" u="none" strike="noStrike" cap="none">
                <a:solidFill>
                  <a:schemeClr val="dk1"/>
                </a:solidFill>
                <a:latin typeface="Calibri"/>
                <a:ea typeface="Calibri"/>
                <a:cs typeface="Calibri"/>
                <a:sym typeface="Calibri"/>
              </a:defRPr>
            </a:lvl3pPr>
            <a:lvl4pPr marL="1828800" marR="0" lvl="3" indent="-685800" algn="l" rtl="0">
              <a:lnSpc>
                <a:spcPct val="90000"/>
              </a:lnSpc>
              <a:spcBef>
                <a:spcPts val="200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4pPr>
            <a:lvl5pPr marL="2286000" marR="0" lvl="4" indent="-685800" algn="l" rtl="0">
              <a:lnSpc>
                <a:spcPct val="90000"/>
              </a:lnSpc>
              <a:spcBef>
                <a:spcPts val="200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5pPr>
            <a:lvl6pPr marL="2743200" marR="0" lvl="5" indent="-685800" algn="l" rtl="0">
              <a:lnSpc>
                <a:spcPct val="90000"/>
              </a:lnSpc>
              <a:spcBef>
                <a:spcPts val="200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6pPr>
            <a:lvl7pPr marL="3200400" marR="0" lvl="6" indent="-685800" algn="l" rtl="0">
              <a:lnSpc>
                <a:spcPct val="90000"/>
              </a:lnSpc>
              <a:spcBef>
                <a:spcPts val="200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7pPr>
            <a:lvl8pPr marL="3657600" marR="0" lvl="7" indent="-685800" algn="l" rtl="0">
              <a:lnSpc>
                <a:spcPct val="90000"/>
              </a:lnSpc>
              <a:spcBef>
                <a:spcPts val="200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8pPr>
            <a:lvl9pPr marL="4114800" marR="0" lvl="8" indent="-685800" algn="l" rtl="0">
              <a:lnSpc>
                <a:spcPct val="90000"/>
              </a:lnSpc>
              <a:spcBef>
                <a:spcPts val="200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2514600" y="25425406"/>
            <a:ext cx="8229600" cy="14605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12115800" y="25425406"/>
            <a:ext cx="12344400" cy="14605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25831800" y="25425406"/>
            <a:ext cx="8229600" cy="14605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4800"/>
              <a:buFont typeface="Arial"/>
              <a:buNone/>
              <a:defRPr sz="4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13" Type="http://schemas.openxmlformats.org/officeDocument/2006/relationships/image" Target="../media/image11.emf"/><Relationship Id="rId3" Type="http://schemas.openxmlformats.org/officeDocument/2006/relationships/image" Target="../media/image1.png"/><Relationship Id="rId7" Type="http://schemas.openxmlformats.org/officeDocument/2006/relationships/image" Target="../media/image5.emf"/><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image" Target="../media/image9.emf"/><Relationship Id="rId5" Type="http://schemas.openxmlformats.org/officeDocument/2006/relationships/image" Target="../media/image3.emf"/><Relationship Id="rId15" Type="http://schemas.openxmlformats.org/officeDocument/2006/relationships/image" Target="../media/image13.png"/><Relationship Id="rId10" Type="http://schemas.openxmlformats.org/officeDocument/2006/relationships/image" Target="../media/image8.emf"/><Relationship Id="rId4" Type="http://schemas.openxmlformats.org/officeDocument/2006/relationships/image" Target="../media/image2.png"/><Relationship Id="rId9" Type="http://schemas.openxmlformats.org/officeDocument/2006/relationships/image" Target="../media/image7.emf"/><Relationship Id="rId1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95" name="Google Shape;95;p1"/>
          <p:cNvSpPr/>
          <p:nvPr/>
        </p:nvSpPr>
        <p:spPr>
          <a:xfrm>
            <a:off x="0" y="-1270"/>
            <a:ext cx="36576000" cy="2700000"/>
          </a:xfrm>
          <a:prstGeom prst="rect">
            <a:avLst/>
          </a:prstGeom>
          <a:solidFill>
            <a:srgbClr val="200E41"/>
          </a:solidFill>
          <a:ln w="12700" cap="flat" cmpd="sng">
            <a:solidFill>
              <a:srgbClr val="6D9EEB"/>
            </a:solidFill>
            <a:prstDash val="solid"/>
            <a:miter lim="800000"/>
            <a:headEnd type="none" w="sm" len="sm"/>
            <a:tailEnd type="none" w="sm" len="sm"/>
          </a:ln>
        </p:spPr>
        <p:txBody>
          <a:bodyPr spcFirstLastPara="1" wrap="square" lIns="360000" tIns="45700" rIns="91425" bIns="45700" anchor="ctr" anchorCtr="0">
            <a:noAutofit/>
          </a:bodyPr>
          <a:lstStyle/>
          <a:p>
            <a:pPr marL="0" marR="0" lvl="0" indent="0" rtl="0">
              <a:lnSpc>
                <a:spcPct val="100000"/>
              </a:lnSpc>
              <a:spcBef>
                <a:spcPts val="0"/>
              </a:spcBef>
              <a:spcAft>
                <a:spcPts val="0"/>
              </a:spcAft>
              <a:buClr>
                <a:srgbClr val="000000"/>
              </a:buClr>
              <a:buSzPts val="6600"/>
              <a:buFont typeface="Arial"/>
              <a:buNone/>
            </a:pPr>
            <a:r>
              <a:rPr lang="en-US" sz="4700" dirty="0">
                <a:solidFill>
                  <a:schemeClr val="bg1"/>
                </a:solidFill>
                <a:latin typeface="Arial" panose="020B0604020202020204" pitchFamily="34" charset="0"/>
                <a:cs typeface="Arial" panose="020B0604020202020204" pitchFamily="34" charset="0"/>
              </a:rPr>
              <a:t>scGFP: A Single-Cell RNA-Seq Study of Correlation Methods for Promoter-Reporter and Native Gene Expression</a:t>
            </a:r>
          </a:p>
          <a:p>
            <a:pPr marL="0" marR="0" lvl="0" indent="0" rtl="0">
              <a:lnSpc>
                <a:spcPct val="100000"/>
              </a:lnSpc>
              <a:spcBef>
                <a:spcPts val="0"/>
              </a:spcBef>
              <a:spcAft>
                <a:spcPts val="0"/>
              </a:spcAft>
              <a:buClr>
                <a:srgbClr val="000000"/>
              </a:buClr>
              <a:buSzPts val="6600"/>
              <a:buFont typeface="Arial"/>
              <a:buNone/>
            </a:pPr>
            <a:endParaRPr lang="en-US" sz="2800" u="none" strike="noStrike" cap="none" dirty="0">
              <a:solidFill>
                <a:schemeClr val="bg1"/>
              </a:solidFill>
              <a:latin typeface="Arial" panose="020B0604020202020204" pitchFamily="34" charset="0"/>
              <a:ea typeface="Calibri"/>
              <a:cs typeface="Arial" panose="020B0604020202020204" pitchFamily="34" charset="0"/>
              <a:sym typeface="Calibri"/>
            </a:endParaRPr>
          </a:p>
          <a:p>
            <a:pPr marL="0" marR="0" lvl="0" indent="0" rtl="0">
              <a:lnSpc>
                <a:spcPct val="100000"/>
              </a:lnSpc>
              <a:spcBef>
                <a:spcPts val="0"/>
              </a:spcBef>
              <a:spcAft>
                <a:spcPts val="0"/>
              </a:spcAft>
              <a:buClr>
                <a:srgbClr val="000000"/>
              </a:buClr>
              <a:buSzPts val="6600"/>
              <a:buFont typeface="Arial"/>
              <a:buNone/>
            </a:pPr>
            <a:r>
              <a:rPr lang="en-US" sz="2800" u="none" strike="noStrike" cap="none" dirty="0">
                <a:solidFill>
                  <a:schemeClr val="bg1"/>
                </a:solidFill>
                <a:latin typeface="Arial" panose="020B0604020202020204" pitchFamily="34" charset="0"/>
                <a:ea typeface="Calibri"/>
                <a:cs typeface="Arial" panose="020B0604020202020204" pitchFamily="34" charset="0"/>
                <a:sym typeface="Calibri"/>
              </a:rPr>
              <a:t>Tran </a:t>
            </a:r>
            <a:r>
              <a:rPr lang="en-US" sz="2800" b="1" i="0" u="none" strike="noStrike" cap="none" dirty="0">
                <a:solidFill>
                  <a:schemeClr val="bg1"/>
                </a:solidFill>
                <a:latin typeface="Arial" panose="020B0604020202020204" pitchFamily="34" charset="0"/>
                <a:ea typeface="Calibri"/>
                <a:cs typeface="Arial" panose="020B0604020202020204" pitchFamily="34" charset="0"/>
                <a:sym typeface="Calibri"/>
              </a:rPr>
              <a:t>N. Chau, Razan Alajoleen, Sanchari Kundu, Bastiaan Bargmann, Song Li</a:t>
            </a:r>
            <a:endParaRPr lang="en-US" sz="2800" b="1" dirty="0">
              <a:solidFill>
                <a:schemeClr val="bg1"/>
              </a:solidFill>
              <a:latin typeface="Arial" panose="020B0604020202020204" pitchFamily="34" charset="0"/>
              <a:ea typeface="Calibri"/>
              <a:cs typeface="Arial" panose="020B0604020202020204" pitchFamily="34" charset="0"/>
              <a:sym typeface="Calibri"/>
            </a:endParaRPr>
          </a:p>
          <a:p>
            <a:pPr marL="0" marR="0" lvl="0" indent="0" rtl="0">
              <a:lnSpc>
                <a:spcPct val="100000"/>
              </a:lnSpc>
              <a:spcBef>
                <a:spcPts val="0"/>
              </a:spcBef>
              <a:spcAft>
                <a:spcPts val="0"/>
              </a:spcAft>
              <a:buClr>
                <a:srgbClr val="000000"/>
              </a:buClr>
              <a:buSzPts val="4000"/>
              <a:buFont typeface="Arial"/>
              <a:buNone/>
            </a:pPr>
            <a:r>
              <a:rPr lang="en-US" sz="2800" b="0" i="0" u="none" strike="noStrike" cap="none" dirty="0">
                <a:solidFill>
                  <a:schemeClr val="bg1"/>
                </a:solidFill>
                <a:latin typeface="Arial" panose="020B0604020202020204" pitchFamily="34" charset="0"/>
                <a:ea typeface="Calibri"/>
                <a:cs typeface="Arial" panose="020B0604020202020204" pitchFamily="34" charset="0"/>
                <a:sym typeface="Calibri"/>
              </a:rPr>
              <a:t>School of Plant and Environmental Sciences, Virginia Tech, Blacksburg, VA, 24061</a:t>
            </a:r>
          </a:p>
        </p:txBody>
      </p:sp>
      <p:sp>
        <p:nvSpPr>
          <p:cNvPr id="119" name="Google Shape;119;p1"/>
          <p:cNvSpPr/>
          <p:nvPr/>
        </p:nvSpPr>
        <p:spPr>
          <a:xfrm>
            <a:off x="24316266" y="17712000"/>
            <a:ext cx="12267918" cy="9720000"/>
          </a:xfrm>
          <a:prstGeom prst="round2DiagRect">
            <a:avLst>
              <a:gd name="adj1" fmla="val 39140"/>
              <a:gd name="adj2" fmla="val 0"/>
            </a:avLst>
          </a:prstGeom>
          <a:solidFill>
            <a:srgbClr val="CFC4E3"/>
          </a:solidFill>
          <a:ln>
            <a:noFill/>
          </a:ln>
        </p:spPr>
        <p:txBody>
          <a:bodyPr spcFirstLastPara="1" wrap="square" lIns="91425" tIns="45700" rIns="91425" bIns="45700" anchor="ctr" anchorCtr="0">
            <a:noAutofit/>
          </a:bodyPr>
          <a:lstStyle/>
          <a:p>
            <a:pPr marL="22225" marR="0" lvl="0" algn="just" rtl="0">
              <a:lnSpc>
                <a:spcPct val="100000"/>
              </a:lnSpc>
              <a:spcBef>
                <a:spcPts val="0"/>
              </a:spcBef>
              <a:spcAft>
                <a:spcPts val="0"/>
              </a:spcAft>
              <a:buClr>
                <a:schemeClr val="dk1"/>
              </a:buClr>
              <a:buSzPts val="3200"/>
            </a:pPr>
            <a:r>
              <a:rPr lang="en-US" sz="2800" b="0" i="0" u="none" strike="noStrike" cap="none" dirty="0">
                <a:solidFill>
                  <a:srgbClr val="000000"/>
                </a:solidFill>
                <a:latin typeface="Arial" panose="020B0604020202020204" pitchFamily="34" charset="0"/>
                <a:cs typeface="Arial" panose="020B0604020202020204" pitchFamily="34" charset="0"/>
                <a:sym typeface="Arial"/>
              </a:rPr>
              <a:t>REFERENCES</a:t>
            </a:r>
          </a:p>
          <a:p>
            <a:pPr indent="-406400">
              <a:lnSpc>
                <a:spcPct val="115000"/>
              </a:lnSpc>
              <a:spcAft>
                <a:spcPts val="800"/>
              </a:spcAft>
            </a:pPr>
            <a:r>
              <a:rPr lang="en-US" sz="2000" kern="100" dirty="0">
                <a:effectLst/>
                <a:latin typeface="Arial" panose="020B0604020202020204" pitchFamily="34" charset="0"/>
                <a:ea typeface="Times New Roman" panose="02020603050405020304" pitchFamily="18" charset="0"/>
                <a:cs typeface="Arial" panose="020B0604020202020204" pitchFamily="34" charset="0"/>
              </a:rPr>
              <a:t>1. Islam, M. T. et al. Advances in the Application of Single-Cell Transcriptomics in Plant Systems and Synthetic Biology. </a:t>
            </a:r>
            <a:r>
              <a:rPr lang="en-US" sz="2000" kern="100" dirty="0" err="1">
                <a:effectLst/>
                <a:latin typeface="Arial" panose="020B0604020202020204" pitchFamily="34" charset="0"/>
                <a:ea typeface="Times New Roman" panose="02020603050405020304" pitchFamily="18" charset="0"/>
                <a:cs typeface="Arial" panose="020B0604020202020204" pitchFamily="34" charset="0"/>
              </a:rPr>
              <a:t>BioDesign</a:t>
            </a:r>
            <a:r>
              <a:rPr lang="en-US" sz="2000" kern="100" dirty="0">
                <a:effectLst/>
                <a:latin typeface="Arial" panose="020B0604020202020204" pitchFamily="34" charset="0"/>
                <a:ea typeface="Times New Roman" panose="02020603050405020304" pitchFamily="18" charset="0"/>
                <a:cs typeface="Arial" panose="020B0604020202020204" pitchFamily="34" charset="0"/>
              </a:rPr>
              <a:t> Research 6, (2024).</a:t>
            </a:r>
            <a:endParaRPr lang="en-US" sz="2000" kern="100" dirty="0">
              <a:effectLst/>
              <a:latin typeface="Arial" panose="020B0604020202020204" pitchFamily="34" charset="0"/>
              <a:ea typeface="Aptos" panose="020B0004020202020204" pitchFamily="34" charset="0"/>
              <a:cs typeface="Arial" panose="020B0604020202020204" pitchFamily="34" charset="0"/>
            </a:endParaRPr>
          </a:p>
          <a:p>
            <a:pPr indent="-406400">
              <a:lnSpc>
                <a:spcPct val="115000"/>
              </a:lnSpc>
              <a:spcAft>
                <a:spcPts val="800"/>
              </a:spcAft>
            </a:pPr>
            <a:r>
              <a:rPr lang="en-US" sz="2000" kern="100" dirty="0">
                <a:effectLst/>
                <a:latin typeface="Arial" panose="020B0604020202020204" pitchFamily="34" charset="0"/>
                <a:ea typeface="Times New Roman" panose="02020603050405020304" pitchFamily="18" charset="0"/>
                <a:cs typeface="Arial" panose="020B0604020202020204" pitchFamily="34" charset="0"/>
              </a:rPr>
              <a:t>2. Bawa, G., Liu, Z., Yu, X., Qin, A. &amp; Sun, X. Single-Cell RNA Sequencing for Plant Research: Insights and Possible Benefits. Int J Mol Sci 23, 4497 (2022).</a:t>
            </a:r>
            <a:endParaRPr lang="en-US" sz="2000" kern="100" dirty="0">
              <a:effectLst/>
              <a:latin typeface="Arial" panose="020B0604020202020204" pitchFamily="34" charset="0"/>
              <a:ea typeface="Aptos" panose="020B0004020202020204" pitchFamily="34" charset="0"/>
              <a:cs typeface="Arial" panose="020B0604020202020204" pitchFamily="34" charset="0"/>
            </a:endParaRPr>
          </a:p>
          <a:p>
            <a:pPr indent="-406400">
              <a:lnSpc>
                <a:spcPct val="115000"/>
              </a:lnSpc>
              <a:spcAft>
                <a:spcPts val="800"/>
              </a:spcAft>
            </a:pPr>
            <a:r>
              <a:rPr lang="en-US" sz="2000" kern="100" dirty="0">
                <a:effectLst/>
                <a:latin typeface="Arial" panose="020B0604020202020204" pitchFamily="34" charset="0"/>
                <a:ea typeface="Times New Roman" panose="02020603050405020304" pitchFamily="18" charset="0"/>
                <a:cs typeface="Arial" panose="020B0604020202020204" pitchFamily="34" charset="0"/>
              </a:rPr>
              <a:t>3. Ruprecht, C. et al. Phylogenomic analysis of gene co‐expression networks reveals the evolution of functional modules. The Plant Journal 90, 447–465 (2017).</a:t>
            </a:r>
          </a:p>
          <a:p>
            <a:pPr indent="-406400">
              <a:lnSpc>
                <a:spcPct val="115000"/>
              </a:lnSpc>
              <a:spcAft>
                <a:spcPts val="800"/>
              </a:spcAft>
            </a:pPr>
            <a:r>
              <a:rPr lang="en-US" sz="2000" kern="100" dirty="0">
                <a:latin typeface="Arial" panose="020B0604020202020204" pitchFamily="34" charset="0"/>
                <a:ea typeface="Times New Roman" panose="02020603050405020304" pitchFamily="18" charset="0"/>
                <a:cs typeface="Arial" panose="020B0604020202020204" pitchFamily="34" charset="0"/>
              </a:rPr>
              <a:t>4. </a:t>
            </a:r>
            <a:r>
              <a:rPr lang="en-US" sz="2000" kern="100" dirty="0">
                <a:effectLst/>
                <a:latin typeface="Arial" panose="020B0604020202020204" pitchFamily="34" charset="0"/>
                <a:ea typeface="Times New Roman" panose="02020603050405020304" pitchFamily="18" charset="0"/>
                <a:cs typeface="Arial" panose="020B0604020202020204" pitchFamily="34" charset="0"/>
              </a:rPr>
              <a:t>Hou, J. et al. Distance correlation application to gene co-expression network analysis. BMC Bioinformatics 23, 81 (2022).</a:t>
            </a:r>
          </a:p>
          <a:p>
            <a:pPr indent="-406400">
              <a:lnSpc>
                <a:spcPct val="115000"/>
              </a:lnSpc>
              <a:spcAft>
                <a:spcPts val="800"/>
              </a:spcAft>
            </a:pPr>
            <a:r>
              <a:rPr lang="en-US" sz="2000" kern="100" dirty="0">
                <a:effectLst/>
                <a:latin typeface="Arial" panose="020B0604020202020204" pitchFamily="34" charset="0"/>
                <a:ea typeface="Times New Roman" panose="02020603050405020304" pitchFamily="18" charset="0"/>
                <a:cs typeface="Arial" panose="020B0604020202020204" pitchFamily="34" charset="0"/>
              </a:rPr>
              <a:t>5. Su, Chang, et al. "Cell-type-specific co-expression inference from single cell RNA-sequencing data." Nature Communications 14.1 (2023): 4846.</a:t>
            </a:r>
          </a:p>
          <a:p>
            <a:pPr marL="22225" marR="0" lvl="0" algn="just" rtl="0">
              <a:lnSpc>
                <a:spcPct val="100000"/>
              </a:lnSpc>
              <a:spcBef>
                <a:spcPts val="0"/>
              </a:spcBef>
              <a:spcAft>
                <a:spcPts val="0"/>
              </a:spcAft>
              <a:buClr>
                <a:schemeClr val="dk1"/>
              </a:buClr>
              <a:buSzPts val="3200"/>
            </a:pPr>
            <a:endParaRPr lang="en-US" sz="2800" dirty="0">
              <a:latin typeface="Arial" panose="020B0604020202020204" pitchFamily="34" charset="0"/>
              <a:cs typeface="Arial" panose="020B0604020202020204" pitchFamily="34" charset="0"/>
            </a:endParaRPr>
          </a:p>
          <a:p>
            <a:pPr marL="22225" marR="0" lvl="0" algn="just" rtl="0">
              <a:lnSpc>
                <a:spcPct val="100000"/>
              </a:lnSpc>
              <a:spcBef>
                <a:spcPts val="0"/>
              </a:spcBef>
              <a:spcAft>
                <a:spcPts val="0"/>
              </a:spcAft>
              <a:buClr>
                <a:schemeClr val="dk1"/>
              </a:buClr>
              <a:buSzPts val="3200"/>
            </a:pPr>
            <a:r>
              <a:rPr lang="en-US" sz="2800" dirty="0">
                <a:latin typeface="Arial" panose="020B0604020202020204" pitchFamily="34" charset="0"/>
                <a:cs typeface="Arial" panose="020B0604020202020204" pitchFamily="34" charset="0"/>
              </a:rPr>
              <a:t>ACKNOWLEDGEMENT</a:t>
            </a:r>
            <a:endParaRPr sz="2800" b="0" i="0" u="none" strike="noStrike" cap="none" dirty="0">
              <a:solidFill>
                <a:srgbClr val="000000"/>
              </a:solidFill>
              <a:latin typeface="Arial" panose="020B0604020202020204" pitchFamily="34" charset="0"/>
              <a:cs typeface="Arial" panose="020B0604020202020204" pitchFamily="34" charset="0"/>
              <a:sym typeface="Arial"/>
            </a:endParaRPr>
          </a:p>
        </p:txBody>
      </p:sp>
      <p:sp>
        <p:nvSpPr>
          <p:cNvPr id="122" name="Google Shape;122;p1"/>
          <p:cNvSpPr/>
          <p:nvPr/>
        </p:nvSpPr>
        <p:spPr>
          <a:xfrm>
            <a:off x="0" y="2725952"/>
            <a:ext cx="12240000" cy="5760000"/>
          </a:xfrm>
          <a:prstGeom prst="round2DiagRect">
            <a:avLst>
              <a:gd name="adj1" fmla="val 0"/>
              <a:gd name="adj2" fmla="val 29986"/>
            </a:avLst>
          </a:prstGeom>
          <a:solidFill>
            <a:srgbClr val="CFC4E3"/>
          </a:solidFill>
          <a:ln>
            <a:noFill/>
          </a:ln>
        </p:spPr>
        <p:txBody>
          <a:bodyPr spcFirstLastPara="1" wrap="square" lIns="0" tIns="45700" rIns="0" bIns="45700" anchor="ctr" anchorCtr="0">
            <a:noAutofit/>
          </a:bodyPr>
          <a:lstStyle/>
          <a:p>
            <a:pPr marL="22225" marR="0" lvl="0" algn="ctr" rtl="0">
              <a:lnSpc>
                <a:spcPct val="100000"/>
              </a:lnSpc>
              <a:spcBef>
                <a:spcPts val="0"/>
              </a:spcBef>
              <a:spcAft>
                <a:spcPts val="0"/>
              </a:spcAft>
              <a:buClr>
                <a:schemeClr val="dk1"/>
              </a:buClr>
              <a:buSzPts val="3200"/>
            </a:pPr>
            <a:r>
              <a:rPr lang="en-US" sz="2800" dirty="0">
                <a:solidFill>
                  <a:schemeClr val="dk1"/>
                </a:solidFill>
                <a:latin typeface="Arial" panose="020B0604020202020204" pitchFamily="34" charset="0"/>
                <a:ea typeface="Calibri"/>
                <a:cs typeface="Arial" panose="020B0604020202020204" pitchFamily="34" charset="0"/>
                <a:sym typeface="Calibri"/>
              </a:rPr>
              <a:t>INTRODUCTIONS</a:t>
            </a:r>
          </a:p>
          <a:p>
            <a:pPr marL="22225" marR="0" lvl="0" algn="just" rtl="0">
              <a:lnSpc>
                <a:spcPct val="100000"/>
              </a:lnSpc>
              <a:spcBef>
                <a:spcPts val="0"/>
              </a:spcBef>
              <a:spcAft>
                <a:spcPts val="0"/>
              </a:spcAft>
              <a:buClr>
                <a:schemeClr val="dk1"/>
              </a:buClr>
              <a:buSzPts val="3200"/>
            </a:pPr>
            <a:r>
              <a:rPr lang="en-US" sz="2400" dirty="0"/>
              <a:t>Single-cell RNA sequencing (scRNA-seq) enables the exploration of transcriptomic heterogeneity at the individual cell level, facilitating the identification of distinct cell types, rare populations, and dynamic gene expression patterns over time. This technique has advanced plant biology by enabling cross-species comparisons and uncovering gene regulatory networks. While gene co-expression networks are essential for understanding these networks, commonly used correlation methods have primarily been applied to microarray and bulk RNA-seq datasets, with limited validation in single-cell contexts. This study uses an Arabidopsis scRNA-seq dataset to evaluate the performance of various correlation methods in comparing promoter-reporter genes with their native counterparts, addressing challenges such as zero-inflation and demonstrating the benefits of pseudo-bulk analysis and imputation techniques for improving correlation accuracy.</a:t>
            </a:r>
            <a:endParaRPr sz="24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
        <p:nvSpPr>
          <p:cNvPr id="124" name="Google Shape;124;p1"/>
          <p:cNvSpPr/>
          <p:nvPr/>
        </p:nvSpPr>
        <p:spPr>
          <a:xfrm>
            <a:off x="0" y="15080447"/>
            <a:ext cx="12240000" cy="12372104"/>
          </a:xfrm>
          <a:prstGeom prst="round2DiagRect">
            <a:avLst>
              <a:gd name="adj1" fmla="val 0"/>
              <a:gd name="adj2" fmla="val 21582"/>
            </a:avLst>
          </a:prstGeom>
          <a:solidFill>
            <a:srgbClr val="714EA7"/>
          </a:solidFill>
          <a:ln>
            <a:noFill/>
          </a:ln>
        </p:spPr>
        <p:txBody>
          <a:bodyPr spcFirstLastPara="1" wrap="square" lIns="0" tIns="45700" rIns="0" bIns="45700" anchor="t" anchorCtr="0">
            <a:noAutofit/>
          </a:bodyPr>
          <a:lstStyle/>
          <a:p>
            <a:pPr marL="22225" marR="0" lvl="0" algn="ctr" rtl="0">
              <a:spcBef>
                <a:spcPts val="0"/>
              </a:spcBef>
              <a:spcAft>
                <a:spcPts val="0"/>
              </a:spcAft>
              <a:buClr>
                <a:schemeClr val="dk1"/>
              </a:buClr>
              <a:buSzPts val="3200"/>
            </a:pPr>
            <a:r>
              <a:rPr lang="en-US" sz="2800" b="1" dirty="0">
                <a:solidFill>
                  <a:schemeClr val="bg1"/>
                </a:solidFill>
              </a:rPr>
              <a:t>MOTIVATIONS</a:t>
            </a:r>
          </a:p>
          <a:p>
            <a:pPr marL="365125" marR="0" lvl="0" indent="-342900" algn="just" rtl="0">
              <a:lnSpc>
                <a:spcPct val="100000"/>
              </a:lnSpc>
              <a:spcBef>
                <a:spcPts val="0"/>
              </a:spcBef>
              <a:spcAft>
                <a:spcPts val="0"/>
              </a:spcAft>
              <a:buClr>
                <a:schemeClr val="bg1"/>
              </a:buClr>
              <a:buSzPct val="100000"/>
              <a:buFont typeface="Wingdings" pitchFamily="2" charset="2"/>
              <a:buChar char="Ø"/>
            </a:pPr>
            <a:r>
              <a:rPr lang="en-US" sz="2400" dirty="0">
                <a:solidFill>
                  <a:schemeClr val="bg1"/>
                </a:solidFill>
              </a:rPr>
              <a:t>To assess how accurately promoter-reporter systems reflect native gene expression at the single-cell level, initial visualizations revealed strong similarity between native and promoter-reporter gene expression patterns.</a:t>
            </a:r>
          </a:p>
          <a:p>
            <a:pPr marL="365125" marR="0" lvl="0" indent="-342900" algn="just" rtl="0">
              <a:lnSpc>
                <a:spcPct val="100000"/>
              </a:lnSpc>
              <a:spcBef>
                <a:spcPts val="0"/>
              </a:spcBef>
              <a:spcAft>
                <a:spcPts val="0"/>
              </a:spcAft>
              <a:buClr>
                <a:schemeClr val="bg1"/>
              </a:buClr>
              <a:buSzPct val="100000"/>
              <a:buFont typeface="Wingdings" pitchFamily="2" charset="2"/>
              <a:buChar char="Ø"/>
            </a:pPr>
            <a:endParaRPr lang="en-US" sz="2400" dirty="0">
              <a:solidFill>
                <a:schemeClr val="bg1"/>
              </a:solidFill>
            </a:endParaRPr>
          </a:p>
          <a:p>
            <a:pPr marL="365125" marR="0" lvl="0" indent="-342900" algn="just" rtl="0">
              <a:lnSpc>
                <a:spcPct val="100000"/>
              </a:lnSpc>
              <a:spcBef>
                <a:spcPts val="0"/>
              </a:spcBef>
              <a:spcAft>
                <a:spcPts val="0"/>
              </a:spcAft>
              <a:buClr>
                <a:schemeClr val="bg1"/>
              </a:buClr>
              <a:buSzPts val="3200"/>
              <a:buFont typeface="Wingdings" pitchFamily="2" charset="2"/>
              <a:buChar char="Ø"/>
            </a:pPr>
            <a:endParaRPr lang="en-US" sz="2400" dirty="0">
              <a:solidFill>
                <a:schemeClr val="bg1"/>
              </a:solidFill>
            </a:endParaRPr>
          </a:p>
          <a:p>
            <a:pPr marL="365125" marR="0" lvl="0" indent="-342900" algn="just" rtl="0">
              <a:lnSpc>
                <a:spcPct val="100000"/>
              </a:lnSpc>
              <a:spcBef>
                <a:spcPts val="0"/>
              </a:spcBef>
              <a:spcAft>
                <a:spcPts val="0"/>
              </a:spcAft>
              <a:buClr>
                <a:schemeClr val="bg1"/>
              </a:buClr>
              <a:buSzPts val="3200"/>
              <a:buFont typeface="Wingdings" pitchFamily="2" charset="2"/>
              <a:buChar char="Ø"/>
            </a:pPr>
            <a:endParaRPr lang="en-US" sz="2400" dirty="0">
              <a:solidFill>
                <a:schemeClr val="bg1"/>
              </a:solidFill>
            </a:endParaRPr>
          </a:p>
          <a:p>
            <a:pPr marL="365125" marR="0" lvl="0" indent="-342900" algn="just" rtl="0">
              <a:lnSpc>
                <a:spcPct val="100000"/>
              </a:lnSpc>
              <a:spcBef>
                <a:spcPts val="0"/>
              </a:spcBef>
              <a:spcAft>
                <a:spcPts val="0"/>
              </a:spcAft>
              <a:buClr>
                <a:schemeClr val="bg1"/>
              </a:buClr>
              <a:buSzPts val="3200"/>
              <a:buFont typeface="Wingdings" pitchFamily="2" charset="2"/>
              <a:buChar char="Ø"/>
            </a:pPr>
            <a:endParaRPr lang="en-US" sz="2400" dirty="0">
              <a:solidFill>
                <a:schemeClr val="bg1"/>
              </a:solidFill>
            </a:endParaRPr>
          </a:p>
          <a:p>
            <a:pPr marL="365125" marR="0" lvl="0" indent="-342900" algn="just" rtl="0">
              <a:lnSpc>
                <a:spcPct val="100000"/>
              </a:lnSpc>
              <a:spcBef>
                <a:spcPts val="0"/>
              </a:spcBef>
              <a:spcAft>
                <a:spcPts val="0"/>
              </a:spcAft>
              <a:buClr>
                <a:schemeClr val="bg1"/>
              </a:buClr>
              <a:buSzPts val="3200"/>
              <a:buFont typeface="Wingdings" pitchFamily="2" charset="2"/>
              <a:buChar char="Ø"/>
            </a:pPr>
            <a:endParaRPr lang="en-US" sz="2400" dirty="0">
              <a:solidFill>
                <a:schemeClr val="bg1"/>
              </a:solidFill>
            </a:endParaRPr>
          </a:p>
          <a:p>
            <a:pPr marL="365125" marR="0" lvl="0" indent="-342900" algn="just" rtl="0">
              <a:lnSpc>
                <a:spcPct val="100000"/>
              </a:lnSpc>
              <a:spcBef>
                <a:spcPts val="0"/>
              </a:spcBef>
              <a:spcAft>
                <a:spcPts val="0"/>
              </a:spcAft>
              <a:buClr>
                <a:schemeClr val="bg1"/>
              </a:buClr>
              <a:buSzPts val="3200"/>
              <a:buFont typeface="Wingdings" pitchFamily="2" charset="2"/>
              <a:buChar char="Ø"/>
            </a:pPr>
            <a:endParaRPr lang="en-US" sz="2400" dirty="0">
              <a:solidFill>
                <a:schemeClr val="bg1"/>
              </a:solidFill>
            </a:endParaRPr>
          </a:p>
          <a:p>
            <a:pPr marL="365125" marR="0" lvl="0" indent="-342900" algn="just" rtl="0">
              <a:lnSpc>
                <a:spcPct val="100000"/>
              </a:lnSpc>
              <a:spcBef>
                <a:spcPts val="0"/>
              </a:spcBef>
              <a:spcAft>
                <a:spcPts val="0"/>
              </a:spcAft>
              <a:buClr>
                <a:schemeClr val="bg1"/>
              </a:buClr>
              <a:buSzPts val="3200"/>
              <a:buFont typeface="Wingdings" pitchFamily="2" charset="2"/>
              <a:buChar char="Ø"/>
            </a:pPr>
            <a:endParaRPr lang="en-US" sz="2400" dirty="0">
              <a:solidFill>
                <a:schemeClr val="bg1"/>
              </a:solidFill>
            </a:endParaRPr>
          </a:p>
          <a:p>
            <a:pPr marL="365125" marR="0" lvl="0" indent="-342900" algn="just" rtl="0">
              <a:lnSpc>
                <a:spcPct val="100000"/>
              </a:lnSpc>
              <a:spcBef>
                <a:spcPts val="0"/>
              </a:spcBef>
              <a:spcAft>
                <a:spcPts val="0"/>
              </a:spcAft>
              <a:buClr>
                <a:schemeClr val="bg1"/>
              </a:buClr>
              <a:buSzPts val="3200"/>
              <a:buFont typeface="Wingdings" pitchFamily="2" charset="2"/>
              <a:buChar char="Ø"/>
            </a:pPr>
            <a:endParaRPr lang="en-US" sz="2400" dirty="0">
              <a:solidFill>
                <a:schemeClr val="bg1"/>
              </a:solidFill>
            </a:endParaRPr>
          </a:p>
          <a:p>
            <a:pPr marL="365125" marR="0" lvl="0" indent="-342900" algn="just" rtl="0">
              <a:lnSpc>
                <a:spcPct val="100000"/>
              </a:lnSpc>
              <a:spcBef>
                <a:spcPts val="0"/>
              </a:spcBef>
              <a:spcAft>
                <a:spcPts val="0"/>
              </a:spcAft>
              <a:buClr>
                <a:schemeClr val="bg1"/>
              </a:buClr>
              <a:buSzPts val="3200"/>
              <a:buFont typeface="Wingdings" pitchFamily="2" charset="2"/>
              <a:buChar char="Ø"/>
            </a:pPr>
            <a:endParaRPr lang="en-US" sz="2400" dirty="0">
              <a:solidFill>
                <a:schemeClr val="bg1"/>
              </a:solidFill>
            </a:endParaRPr>
          </a:p>
          <a:p>
            <a:pPr marL="22225" marR="0" lvl="0" algn="just" rtl="0">
              <a:lnSpc>
                <a:spcPct val="100000"/>
              </a:lnSpc>
              <a:spcBef>
                <a:spcPts val="0"/>
              </a:spcBef>
              <a:spcAft>
                <a:spcPts val="0"/>
              </a:spcAft>
              <a:buClr>
                <a:schemeClr val="bg1"/>
              </a:buClr>
              <a:buSzPts val="3200"/>
            </a:pPr>
            <a:endParaRPr lang="en-US" sz="2400" dirty="0">
              <a:solidFill>
                <a:schemeClr val="bg1"/>
              </a:solidFill>
            </a:endParaRPr>
          </a:p>
          <a:p>
            <a:pPr marL="22225" marR="0" lvl="0" algn="just" rtl="0">
              <a:lnSpc>
                <a:spcPct val="100000"/>
              </a:lnSpc>
              <a:spcBef>
                <a:spcPts val="0"/>
              </a:spcBef>
              <a:spcAft>
                <a:spcPts val="0"/>
              </a:spcAft>
              <a:buClr>
                <a:schemeClr val="bg1"/>
              </a:buClr>
              <a:buSzPts val="3200"/>
            </a:pPr>
            <a:r>
              <a:rPr lang="en-US" sz="2000" dirty="0">
                <a:solidFill>
                  <a:schemeClr val="bg1"/>
                </a:solidFill>
                <a:latin typeface="Arial" panose="020B0604020202020204" pitchFamily="34" charset="0"/>
                <a:cs typeface="Arial" panose="020B0604020202020204" pitchFamily="34" charset="0"/>
              </a:rPr>
              <a:t>Figure: Feature plot showing the gene expression patterns of WER::GFP and the WER gene, where each dot represents a cell. Darker purple indicates higher expression, lighter purple indicates lower expression.</a:t>
            </a:r>
          </a:p>
          <a:p>
            <a:pPr marL="342900" indent="-342900" algn="just">
              <a:buClr>
                <a:schemeClr val="bg1"/>
              </a:buClr>
              <a:buFont typeface="Wingdings" pitchFamily="2" charset="2"/>
              <a:buChar char="Ø"/>
            </a:pPr>
            <a:r>
              <a:rPr lang="en-US" sz="2400" dirty="0">
                <a:solidFill>
                  <a:schemeClr val="bg1"/>
                </a:solidFill>
              </a:rPr>
              <a:t>Strong correlation observed between native and promoter-reporter genes, but many cells did not express either gene across all samples.</a:t>
            </a:r>
          </a:p>
        </p:txBody>
      </p:sp>
      <p:pic>
        <p:nvPicPr>
          <p:cNvPr id="13" name="Picture 12" descr="A collage of cells&#10;&#10;AI-generated content may be incorrect.">
            <a:extLst>
              <a:ext uri="{FF2B5EF4-FFF2-40B4-BE49-F238E27FC236}">
                <a16:creationId xmlns:a16="http://schemas.microsoft.com/office/drawing/2014/main" id="{6DBAA317-E678-BD3F-6B45-320EAB006708}"/>
              </a:ext>
            </a:extLst>
          </p:cNvPr>
          <p:cNvPicPr>
            <a:picLocks noChangeAspect="1"/>
          </p:cNvPicPr>
          <p:nvPr/>
        </p:nvPicPr>
        <p:blipFill>
          <a:blip r:embed="rId3"/>
          <a:stretch>
            <a:fillRect/>
          </a:stretch>
        </p:blipFill>
        <p:spPr>
          <a:xfrm>
            <a:off x="73509" y="11131784"/>
            <a:ext cx="5610876" cy="3948663"/>
          </a:xfrm>
          <a:prstGeom prst="rect">
            <a:avLst/>
          </a:prstGeom>
        </p:spPr>
      </p:pic>
      <p:sp>
        <p:nvSpPr>
          <p:cNvPr id="14" name="Google Shape;124;p1">
            <a:extLst>
              <a:ext uri="{FF2B5EF4-FFF2-40B4-BE49-F238E27FC236}">
                <a16:creationId xmlns:a16="http://schemas.microsoft.com/office/drawing/2014/main" id="{7E943DD7-08D4-4C1D-FDBC-27CBF00F7262}"/>
              </a:ext>
            </a:extLst>
          </p:cNvPr>
          <p:cNvSpPr/>
          <p:nvPr/>
        </p:nvSpPr>
        <p:spPr>
          <a:xfrm>
            <a:off x="24335741" y="2741192"/>
            <a:ext cx="12240000" cy="10974808"/>
          </a:xfrm>
          <a:prstGeom prst="round2DiagRect">
            <a:avLst>
              <a:gd name="adj1" fmla="val 0"/>
              <a:gd name="adj2" fmla="val 17554"/>
            </a:avLst>
          </a:prstGeom>
          <a:solidFill>
            <a:srgbClr val="E6DDFF"/>
          </a:solidFill>
          <a:ln>
            <a:noFill/>
          </a:ln>
        </p:spPr>
        <p:txBody>
          <a:bodyPr spcFirstLastPara="1" wrap="square" lIns="91425" tIns="45700" rIns="91425" bIns="45700" anchor="t" anchorCtr="0">
            <a:noAutofit/>
          </a:bodyPr>
          <a:lstStyle/>
          <a:p>
            <a:pPr marL="22225" marR="0" lvl="0" algn="ctr" rtl="0">
              <a:lnSpc>
                <a:spcPct val="100000"/>
              </a:lnSpc>
              <a:spcBef>
                <a:spcPts val="0"/>
              </a:spcBef>
              <a:spcAft>
                <a:spcPts val="0"/>
              </a:spcAft>
              <a:buClr>
                <a:schemeClr val="dk1"/>
              </a:buClr>
              <a:buSzPts val="3200"/>
            </a:pPr>
            <a:r>
              <a:rPr lang="en-US" sz="2800" dirty="0">
                <a:latin typeface="Arial" panose="020B0604020202020204" pitchFamily="34" charset="0"/>
                <a:cs typeface="Arial" panose="020B0604020202020204" pitchFamily="34" charset="0"/>
              </a:rPr>
              <a:t>VALIDATION</a:t>
            </a:r>
            <a:endParaRPr lang="en-US" sz="2800" b="0" i="0" u="none" strike="noStrike" cap="none" dirty="0">
              <a:solidFill>
                <a:srgbClr val="000000"/>
              </a:solidFill>
              <a:latin typeface="Arial" panose="020B0604020202020204" pitchFamily="34" charset="0"/>
              <a:cs typeface="Arial" panose="020B0604020202020204" pitchFamily="34" charset="0"/>
              <a:sym typeface="Arial"/>
            </a:endParaRPr>
          </a:p>
        </p:txBody>
      </p:sp>
      <p:pic>
        <p:nvPicPr>
          <p:cNvPr id="24" name="Content Placeholder 5" descr="A graph with a blue line and black dots&#10;&#10;Description automatically generated">
            <a:extLst>
              <a:ext uri="{FF2B5EF4-FFF2-40B4-BE49-F238E27FC236}">
                <a16:creationId xmlns:a16="http://schemas.microsoft.com/office/drawing/2014/main" id="{F52EE8EC-F92E-79F1-8942-31BCBBDE5A6E}"/>
              </a:ext>
            </a:extLst>
          </p:cNvPr>
          <p:cNvPicPr>
            <a:picLocks noChangeAspect="1"/>
          </p:cNvPicPr>
          <p:nvPr/>
        </p:nvPicPr>
        <p:blipFill>
          <a:blip r:embed="rId4"/>
          <a:stretch>
            <a:fillRect/>
          </a:stretch>
        </p:blipFill>
        <p:spPr bwMode="auto">
          <a:xfrm>
            <a:off x="551480" y="22885583"/>
            <a:ext cx="4988865" cy="3101187"/>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Group 72">
            <a:extLst>
              <a:ext uri="{FF2B5EF4-FFF2-40B4-BE49-F238E27FC236}">
                <a16:creationId xmlns:a16="http://schemas.microsoft.com/office/drawing/2014/main" id="{5F8C16BD-4A90-2E2E-8000-BCEDCDC36AB1}"/>
              </a:ext>
            </a:extLst>
          </p:cNvPr>
          <p:cNvGrpSpPr/>
          <p:nvPr/>
        </p:nvGrpSpPr>
        <p:grpSpPr>
          <a:xfrm>
            <a:off x="14391199" y="3271023"/>
            <a:ext cx="7639973" cy="6717753"/>
            <a:chOff x="12767590" y="3314952"/>
            <a:chExt cx="7639973" cy="6717753"/>
          </a:xfrm>
        </p:grpSpPr>
        <p:pic>
          <p:nvPicPr>
            <p:cNvPr id="25" name="Picture 24">
              <a:extLst>
                <a:ext uri="{FF2B5EF4-FFF2-40B4-BE49-F238E27FC236}">
                  <a16:creationId xmlns:a16="http://schemas.microsoft.com/office/drawing/2014/main" id="{6BF02F09-850E-BC49-4E42-2B54525F3CC8}"/>
                </a:ext>
              </a:extLst>
            </p:cNvPr>
            <p:cNvPicPr>
              <a:picLocks noChangeAspect="1"/>
            </p:cNvPicPr>
            <p:nvPr/>
          </p:nvPicPr>
          <p:blipFill>
            <a:blip r:embed="rId5"/>
            <a:srcRect b="12071"/>
            <a:stretch/>
          </p:blipFill>
          <p:spPr>
            <a:xfrm>
              <a:off x="12767590" y="3314952"/>
              <a:ext cx="7639973" cy="6717753"/>
            </a:xfrm>
            <a:prstGeom prst="rect">
              <a:avLst/>
            </a:prstGeom>
          </p:spPr>
        </p:pic>
        <p:pic>
          <p:nvPicPr>
            <p:cNvPr id="26" name="Picture 25">
              <a:extLst>
                <a:ext uri="{FF2B5EF4-FFF2-40B4-BE49-F238E27FC236}">
                  <a16:creationId xmlns:a16="http://schemas.microsoft.com/office/drawing/2014/main" id="{8716EFFE-3A07-79E2-8D14-733DA13B162F}"/>
                </a:ext>
              </a:extLst>
            </p:cNvPr>
            <p:cNvPicPr>
              <a:picLocks noChangeAspect="1"/>
            </p:cNvPicPr>
            <p:nvPr/>
          </p:nvPicPr>
          <p:blipFill>
            <a:blip r:embed="rId5"/>
            <a:srcRect l="21506" t="87443" r="21181"/>
            <a:stretch/>
          </p:blipFill>
          <p:spPr>
            <a:xfrm>
              <a:off x="13618427" y="8486996"/>
              <a:ext cx="4378712" cy="959328"/>
            </a:xfrm>
            <a:prstGeom prst="rect">
              <a:avLst/>
            </a:prstGeom>
          </p:spPr>
        </p:pic>
        <p:sp>
          <p:nvSpPr>
            <p:cNvPr id="39" name="Right Arrow 38">
              <a:extLst>
                <a:ext uri="{FF2B5EF4-FFF2-40B4-BE49-F238E27FC236}">
                  <a16:creationId xmlns:a16="http://schemas.microsoft.com/office/drawing/2014/main" id="{6D03793A-E934-64E8-1FD2-4D27EE03D7E6}"/>
                </a:ext>
              </a:extLst>
            </p:cNvPr>
            <p:cNvSpPr/>
            <p:nvPr/>
          </p:nvSpPr>
          <p:spPr>
            <a:xfrm>
              <a:off x="14844849" y="7309764"/>
              <a:ext cx="182880" cy="182880"/>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Arrow 39">
              <a:extLst>
                <a:ext uri="{FF2B5EF4-FFF2-40B4-BE49-F238E27FC236}">
                  <a16:creationId xmlns:a16="http://schemas.microsoft.com/office/drawing/2014/main" id="{BB3CB974-DF9D-4FD5-F169-DFC0723CCB91}"/>
                </a:ext>
              </a:extLst>
            </p:cNvPr>
            <p:cNvSpPr/>
            <p:nvPr/>
          </p:nvSpPr>
          <p:spPr>
            <a:xfrm>
              <a:off x="16483149" y="7614564"/>
              <a:ext cx="182880" cy="182880"/>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5" name="Picture 54">
            <a:extLst>
              <a:ext uri="{FF2B5EF4-FFF2-40B4-BE49-F238E27FC236}">
                <a16:creationId xmlns:a16="http://schemas.microsoft.com/office/drawing/2014/main" id="{4F21C23C-864C-45CE-1FF6-9CC7B9009C03}"/>
              </a:ext>
            </a:extLst>
          </p:cNvPr>
          <p:cNvPicPr>
            <a:picLocks noChangeAspect="1"/>
          </p:cNvPicPr>
          <p:nvPr/>
        </p:nvPicPr>
        <p:blipFill>
          <a:blip r:embed="rId6"/>
          <a:stretch>
            <a:fillRect/>
          </a:stretch>
        </p:blipFill>
        <p:spPr>
          <a:xfrm>
            <a:off x="12771562" y="14742288"/>
            <a:ext cx="4813418" cy="4813418"/>
          </a:xfrm>
          <a:prstGeom prst="rect">
            <a:avLst/>
          </a:prstGeom>
        </p:spPr>
      </p:pic>
      <p:pic>
        <p:nvPicPr>
          <p:cNvPr id="56" name="Picture 55">
            <a:extLst>
              <a:ext uri="{FF2B5EF4-FFF2-40B4-BE49-F238E27FC236}">
                <a16:creationId xmlns:a16="http://schemas.microsoft.com/office/drawing/2014/main" id="{BC43A042-D657-EFA2-1842-80A5699DD272}"/>
              </a:ext>
            </a:extLst>
          </p:cNvPr>
          <p:cNvPicPr>
            <a:picLocks noChangeAspect="1"/>
          </p:cNvPicPr>
          <p:nvPr/>
        </p:nvPicPr>
        <p:blipFill>
          <a:blip r:embed="rId7"/>
          <a:stretch>
            <a:fillRect/>
          </a:stretch>
        </p:blipFill>
        <p:spPr>
          <a:xfrm>
            <a:off x="12849982" y="10659837"/>
            <a:ext cx="5040000" cy="3600000"/>
          </a:xfrm>
          <a:prstGeom prst="rect">
            <a:avLst/>
          </a:prstGeom>
        </p:spPr>
      </p:pic>
      <p:pic>
        <p:nvPicPr>
          <p:cNvPr id="57" name="Picture 56">
            <a:extLst>
              <a:ext uri="{FF2B5EF4-FFF2-40B4-BE49-F238E27FC236}">
                <a16:creationId xmlns:a16="http://schemas.microsoft.com/office/drawing/2014/main" id="{9E0FC35C-E1FF-7411-7056-403F8BFA20E3}"/>
              </a:ext>
            </a:extLst>
          </p:cNvPr>
          <p:cNvPicPr>
            <a:picLocks noChangeAspect="1"/>
          </p:cNvPicPr>
          <p:nvPr/>
        </p:nvPicPr>
        <p:blipFill>
          <a:blip r:embed="rId8"/>
          <a:stretch>
            <a:fillRect/>
          </a:stretch>
        </p:blipFill>
        <p:spPr>
          <a:xfrm>
            <a:off x="18579058" y="10659445"/>
            <a:ext cx="5039998" cy="3600000"/>
          </a:xfrm>
          <a:prstGeom prst="rect">
            <a:avLst/>
          </a:prstGeom>
        </p:spPr>
      </p:pic>
      <p:pic>
        <p:nvPicPr>
          <p:cNvPr id="58" name="Picture 57">
            <a:extLst>
              <a:ext uri="{FF2B5EF4-FFF2-40B4-BE49-F238E27FC236}">
                <a16:creationId xmlns:a16="http://schemas.microsoft.com/office/drawing/2014/main" id="{E4A333A7-26F5-AA61-79C5-B09BFC172736}"/>
              </a:ext>
            </a:extLst>
          </p:cNvPr>
          <p:cNvPicPr>
            <a:picLocks noChangeAspect="1"/>
          </p:cNvPicPr>
          <p:nvPr/>
        </p:nvPicPr>
        <p:blipFill>
          <a:blip r:embed="rId9"/>
          <a:stretch>
            <a:fillRect/>
          </a:stretch>
        </p:blipFill>
        <p:spPr>
          <a:xfrm>
            <a:off x="14777153" y="20038864"/>
            <a:ext cx="6422131" cy="6422131"/>
          </a:xfrm>
          <a:prstGeom prst="rect">
            <a:avLst/>
          </a:prstGeom>
        </p:spPr>
      </p:pic>
      <p:pic>
        <p:nvPicPr>
          <p:cNvPr id="59" name="Picture 58">
            <a:extLst>
              <a:ext uri="{FF2B5EF4-FFF2-40B4-BE49-F238E27FC236}">
                <a16:creationId xmlns:a16="http://schemas.microsoft.com/office/drawing/2014/main" id="{31AFA410-D3C7-34F8-9659-B8DEE9283FE0}"/>
              </a:ext>
            </a:extLst>
          </p:cNvPr>
          <p:cNvPicPr>
            <a:picLocks noChangeAspect="1"/>
          </p:cNvPicPr>
          <p:nvPr/>
        </p:nvPicPr>
        <p:blipFill>
          <a:blip r:embed="rId10"/>
          <a:stretch>
            <a:fillRect/>
          </a:stretch>
        </p:blipFill>
        <p:spPr>
          <a:xfrm>
            <a:off x="24476079" y="3908139"/>
            <a:ext cx="11880000" cy="3960000"/>
          </a:xfrm>
          <a:prstGeom prst="rect">
            <a:avLst/>
          </a:prstGeom>
        </p:spPr>
      </p:pic>
      <p:pic>
        <p:nvPicPr>
          <p:cNvPr id="60" name="Picture 59">
            <a:extLst>
              <a:ext uri="{FF2B5EF4-FFF2-40B4-BE49-F238E27FC236}">
                <a16:creationId xmlns:a16="http://schemas.microsoft.com/office/drawing/2014/main" id="{A7180768-89B3-9ADE-ABD5-9210066A66CC}"/>
              </a:ext>
            </a:extLst>
          </p:cNvPr>
          <p:cNvPicPr>
            <a:picLocks noChangeAspect="1"/>
          </p:cNvPicPr>
          <p:nvPr/>
        </p:nvPicPr>
        <p:blipFill>
          <a:blip r:embed="rId11"/>
          <a:stretch>
            <a:fillRect/>
          </a:stretch>
        </p:blipFill>
        <p:spPr>
          <a:xfrm>
            <a:off x="24909982" y="8719105"/>
            <a:ext cx="5400001" cy="3600000"/>
          </a:xfrm>
          <a:prstGeom prst="rect">
            <a:avLst/>
          </a:prstGeom>
        </p:spPr>
      </p:pic>
      <p:pic>
        <p:nvPicPr>
          <p:cNvPr id="62" name="Picture 61">
            <a:extLst>
              <a:ext uri="{FF2B5EF4-FFF2-40B4-BE49-F238E27FC236}">
                <a16:creationId xmlns:a16="http://schemas.microsoft.com/office/drawing/2014/main" id="{27B02BF6-FE47-AAF7-B7F0-8D2429D1AC16}"/>
              </a:ext>
            </a:extLst>
          </p:cNvPr>
          <p:cNvPicPr>
            <a:picLocks noChangeAspect="1"/>
          </p:cNvPicPr>
          <p:nvPr/>
        </p:nvPicPr>
        <p:blipFill>
          <a:blip r:embed="rId12"/>
          <a:stretch>
            <a:fillRect/>
          </a:stretch>
        </p:blipFill>
        <p:spPr>
          <a:xfrm>
            <a:off x="31114656" y="8623638"/>
            <a:ext cx="4428513" cy="3600000"/>
          </a:xfrm>
          <a:prstGeom prst="rect">
            <a:avLst/>
          </a:prstGeom>
        </p:spPr>
      </p:pic>
      <p:sp>
        <p:nvSpPr>
          <p:cNvPr id="63" name="Google Shape;119;p1">
            <a:extLst>
              <a:ext uri="{FF2B5EF4-FFF2-40B4-BE49-F238E27FC236}">
                <a16:creationId xmlns:a16="http://schemas.microsoft.com/office/drawing/2014/main" id="{7FB78E7D-D70D-E44F-A370-8AE5E9891141}"/>
              </a:ext>
            </a:extLst>
          </p:cNvPr>
          <p:cNvSpPr/>
          <p:nvPr/>
        </p:nvSpPr>
        <p:spPr>
          <a:xfrm>
            <a:off x="-18112" y="8414030"/>
            <a:ext cx="12240000" cy="6804000"/>
          </a:xfrm>
          <a:prstGeom prst="rect">
            <a:avLst/>
          </a:prstGeom>
          <a:noFill/>
          <a:ln>
            <a:noFill/>
          </a:ln>
        </p:spPr>
        <p:txBody>
          <a:bodyPr spcFirstLastPara="1" wrap="square" lIns="288000" tIns="45700" rIns="288000" bIns="45700" anchor="t" anchorCtr="0">
            <a:noAutofit/>
          </a:bodyPr>
          <a:lstStyle/>
          <a:p>
            <a:pPr marL="22225" marR="0" lvl="0" algn="ctr" rtl="0">
              <a:lnSpc>
                <a:spcPct val="100000"/>
              </a:lnSpc>
              <a:spcBef>
                <a:spcPts val="0"/>
              </a:spcBef>
              <a:spcAft>
                <a:spcPts val="0"/>
              </a:spcAft>
              <a:buClr>
                <a:schemeClr val="dk1"/>
              </a:buClr>
              <a:buSzPts val="3200"/>
            </a:pPr>
            <a:r>
              <a:rPr lang="en-US" sz="2800" b="0" i="0" u="none" strike="noStrike" cap="none" dirty="0">
                <a:solidFill>
                  <a:srgbClr val="000000"/>
                </a:solidFill>
                <a:latin typeface="Arial" panose="020B0604020202020204" pitchFamily="34" charset="0"/>
                <a:cs typeface="Arial" panose="020B0604020202020204" pitchFamily="34" charset="0"/>
                <a:sym typeface="Arial"/>
              </a:rPr>
              <a:t>BACKGROUNDS</a:t>
            </a:r>
          </a:p>
          <a:p>
            <a:pPr marL="457200" indent="-457200" algn="just">
              <a:buFont typeface="Wingdings" pitchFamily="2" charset="2"/>
              <a:buChar char="Ø"/>
            </a:pPr>
            <a:r>
              <a:rPr lang="en-US" sz="2400" dirty="0"/>
              <a:t>Promoter-reporter systems provide a powerful tool to visualize gene activity in specific cell types. </a:t>
            </a:r>
          </a:p>
          <a:p>
            <a:pPr marL="457200" indent="-457200" algn="just">
              <a:buFont typeface="Wingdings" pitchFamily="2" charset="2"/>
              <a:buChar char="Ø"/>
            </a:pPr>
            <a:r>
              <a:rPr lang="en-US" sz="2400" dirty="0"/>
              <a:t>Confocal images highlight distinct spatial expression patterns from different promoters in roots.</a:t>
            </a:r>
          </a:p>
          <a:p>
            <a:pPr marL="457200" indent="-457200" algn="just">
              <a:buFont typeface="Wingdings" pitchFamily="2" charset="2"/>
              <a:buChar char="Ø"/>
            </a:pPr>
            <a:r>
              <a:rPr lang="en-US" sz="2400" dirty="0"/>
              <a:t>This study evaluates correlation methods for single-cell RNA-seq to ensure promoter-reporter expression reflects native gene activity.</a:t>
            </a:r>
          </a:p>
        </p:txBody>
      </p:sp>
      <p:sp>
        <p:nvSpPr>
          <p:cNvPr id="64" name="TextBox 63">
            <a:extLst>
              <a:ext uri="{FF2B5EF4-FFF2-40B4-BE49-F238E27FC236}">
                <a16:creationId xmlns:a16="http://schemas.microsoft.com/office/drawing/2014/main" id="{A98EB2F6-5E55-BECA-B4E2-F85326CB6D45}"/>
              </a:ext>
            </a:extLst>
          </p:cNvPr>
          <p:cNvSpPr txBox="1"/>
          <p:nvPr/>
        </p:nvSpPr>
        <p:spPr>
          <a:xfrm>
            <a:off x="5776006" y="11807395"/>
            <a:ext cx="6412575" cy="2677656"/>
          </a:xfrm>
          <a:prstGeom prst="rect">
            <a:avLst/>
          </a:prstGeom>
          <a:noFill/>
        </p:spPr>
        <p:txBody>
          <a:bodyPr wrap="square" rtlCol="0">
            <a:spAutoFit/>
          </a:bodyPr>
          <a:lstStyle/>
          <a:p>
            <a:r>
              <a:rPr lang="en-US" sz="2400" dirty="0"/>
              <a:t>Figure:</a:t>
            </a:r>
          </a:p>
          <a:p>
            <a:pPr marL="342900" indent="-342900">
              <a:buFont typeface="Arial" panose="020B0604020202020204" pitchFamily="34" charset="0"/>
              <a:buChar char="•"/>
            </a:pPr>
            <a:r>
              <a:rPr lang="en-US" sz="2400" dirty="0"/>
              <a:t>pWER::GFP shows fluorescence in the epidermis</a:t>
            </a:r>
          </a:p>
          <a:p>
            <a:pPr marL="342900" indent="-342900">
              <a:buFont typeface="Arial" panose="020B0604020202020204" pitchFamily="34" charset="0"/>
              <a:buChar char="•"/>
            </a:pPr>
            <a:r>
              <a:rPr lang="en-US" sz="2400" dirty="0"/>
              <a:t>pSCR::YFP highlights endodermal cells</a:t>
            </a:r>
          </a:p>
          <a:p>
            <a:pPr marL="342900" indent="-342900">
              <a:buFont typeface="Arial" panose="020B0604020202020204" pitchFamily="34" charset="0"/>
              <a:buChar char="•"/>
            </a:pPr>
            <a:r>
              <a:rPr lang="en-US" sz="2400" dirty="0"/>
              <a:t>pCO2::GFP displays signal in cortical cells</a:t>
            </a:r>
          </a:p>
          <a:p>
            <a:pPr marL="342900" indent="-342900">
              <a:buFont typeface="Arial" panose="020B0604020202020204" pitchFamily="34" charset="0"/>
              <a:buChar char="•"/>
            </a:pPr>
            <a:r>
              <a:rPr lang="en-US" sz="2400" dirty="0"/>
              <a:t>PET111::GFP exhibits fluorescence near the root tip</a:t>
            </a:r>
          </a:p>
        </p:txBody>
      </p:sp>
      <p:grpSp>
        <p:nvGrpSpPr>
          <p:cNvPr id="68" name="Group 67">
            <a:extLst>
              <a:ext uri="{FF2B5EF4-FFF2-40B4-BE49-F238E27FC236}">
                <a16:creationId xmlns:a16="http://schemas.microsoft.com/office/drawing/2014/main" id="{83B44FF2-01BD-9AEC-F06B-B18613F5ED4E}"/>
              </a:ext>
            </a:extLst>
          </p:cNvPr>
          <p:cNvGrpSpPr/>
          <p:nvPr/>
        </p:nvGrpSpPr>
        <p:grpSpPr>
          <a:xfrm>
            <a:off x="527932" y="17460613"/>
            <a:ext cx="5040001" cy="3600000"/>
            <a:chOff x="529480" y="16372446"/>
            <a:chExt cx="5040001" cy="3600000"/>
          </a:xfrm>
        </p:grpSpPr>
        <p:pic>
          <p:nvPicPr>
            <p:cNvPr id="16" name="Content Placeholder 4">
              <a:extLst>
                <a:ext uri="{FF2B5EF4-FFF2-40B4-BE49-F238E27FC236}">
                  <a16:creationId xmlns:a16="http://schemas.microsoft.com/office/drawing/2014/main" id="{96DF8278-689B-1BFC-95B4-F0CEE7E5563C}"/>
                </a:ext>
              </a:extLst>
            </p:cNvPr>
            <p:cNvPicPr>
              <a:picLocks noChangeAspect="1"/>
            </p:cNvPicPr>
            <p:nvPr/>
          </p:nvPicPr>
          <p:blipFill>
            <a:blip r:embed="rId13"/>
            <a:stretch>
              <a:fillRect/>
            </a:stretch>
          </p:blipFill>
          <p:spPr>
            <a:xfrm>
              <a:off x="529480" y="16372446"/>
              <a:ext cx="5040001" cy="3600000"/>
            </a:xfrm>
            <a:prstGeom prst="rect">
              <a:avLst/>
            </a:prstGeom>
          </p:spPr>
        </p:pic>
        <p:sp>
          <p:nvSpPr>
            <p:cNvPr id="65" name="Rectangle 64">
              <a:extLst>
                <a:ext uri="{FF2B5EF4-FFF2-40B4-BE49-F238E27FC236}">
                  <a16:creationId xmlns:a16="http://schemas.microsoft.com/office/drawing/2014/main" id="{7D373BBB-BC84-082F-8AF1-78D0FDA1E3D9}"/>
                </a:ext>
              </a:extLst>
            </p:cNvPr>
            <p:cNvSpPr/>
            <p:nvPr/>
          </p:nvSpPr>
          <p:spPr>
            <a:xfrm>
              <a:off x="2472785" y="16448809"/>
              <a:ext cx="1239193" cy="2078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pWER::GFP</a:t>
              </a:r>
            </a:p>
          </p:txBody>
        </p:sp>
      </p:grpSp>
      <p:grpSp>
        <p:nvGrpSpPr>
          <p:cNvPr id="67" name="Group 66">
            <a:extLst>
              <a:ext uri="{FF2B5EF4-FFF2-40B4-BE49-F238E27FC236}">
                <a16:creationId xmlns:a16="http://schemas.microsoft.com/office/drawing/2014/main" id="{3620B1AF-D1D7-68F7-0663-E84E1213D40E}"/>
              </a:ext>
            </a:extLst>
          </p:cNvPr>
          <p:cNvGrpSpPr/>
          <p:nvPr/>
        </p:nvGrpSpPr>
        <p:grpSpPr>
          <a:xfrm>
            <a:off x="6261086" y="17460613"/>
            <a:ext cx="5040002" cy="3600000"/>
            <a:chOff x="6261086" y="16372446"/>
            <a:chExt cx="5040002" cy="3600000"/>
          </a:xfrm>
        </p:grpSpPr>
        <p:pic>
          <p:nvPicPr>
            <p:cNvPr id="17" name="Picture 16">
              <a:extLst>
                <a:ext uri="{FF2B5EF4-FFF2-40B4-BE49-F238E27FC236}">
                  <a16:creationId xmlns:a16="http://schemas.microsoft.com/office/drawing/2014/main" id="{528997CB-27D3-358B-6E00-3861D7B010BD}"/>
                </a:ext>
              </a:extLst>
            </p:cNvPr>
            <p:cNvPicPr>
              <a:picLocks noChangeAspect="1"/>
            </p:cNvPicPr>
            <p:nvPr/>
          </p:nvPicPr>
          <p:blipFill>
            <a:blip r:embed="rId14"/>
            <a:stretch>
              <a:fillRect/>
            </a:stretch>
          </p:blipFill>
          <p:spPr>
            <a:xfrm>
              <a:off x="6261086" y="16372446"/>
              <a:ext cx="5040002" cy="3600000"/>
            </a:xfrm>
            <a:prstGeom prst="rect">
              <a:avLst/>
            </a:prstGeom>
          </p:spPr>
        </p:pic>
        <p:sp>
          <p:nvSpPr>
            <p:cNvPr id="66" name="Rectangle 65">
              <a:extLst>
                <a:ext uri="{FF2B5EF4-FFF2-40B4-BE49-F238E27FC236}">
                  <a16:creationId xmlns:a16="http://schemas.microsoft.com/office/drawing/2014/main" id="{D4CB7B59-A0F4-0878-5C21-B2AABBE5784E}"/>
                </a:ext>
              </a:extLst>
            </p:cNvPr>
            <p:cNvSpPr/>
            <p:nvPr/>
          </p:nvSpPr>
          <p:spPr>
            <a:xfrm>
              <a:off x="8070022" y="16448809"/>
              <a:ext cx="1416878" cy="2078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WER</a:t>
              </a:r>
            </a:p>
          </p:txBody>
        </p:sp>
      </p:grpSp>
      <p:graphicFrame>
        <p:nvGraphicFramePr>
          <p:cNvPr id="70" name="Table 69">
            <a:extLst>
              <a:ext uri="{FF2B5EF4-FFF2-40B4-BE49-F238E27FC236}">
                <a16:creationId xmlns:a16="http://schemas.microsoft.com/office/drawing/2014/main" id="{5FB79425-55EE-897C-C551-012C16D12332}"/>
              </a:ext>
            </a:extLst>
          </p:cNvPr>
          <p:cNvGraphicFramePr>
            <a:graphicFrameLocks noGrp="1"/>
          </p:cNvGraphicFramePr>
          <p:nvPr>
            <p:extLst>
              <p:ext uri="{D42A27DB-BD31-4B8C-83A1-F6EECF244321}">
                <p14:modId xmlns:p14="http://schemas.microsoft.com/office/powerpoint/2010/main" val="3575979726"/>
              </p:ext>
            </p:extLst>
          </p:nvPr>
        </p:nvGraphicFramePr>
        <p:xfrm>
          <a:off x="6068952" y="22885583"/>
          <a:ext cx="5478006" cy="3101185"/>
        </p:xfrm>
        <a:graphic>
          <a:graphicData uri="http://schemas.openxmlformats.org/drawingml/2006/table">
            <a:tbl>
              <a:tblPr firstRow="1" bandRow="1">
                <a:tableStyleId>{5C22544A-7EE6-4342-B048-85BDC9FD1C3A}</a:tableStyleId>
              </a:tblPr>
              <a:tblGrid>
                <a:gridCol w="757150">
                  <a:extLst>
                    <a:ext uri="{9D8B030D-6E8A-4147-A177-3AD203B41FA5}">
                      <a16:colId xmlns:a16="http://schemas.microsoft.com/office/drawing/2014/main" val="2457696541"/>
                    </a:ext>
                  </a:extLst>
                </a:gridCol>
                <a:gridCol w="2666644">
                  <a:extLst>
                    <a:ext uri="{9D8B030D-6E8A-4147-A177-3AD203B41FA5}">
                      <a16:colId xmlns:a16="http://schemas.microsoft.com/office/drawing/2014/main" val="3728705584"/>
                    </a:ext>
                  </a:extLst>
                </a:gridCol>
                <a:gridCol w="2054212">
                  <a:extLst>
                    <a:ext uri="{9D8B030D-6E8A-4147-A177-3AD203B41FA5}">
                      <a16:colId xmlns:a16="http://schemas.microsoft.com/office/drawing/2014/main" val="3525026486"/>
                    </a:ext>
                  </a:extLst>
                </a:gridCol>
              </a:tblGrid>
              <a:tr h="720149">
                <a:tc>
                  <a:txBody>
                    <a:bodyPr/>
                    <a:lstStyle/>
                    <a:p>
                      <a:pPr algn="ctr"/>
                      <a:r>
                        <a:rPr lang="en-US" sz="1800" dirty="0">
                          <a:latin typeface="Calibri" panose="020F0502020204030204" pitchFamily="34" charset="0"/>
                          <a:cs typeface="Calibri" panose="020F0502020204030204" pitchFamily="34" charset="0"/>
                        </a:rPr>
                        <a:t>Sample</a:t>
                      </a:r>
                    </a:p>
                  </a:txBody>
                  <a:tcPr marL="0" marR="0" marT="0" marB="0" anchor="ctr">
                    <a:solidFill>
                      <a:srgbClr val="7F7F7F"/>
                    </a:solidFill>
                  </a:tcPr>
                </a:tc>
                <a:tc>
                  <a:txBody>
                    <a:bodyPr/>
                    <a:lstStyle/>
                    <a:p>
                      <a:pPr algn="ctr"/>
                      <a:r>
                        <a:rPr lang="en-US" sz="1800" dirty="0">
                          <a:latin typeface="Calibri" panose="020F0502020204030204" pitchFamily="34" charset="0"/>
                          <a:cs typeface="Calibri" panose="020F0502020204030204" pitchFamily="34" charset="0"/>
                        </a:rPr>
                        <a:t>Number of</a:t>
                      </a:r>
                    </a:p>
                    <a:p>
                      <a:pPr algn="ctr"/>
                      <a:r>
                        <a:rPr lang="en-US" sz="1800" dirty="0">
                          <a:latin typeface="Calibri" panose="020F0502020204030204" pitchFamily="34" charset="0"/>
                          <a:cs typeface="Calibri" panose="020F0502020204030204" pitchFamily="34" charset="0"/>
                        </a:rPr>
                        <a:t>promoter-reporter reads</a:t>
                      </a:r>
                    </a:p>
                  </a:txBody>
                  <a:tcPr marL="0" marR="0" marT="0" marB="0" anchor="ctr">
                    <a:solidFill>
                      <a:srgbClr val="7F7F7F"/>
                    </a:solidFill>
                  </a:tcPr>
                </a:tc>
                <a:tc>
                  <a:txBody>
                    <a:bodyPr/>
                    <a:lstStyle/>
                    <a:p>
                      <a:pPr algn="ctr"/>
                      <a:r>
                        <a:rPr lang="en-US" sz="1800" dirty="0">
                          <a:latin typeface="Calibri" panose="020F0502020204030204" pitchFamily="34" charset="0"/>
                          <a:cs typeface="Calibri" panose="020F0502020204030204" pitchFamily="34" charset="0"/>
                        </a:rPr>
                        <a:t>Number of </a:t>
                      </a:r>
                    </a:p>
                    <a:p>
                      <a:pPr algn="ctr"/>
                      <a:r>
                        <a:rPr lang="en-US" sz="1800" dirty="0">
                          <a:latin typeface="Calibri" panose="020F0502020204030204" pitchFamily="34" charset="0"/>
                          <a:cs typeface="Calibri" panose="020F0502020204030204" pitchFamily="34" charset="0"/>
                        </a:rPr>
                        <a:t>native reads</a:t>
                      </a:r>
                    </a:p>
                  </a:txBody>
                  <a:tcPr marL="0" marR="0" marT="0" marB="0" anchor="ctr">
                    <a:solidFill>
                      <a:srgbClr val="7F7F7F"/>
                    </a:solidFill>
                  </a:tcPr>
                </a:tc>
                <a:extLst>
                  <a:ext uri="{0D108BD9-81ED-4DB2-BD59-A6C34878D82A}">
                    <a16:rowId xmlns:a16="http://schemas.microsoft.com/office/drawing/2014/main" val="2043297039"/>
                  </a:ext>
                </a:extLst>
              </a:tr>
              <a:tr h="553629">
                <a:tc>
                  <a:txBody>
                    <a:bodyPr/>
                    <a:lstStyle/>
                    <a:p>
                      <a:pPr algn="ctr"/>
                      <a:r>
                        <a:rPr lang="en-US" sz="1800" dirty="0">
                          <a:solidFill>
                            <a:schemeClr val="bg1"/>
                          </a:solidFill>
                          <a:latin typeface="Calibri" panose="020F0502020204030204" pitchFamily="34" charset="0"/>
                          <a:cs typeface="Calibri" panose="020F0502020204030204" pitchFamily="34" charset="0"/>
                        </a:rPr>
                        <a:t>WER</a:t>
                      </a:r>
                    </a:p>
                  </a:txBody>
                  <a:tcPr marL="0" marR="0" marT="0" marB="0" anchor="ctr">
                    <a:solidFill>
                      <a:srgbClr val="F7A243"/>
                    </a:solidFill>
                  </a:tcPr>
                </a:tc>
                <a:tc>
                  <a:txBody>
                    <a:bodyPr/>
                    <a:lstStyle/>
                    <a:p>
                      <a:pPr algn="ctr"/>
                      <a:r>
                        <a:rPr lang="en-US" sz="1800" dirty="0">
                          <a:latin typeface="Calibri" panose="020F0502020204030204" pitchFamily="34" charset="0"/>
                          <a:cs typeface="Calibri" panose="020F0502020204030204" pitchFamily="34" charset="0"/>
                        </a:rPr>
                        <a:t>1719</a:t>
                      </a:r>
                    </a:p>
                  </a:txBody>
                  <a:tcPr marL="0" marR="0" marT="0" marB="0" anchor="ctr"/>
                </a:tc>
                <a:tc>
                  <a:txBody>
                    <a:bodyPr/>
                    <a:lstStyle/>
                    <a:p>
                      <a:pPr algn="ctr"/>
                      <a:r>
                        <a:rPr lang="en-US" sz="1800" dirty="0">
                          <a:latin typeface="Calibri" panose="020F0502020204030204" pitchFamily="34" charset="0"/>
                          <a:cs typeface="Calibri" panose="020F0502020204030204" pitchFamily="34" charset="0"/>
                        </a:rPr>
                        <a:t>9118</a:t>
                      </a:r>
                    </a:p>
                  </a:txBody>
                  <a:tcPr marL="0" marR="0" marT="0" marB="0" anchor="ctr"/>
                </a:tc>
                <a:extLst>
                  <a:ext uri="{0D108BD9-81ED-4DB2-BD59-A6C34878D82A}">
                    <a16:rowId xmlns:a16="http://schemas.microsoft.com/office/drawing/2014/main" val="1533139038"/>
                  </a:ext>
                </a:extLst>
              </a:tr>
              <a:tr h="553629">
                <a:tc>
                  <a:txBody>
                    <a:bodyPr/>
                    <a:lstStyle/>
                    <a:p>
                      <a:pPr algn="ctr"/>
                      <a:r>
                        <a:rPr lang="en-US" sz="1800" dirty="0">
                          <a:solidFill>
                            <a:schemeClr val="bg1"/>
                          </a:solidFill>
                          <a:latin typeface="Calibri" panose="020F0502020204030204" pitchFamily="34" charset="0"/>
                          <a:cs typeface="Calibri" panose="020F0502020204030204" pitchFamily="34" charset="0"/>
                        </a:rPr>
                        <a:t>CO2</a:t>
                      </a:r>
                    </a:p>
                  </a:txBody>
                  <a:tcPr marL="0" marR="0" marT="0" marB="0" anchor="ctr">
                    <a:solidFill>
                      <a:srgbClr val="EC4C33"/>
                    </a:solidFill>
                  </a:tcPr>
                </a:tc>
                <a:tc>
                  <a:txBody>
                    <a:bodyPr/>
                    <a:lstStyle/>
                    <a:p>
                      <a:pPr algn="ctr"/>
                      <a:r>
                        <a:rPr lang="en-US" sz="1800" dirty="0">
                          <a:latin typeface="Calibri" panose="020F0502020204030204" pitchFamily="34" charset="0"/>
                          <a:cs typeface="Calibri" panose="020F0502020204030204" pitchFamily="34" charset="0"/>
                        </a:rPr>
                        <a:t>563</a:t>
                      </a:r>
                    </a:p>
                  </a:txBody>
                  <a:tcPr marL="0" marR="0" marT="0" marB="0" anchor="ctr"/>
                </a:tc>
                <a:tc>
                  <a:txBody>
                    <a:bodyPr/>
                    <a:lstStyle/>
                    <a:p>
                      <a:pPr algn="ctr"/>
                      <a:r>
                        <a:rPr lang="en-US" sz="1800" dirty="0">
                          <a:latin typeface="Calibri" panose="020F0502020204030204" pitchFamily="34" charset="0"/>
                          <a:cs typeface="Calibri" panose="020F0502020204030204" pitchFamily="34" charset="0"/>
                        </a:rPr>
                        <a:t>2906</a:t>
                      </a:r>
                    </a:p>
                  </a:txBody>
                  <a:tcPr marL="0" marR="0" marT="0" marB="0" anchor="ctr"/>
                </a:tc>
                <a:extLst>
                  <a:ext uri="{0D108BD9-81ED-4DB2-BD59-A6C34878D82A}">
                    <a16:rowId xmlns:a16="http://schemas.microsoft.com/office/drawing/2014/main" val="3056157881"/>
                  </a:ext>
                </a:extLst>
              </a:tr>
              <a:tr h="720149">
                <a:tc>
                  <a:txBody>
                    <a:bodyPr/>
                    <a:lstStyle/>
                    <a:p>
                      <a:pPr algn="ctr"/>
                      <a:r>
                        <a:rPr lang="en-US" sz="1800" dirty="0">
                          <a:solidFill>
                            <a:schemeClr val="bg1"/>
                          </a:solidFill>
                          <a:latin typeface="Calibri" panose="020F0502020204030204" pitchFamily="34" charset="0"/>
                          <a:cs typeface="Calibri" panose="020F0502020204030204" pitchFamily="34" charset="0"/>
                        </a:rPr>
                        <a:t>PET111</a:t>
                      </a:r>
                    </a:p>
                  </a:txBody>
                  <a:tcPr marL="0" marR="0" marT="0" marB="0" anchor="ctr">
                    <a:solidFill>
                      <a:srgbClr val="F74E8D"/>
                    </a:solidFill>
                  </a:tcPr>
                </a:tc>
                <a:tc>
                  <a:txBody>
                    <a:bodyPr/>
                    <a:lstStyle/>
                    <a:p>
                      <a:pPr algn="ctr"/>
                      <a:r>
                        <a:rPr lang="en-US" sz="1800" dirty="0">
                          <a:latin typeface="Calibri" panose="020F0502020204030204" pitchFamily="34" charset="0"/>
                          <a:cs typeface="Calibri" panose="020F0502020204030204" pitchFamily="34" charset="0"/>
                        </a:rPr>
                        <a:t>184</a:t>
                      </a:r>
                    </a:p>
                  </a:txBody>
                  <a:tcPr marL="0" marR="0" marT="0" marB="0" anchor="ctr"/>
                </a:tc>
                <a:tc>
                  <a:txBody>
                    <a:bodyPr/>
                    <a:lstStyle/>
                    <a:p>
                      <a:pPr algn="ctr"/>
                      <a:r>
                        <a:rPr lang="en-US" sz="1800" dirty="0">
                          <a:latin typeface="Calibri" panose="020F0502020204030204" pitchFamily="34" charset="0"/>
                          <a:cs typeface="Calibri" panose="020F0502020204030204" pitchFamily="34" charset="0"/>
                        </a:rPr>
                        <a:t>4066</a:t>
                      </a:r>
                    </a:p>
                  </a:txBody>
                  <a:tcPr marL="0" marR="0" marT="0" marB="0" anchor="ctr"/>
                </a:tc>
                <a:extLst>
                  <a:ext uri="{0D108BD9-81ED-4DB2-BD59-A6C34878D82A}">
                    <a16:rowId xmlns:a16="http://schemas.microsoft.com/office/drawing/2014/main" val="3755990106"/>
                  </a:ext>
                </a:extLst>
              </a:tr>
              <a:tr h="553629">
                <a:tc>
                  <a:txBody>
                    <a:bodyPr/>
                    <a:lstStyle/>
                    <a:p>
                      <a:pPr algn="ctr"/>
                      <a:r>
                        <a:rPr lang="en-US" sz="1800" dirty="0">
                          <a:solidFill>
                            <a:schemeClr val="bg1"/>
                          </a:solidFill>
                          <a:latin typeface="Calibri" panose="020F0502020204030204" pitchFamily="34" charset="0"/>
                          <a:cs typeface="Calibri" panose="020F0502020204030204" pitchFamily="34" charset="0"/>
                        </a:rPr>
                        <a:t>SCR</a:t>
                      </a:r>
                    </a:p>
                  </a:txBody>
                  <a:tcPr marL="0" marR="0" marT="0" marB="0" anchor="ctr">
                    <a:solidFill>
                      <a:srgbClr val="9434F1"/>
                    </a:solidFill>
                  </a:tcPr>
                </a:tc>
                <a:tc>
                  <a:txBody>
                    <a:bodyPr/>
                    <a:lstStyle/>
                    <a:p>
                      <a:pPr algn="ctr"/>
                      <a:r>
                        <a:rPr lang="en-US" sz="1800" dirty="0">
                          <a:latin typeface="Calibri" panose="020F0502020204030204" pitchFamily="34" charset="0"/>
                          <a:cs typeface="Calibri" panose="020F0502020204030204" pitchFamily="34" charset="0"/>
                        </a:rPr>
                        <a:t>244</a:t>
                      </a:r>
                    </a:p>
                  </a:txBody>
                  <a:tcPr marL="0" marR="0" marT="0" marB="0" anchor="ctr"/>
                </a:tc>
                <a:tc>
                  <a:txBody>
                    <a:bodyPr/>
                    <a:lstStyle/>
                    <a:p>
                      <a:pPr algn="ctr"/>
                      <a:r>
                        <a:rPr lang="en-US" sz="1800" dirty="0">
                          <a:latin typeface="Calibri" panose="020F0502020204030204" pitchFamily="34" charset="0"/>
                          <a:cs typeface="Calibri" panose="020F0502020204030204" pitchFamily="34" charset="0"/>
                        </a:rPr>
                        <a:t>526</a:t>
                      </a:r>
                    </a:p>
                  </a:txBody>
                  <a:tcPr marL="0" marR="0" marT="0" marB="0" anchor="ctr"/>
                </a:tc>
                <a:extLst>
                  <a:ext uri="{0D108BD9-81ED-4DB2-BD59-A6C34878D82A}">
                    <a16:rowId xmlns:a16="http://schemas.microsoft.com/office/drawing/2014/main" val="2456715943"/>
                  </a:ext>
                </a:extLst>
              </a:tr>
            </a:tbl>
          </a:graphicData>
        </a:graphic>
      </p:graphicFrame>
      <p:sp>
        <p:nvSpPr>
          <p:cNvPr id="72" name="Google Shape;119;p1">
            <a:extLst>
              <a:ext uri="{FF2B5EF4-FFF2-40B4-BE49-F238E27FC236}">
                <a16:creationId xmlns:a16="http://schemas.microsoft.com/office/drawing/2014/main" id="{A0A1ED0A-8A00-C2E6-0C40-6F12082AAB19}"/>
              </a:ext>
            </a:extLst>
          </p:cNvPr>
          <p:cNvSpPr/>
          <p:nvPr/>
        </p:nvSpPr>
        <p:spPr>
          <a:xfrm>
            <a:off x="12248133" y="2697510"/>
            <a:ext cx="12060000" cy="24734490"/>
          </a:xfrm>
          <a:prstGeom prst="rect">
            <a:avLst/>
          </a:prstGeom>
          <a:noFill/>
          <a:ln>
            <a:noFill/>
          </a:ln>
        </p:spPr>
        <p:txBody>
          <a:bodyPr spcFirstLastPara="1" wrap="square" lIns="288000" tIns="45700" rIns="288000" bIns="45700" anchor="t" anchorCtr="0">
            <a:noAutofit/>
          </a:bodyPr>
          <a:lstStyle/>
          <a:p>
            <a:pPr marL="22225" marR="0" lvl="0" algn="ctr" rtl="0">
              <a:lnSpc>
                <a:spcPct val="100000"/>
              </a:lnSpc>
              <a:spcBef>
                <a:spcPts val="0"/>
              </a:spcBef>
              <a:spcAft>
                <a:spcPts val="0"/>
              </a:spcAft>
              <a:buClr>
                <a:schemeClr val="dk1"/>
              </a:buClr>
              <a:buSzPts val="3200"/>
            </a:pPr>
            <a:endParaRPr lang="en-US" sz="2800" dirty="0">
              <a:latin typeface="Arial" panose="020B0604020202020204" pitchFamily="34" charset="0"/>
              <a:cs typeface="Arial" panose="020B0604020202020204" pitchFamily="34" charset="0"/>
            </a:endParaRPr>
          </a:p>
          <a:p>
            <a:pPr marL="22225" marR="0" lvl="0" algn="ctr" rtl="0">
              <a:lnSpc>
                <a:spcPct val="100000"/>
              </a:lnSpc>
              <a:spcBef>
                <a:spcPts val="0"/>
              </a:spcBef>
              <a:spcAft>
                <a:spcPts val="0"/>
              </a:spcAft>
              <a:buClr>
                <a:schemeClr val="dk1"/>
              </a:buClr>
              <a:buSzPts val="3200"/>
            </a:pPr>
            <a:r>
              <a:rPr lang="en-US" sz="2800" dirty="0">
                <a:latin typeface="Arial" panose="020B0604020202020204" pitchFamily="34" charset="0"/>
                <a:cs typeface="Arial" panose="020B0604020202020204" pitchFamily="34" charset="0"/>
              </a:rPr>
              <a:t>RESULTS</a:t>
            </a:r>
            <a:endParaRPr lang="en-US" sz="2800" b="0" i="0" u="none" strike="noStrike" cap="none" dirty="0">
              <a:solidFill>
                <a:srgbClr val="000000"/>
              </a:solidFill>
              <a:latin typeface="Arial" panose="020B0604020202020204" pitchFamily="34" charset="0"/>
              <a:cs typeface="Arial" panose="020B0604020202020204" pitchFamily="34" charset="0"/>
              <a:sym typeface="Arial"/>
            </a:endParaRPr>
          </a:p>
        </p:txBody>
      </p:sp>
      <p:sp>
        <p:nvSpPr>
          <p:cNvPr id="74" name="TextBox 73">
            <a:extLst>
              <a:ext uri="{FF2B5EF4-FFF2-40B4-BE49-F238E27FC236}">
                <a16:creationId xmlns:a16="http://schemas.microsoft.com/office/drawing/2014/main" id="{D974793F-77AE-9C05-F80F-5FFF5A236660}"/>
              </a:ext>
            </a:extLst>
          </p:cNvPr>
          <p:cNvSpPr txBox="1"/>
          <p:nvPr/>
        </p:nvSpPr>
        <p:spPr>
          <a:xfrm>
            <a:off x="12868936" y="9853973"/>
            <a:ext cx="10797853" cy="1200329"/>
          </a:xfrm>
          <a:prstGeom prst="rect">
            <a:avLst/>
          </a:prstGeom>
          <a:noFill/>
        </p:spPr>
        <p:txBody>
          <a:bodyPr wrap="square" rtlCol="0">
            <a:spAutoFit/>
          </a:bodyPr>
          <a:lstStyle/>
          <a:p>
            <a:r>
              <a:rPr lang="en-US" sz="2400" dirty="0"/>
              <a:t>Figure: Six methods was used to conduct comprehensive correlation analysis to quantify promoter-reporter and native gene expression relationships.</a:t>
            </a:r>
          </a:p>
          <a:p>
            <a:endParaRPr lang="en-US" sz="2400" dirty="0"/>
          </a:p>
        </p:txBody>
      </p:sp>
      <p:sp>
        <p:nvSpPr>
          <p:cNvPr id="75" name="TextBox 74">
            <a:extLst>
              <a:ext uri="{FF2B5EF4-FFF2-40B4-BE49-F238E27FC236}">
                <a16:creationId xmlns:a16="http://schemas.microsoft.com/office/drawing/2014/main" id="{7E52223F-6D06-DFA5-0D31-F1B3CF736B34}"/>
              </a:ext>
            </a:extLst>
          </p:cNvPr>
          <p:cNvSpPr txBox="1"/>
          <p:nvPr/>
        </p:nvSpPr>
        <p:spPr>
          <a:xfrm>
            <a:off x="18278133" y="15322950"/>
            <a:ext cx="5048751" cy="3416320"/>
          </a:xfrm>
          <a:prstGeom prst="rect">
            <a:avLst/>
          </a:prstGeom>
          <a:noFill/>
        </p:spPr>
        <p:txBody>
          <a:bodyPr wrap="square" rtlCol="0">
            <a:spAutoFit/>
          </a:bodyPr>
          <a:lstStyle/>
          <a:p>
            <a:pPr marL="342900" indent="-342900" algn="just">
              <a:buFont typeface="Wingdings" pitchFamily="2" charset="2"/>
              <a:buChar char="Ø"/>
            </a:pPr>
            <a:r>
              <a:rPr lang="en-US" sz="2400" dirty="0"/>
              <a:t>Pseudo-bulk analysis mitigates the impact of zero-inflation in single-cell data by averaging gene expression within clusters.</a:t>
            </a:r>
          </a:p>
          <a:p>
            <a:pPr algn="just"/>
            <a:endParaRPr lang="en-US" sz="2400" dirty="0"/>
          </a:p>
          <a:p>
            <a:pPr marL="342900" indent="-342900">
              <a:buFont typeface="Wingdings" pitchFamily="2" charset="2"/>
              <a:buChar char="Ø"/>
            </a:pPr>
            <a:r>
              <a:rPr lang="en-US" sz="2400" dirty="0"/>
              <a:t>Pseudo-bulk analysis increases the correlation between promoter-reporter and native genes.</a:t>
            </a:r>
          </a:p>
        </p:txBody>
      </p:sp>
      <p:sp>
        <p:nvSpPr>
          <p:cNvPr id="77" name="TextBox 76">
            <a:extLst>
              <a:ext uri="{FF2B5EF4-FFF2-40B4-BE49-F238E27FC236}">
                <a16:creationId xmlns:a16="http://schemas.microsoft.com/office/drawing/2014/main" id="{726D702B-E8C0-23FF-0683-8F293CEF11B0}"/>
              </a:ext>
            </a:extLst>
          </p:cNvPr>
          <p:cNvSpPr txBox="1"/>
          <p:nvPr/>
        </p:nvSpPr>
        <p:spPr>
          <a:xfrm>
            <a:off x="463174" y="25978920"/>
            <a:ext cx="6252269" cy="400110"/>
          </a:xfrm>
          <a:prstGeom prst="rect">
            <a:avLst/>
          </a:prstGeom>
          <a:noFill/>
        </p:spPr>
        <p:txBody>
          <a:bodyPr wrap="square">
            <a:spAutoFit/>
          </a:bodyPr>
          <a:lstStyle/>
          <a:p>
            <a:r>
              <a:rPr lang="en-US" sz="2000" dirty="0">
                <a:solidFill>
                  <a:schemeClr val="bg1"/>
                </a:solidFill>
                <a:latin typeface="Arial" panose="020B0604020202020204" pitchFamily="34" charset="0"/>
                <a:cs typeface="Arial" panose="020B0604020202020204" pitchFamily="34" charset="0"/>
              </a:rPr>
              <a:t>Figure. Scatter plot shows the Pearson correlation</a:t>
            </a:r>
          </a:p>
        </p:txBody>
      </p:sp>
      <p:sp>
        <p:nvSpPr>
          <p:cNvPr id="78" name="TextBox 77">
            <a:extLst>
              <a:ext uri="{FF2B5EF4-FFF2-40B4-BE49-F238E27FC236}">
                <a16:creationId xmlns:a16="http://schemas.microsoft.com/office/drawing/2014/main" id="{16E5AE0E-9F0F-BFA6-14B5-14FC77D259EF}"/>
              </a:ext>
            </a:extLst>
          </p:cNvPr>
          <p:cNvSpPr txBox="1"/>
          <p:nvPr/>
        </p:nvSpPr>
        <p:spPr>
          <a:xfrm>
            <a:off x="6557370" y="25954889"/>
            <a:ext cx="5549506" cy="707886"/>
          </a:xfrm>
          <a:prstGeom prst="rect">
            <a:avLst/>
          </a:prstGeom>
          <a:noFill/>
        </p:spPr>
        <p:txBody>
          <a:bodyPr wrap="square">
            <a:spAutoFit/>
          </a:bodyPr>
          <a:lstStyle/>
          <a:p>
            <a:r>
              <a:rPr lang="en-US" sz="2000" dirty="0">
                <a:solidFill>
                  <a:schemeClr val="bg1"/>
                </a:solidFill>
                <a:latin typeface="Arial" panose="020B0604020202020204" pitchFamily="34" charset="0"/>
                <a:cs typeface="Arial" panose="020B0604020202020204" pitchFamily="34" charset="0"/>
              </a:rPr>
              <a:t>Figure. Table showing the number of </a:t>
            </a:r>
          </a:p>
          <a:p>
            <a:r>
              <a:rPr lang="en-US" sz="2000" dirty="0">
                <a:solidFill>
                  <a:schemeClr val="bg1"/>
                </a:solidFill>
                <a:latin typeface="Arial" panose="020B0604020202020204" pitchFamily="34" charset="0"/>
                <a:cs typeface="Arial" panose="020B0604020202020204" pitchFamily="34" charset="0"/>
              </a:rPr>
              <a:t>promoter-reporter and native reads.</a:t>
            </a:r>
          </a:p>
        </p:txBody>
      </p:sp>
      <p:sp>
        <p:nvSpPr>
          <p:cNvPr id="80" name="TextBox 79">
            <a:extLst>
              <a:ext uri="{FF2B5EF4-FFF2-40B4-BE49-F238E27FC236}">
                <a16:creationId xmlns:a16="http://schemas.microsoft.com/office/drawing/2014/main" id="{01A02212-5359-C5CB-C26B-1E88D6350449}"/>
              </a:ext>
            </a:extLst>
          </p:cNvPr>
          <p:cNvSpPr txBox="1"/>
          <p:nvPr/>
        </p:nvSpPr>
        <p:spPr>
          <a:xfrm>
            <a:off x="18342641" y="14153739"/>
            <a:ext cx="5560032" cy="1015663"/>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Figure. The line plot displays the average</a:t>
            </a:r>
          </a:p>
          <a:p>
            <a:r>
              <a:rPr lang="en-US" sz="2000" dirty="0">
                <a:latin typeface="Arial" panose="020B0604020202020204" pitchFamily="34" charset="0"/>
                <a:cs typeface="Arial" panose="020B0604020202020204" pitchFamily="34" charset="0"/>
              </a:rPr>
              <a:t>gene expression patterns of WER::GFP and </a:t>
            </a:r>
          </a:p>
          <a:p>
            <a:r>
              <a:rPr lang="en-US" sz="2000" dirty="0">
                <a:latin typeface="Arial" panose="020B0604020202020204" pitchFamily="34" charset="0"/>
                <a:cs typeface="Arial" panose="020B0604020202020204" pitchFamily="34" charset="0"/>
              </a:rPr>
              <a:t>the WER gene across different cell types.</a:t>
            </a:r>
          </a:p>
        </p:txBody>
      </p:sp>
      <p:sp>
        <p:nvSpPr>
          <p:cNvPr id="82" name="TextBox 81">
            <a:extLst>
              <a:ext uri="{FF2B5EF4-FFF2-40B4-BE49-F238E27FC236}">
                <a16:creationId xmlns:a16="http://schemas.microsoft.com/office/drawing/2014/main" id="{D9D190B0-0789-FBDD-4570-C653452F9291}"/>
              </a:ext>
            </a:extLst>
          </p:cNvPr>
          <p:cNvSpPr txBox="1"/>
          <p:nvPr/>
        </p:nvSpPr>
        <p:spPr>
          <a:xfrm>
            <a:off x="12767590" y="14164445"/>
            <a:ext cx="5039999" cy="40011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Figure: UMAP plot shows cell type cluster</a:t>
            </a:r>
          </a:p>
        </p:txBody>
      </p:sp>
      <p:sp>
        <p:nvSpPr>
          <p:cNvPr id="101" name="TextBox 100">
            <a:extLst>
              <a:ext uri="{FF2B5EF4-FFF2-40B4-BE49-F238E27FC236}">
                <a16:creationId xmlns:a16="http://schemas.microsoft.com/office/drawing/2014/main" id="{91D24FE0-9C5F-B76A-6CD4-54CD570B7419}"/>
              </a:ext>
            </a:extLst>
          </p:cNvPr>
          <p:cNvSpPr txBox="1"/>
          <p:nvPr/>
        </p:nvSpPr>
        <p:spPr>
          <a:xfrm>
            <a:off x="12768082" y="19410679"/>
            <a:ext cx="11134591" cy="707886"/>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Figure: Correlation between the average gene expression of promoter-reporter and native genes</a:t>
            </a:r>
          </a:p>
          <a:p>
            <a:r>
              <a:rPr lang="en-US" sz="2000" dirty="0">
                <a:latin typeface="Arial" panose="020B0604020202020204" pitchFamily="34" charset="0"/>
                <a:cs typeface="Arial" panose="020B0604020202020204" pitchFamily="34" charset="0"/>
              </a:rPr>
              <a:t>in the cell type clusters, using Pearson (top) and Spearman (bottom) methods.</a:t>
            </a:r>
          </a:p>
        </p:txBody>
      </p:sp>
      <p:sp>
        <p:nvSpPr>
          <p:cNvPr id="127" name="TextBox 126">
            <a:extLst>
              <a:ext uri="{FF2B5EF4-FFF2-40B4-BE49-F238E27FC236}">
                <a16:creationId xmlns:a16="http://schemas.microsoft.com/office/drawing/2014/main" id="{39DFEF28-BDA1-61EA-19D3-5C8BC05BB2BA}"/>
              </a:ext>
            </a:extLst>
          </p:cNvPr>
          <p:cNvSpPr txBox="1"/>
          <p:nvPr/>
        </p:nvSpPr>
        <p:spPr>
          <a:xfrm>
            <a:off x="12602728" y="26342049"/>
            <a:ext cx="11064061" cy="1015663"/>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Figure: The correlation between promoter-reporter and native genes is displayed for original and imputed data using AE and VAE across all samples, with Pearson correlation on the top and Spearman correlation on the bottom.</a:t>
            </a:r>
          </a:p>
        </p:txBody>
      </p:sp>
      <p:sp>
        <p:nvSpPr>
          <p:cNvPr id="129" name="TextBox 128">
            <a:extLst>
              <a:ext uri="{FF2B5EF4-FFF2-40B4-BE49-F238E27FC236}">
                <a16:creationId xmlns:a16="http://schemas.microsoft.com/office/drawing/2014/main" id="{A384FF70-3DAF-8C1E-F167-3E66547D49BC}"/>
              </a:ext>
            </a:extLst>
          </p:cNvPr>
          <p:cNvSpPr txBox="1"/>
          <p:nvPr/>
        </p:nvSpPr>
        <p:spPr>
          <a:xfrm>
            <a:off x="25280752" y="7993605"/>
            <a:ext cx="11303432" cy="707886"/>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Figure: The line plot displays the average correlation of target genes for each TF in the original data (purple) and imputed data (yellow).</a:t>
            </a:r>
          </a:p>
        </p:txBody>
      </p:sp>
      <p:sp>
        <p:nvSpPr>
          <p:cNvPr id="131" name="TextBox 130">
            <a:extLst>
              <a:ext uri="{FF2B5EF4-FFF2-40B4-BE49-F238E27FC236}">
                <a16:creationId xmlns:a16="http://schemas.microsoft.com/office/drawing/2014/main" id="{03DFAD52-57A9-0FFC-5C01-155C070A8DB7}"/>
              </a:ext>
            </a:extLst>
          </p:cNvPr>
          <p:cNvSpPr txBox="1"/>
          <p:nvPr/>
        </p:nvSpPr>
        <p:spPr>
          <a:xfrm>
            <a:off x="24997209" y="12336999"/>
            <a:ext cx="5656638" cy="1015663"/>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Figure: Scatter plots with fitted lines illustrate the </a:t>
            </a:r>
          </a:p>
          <a:p>
            <a:r>
              <a:rPr lang="en-US" sz="2000" dirty="0">
                <a:latin typeface="Arial" panose="020B0604020202020204" pitchFamily="34" charset="0"/>
                <a:cs typeface="Arial" panose="020B0604020202020204" pitchFamily="34" charset="0"/>
              </a:rPr>
              <a:t>relationship between gene expression and correlation for each TF. </a:t>
            </a:r>
          </a:p>
        </p:txBody>
      </p:sp>
      <p:sp>
        <p:nvSpPr>
          <p:cNvPr id="133" name="TextBox 132">
            <a:extLst>
              <a:ext uri="{FF2B5EF4-FFF2-40B4-BE49-F238E27FC236}">
                <a16:creationId xmlns:a16="http://schemas.microsoft.com/office/drawing/2014/main" id="{71DDB6DA-4206-6D0B-2083-CFA1A47BEF07}"/>
              </a:ext>
            </a:extLst>
          </p:cNvPr>
          <p:cNvSpPr txBox="1"/>
          <p:nvPr/>
        </p:nvSpPr>
        <p:spPr>
          <a:xfrm>
            <a:off x="31114656" y="12387659"/>
            <a:ext cx="5241423" cy="707886"/>
          </a:xfrm>
          <a:prstGeom prst="rect">
            <a:avLst/>
          </a:prstGeom>
          <a:noFill/>
        </p:spPr>
        <p:txBody>
          <a:bodyPr wrap="square">
            <a:spAutoFit/>
          </a:bodyPr>
          <a:lstStyle/>
          <a:p>
            <a:r>
              <a:rPr lang="en-US" sz="2000" dirty="0"/>
              <a:t>Figure: Wet-Bench Validation </a:t>
            </a:r>
          </a:p>
          <a:p>
            <a:r>
              <a:rPr lang="en-US" sz="2000" dirty="0"/>
              <a:t>Using qPCR</a:t>
            </a:r>
          </a:p>
        </p:txBody>
      </p:sp>
      <p:sp>
        <p:nvSpPr>
          <p:cNvPr id="145" name="TextBox 144">
            <a:extLst>
              <a:ext uri="{FF2B5EF4-FFF2-40B4-BE49-F238E27FC236}">
                <a16:creationId xmlns:a16="http://schemas.microsoft.com/office/drawing/2014/main" id="{24728110-01E5-E089-5B45-17E9BB4F6DD4}"/>
              </a:ext>
            </a:extLst>
          </p:cNvPr>
          <p:cNvSpPr txBox="1"/>
          <p:nvPr/>
        </p:nvSpPr>
        <p:spPr>
          <a:xfrm>
            <a:off x="24425741" y="14213757"/>
            <a:ext cx="12059999" cy="3108543"/>
          </a:xfrm>
          <a:prstGeom prst="rect">
            <a:avLst/>
          </a:prstGeom>
          <a:noFill/>
        </p:spPr>
        <p:txBody>
          <a:bodyPr wrap="square" rtlCol="0">
            <a:spAutoFit/>
          </a:bodyPr>
          <a:lstStyle/>
          <a:p>
            <a:pPr algn="ctr"/>
            <a:r>
              <a:rPr lang="en-US" sz="2800" dirty="0"/>
              <a:t>CONCLUSION</a:t>
            </a:r>
          </a:p>
          <a:p>
            <a:pPr marL="342900" indent="-342900">
              <a:buFont typeface="Wingdings" pitchFamily="2" charset="2"/>
              <a:buChar char="Ø"/>
            </a:pPr>
            <a:r>
              <a:rPr lang="en-US" sz="2400" dirty="0"/>
              <a:t>Promoter-reporter showed strong correlations with native genes, but zero-inflation posed challenges.</a:t>
            </a:r>
          </a:p>
          <a:p>
            <a:pPr marL="342900" indent="-342900">
              <a:buFont typeface="Wingdings" pitchFamily="2" charset="2"/>
              <a:buChar char="Ø"/>
            </a:pPr>
            <a:r>
              <a:rPr lang="en-US" sz="2400" dirty="0"/>
              <a:t>Pearson performed well, CS-CORE struggled with low-expression genes, highlighting the need for careful method selection.</a:t>
            </a:r>
          </a:p>
          <a:p>
            <a:pPr marL="342900" indent="-342900">
              <a:buFont typeface="Wingdings" pitchFamily="2" charset="2"/>
              <a:buChar char="Ø"/>
            </a:pPr>
            <a:r>
              <a:rPr lang="en-US" sz="2400" dirty="0"/>
              <a:t>Pseudo-bulk analysis improved correlation by addressing zero-inflation.</a:t>
            </a:r>
          </a:p>
          <a:p>
            <a:pPr marL="342900" indent="-342900">
              <a:buFont typeface="Wingdings" pitchFamily="2" charset="2"/>
              <a:buChar char="Ø"/>
            </a:pPr>
            <a:r>
              <a:rPr lang="en-US" sz="2400" dirty="0"/>
              <a:t>AE and VAE imputation enhanced transcription factor target gene correlations.</a:t>
            </a:r>
          </a:p>
          <a:p>
            <a:pPr marL="342900" indent="-342900">
              <a:buFont typeface="Wingdings" pitchFamily="2" charset="2"/>
              <a:buChar char="Ø"/>
            </a:pPr>
            <a:r>
              <a:rPr lang="en-US" sz="2400" dirty="0"/>
              <a:t>qPCR validated PET111 expression in GFP-positive cells.</a:t>
            </a:r>
          </a:p>
        </p:txBody>
      </p:sp>
      <p:pic>
        <p:nvPicPr>
          <p:cNvPr id="160" name="Picture 159">
            <a:extLst>
              <a:ext uri="{FF2B5EF4-FFF2-40B4-BE49-F238E27FC236}">
                <a16:creationId xmlns:a16="http://schemas.microsoft.com/office/drawing/2014/main" id="{542C7992-CF49-F4EC-8BBA-DDB1D4C4F65F}"/>
              </a:ext>
            </a:extLst>
          </p:cNvPr>
          <p:cNvPicPr>
            <a:picLocks noChangeAspect="1"/>
          </p:cNvPicPr>
          <p:nvPr/>
        </p:nvPicPr>
        <p:blipFill>
          <a:blip r:embed="rId15"/>
          <a:stretch>
            <a:fillRect/>
          </a:stretch>
        </p:blipFill>
        <p:spPr>
          <a:xfrm>
            <a:off x="30517803" y="218538"/>
            <a:ext cx="5770881" cy="2279498"/>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3906</TotalTime>
  <Words>815</Words>
  <Application>Microsoft Macintosh PowerPoint</Application>
  <PresentationFormat>Custom</PresentationFormat>
  <Paragraphs>84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Chau, Tran</cp:lastModifiedBy>
  <cp:revision>36</cp:revision>
  <dcterms:created xsi:type="dcterms:W3CDTF">2022-07-17T16:09:41Z</dcterms:created>
  <dcterms:modified xsi:type="dcterms:W3CDTF">2025-02-16T23:07:00Z</dcterms:modified>
</cp:coreProperties>
</file>