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 id="2147483713" r:id="rId3"/>
    <p:sldMasterId id="2147483727" r:id="rId4"/>
    <p:sldMasterId id="2147483753" r:id="rId5"/>
    <p:sldMasterId id="2147483779" r:id="rId6"/>
  </p:sldMasterIdLst>
  <p:notesMasterIdLst>
    <p:notesMasterId r:id="rId29"/>
  </p:notesMasterIdLst>
  <p:sldIdLst>
    <p:sldId id="291" r:id="rId7"/>
    <p:sldId id="402" r:id="rId8"/>
    <p:sldId id="395" r:id="rId9"/>
    <p:sldId id="381" r:id="rId10"/>
    <p:sldId id="374" r:id="rId11"/>
    <p:sldId id="351" r:id="rId12"/>
    <p:sldId id="357" r:id="rId13"/>
    <p:sldId id="398" r:id="rId14"/>
    <p:sldId id="358" r:id="rId15"/>
    <p:sldId id="360" r:id="rId16"/>
    <p:sldId id="361" r:id="rId17"/>
    <p:sldId id="394" r:id="rId18"/>
    <p:sldId id="363" r:id="rId19"/>
    <p:sldId id="377" r:id="rId20"/>
    <p:sldId id="373" r:id="rId21"/>
    <p:sldId id="343" r:id="rId22"/>
    <p:sldId id="348" r:id="rId23"/>
    <p:sldId id="326" r:id="rId24"/>
    <p:sldId id="327" r:id="rId25"/>
    <p:sldId id="329" r:id="rId26"/>
    <p:sldId id="309" r:id="rId27"/>
    <p:sldId id="401" r:id="rId28"/>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972" autoAdjust="0"/>
  </p:normalViewPr>
  <p:slideViewPr>
    <p:cSldViewPr snapToGrid="0" snapToObjects="1">
      <p:cViewPr varScale="1">
        <p:scale>
          <a:sx n="88" d="100"/>
          <a:sy n="88" d="100"/>
        </p:scale>
        <p:origin x="146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E:\UMD\Research\Reliability%20Modeling\140304_DT_Types1-4a_TM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OWT\Our%20Work\OSWT_Excel\140304_DT_Types1-4a_TM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OWT\Our%20Work\OSWT_Excel\140304_DT_Types1-4a_TM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95483377077868"/>
          <c:y val="9.3265720242174416E-2"/>
          <c:w val="0.81863615485564289"/>
          <c:h val="0.80073516966966807"/>
        </c:manualLayout>
      </c:layout>
      <c:barChart>
        <c:barDir val="col"/>
        <c:grouping val="clustered"/>
        <c:varyColors val="0"/>
        <c:ser>
          <c:idx val="0"/>
          <c:order val="0"/>
          <c:tx>
            <c:strRef>
              <c:f>'TableType1-4_DT'!$D$2</c:f>
              <c:strCache>
                <c:ptCount val="1"/>
                <c:pt idx="0">
                  <c:v>λi_FREcon = λGi_max</c:v>
                </c:pt>
              </c:strCache>
            </c:strRef>
          </c:tx>
          <c:invertIfNegative val="0"/>
          <c:cat>
            <c:strRef>
              <c:f>'TableType1-4_DT'!$C$3:$C$9</c:f>
              <c:strCache>
                <c:ptCount val="5"/>
                <c:pt idx="0">
                  <c:v>1</c:v>
                </c:pt>
                <c:pt idx="1">
                  <c:v>2</c:v>
                </c:pt>
                <c:pt idx="2">
                  <c:v>3</c:v>
                </c:pt>
                <c:pt idx="3">
                  <c:v>4</c:v>
                </c:pt>
                <c:pt idx="4">
                  <c:v>Type 4-GE</c:v>
                </c:pt>
              </c:strCache>
            </c:strRef>
          </c:cat>
          <c:val>
            <c:numRef>
              <c:f>'TableType1-4_DT'!$D$3:$D$9</c:f>
              <c:numCache>
                <c:formatCode>0.000</c:formatCode>
                <c:ptCount val="5"/>
                <c:pt idx="0">
                  <c:v>1.777986011751415</c:v>
                </c:pt>
                <c:pt idx="1">
                  <c:v>1.7879724117514151</c:v>
                </c:pt>
                <c:pt idx="2">
                  <c:v>1.909913845889305</c:v>
                </c:pt>
                <c:pt idx="3">
                  <c:v>1.7756888000000004</c:v>
                </c:pt>
                <c:pt idx="4">
                  <c:v>1.5956888</c:v>
                </c:pt>
              </c:numCache>
            </c:numRef>
          </c:val>
        </c:ser>
        <c:ser>
          <c:idx val="1"/>
          <c:order val="1"/>
          <c:tx>
            <c:strRef>
              <c:f>'TableType1-4_DT'!$E$2</c:f>
              <c:strCache>
                <c:ptCount val="1"/>
                <c:pt idx="0">
                  <c:v>λi_FREenv =λGi_max * πEi </c:v>
                </c:pt>
              </c:strCache>
            </c:strRef>
          </c:tx>
          <c:invertIfNegative val="0"/>
          <c:cat>
            <c:strRef>
              <c:f>'TableType1-4_DT'!$C$3:$C$9</c:f>
              <c:strCache>
                <c:ptCount val="5"/>
                <c:pt idx="0">
                  <c:v>1</c:v>
                </c:pt>
                <c:pt idx="1">
                  <c:v>2</c:v>
                </c:pt>
                <c:pt idx="2">
                  <c:v>3</c:v>
                </c:pt>
                <c:pt idx="3">
                  <c:v>4</c:v>
                </c:pt>
                <c:pt idx="4">
                  <c:v>Type 4-GE</c:v>
                </c:pt>
              </c:strCache>
            </c:strRef>
          </c:cat>
          <c:val>
            <c:numRef>
              <c:f>'TableType1-4_DT'!$E$3:$E$9</c:f>
              <c:numCache>
                <c:formatCode>0.000</c:formatCode>
                <c:ptCount val="5"/>
                <c:pt idx="0">
                  <c:v>3.1907306878548911</c:v>
                </c:pt>
                <c:pt idx="1">
                  <c:v>3.2077075678548939</c:v>
                </c:pt>
                <c:pt idx="2">
                  <c:v>3.415008005889304</c:v>
                </c:pt>
                <c:pt idx="3">
                  <c:v>3.2807829600000002</c:v>
                </c:pt>
                <c:pt idx="4">
                  <c:v>2.7036353066666683</c:v>
                </c:pt>
              </c:numCache>
            </c:numRef>
          </c:val>
        </c:ser>
        <c:dLbls>
          <c:showLegendKey val="0"/>
          <c:showVal val="0"/>
          <c:showCatName val="0"/>
          <c:showSerName val="0"/>
          <c:showPercent val="0"/>
          <c:showBubbleSize val="0"/>
        </c:dLbls>
        <c:gapWidth val="150"/>
        <c:axId val="-2014379952"/>
        <c:axId val="-2014377776"/>
      </c:barChart>
      <c:catAx>
        <c:axId val="-2014379952"/>
        <c:scaling>
          <c:orientation val="minMax"/>
        </c:scaling>
        <c:delete val="0"/>
        <c:axPos val="b"/>
        <c:title>
          <c:tx>
            <c:rich>
              <a:bodyPr/>
              <a:lstStyle/>
              <a:p>
                <a:pPr>
                  <a:defRPr sz="1600">
                    <a:latin typeface="Times New Roman" pitchFamily="18" charset="0"/>
                    <a:cs typeface="Times New Roman" pitchFamily="18" charset="0"/>
                  </a:defRPr>
                </a:pPr>
                <a:r>
                  <a:rPr lang="en-US" sz="1600" dirty="0" smtClean="0">
                    <a:latin typeface="Times New Roman" pitchFamily="18" charset="0"/>
                    <a:cs typeface="Times New Roman" pitchFamily="18" charset="0"/>
                  </a:rPr>
                  <a:t>Turbine</a:t>
                </a:r>
                <a:r>
                  <a:rPr lang="en-US" sz="1600" baseline="0" dirty="0" smtClean="0">
                    <a:latin typeface="Times New Roman" pitchFamily="18" charset="0"/>
                    <a:cs typeface="Times New Roman" pitchFamily="18" charset="0"/>
                  </a:rPr>
                  <a:t> Type </a:t>
                </a:r>
                <a:endParaRPr lang="en-US" sz="1600" dirty="0">
                  <a:latin typeface="Times New Roman" pitchFamily="18" charset="0"/>
                  <a:cs typeface="Times New Roman" pitchFamily="18" charset="0"/>
                </a:endParaRPr>
              </a:p>
            </c:rich>
          </c:tx>
          <c:layout/>
          <c:overlay val="0"/>
        </c:title>
        <c:numFmt formatCode="General" sourceLinked="0"/>
        <c:majorTickMark val="none"/>
        <c:minorTickMark val="none"/>
        <c:tickLblPos val="nextTo"/>
        <c:txPr>
          <a:bodyPr/>
          <a:lstStyle/>
          <a:p>
            <a:pPr>
              <a:defRPr sz="1400" b="1">
                <a:latin typeface="Times New Roman" pitchFamily="18" charset="0"/>
                <a:cs typeface="Times New Roman" pitchFamily="18" charset="0"/>
              </a:defRPr>
            </a:pPr>
            <a:endParaRPr lang="zh-CN"/>
          </a:p>
        </c:txPr>
        <c:crossAx val="-2014377776"/>
        <c:crosses val="autoZero"/>
        <c:auto val="1"/>
        <c:lblAlgn val="ctr"/>
        <c:lblOffset val="100"/>
        <c:tickLblSkip val="1"/>
        <c:noMultiLvlLbl val="0"/>
      </c:catAx>
      <c:valAx>
        <c:axId val="-2014377776"/>
        <c:scaling>
          <c:orientation val="minMax"/>
        </c:scaling>
        <c:delete val="0"/>
        <c:axPos val="l"/>
        <c:majorGridlines/>
        <c:title>
          <c:tx>
            <c:rich>
              <a:bodyPr/>
              <a:lstStyle/>
              <a:p>
                <a:pPr>
                  <a:defRPr sz="1600" b="1" i="0"/>
                </a:pPr>
                <a:r>
                  <a:rPr lang="en-GB" sz="1600" b="1" i="0" u="none" strike="noStrike" baseline="0" dirty="0">
                    <a:latin typeface="Times New Roman" pitchFamily="18" charset="0"/>
                    <a:cs typeface="Times New Roman" pitchFamily="18" charset="0"/>
                  </a:rPr>
                  <a:t>Predicted total failure </a:t>
                </a:r>
                <a:r>
                  <a:rPr lang="en-GB" sz="1600" b="1" i="0" u="none" strike="noStrike" baseline="0" dirty="0" smtClean="0">
                    <a:latin typeface="Times New Roman" pitchFamily="18" charset="0"/>
                    <a:cs typeface="Times New Roman" pitchFamily="18" charset="0"/>
                  </a:rPr>
                  <a:t>rate </a:t>
                </a:r>
                <a:r>
                  <a:rPr lang="el-GR" sz="1600" b="1" i="1" u="none" strike="noStrike" baseline="0" dirty="0" smtClean="0"/>
                  <a:t>λ</a:t>
                </a:r>
                <a:r>
                  <a:rPr lang="en-GB" sz="1600" b="1" i="1" u="none" strike="noStrike" baseline="0" dirty="0" err="1" smtClean="0"/>
                  <a:t>i</a:t>
                </a:r>
                <a:r>
                  <a:rPr lang="en-GB" sz="1600" b="1" i="0" u="none" strike="noStrike" baseline="0" dirty="0" smtClean="0">
                    <a:latin typeface="Times New Roman" pitchFamily="18" charset="0"/>
                    <a:cs typeface="Times New Roman" pitchFamily="18" charset="0"/>
                  </a:rPr>
                  <a:t> </a:t>
                </a:r>
                <a:r>
                  <a:rPr lang="en-GB" sz="1600" b="1" i="0" u="none" strike="noStrike" baseline="0" dirty="0">
                    <a:latin typeface="Times New Roman" pitchFamily="18" charset="0"/>
                    <a:cs typeface="Times New Roman" pitchFamily="18" charset="0"/>
                  </a:rPr>
                  <a:t>(Failures/year)   </a:t>
                </a:r>
                <a:endParaRPr lang="en-GB" sz="1600" b="1" i="0" dirty="0">
                  <a:latin typeface="Times New Roman" pitchFamily="18" charset="0"/>
                  <a:cs typeface="Times New Roman" pitchFamily="18" charset="0"/>
                </a:endParaRPr>
              </a:p>
            </c:rich>
          </c:tx>
          <c:layout>
            <c:manualLayout>
              <c:xMode val="edge"/>
              <c:yMode val="edge"/>
              <c:x val="1.249529746281715E-2"/>
              <c:y val="0.19303454525180072"/>
            </c:manualLayout>
          </c:layout>
          <c:overlay val="0"/>
        </c:title>
        <c:numFmt formatCode="0.00" sourceLinked="0"/>
        <c:majorTickMark val="out"/>
        <c:minorTickMark val="none"/>
        <c:tickLblPos val="nextTo"/>
        <c:txPr>
          <a:bodyPr/>
          <a:lstStyle/>
          <a:p>
            <a:pPr>
              <a:defRPr sz="1400" b="1">
                <a:latin typeface="Times New Roman" panose="02020603050405020304" pitchFamily="18" charset="0"/>
                <a:cs typeface="Times New Roman" panose="02020603050405020304" pitchFamily="18" charset="0"/>
              </a:defRPr>
            </a:pPr>
            <a:endParaRPr lang="zh-CN"/>
          </a:p>
        </c:txPr>
        <c:crossAx val="-2014379952"/>
        <c:crosses val="autoZero"/>
        <c:crossBetween val="between"/>
      </c:valAx>
    </c:plotArea>
    <c:legend>
      <c:legendPos val="r"/>
      <c:legendEntry>
        <c:idx val="0"/>
        <c:txPr>
          <a:bodyPr/>
          <a:lstStyle/>
          <a:p>
            <a:pPr>
              <a:defRPr sz="1400"/>
            </a:pPr>
            <a:endParaRPr lang="zh-CN"/>
          </a:p>
        </c:txPr>
      </c:legendEntry>
      <c:legendEntry>
        <c:idx val="1"/>
        <c:txPr>
          <a:bodyPr/>
          <a:lstStyle/>
          <a:p>
            <a:pPr>
              <a:defRPr sz="1400"/>
            </a:pPr>
            <a:endParaRPr lang="zh-CN"/>
          </a:p>
        </c:txPr>
      </c:legendEntry>
      <c:layout>
        <c:manualLayout>
          <c:xMode val="edge"/>
          <c:yMode val="edge"/>
          <c:x val="0.77420209973753285"/>
          <c:y val="2.201864195699771E-3"/>
          <c:w val="0.17440901137357831"/>
          <c:h val="0.20661869226263876"/>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14365535674647403"/>
          <c:y val="1.4329114174273325E-2"/>
          <c:w val="0.81912085344556995"/>
          <c:h val="0.86388879899593352"/>
        </c:manualLayout>
      </c:layout>
      <c:scatterChart>
        <c:scatterStyle val="smoothMarker"/>
        <c:varyColors val="0"/>
        <c:ser>
          <c:idx val="0"/>
          <c:order val="0"/>
          <c:tx>
            <c:strRef>
              <c:f>'R(t) Comparison '!$A$3</c:f>
              <c:strCache>
                <c:ptCount val="1"/>
                <c:pt idx="0">
                  <c:v>DT_Type 1</c:v>
                </c:pt>
              </c:strCache>
            </c:strRef>
          </c:tx>
          <c:xVal>
            <c:numRef>
              <c:f>'R(t) Comparison '!$B$2:$J$2</c:f>
              <c:numCache>
                <c:formatCode>General</c:formatCode>
                <c:ptCount val="9"/>
                <c:pt idx="0">
                  <c:v>0</c:v>
                </c:pt>
                <c:pt idx="1">
                  <c:v>1000</c:v>
                </c:pt>
                <c:pt idx="2">
                  <c:v>2000</c:v>
                </c:pt>
                <c:pt idx="3">
                  <c:v>3000</c:v>
                </c:pt>
                <c:pt idx="4">
                  <c:v>4000</c:v>
                </c:pt>
                <c:pt idx="5">
                  <c:v>5000</c:v>
                </c:pt>
                <c:pt idx="6">
                  <c:v>6000</c:v>
                </c:pt>
                <c:pt idx="7">
                  <c:v>7000</c:v>
                </c:pt>
                <c:pt idx="8">
                  <c:v>8760</c:v>
                </c:pt>
              </c:numCache>
            </c:numRef>
          </c:xVal>
          <c:yVal>
            <c:numRef>
              <c:f>'R(t) Comparison '!$B$3:$J$3</c:f>
              <c:numCache>
                <c:formatCode>0.00%</c:formatCode>
                <c:ptCount val="9"/>
                <c:pt idx="0" formatCode="General">
                  <c:v>1</c:v>
                </c:pt>
                <c:pt idx="1">
                  <c:v>0.69472536971662746</c:v>
                </c:pt>
                <c:pt idx="2">
                  <c:v>0.48264333932790471</c:v>
                </c:pt>
                <c:pt idx="3">
                  <c:v>0.33530457235584626</c:v>
                </c:pt>
                <c:pt idx="4">
                  <c:v>0.23294459299759099</c:v>
                </c:pt>
                <c:pt idx="5">
                  <c:v>0.1618325184937407</c:v>
                </c:pt>
                <c:pt idx="6">
                  <c:v>0.11242915624273696</c:v>
                </c:pt>
                <c:pt idx="7">
                  <c:v>7.8107387137663922E-2</c:v>
                </c:pt>
                <c:pt idx="8">
                  <c:v>4.1141798141261475E-2</c:v>
                </c:pt>
              </c:numCache>
            </c:numRef>
          </c:yVal>
          <c:smooth val="1"/>
        </c:ser>
        <c:ser>
          <c:idx val="1"/>
          <c:order val="1"/>
          <c:tx>
            <c:strRef>
              <c:f>'R(t) Comparison '!$A$4</c:f>
              <c:strCache>
                <c:ptCount val="1"/>
                <c:pt idx="0">
                  <c:v>DT_Type 2</c:v>
                </c:pt>
              </c:strCache>
            </c:strRef>
          </c:tx>
          <c:xVal>
            <c:numRef>
              <c:f>'R(t) Comparison '!$B$2:$J$2</c:f>
              <c:numCache>
                <c:formatCode>General</c:formatCode>
                <c:ptCount val="9"/>
                <c:pt idx="0">
                  <c:v>0</c:v>
                </c:pt>
                <c:pt idx="1">
                  <c:v>1000</c:v>
                </c:pt>
                <c:pt idx="2">
                  <c:v>2000</c:v>
                </c:pt>
                <c:pt idx="3">
                  <c:v>3000</c:v>
                </c:pt>
                <c:pt idx="4">
                  <c:v>4000</c:v>
                </c:pt>
                <c:pt idx="5">
                  <c:v>5000</c:v>
                </c:pt>
                <c:pt idx="6">
                  <c:v>6000</c:v>
                </c:pt>
                <c:pt idx="7">
                  <c:v>7000</c:v>
                </c:pt>
                <c:pt idx="8">
                  <c:v>8760</c:v>
                </c:pt>
              </c:numCache>
            </c:numRef>
          </c:xVal>
          <c:yVal>
            <c:numRef>
              <c:f>'R(t) Comparison '!$B$4:$J$4</c:f>
              <c:numCache>
                <c:formatCode>0.00%</c:formatCode>
                <c:ptCount val="9"/>
                <c:pt idx="0" formatCode="General">
                  <c:v>1</c:v>
                </c:pt>
                <c:pt idx="1">
                  <c:v>0.69338029574778304</c:v>
                </c:pt>
                <c:pt idx="2">
                  <c:v>0.48077623453128315</c:v>
                </c:pt>
                <c:pt idx="3">
                  <c:v>0.33336076768780665</c:v>
                </c:pt>
                <c:pt idx="4">
                  <c:v>0.23114578769007937</c:v>
                </c:pt>
                <c:pt idx="5">
                  <c:v>0.16027193462940151</c:v>
                </c:pt>
                <c:pt idx="6">
                  <c:v>0.11112940143340379</c:v>
                </c:pt>
                <c:pt idx="7">
                  <c:v>7.705493723216765E-2</c:v>
                </c:pt>
                <c:pt idx="8">
                  <c:v>4.0449234192589341E-2</c:v>
                </c:pt>
              </c:numCache>
            </c:numRef>
          </c:yVal>
          <c:smooth val="1"/>
        </c:ser>
        <c:ser>
          <c:idx val="2"/>
          <c:order val="2"/>
          <c:tx>
            <c:strRef>
              <c:f>'R(t) Comparison '!$A$5</c:f>
              <c:strCache>
                <c:ptCount val="1"/>
                <c:pt idx="0">
                  <c:v>DT_Type 3</c:v>
                </c:pt>
              </c:strCache>
            </c:strRef>
          </c:tx>
          <c:xVal>
            <c:numRef>
              <c:f>'R(t) Comparison '!$B$2:$J$2</c:f>
              <c:numCache>
                <c:formatCode>General</c:formatCode>
                <c:ptCount val="9"/>
                <c:pt idx="0">
                  <c:v>0</c:v>
                </c:pt>
                <c:pt idx="1">
                  <c:v>1000</c:v>
                </c:pt>
                <c:pt idx="2">
                  <c:v>2000</c:v>
                </c:pt>
                <c:pt idx="3">
                  <c:v>3000</c:v>
                </c:pt>
                <c:pt idx="4">
                  <c:v>4000</c:v>
                </c:pt>
                <c:pt idx="5">
                  <c:v>5000</c:v>
                </c:pt>
                <c:pt idx="6">
                  <c:v>6000</c:v>
                </c:pt>
                <c:pt idx="7">
                  <c:v>7000</c:v>
                </c:pt>
                <c:pt idx="8">
                  <c:v>8760</c:v>
                </c:pt>
              </c:numCache>
            </c:numRef>
          </c:xVal>
          <c:yVal>
            <c:numRef>
              <c:f>'R(t) Comparison '!$B$5:$J$5</c:f>
              <c:numCache>
                <c:formatCode>0.00%</c:formatCode>
                <c:ptCount val="9"/>
                <c:pt idx="0" formatCode="General">
                  <c:v>1</c:v>
                </c:pt>
                <c:pt idx="1">
                  <c:v>0.67716446971116406</c:v>
                </c:pt>
                <c:pt idx="2">
                  <c:v>0.45855171903920205</c:v>
                </c:pt>
                <c:pt idx="3">
                  <c:v>0.31051493165832394</c:v>
                </c:pt>
                <c:pt idx="4">
                  <c:v>0.21026967903380731</c:v>
                </c:pt>
                <c:pt idx="5">
                  <c:v>0.1423871556992648</c:v>
                </c:pt>
                <c:pt idx="6">
                  <c:v>9.641952278277359E-2</c:v>
                </c:pt>
                <c:pt idx="7">
                  <c:v>6.5291875015000403E-2</c:v>
                </c:pt>
                <c:pt idx="8">
                  <c:v>3.2876143497694216E-2</c:v>
                </c:pt>
              </c:numCache>
            </c:numRef>
          </c:yVal>
          <c:smooth val="1"/>
        </c:ser>
        <c:ser>
          <c:idx val="3"/>
          <c:order val="3"/>
          <c:tx>
            <c:strRef>
              <c:f>'R(t) Comparison '!$A$6</c:f>
              <c:strCache>
                <c:ptCount val="1"/>
                <c:pt idx="0">
                  <c:v>DT_Type 4</c:v>
                </c:pt>
              </c:strCache>
            </c:strRef>
          </c:tx>
          <c:xVal>
            <c:numRef>
              <c:f>'R(t) Comparison '!$B$2:$J$2</c:f>
              <c:numCache>
                <c:formatCode>General</c:formatCode>
                <c:ptCount val="9"/>
                <c:pt idx="0">
                  <c:v>0</c:v>
                </c:pt>
                <c:pt idx="1">
                  <c:v>1000</c:v>
                </c:pt>
                <c:pt idx="2">
                  <c:v>2000</c:v>
                </c:pt>
                <c:pt idx="3">
                  <c:v>3000</c:v>
                </c:pt>
                <c:pt idx="4">
                  <c:v>4000</c:v>
                </c:pt>
                <c:pt idx="5">
                  <c:v>5000</c:v>
                </c:pt>
                <c:pt idx="6">
                  <c:v>6000</c:v>
                </c:pt>
                <c:pt idx="7">
                  <c:v>7000</c:v>
                </c:pt>
                <c:pt idx="8">
                  <c:v>8760</c:v>
                </c:pt>
              </c:numCache>
            </c:numRef>
          </c:xVal>
          <c:yVal>
            <c:numRef>
              <c:f>'R(t) Comparison '!$B$6:$J$6</c:f>
              <c:numCache>
                <c:formatCode>0.00%</c:formatCode>
                <c:ptCount val="9"/>
                <c:pt idx="0" formatCode="General">
                  <c:v>1</c:v>
                </c:pt>
                <c:pt idx="1">
                  <c:v>0.68762021761692882</c:v>
                </c:pt>
                <c:pt idx="2">
                  <c:v>0.4728215636755525</c:v>
                </c:pt>
                <c:pt idx="3">
                  <c:v>0.32512166650855995</c:v>
                </c:pt>
                <c:pt idx="4">
                  <c:v>0.22356023107659456</c:v>
                </c:pt>
                <c:pt idx="5">
                  <c:v>0.15372453474337885</c:v>
                </c:pt>
                <c:pt idx="6">
                  <c:v>0.10570409803330327</c:v>
                </c:pt>
                <c:pt idx="7">
                  <c:v>7.2684274892661202E-2</c:v>
                </c:pt>
                <c:pt idx="8">
                  <c:v>3.7598806917773619E-2</c:v>
                </c:pt>
              </c:numCache>
            </c:numRef>
          </c:yVal>
          <c:smooth val="1"/>
        </c:ser>
        <c:ser>
          <c:idx val="4"/>
          <c:order val="4"/>
          <c:tx>
            <c:strRef>
              <c:f>'R(t) Comparison '!$A$7</c:f>
              <c:strCache>
                <c:ptCount val="1"/>
                <c:pt idx="0">
                  <c:v>DT_Type 4A</c:v>
                </c:pt>
              </c:strCache>
            </c:strRef>
          </c:tx>
          <c:xVal>
            <c:numRef>
              <c:f>'R(t) Comparison '!$B$2:$J$2</c:f>
              <c:numCache>
                <c:formatCode>General</c:formatCode>
                <c:ptCount val="9"/>
                <c:pt idx="0">
                  <c:v>0</c:v>
                </c:pt>
                <c:pt idx="1">
                  <c:v>1000</c:v>
                </c:pt>
                <c:pt idx="2">
                  <c:v>2000</c:v>
                </c:pt>
                <c:pt idx="3">
                  <c:v>3000</c:v>
                </c:pt>
                <c:pt idx="4">
                  <c:v>4000</c:v>
                </c:pt>
                <c:pt idx="5">
                  <c:v>5000</c:v>
                </c:pt>
                <c:pt idx="6">
                  <c:v>6000</c:v>
                </c:pt>
                <c:pt idx="7">
                  <c:v>7000</c:v>
                </c:pt>
                <c:pt idx="8">
                  <c:v>8760</c:v>
                </c:pt>
              </c:numCache>
            </c:numRef>
          </c:xVal>
          <c:yVal>
            <c:numRef>
              <c:f>'R(t) Comparison '!$B$7:$J$7</c:f>
              <c:numCache>
                <c:formatCode>0.00%</c:formatCode>
                <c:ptCount val="9"/>
                <c:pt idx="0" formatCode="General">
                  <c:v>1</c:v>
                </c:pt>
                <c:pt idx="1">
                  <c:v>0.73444940640086598</c:v>
                </c:pt>
                <c:pt idx="2">
                  <c:v>0.53941593056258441</c:v>
                </c:pt>
                <c:pt idx="3">
                  <c:v>0.3961737100048609</c:v>
                </c:pt>
                <c:pt idx="4">
                  <c:v>0.29096954614469889</c:v>
                </c:pt>
                <c:pt idx="5">
                  <c:v>0.21370241044670346</c:v>
                </c:pt>
                <c:pt idx="6">
                  <c:v>0.15695360849901563</c:v>
                </c:pt>
                <c:pt idx="7">
                  <c:v>0.11527448459457591</c:v>
                </c:pt>
                <c:pt idx="8">
                  <c:v>6.6961643629321721E-2</c:v>
                </c:pt>
              </c:numCache>
            </c:numRef>
          </c:yVal>
          <c:smooth val="1"/>
        </c:ser>
        <c:dLbls>
          <c:showLegendKey val="0"/>
          <c:showVal val="0"/>
          <c:showCatName val="0"/>
          <c:showSerName val="0"/>
          <c:showPercent val="0"/>
          <c:showBubbleSize val="0"/>
        </c:dLbls>
        <c:axId val="-2014383216"/>
        <c:axId val="-2014382672"/>
      </c:scatterChart>
      <c:valAx>
        <c:axId val="-2014383216"/>
        <c:scaling>
          <c:orientation val="minMax"/>
          <c:max val="8760"/>
          <c:min val="0"/>
        </c:scaling>
        <c:delete val="0"/>
        <c:axPos val="b"/>
        <c:title>
          <c:tx>
            <c:rich>
              <a:bodyPr/>
              <a:lstStyle/>
              <a:p>
                <a:pPr>
                  <a:defRPr/>
                </a:pPr>
                <a:r>
                  <a:rPr lang="en-US"/>
                  <a:t>Time operational  t (hours) </a:t>
                </a:r>
              </a:p>
            </c:rich>
          </c:tx>
          <c:layout>
            <c:manualLayout>
              <c:xMode val="edge"/>
              <c:yMode val="edge"/>
              <c:x val="0.44036996096713971"/>
              <c:y val="0.95510766835733629"/>
            </c:manualLayout>
          </c:layout>
          <c:overlay val="0"/>
        </c:title>
        <c:numFmt formatCode="General" sourceLinked="1"/>
        <c:majorTickMark val="out"/>
        <c:minorTickMark val="out"/>
        <c:tickLblPos val="nextTo"/>
        <c:txPr>
          <a:bodyPr/>
          <a:lstStyle/>
          <a:p>
            <a:pPr>
              <a:defRPr sz="1600"/>
            </a:pPr>
            <a:endParaRPr lang="zh-CN"/>
          </a:p>
        </c:txPr>
        <c:crossAx val="-2014382672"/>
        <c:crosses val="autoZero"/>
        <c:crossBetween val="midCat"/>
        <c:majorUnit val="1000"/>
      </c:valAx>
      <c:valAx>
        <c:axId val="-2014382672"/>
        <c:scaling>
          <c:orientation val="minMax"/>
          <c:max val="1.1000000000000001"/>
        </c:scaling>
        <c:delete val="0"/>
        <c:axPos val="l"/>
        <c:majorGridlines/>
        <c:title>
          <c:tx>
            <c:rich>
              <a:bodyPr/>
              <a:lstStyle/>
              <a:p>
                <a:pPr>
                  <a:defRPr/>
                </a:pPr>
                <a:r>
                  <a:rPr lang="en-US"/>
                  <a:t>R(t)</a:t>
                </a:r>
              </a:p>
            </c:rich>
          </c:tx>
          <c:layout>
            <c:manualLayout>
              <c:xMode val="edge"/>
              <c:yMode val="edge"/>
              <c:x val="1.1472180657489362E-2"/>
              <c:y val="0.42878722736095803"/>
            </c:manualLayout>
          </c:layout>
          <c:overlay val="0"/>
        </c:title>
        <c:numFmt formatCode="0.00%" sourceLinked="0"/>
        <c:majorTickMark val="none"/>
        <c:minorTickMark val="none"/>
        <c:tickLblPos val="nextTo"/>
        <c:txPr>
          <a:bodyPr/>
          <a:lstStyle/>
          <a:p>
            <a:pPr>
              <a:defRPr sz="1400">
                <a:latin typeface="Times New Roman" pitchFamily="18" charset="0"/>
                <a:cs typeface="Times New Roman" pitchFamily="18" charset="0"/>
              </a:defRPr>
            </a:pPr>
            <a:endParaRPr lang="zh-CN"/>
          </a:p>
        </c:txPr>
        <c:crossAx val="-2014383216"/>
        <c:crossesAt val="0"/>
        <c:crossBetween val="midCat"/>
        <c:majorUnit val="0.1"/>
        <c:minorUnit val="2.0000000000000011E-2"/>
      </c:valAx>
    </c:plotArea>
    <c:legend>
      <c:legendPos val="r"/>
      <c:layout>
        <c:manualLayout>
          <c:xMode val="edge"/>
          <c:yMode val="edge"/>
          <c:x val="0.73636443590985423"/>
          <c:y val="0.13597426259303336"/>
          <c:w val="0.21080538697801157"/>
          <c:h val="0.44257470283489908"/>
        </c:manualLayout>
      </c:layout>
      <c:overlay val="0"/>
    </c:legend>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sz="1800" b="1" i="0" baseline="0" dirty="0" smtClean="0">
                <a:effectLst/>
                <a:latin typeface="Times New Roman" panose="02020603050405020304" pitchFamily="18" charset="0"/>
                <a:cs typeface="Times New Roman" panose="02020603050405020304" pitchFamily="18" charset="0"/>
              </a:rPr>
              <a:t>Failure Rate of Drive Train </a:t>
            </a:r>
            <a:r>
              <a:rPr lang="en-GB" sz="1800" b="1" i="0" baseline="0" dirty="0" smtClean="0">
                <a:effectLst/>
                <a:latin typeface="Times New Roman" panose="02020603050405020304" pitchFamily="18" charset="0"/>
                <a:cs typeface="Times New Roman" panose="02020603050405020304" pitchFamily="18" charset="0"/>
              </a:rPr>
              <a:t>and Electrical System assemblies  </a:t>
            </a:r>
            <a:r>
              <a:rPr lang="en-GB" sz="1800" b="1" i="0" baseline="0" dirty="0">
                <a:effectLst/>
                <a:latin typeface="Times New Roman" panose="02020603050405020304" pitchFamily="18" charset="0"/>
                <a:cs typeface="Times New Roman" panose="02020603050405020304" pitchFamily="18" charset="0"/>
              </a:rPr>
              <a:t>(</a:t>
            </a:r>
            <a:r>
              <a:rPr lang="en-GB" sz="1800" b="1" i="0" baseline="0" dirty="0" smtClean="0">
                <a:effectLst/>
                <a:latin typeface="Times New Roman" panose="02020603050405020304" pitchFamily="18" charset="0"/>
                <a:cs typeface="Times New Roman" panose="02020603050405020304" pitchFamily="18" charset="0"/>
              </a:rPr>
              <a:t>Type 3</a:t>
            </a:r>
            <a:r>
              <a:rPr lang="en-GB" sz="1800" b="1" i="0" baseline="0" dirty="0">
                <a:effectLst/>
                <a:latin typeface="Times New Roman" panose="02020603050405020304" pitchFamily="18" charset="0"/>
                <a:cs typeface="Times New Roman" panose="02020603050405020304" pitchFamily="18" charset="0"/>
              </a:rPr>
              <a:t>)</a:t>
            </a:r>
            <a:endParaRPr lang="en-US" sz="1800" b="1" dirty="0">
              <a:effectLst/>
              <a:latin typeface="Times New Roman" panose="02020603050405020304" pitchFamily="18" charset="0"/>
              <a:cs typeface="Times New Roman" panose="02020603050405020304" pitchFamily="18" charset="0"/>
            </a:endParaRPr>
          </a:p>
        </c:rich>
      </c:tx>
      <c:layout>
        <c:manualLayout>
          <c:xMode val="edge"/>
          <c:yMode val="edge"/>
          <c:x val="0.15824723958616105"/>
          <c:y val="2.0317805676986884E-2"/>
        </c:manualLayout>
      </c:layout>
      <c:overlay val="0"/>
      <c:spPr>
        <a:noFill/>
        <a:ln>
          <a:noFill/>
        </a:ln>
        <a:effectLst/>
      </c:spPr>
    </c:title>
    <c:autoTitleDeleted val="0"/>
    <c:plotArea>
      <c:layout>
        <c:manualLayout>
          <c:layoutTarget val="inner"/>
          <c:xMode val="edge"/>
          <c:yMode val="edge"/>
          <c:x val="0.10449924941938225"/>
          <c:y val="9.4297537527871358E-2"/>
          <c:w val="0.86907335819656273"/>
          <c:h val="0.47738273863407638"/>
        </c:manualLayout>
      </c:layout>
      <c:barChart>
        <c:barDir val="col"/>
        <c:grouping val="clustered"/>
        <c:varyColors val="0"/>
        <c:ser>
          <c:idx val="0"/>
          <c:order val="0"/>
          <c:tx>
            <c:strRef>
              <c:f>Type3_AREVA5000_DT!$K$2:$K$3</c:f>
              <c:strCache>
                <c:ptCount val="1"/>
                <c:pt idx="0">
                  <c:v>Predicted Total Failure Rate (Failures/year)  λi_FREcon = λGi_max</c:v>
                </c:pt>
              </c:strCache>
            </c:strRef>
          </c:tx>
          <c:spPr>
            <a:solidFill>
              <a:schemeClr val="accent1"/>
            </a:solidFill>
            <a:ln>
              <a:noFill/>
            </a:ln>
            <a:effectLst/>
          </c:spPr>
          <c:invertIfNegative val="0"/>
          <c:cat>
            <c:strRef>
              <c:f>Type3_AREVA5000_DT!$E$4:$E$13</c:f>
              <c:strCache>
                <c:ptCount val="10"/>
                <c:pt idx="0">
                  <c:v>Pitchable rotor blades</c:v>
                </c:pt>
                <c:pt idx="1">
                  <c:v>Hub, pitch system, pitch bearing</c:v>
                </c:pt>
                <c:pt idx="2">
                  <c:v>Main shaft, main bearing, couplings</c:v>
                </c:pt>
                <c:pt idx="3">
                  <c:v>Shaft seals</c:v>
                </c:pt>
                <c:pt idx="4">
                  <c:v>Gearbox, Lubrication &amp; cooling system</c:v>
                </c:pt>
                <c:pt idx="5">
                  <c:v>Brake systems, Hydraulic system</c:v>
                </c:pt>
                <c:pt idx="6">
                  <c:v>PM Synchronous Generator</c:v>
                </c:pt>
                <c:pt idx="7">
                  <c:v>Converter AC/AC, Converter controller</c:v>
                </c:pt>
                <c:pt idx="8">
                  <c:v>Generator circuit breaker</c:v>
                </c:pt>
                <c:pt idx="9">
                  <c:v>Yaw sysyem</c:v>
                </c:pt>
              </c:strCache>
            </c:strRef>
          </c:cat>
          <c:val>
            <c:numRef>
              <c:f>Type3_AREVA5000_DT!$K$4:$K$13</c:f>
              <c:numCache>
                <c:formatCode>0.000</c:formatCode>
                <c:ptCount val="10"/>
                <c:pt idx="0">
                  <c:v>0.23</c:v>
                </c:pt>
                <c:pt idx="1">
                  <c:v>0.17699999999999999</c:v>
                </c:pt>
                <c:pt idx="2">
                  <c:v>5.5E-2</c:v>
                </c:pt>
                <c:pt idx="3">
                  <c:v>0.12264</c:v>
                </c:pt>
                <c:pt idx="4">
                  <c:v>0.13422504588930548</c:v>
                </c:pt>
                <c:pt idx="5">
                  <c:v>0.13500000000000001</c:v>
                </c:pt>
                <c:pt idx="6">
                  <c:v>0.2708488</c:v>
                </c:pt>
                <c:pt idx="7">
                  <c:v>0.43</c:v>
                </c:pt>
                <c:pt idx="8">
                  <c:v>0.17519999999999999</c:v>
                </c:pt>
                <c:pt idx="9">
                  <c:v>0.18</c:v>
                </c:pt>
              </c:numCache>
            </c:numRef>
          </c:val>
        </c:ser>
        <c:ser>
          <c:idx val="1"/>
          <c:order val="1"/>
          <c:tx>
            <c:strRef>
              <c:f>Type3_AREVA5000_DT!$R$2:$R$3</c:f>
              <c:strCache>
                <c:ptCount val="1"/>
                <c:pt idx="0">
                  <c:v>Predicted total failure rate (Failures/year)   λi_FREenv =λGi_max * πEi </c:v>
                </c:pt>
              </c:strCache>
            </c:strRef>
          </c:tx>
          <c:spPr>
            <a:solidFill>
              <a:schemeClr val="accent2"/>
            </a:solidFill>
            <a:ln>
              <a:noFill/>
            </a:ln>
            <a:effectLst/>
          </c:spPr>
          <c:invertIfNegative val="0"/>
          <c:cat>
            <c:strRef>
              <c:f>Type3_AREVA5000_DT!$E$4:$E$13</c:f>
              <c:strCache>
                <c:ptCount val="10"/>
                <c:pt idx="0">
                  <c:v>Pitchable rotor blades</c:v>
                </c:pt>
                <c:pt idx="1">
                  <c:v>Hub, pitch system, pitch bearing</c:v>
                </c:pt>
                <c:pt idx="2">
                  <c:v>Main shaft, main bearing, couplings</c:v>
                </c:pt>
                <c:pt idx="3">
                  <c:v>Shaft seals</c:v>
                </c:pt>
                <c:pt idx="4">
                  <c:v>Gearbox, Lubrication &amp; cooling system</c:v>
                </c:pt>
                <c:pt idx="5">
                  <c:v>Brake systems, Hydraulic system</c:v>
                </c:pt>
                <c:pt idx="6">
                  <c:v>PM Synchronous Generator</c:v>
                </c:pt>
                <c:pt idx="7">
                  <c:v>Converter AC/AC, Converter controller</c:v>
                </c:pt>
                <c:pt idx="8">
                  <c:v>Generator circuit breaker</c:v>
                </c:pt>
                <c:pt idx="9">
                  <c:v>Yaw sysyem</c:v>
                </c:pt>
              </c:strCache>
            </c:strRef>
          </c:cat>
          <c:val>
            <c:numRef>
              <c:f>Type3_AREVA5000_DT!$R$4:$R$13</c:f>
              <c:numCache>
                <c:formatCode>0.000</c:formatCode>
                <c:ptCount val="10"/>
                <c:pt idx="0">
                  <c:v>1.1500000000000001</c:v>
                </c:pt>
                <c:pt idx="1">
                  <c:v>0.17699999999999999</c:v>
                </c:pt>
                <c:pt idx="2">
                  <c:v>5.5E-2</c:v>
                </c:pt>
                <c:pt idx="3">
                  <c:v>0.12264</c:v>
                </c:pt>
                <c:pt idx="4">
                  <c:v>0.13422504588930548</c:v>
                </c:pt>
                <c:pt idx="5">
                  <c:v>0.22950000000000001</c:v>
                </c:pt>
                <c:pt idx="6">
                  <c:v>0.46044296000000001</c:v>
                </c:pt>
                <c:pt idx="7">
                  <c:v>0.73099999999999998</c:v>
                </c:pt>
                <c:pt idx="8">
                  <c:v>0.17519999999999999</c:v>
                </c:pt>
                <c:pt idx="9">
                  <c:v>0.18</c:v>
                </c:pt>
              </c:numCache>
            </c:numRef>
          </c:val>
        </c:ser>
        <c:dLbls>
          <c:showLegendKey val="0"/>
          <c:showVal val="0"/>
          <c:showCatName val="0"/>
          <c:showSerName val="0"/>
          <c:showPercent val="0"/>
          <c:showBubbleSize val="0"/>
        </c:dLbls>
        <c:gapWidth val="219"/>
        <c:overlap val="-27"/>
        <c:axId val="-2014386480"/>
        <c:axId val="-2014385392"/>
      </c:barChart>
      <c:catAx>
        <c:axId val="-2014386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2014385392"/>
        <c:crosses val="autoZero"/>
        <c:auto val="1"/>
        <c:lblAlgn val="ctr"/>
        <c:lblOffset val="100"/>
        <c:noMultiLvlLbl val="0"/>
      </c:catAx>
      <c:valAx>
        <c:axId val="-2014385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sz="1400" b="1" i="0" baseline="0">
                    <a:effectLst/>
                    <a:latin typeface="Times New Roman" panose="02020603050405020304" pitchFamily="18" charset="0"/>
                    <a:cs typeface="Times New Roman" panose="02020603050405020304" pitchFamily="18" charset="0"/>
                  </a:rPr>
                  <a:t>Failure Rate Estimate</a:t>
                </a:r>
                <a:r>
                  <a:rPr lang="en-GB" sz="1400" b="1" i="1" baseline="0">
                    <a:effectLst/>
                    <a:latin typeface="Times New Roman" panose="02020603050405020304" pitchFamily="18" charset="0"/>
                    <a:cs typeface="Times New Roman" panose="02020603050405020304" pitchFamily="18" charset="0"/>
                  </a:rPr>
                  <a:t> </a:t>
                </a:r>
                <a:r>
                  <a:rPr lang="el-GR" sz="1400" b="1" i="1" baseline="0">
                    <a:effectLst/>
                    <a:latin typeface="Times New Roman" panose="02020603050405020304" pitchFamily="18" charset="0"/>
                    <a:cs typeface="Times New Roman" panose="02020603050405020304" pitchFamily="18" charset="0"/>
                  </a:rPr>
                  <a:t>λ</a:t>
                </a:r>
                <a:r>
                  <a:rPr lang="en-GB" sz="1400" b="1" i="1" baseline="0">
                    <a:effectLst/>
                    <a:latin typeface="Times New Roman" panose="02020603050405020304" pitchFamily="18" charset="0"/>
                    <a:cs typeface="Times New Roman" panose="02020603050405020304" pitchFamily="18" charset="0"/>
                  </a:rPr>
                  <a:t>i </a:t>
                </a:r>
                <a:r>
                  <a:rPr lang="en-GB" sz="1400" b="1" i="0" baseline="0">
                    <a:effectLst/>
                    <a:latin typeface="Times New Roman" panose="02020603050405020304" pitchFamily="18" charset="0"/>
                    <a:cs typeface="Times New Roman" panose="02020603050405020304" pitchFamily="18" charset="0"/>
                  </a:rPr>
                  <a:t>(Failures/year)   </a:t>
                </a:r>
                <a:endParaRPr lang="en-US" sz="1400" b="1">
                  <a:effectLst/>
                  <a:latin typeface="Times New Roman" panose="02020603050405020304" pitchFamily="18" charset="0"/>
                  <a:cs typeface="Times New Roman" panose="02020603050405020304" pitchFamily="18" charset="0"/>
                </a:endParaRPr>
              </a:p>
            </c:rich>
          </c:tx>
          <c:layout>
            <c:manualLayout>
              <c:xMode val="edge"/>
              <c:yMode val="edge"/>
              <c:x val="1.4204663095620424E-2"/>
              <c:y val="9.4297485072733722E-2"/>
            </c:manualLayout>
          </c:layout>
          <c:overlay val="0"/>
          <c:spPr>
            <a:noFill/>
            <a:ln>
              <a:noFill/>
            </a:ln>
            <a:effectLst/>
          </c:spPr>
        </c:title>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2014386480"/>
        <c:crosses val="autoZero"/>
        <c:crossBetween val="between"/>
      </c:valAx>
      <c:spPr>
        <a:noFill/>
        <a:ln>
          <a:noFill/>
        </a:ln>
        <a:effectLst/>
      </c:spPr>
    </c:plotArea>
    <c:legend>
      <c:legendPos val="r"/>
      <c:layout>
        <c:manualLayout>
          <c:xMode val="edge"/>
          <c:yMode val="edge"/>
          <c:x val="0.42830760511085558"/>
          <c:y val="0.11980061659632645"/>
          <c:w val="0.41040571802967324"/>
          <c:h val="0.19028847740763014"/>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74C2547C-9D0C-BC45-B59A-CF27FAA88E41}">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Reliability</a:t>
          </a:r>
          <a:endParaRPr lang="en-US" sz="1200" dirty="0">
            <a:solidFill>
              <a:schemeClr val="tx1"/>
            </a:solidFill>
          </a:endParaRPr>
        </a:p>
      </dgm:t>
    </dgm:pt>
    <dgm:pt modelId="{AF736531-E1BF-7A4E-90A1-A7A5D3C1C799}" type="parTrans" cxnId="{A7F3E7E2-B935-8E41-B28B-48EE444E995F}">
      <dgm:prSet/>
      <dgm:spPr/>
      <dgm:t>
        <a:bodyPr/>
        <a:lstStyle/>
        <a:p>
          <a:endParaRPr lang="en-US"/>
        </a:p>
      </dgm:t>
    </dgm:pt>
    <dgm:pt modelId="{C6AD93EE-F325-8945-894D-EDEFA23D73F4}" type="sibTrans" cxnId="{A7F3E7E2-B935-8E41-B28B-48EE444E995F}">
      <dgm:prSet/>
      <dgm:spPr/>
      <dgm:t>
        <a:bodyPr/>
        <a:lstStyle/>
        <a:p>
          <a:endParaRPr lang="en-US"/>
        </a:p>
      </dgm:t>
    </dgm:pt>
    <dgm:pt modelId="{7467DB8B-7415-B947-B203-59D9F4D65750}">
      <dgm:prSet phldrT="[Text]" custT="1">
        <dgm:style>
          <a:lnRef idx="3">
            <a:schemeClr val="lt1"/>
          </a:lnRef>
          <a:fillRef idx="1">
            <a:schemeClr val="accent2"/>
          </a:fillRef>
          <a:effectRef idx="1">
            <a:schemeClr val="accent2"/>
          </a:effectRef>
          <a:fontRef idx="minor">
            <a:schemeClr val="lt1"/>
          </a:fontRef>
        </dgm:style>
      </dgm:prSet>
      <dgm:spPr>
        <a:solidFill>
          <a:schemeClr val="accent2"/>
        </a:solidFill>
      </dgm:spPr>
      <dgm:t>
        <a:bodyPr/>
        <a:lstStyle/>
        <a:p>
          <a:pPr algn="ctr"/>
          <a:r>
            <a:rPr lang="en-US" sz="1200" dirty="0" smtClean="0">
              <a:solidFill>
                <a:schemeClr val="tx1"/>
              </a:solidFill>
            </a:rPr>
            <a:t>Failure Mechanisms</a:t>
          </a:r>
          <a:endParaRPr lang="en-US" sz="1200" dirty="0">
            <a:solidFill>
              <a:schemeClr val="tx1"/>
            </a:solidFill>
          </a:endParaRPr>
        </a:p>
      </dgm:t>
    </dgm:pt>
    <dgm:pt modelId="{ABD0412B-1898-2C4F-80E8-8EFE73FC8E9E}" type="parTrans" cxnId="{6983357C-28B0-EF4D-8B0E-B6CC8F61B8B5}">
      <dgm:prSet/>
      <dgm:spPr/>
      <dgm:t>
        <a:bodyPr/>
        <a:lstStyle/>
        <a:p>
          <a:endParaRPr lang="en-US"/>
        </a:p>
      </dgm:t>
    </dgm:pt>
    <dgm:pt modelId="{7A63CE01-077A-7242-AFA7-9DF32465E5ED}" type="sibTrans" cxnId="{6983357C-28B0-EF4D-8B0E-B6CC8F61B8B5}">
      <dgm:prSet/>
      <dgm:spPr/>
      <dgm:t>
        <a:bodyPr/>
        <a:lstStyle/>
        <a:p>
          <a:endParaRPr lang="en-US"/>
        </a:p>
      </dgm:t>
    </dgm:pt>
    <dgm:pt modelId="{038EC7EC-8E44-8C44-B507-2F69A82A363E}">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Questions</a:t>
          </a:r>
          <a:endParaRPr lang="en-US" sz="1200" dirty="0">
            <a:solidFill>
              <a:schemeClr val="tx1"/>
            </a:solidFill>
          </a:endParaRPr>
        </a:p>
      </dgm:t>
    </dgm:pt>
    <dgm:pt modelId="{EBED3D1F-C1AF-ED4B-947E-1046772B2799}" type="parTrans" cxnId="{A3D12E5A-6949-FB43-AE79-FFF5110C53AF}">
      <dgm:prSet/>
      <dgm:spPr/>
      <dgm:t>
        <a:bodyPr/>
        <a:lstStyle/>
        <a:p>
          <a:endParaRPr lang="en-US"/>
        </a:p>
      </dgm:t>
    </dgm:pt>
    <dgm:pt modelId="{A6C42D55-7F36-A34D-8C26-9DC7E5903999}" type="sibTrans" cxnId="{A3D12E5A-6949-FB43-AE79-FFF5110C53AF}">
      <dgm:prSet/>
      <dgm:spPr/>
      <dgm:t>
        <a:bodyPr/>
        <a:lstStyle/>
        <a:p>
          <a:endParaRPr lang="en-US"/>
        </a:p>
      </dgm:t>
    </dgm:pt>
    <dgm:pt modelId="{9A652EC9-6C9D-874D-A29F-272C850594FC}">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Conclusion</a:t>
          </a:r>
          <a:endParaRPr lang="en-US" sz="1200" dirty="0">
            <a:solidFill>
              <a:schemeClr val="tx1"/>
            </a:solidFill>
          </a:endParaRPr>
        </a:p>
      </dgm:t>
    </dgm:pt>
    <dgm:pt modelId="{DF7C3673-D99E-6844-8594-FEBF8D50E44D}" type="parTrans" cxnId="{858646BA-72A1-0F45-BEDC-D1D8B1AF0B02}">
      <dgm:prSet/>
      <dgm:spPr/>
      <dgm:t>
        <a:bodyPr/>
        <a:lstStyle/>
        <a:p>
          <a:endParaRPr lang="en-US"/>
        </a:p>
      </dgm:t>
    </dgm:pt>
    <dgm:pt modelId="{807D16F9-2683-4C4F-9899-7E5DF65C7F60}" type="sibTrans" cxnId="{858646BA-72A1-0F45-BEDC-D1D8B1AF0B02}">
      <dgm:prSet/>
      <dgm:spPr/>
      <dgm:t>
        <a:bodyPr/>
        <a:lstStyle/>
        <a:p>
          <a:endParaRPr lang="en-US"/>
        </a:p>
      </dgm:t>
    </dgm:pt>
    <dgm:pt modelId="{0380B07D-7A2A-BF4E-907E-EA8C5CA0DFEE}">
      <dgm:prSet phldrT="[Text]" custT="1">
        <dgm:style>
          <a:lnRef idx="3">
            <a:schemeClr val="lt1"/>
          </a:lnRef>
          <a:fillRef idx="1">
            <a:schemeClr val="accent1"/>
          </a:fillRef>
          <a:effectRef idx="1">
            <a:schemeClr val="accent1"/>
          </a:effectRef>
          <a:fontRef idx="minor">
            <a:schemeClr val="lt1"/>
          </a:fontRef>
        </dgm:style>
      </dgm:prSet>
      <dgm:spPr>
        <a:solidFill>
          <a:schemeClr val="accent1"/>
        </a:solidFill>
      </dgm:spPr>
      <dgm:t>
        <a:bodyPr/>
        <a:lstStyle/>
        <a:p>
          <a:pPr algn="ctr"/>
          <a:r>
            <a:rPr lang="en-US" sz="1200" dirty="0" smtClean="0">
              <a:solidFill>
                <a:schemeClr val="bg1"/>
              </a:solidFill>
            </a:rPr>
            <a:t>Introduction</a:t>
          </a:r>
          <a:endParaRPr lang="en-US" sz="1200" dirty="0">
            <a:solidFill>
              <a:schemeClr val="bg1"/>
            </a:solidFill>
          </a:endParaRPr>
        </a:p>
      </dgm:t>
    </dgm:pt>
    <dgm:pt modelId="{92F87A25-504C-E044-A730-4B90D064BEFD}" type="sibTrans" cxnId="{3B6BD8FD-39B0-454D-BC45-8BF8EE9430B8}">
      <dgm:prSet/>
      <dgm:spPr/>
      <dgm:t>
        <a:bodyPr/>
        <a:lstStyle/>
        <a:p>
          <a:endParaRPr lang="en-US"/>
        </a:p>
      </dgm:t>
    </dgm:pt>
    <dgm:pt modelId="{35C232E8-2225-C741-9718-A5FF65F921A2}" type="parTrans" cxnId="{3B6BD8FD-39B0-454D-BC45-8BF8EE9430B8}">
      <dgm:prSet/>
      <dgm:spPr/>
      <dgm:t>
        <a:bodyPr/>
        <a:lstStyle/>
        <a:p>
          <a:endParaRPr lang="en-US"/>
        </a:p>
      </dgm:t>
    </dgm:pt>
    <dgm:pt modelId="{3C45CDBD-9513-8B48-AA9A-0EC562BFFD08}" type="pres">
      <dgm:prSet presAssocID="{92C2D962-1076-BC44-B6AD-87E0B3E4FA87}" presName="Name0" presStyleCnt="0">
        <dgm:presLayoutVars>
          <dgm:dir/>
          <dgm:resizeHandles val="exact"/>
        </dgm:presLayoutVars>
      </dgm:prSet>
      <dgm:spPr/>
    </dgm:pt>
    <dgm:pt modelId="{05FA15DF-9EE0-6D41-81D3-C43C40D56B2F}" type="pres">
      <dgm:prSet presAssocID="{0380B07D-7A2A-BF4E-907E-EA8C5CA0DFEE}" presName="parTxOnly" presStyleLbl="node1" presStyleIdx="0" presStyleCnt="5">
        <dgm:presLayoutVars>
          <dgm:bulletEnabled val="1"/>
        </dgm:presLayoutVars>
      </dgm:prSet>
      <dgm:spPr/>
      <dgm:t>
        <a:bodyPr/>
        <a:lstStyle/>
        <a:p>
          <a:endParaRPr lang="en-US"/>
        </a:p>
      </dgm:t>
    </dgm:pt>
    <dgm:pt modelId="{28A647F9-A897-5143-86F2-57368DE88170}" type="pres">
      <dgm:prSet presAssocID="{92F87A25-504C-E044-A730-4B90D064BEFD}" presName="parSpace" presStyleCnt="0"/>
      <dgm:spPr/>
    </dgm:pt>
    <dgm:pt modelId="{1523E118-B9B4-F348-9F97-667071EB4AD2}" type="pres">
      <dgm:prSet presAssocID="{74C2547C-9D0C-BC45-B59A-CF27FAA88E41}" presName="parTxOnly" presStyleLbl="node1" presStyleIdx="1" presStyleCnt="5">
        <dgm:presLayoutVars>
          <dgm:bulletEnabled val="1"/>
        </dgm:presLayoutVars>
      </dgm:prSet>
      <dgm:spPr/>
      <dgm:t>
        <a:bodyPr/>
        <a:lstStyle/>
        <a:p>
          <a:endParaRPr lang="en-US"/>
        </a:p>
      </dgm:t>
    </dgm:pt>
    <dgm:pt modelId="{178A5887-8AC2-4148-8E9A-6C16242482DA}" type="pres">
      <dgm:prSet presAssocID="{C6AD93EE-F325-8945-894D-EDEFA23D73F4}" presName="parSpace" presStyleCnt="0"/>
      <dgm:spPr/>
    </dgm:pt>
    <dgm:pt modelId="{705A9CC2-7C29-F647-A094-99B456AB2695}" type="pres">
      <dgm:prSet presAssocID="{7467DB8B-7415-B947-B203-59D9F4D65750}" presName="parTxOnly" presStyleLbl="node1" presStyleIdx="2" presStyleCnt="5" custLinFactNeighborY="0">
        <dgm:presLayoutVars>
          <dgm:bulletEnabled val="1"/>
        </dgm:presLayoutVars>
      </dgm:prSet>
      <dgm:spPr/>
      <dgm:t>
        <a:bodyPr/>
        <a:lstStyle/>
        <a:p>
          <a:endParaRPr lang="en-US"/>
        </a:p>
      </dgm:t>
    </dgm:pt>
    <dgm:pt modelId="{BF3C5336-3AF7-2945-BFFA-DB157B7ECD48}" type="pres">
      <dgm:prSet presAssocID="{7A63CE01-077A-7242-AFA7-9DF32465E5ED}" presName="parSpace" presStyleCnt="0"/>
      <dgm:spPr/>
    </dgm:pt>
    <dgm:pt modelId="{6424E665-F90F-AF48-99D0-298E51885E99}" type="pres">
      <dgm:prSet presAssocID="{9A652EC9-6C9D-874D-A29F-272C850594FC}" presName="parTxOnly" presStyleLbl="node1" presStyleIdx="3" presStyleCnt="5">
        <dgm:presLayoutVars>
          <dgm:bulletEnabled val="1"/>
        </dgm:presLayoutVars>
      </dgm:prSet>
      <dgm:spPr/>
      <dgm:t>
        <a:bodyPr/>
        <a:lstStyle/>
        <a:p>
          <a:endParaRPr lang="en-US"/>
        </a:p>
      </dgm:t>
    </dgm:pt>
    <dgm:pt modelId="{2713D0BC-C1DD-8B42-9ADD-6121C2C4B4E6}" type="pres">
      <dgm:prSet presAssocID="{807D16F9-2683-4C4F-9899-7E5DF65C7F60}" presName="parSpace" presStyleCnt="0"/>
      <dgm:spPr/>
    </dgm:pt>
    <dgm:pt modelId="{73659291-E868-4B46-94C0-97042B3D9365}" type="pres">
      <dgm:prSet presAssocID="{038EC7EC-8E44-8C44-B507-2F69A82A363E}" presName="parTxOnly" presStyleLbl="node1" presStyleIdx="4" presStyleCnt="5">
        <dgm:presLayoutVars>
          <dgm:bulletEnabled val="1"/>
        </dgm:presLayoutVars>
      </dgm:prSet>
      <dgm:spPr/>
      <dgm:t>
        <a:bodyPr/>
        <a:lstStyle/>
        <a:p>
          <a:endParaRPr lang="en-US"/>
        </a:p>
      </dgm:t>
    </dgm:pt>
  </dgm:ptLst>
  <dgm:cxnLst>
    <dgm:cxn modelId="{A7F3E7E2-B935-8E41-B28B-48EE444E995F}" srcId="{92C2D962-1076-BC44-B6AD-87E0B3E4FA87}" destId="{74C2547C-9D0C-BC45-B59A-CF27FAA88E41}" srcOrd="1" destOrd="0" parTransId="{AF736531-E1BF-7A4E-90A1-A7A5D3C1C799}" sibTransId="{C6AD93EE-F325-8945-894D-EDEFA23D73F4}"/>
    <dgm:cxn modelId="{6983357C-28B0-EF4D-8B0E-B6CC8F61B8B5}" srcId="{92C2D962-1076-BC44-B6AD-87E0B3E4FA87}" destId="{7467DB8B-7415-B947-B203-59D9F4D65750}" srcOrd="2" destOrd="0" parTransId="{ABD0412B-1898-2C4F-80E8-8EFE73FC8E9E}" sibTransId="{7A63CE01-077A-7242-AFA7-9DF32465E5ED}"/>
    <dgm:cxn modelId="{A3D12E5A-6949-FB43-AE79-FFF5110C53AF}" srcId="{92C2D962-1076-BC44-B6AD-87E0B3E4FA87}" destId="{038EC7EC-8E44-8C44-B507-2F69A82A363E}" srcOrd="4" destOrd="0" parTransId="{EBED3D1F-C1AF-ED4B-947E-1046772B2799}" sibTransId="{A6C42D55-7F36-A34D-8C26-9DC7E5903999}"/>
    <dgm:cxn modelId="{76406C2F-FB31-47A9-81B0-5C8E5FED49DC}" type="presOf" srcId="{92C2D962-1076-BC44-B6AD-87E0B3E4FA87}" destId="{3C45CDBD-9513-8B48-AA9A-0EC562BFFD08}" srcOrd="0" destOrd="0" presId="urn:microsoft.com/office/officeart/2005/8/layout/hChevron3"/>
    <dgm:cxn modelId="{B495E4EA-8E9B-4C6D-8CAA-8D07AFD22DD4}" type="presOf" srcId="{038EC7EC-8E44-8C44-B507-2F69A82A363E}" destId="{73659291-E868-4B46-94C0-97042B3D9365}" srcOrd="0" destOrd="0" presId="urn:microsoft.com/office/officeart/2005/8/layout/hChevron3"/>
    <dgm:cxn modelId="{2CDA7676-E397-4B69-A027-C1C21898CBEE}" type="presOf" srcId="{74C2547C-9D0C-BC45-B59A-CF27FAA88E41}" destId="{1523E118-B9B4-F348-9F97-667071EB4AD2}" srcOrd="0" destOrd="0" presId="urn:microsoft.com/office/officeart/2005/8/layout/hChevron3"/>
    <dgm:cxn modelId="{C8D2595D-944A-48D0-9D5F-A3F8CB6A6BFB}" type="presOf" srcId="{0380B07D-7A2A-BF4E-907E-EA8C5CA0DFEE}" destId="{05FA15DF-9EE0-6D41-81D3-C43C40D56B2F}" srcOrd="0" destOrd="0" presId="urn:microsoft.com/office/officeart/2005/8/layout/hChevron3"/>
    <dgm:cxn modelId="{F5384127-A2C0-4AA3-88D3-98D890023401}" type="presOf" srcId="{9A652EC9-6C9D-874D-A29F-272C850594FC}" destId="{6424E665-F90F-AF48-99D0-298E51885E99}" srcOrd="0" destOrd="0" presId="urn:microsoft.com/office/officeart/2005/8/layout/hChevron3"/>
    <dgm:cxn modelId="{858646BA-72A1-0F45-BEDC-D1D8B1AF0B02}" srcId="{92C2D962-1076-BC44-B6AD-87E0B3E4FA87}" destId="{9A652EC9-6C9D-874D-A29F-272C850594FC}" srcOrd="3" destOrd="0" parTransId="{DF7C3673-D99E-6844-8594-FEBF8D50E44D}" sibTransId="{807D16F9-2683-4C4F-9899-7E5DF65C7F60}"/>
    <dgm:cxn modelId="{75CEE584-BC07-497E-A073-B17D7529969D}" type="presOf" srcId="{7467DB8B-7415-B947-B203-59D9F4D65750}" destId="{705A9CC2-7C29-F647-A094-99B456AB2695}" srcOrd="0" destOrd="0" presId="urn:microsoft.com/office/officeart/2005/8/layout/hChevron3"/>
    <dgm:cxn modelId="{3B6BD8FD-39B0-454D-BC45-8BF8EE9430B8}" srcId="{92C2D962-1076-BC44-B6AD-87E0B3E4FA87}" destId="{0380B07D-7A2A-BF4E-907E-EA8C5CA0DFEE}" srcOrd="0" destOrd="0" parTransId="{35C232E8-2225-C741-9718-A5FF65F921A2}" sibTransId="{92F87A25-504C-E044-A730-4B90D064BEFD}"/>
    <dgm:cxn modelId="{8B4652BF-D161-46C1-84DC-AAD28E73E319}" type="presParOf" srcId="{3C45CDBD-9513-8B48-AA9A-0EC562BFFD08}" destId="{05FA15DF-9EE0-6D41-81D3-C43C40D56B2F}" srcOrd="0" destOrd="0" presId="urn:microsoft.com/office/officeart/2005/8/layout/hChevron3"/>
    <dgm:cxn modelId="{935E6BFA-78EF-4AE7-A3C1-5B9279AD8A83}" type="presParOf" srcId="{3C45CDBD-9513-8B48-AA9A-0EC562BFFD08}" destId="{28A647F9-A897-5143-86F2-57368DE88170}" srcOrd="1" destOrd="0" presId="urn:microsoft.com/office/officeart/2005/8/layout/hChevron3"/>
    <dgm:cxn modelId="{F9E3B378-4EED-4085-9E6D-A8310E33F961}" type="presParOf" srcId="{3C45CDBD-9513-8B48-AA9A-0EC562BFFD08}" destId="{1523E118-B9B4-F348-9F97-667071EB4AD2}" srcOrd="2" destOrd="0" presId="urn:microsoft.com/office/officeart/2005/8/layout/hChevron3"/>
    <dgm:cxn modelId="{77B49B0C-B61F-4187-BBD8-609937A855CD}" type="presParOf" srcId="{3C45CDBD-9513-8B48-AA9A-0EC562BFFD08}" destId="{178A5887-8AC2-4148-8E9A-6C16242482DA}" srcOrd="3" destOrd="0" presId="urn:microsoft.com/office/officeart/2005/8/layout/hChevron3"/>
    <dgm:cxn modelId="{E36851D3-C711-4810-8876-20EE9117BA76}" type="presParOf" srcId="{3C45CDBD-9513-8B48-AA9A-0EC562BFFD08}" destId="{705A9CC2-7C29-F647-A094-99B456AB2695}" srcOrd="4" destOrd="0" presId="urn:microsoft.com/office/officeart/2005/8/layout/hChevron3"/>
    <dgm:cxn modelId="{FC4B11EC-2238-48A7-AE4E-2D53C2DAC891}" type="presParOf" srcId="{3C45CDBD-9513-8B48-AA9A-0EC562BFFD08}" destId="{BF3C5336-3AF7-2945-BFFA-DB157B7ECD48}" srcOrd="5" destOrd="0" presId="urn:microsoft.com/office/officeart/2005/8/layout/hChevron3"/>
    <dgm:cxn modelId="{223A3CDE-415C-4196-9597-5484B4DD492A}" type="presParOf" srcId="{3C45CDBD-9513-8B48-AA9A-0EC562BFFD08}" destId="{6424E665-F90F-AF48-99D0-298E51885E99}" srcOrd="6" destOrd="0" presId="urn:microsoft.com/office/officeart/2005/8/layout/hChevron3"/>
    <dgm:cxn modelId="{7D41A4FC-FE1F-4529-A445-1CB13327DA01}" type="presParOf" srcId="{3C45CDBD-9513-8B48-AA9A-0EC562BFFD08}" destId="{2713D0BC-C1DD-8B42-9ADD-6121C2C4B4E6}" srcOrd="7" destOrd="0" presId="urn:microsoft.com/office/officeart/2005/8/layout/hChevron3"/>
    <dgm:cxn modelId="{DC62B7F5-CB22-4562-8DB0-D2E5229A4079}" type="presParOf" srcId="{3C45CDBD-9513-8B48-AA9A-0EC562BFFD08}" destId="{73659291-E868-4B46-94C0-97042B3D9365}"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74C2547C-9D0C-BC45-B59A-CF27FAA88E41}">
      <dgm:prSet phldrT="[Text]" custT="1">
        <dgm:style>
          <a:lnRef idx="3">
            <a:schemeClr val="lt1"/>
          </a:lnRef>
          <a:fillRef idx="1">
            <a:schemeClr val="accent2"/>
          </a:fillRef>
          <a:effectRef idx="1">
            <a:schemeClr val="accent2"/>
          </a:effectRef>
          <a:fontRef idx="minor">
            <a:schemeClr val="lt1"/>
          </a:fontRef>
        </dgm:style>
      </dgm:prSet>
      <dgm:spPr>
        <a:solidFill>
          <a:schemeClr val="accent1"/>
        </a:solidFill>
      </dgm:spPr>
      <dgm:t>
        <a:bodyPr/>
        <a:lstStyle/>
        <a:p>
          <a:r>
            <a:rPr lang="en-US" sz="1200" dirty="0" smtClean="0">
              <a:solidFill>
                <a:schemeClr val="bg1"/>
              </a:solidFill>
            </a:rPr>
            <a:t>Reliability</a:t>
          </a:r>
          <a:endParaRPr lang="en-US" sz="1200" dirty="0">
            <a:solidFill>
              <a:schemeClr val="bg1"/>
            </a:solidFill>
          </a:endParaRPr>
        </a:p>
      </dgm:t>
    </dgm:pt>
    <dgm:pt modelId="{AF736531-E1BF-7A4E-90A1-A7A5D3C1C799}" type="parTrans" cxnId="{A7F3E7E2-B935-8E41-B28B-48EE444E995F}">
      <dgm:prSet/>
      <dgm:spPr/>
      <dgm:t>
        <a:bodyPr/>
        <a:lstStyle/>
        <a:p>
          <a:endParaRPr lang="en-US"/>
        </a:p>
      </dgm:t>
    </dgm:pt>
    <dgm:pt modelId="{C6AD93EE-F325-8945-894D-EDEFA23D73F4}" type="sibTrans" cxnId="{A7F3E7E2-B935-8E41-B28B-48EE444E995F}">
      <dgm:prSet/>
      <dgm:spPr/>
      <dgm:t>
        <a:bodyPr/>
        <a:lstStyle/>
        <a:p>
          <a:endParaRPr lang="en-US"/>
        </a:p>
      </dgm:t>
    </dgm:pt>
    <dgm:pt modelId="{7467DB8B-7415-B947-B203-59D9F4D65750}">
      <dgm:prSet phldrT="[Text]" custT="1">
        <dgm:style>
          <a:lnRef idx="3">
            <a:schemeClr val="lt1"/>
          </a:lnRef>
          <a:fillRef idx="1">
            <a:schemeClr val="accent2"/>
          </a:fillRef>
          <a:effectRef idx="1">
            <a:schemeClr val="accent2"/>
          </a:effectRef>
          <a:fontRef idx="minor">
            <a:schemeClr val="lt1"/>
          </a:fontRef>
        </dgm:style>
      </dgm:prSet>
      <dgm:spPr>
        <a:solidFill>
          <a:schemeClr val="accent2"/>
        </a:solidFill>
      </dgm:spPr>
      <dgm:t>
        <a:bodyPr/>
        <a:lstStyle/>
        <a:p>
          <a:pPr algn="ctr"/>
          <a:r>
            <a:rPr lang="en-US" sz="1200" dirty="0" smtClean="0">
              <a:solidFill>
                <a:schemeClr val="tx1"/>
              </a:solidFill>
            </a:rPr>
            <a:t>Failure Mechanisms</a:t>
          </a:r>
          <a:endParaRPr lang="en-US" sz="1200" dirty="0">
            <a:solidFill>
              <a:schemeClr val="tx1"/>
            </a:solidFill>
          </a:endParaRPr>
        </a:p>
      </dgm:t>
    </dgm:pt>
    <dgm:pt modelId="{ABD0412B-1898-2C4F-80E8-8EFE73FC8E9E}" type="parTrans" cxnId="{6983357C-28B0-EF4D-8B0E-B6CC8F61B8B5}">
      <dgm:prSet/>
      <dgm:spPr/>
      <dgm:t>
        <a:bodyPr/>
        <a:lstStyle/>
        <a:p>
          <a:endParaRPr lang="en-US"/>
        </a:p>
      </dgm:t>
    </dgm:pt>
    <dgm:pt modelId="{7A63CE01-077A-7242-AFA7-9DF32465E5ED}" type="sibTrans" cxnId="{6983357C-28B0-EF4D-8B0E-B6CC8F61B8B5}">
      <dgm:prSet/>
      <dgm:spPr/>
      <dgm:t>
        <a:bodyPr/>
        <a:lstStyle/>
        <a:p>
          <a:endParaRPr lang="en-US"/>
        </a:p>
      </dgm:t>
    </dgm:pt>
    <dgm:pt modelId="{038EC7EC-8E44-8C44-B507-2F69A82A363E}">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Questions</a:t>
          </a:r>
          <a:endParaRPr lang="en-US" sz="1200" dirty="0">
            <a:solidFill>
              <a:schemeClr val="tx1"/>
            </a:solidFill>
          </a:endParaRPr>
        </a:p>
      </dgm:t>
    </dgm:pt>
    <dgm:pt modelId="{EBED3D1F-C1AF-ED4B-947E-1046772B2799}" type="parTrans" cxnId="{A3D12E5A-6949-FB43-AE79-FFF5110C53AF}">
      <dgm:prSet/>
      <dgm:spPr/>
      <dgm:t>
        <a:bodyPr/>
        <a:lstStyle/>
        <a:p>
          <a:endParaRPr lang="en-US"/>
        </a:p>
      </dgm:t>
    </dgm:pt>
    <dgm:pt modelId="{A6C42D55-7F36-A34D-8C26-9DC7E5903999}" type="sibTrans" cxnId="{A3D12E5A-6949-FB43-AE79-FFF5110C53AF}">
      <dgm:prSet/>
      <dgm:spPr/>
      <dgm:t>
        <a:bodyPr/>
        <a:lstStyle/>
        <a:p>
          <a:endParaRPr lang="en-US"/>
        </a:p>
      </dgm:t>
    </dgm:pt>
    <dgm:pt modelId="{9A652EC9-6C9D-874D-A29F-272C850594FC}">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Conclusion</a:t>
          </a:r>
          <a:endParaRPr lang="en-US" sz="1200" dirty="0">
            <a:solidFill>
              <a:schemeClr val="tx1"/>
            </a:solidFill>
          </a:endParaRPr>
        </a:p>
      </dgm:t>
    </dgm:pt>
    <dgm:pt modelId="{DF7C3673-D99E-6844-8594-FEBF8D50E44D}" type="parTrans" cxnId="{858646BA-72A1-0F45-BEDC-D1D8B1AF0B02}">
      <dgm:prSet/>
      <dgm:spPr/>
      <dgm:t>
        <a:bodyPr/>
        <a:lstStyle/>
        <a:p>
          <a:endParaRPr lang="en-US"/>
        </a:p>
      </dgm:t>
    </dgm:pt>
    <dgm:pt modelId="{807D16F9-2683-4C4F-9899-7E5DF65C7F60}" type="sibTrans" cxnId="{858646BA-72A1-0F45-BEDC-D1D8B1AF0B02}">
      <dgm:prSet/>
      <dgm:spPr/>
      <dgm:t>
        <a:bodyPr/>
        <a:lstStyle/>
        <a:p>
          <a:endParaRPr lang="en-US"/>
        </a:p>
      </dgm:t>
    </dgm:pt>
    <dgm:pt modelId="{0380B07D-7A2A-BF4E-907E-EA8C5CA0DFEE}">
      <dgm:prSet phldrT="[Text]" custT="1">
        <dgm:style>
          <a:lnRef idx="3">
            <a:schemeClr val="lt1"/>
          </a:lnRef>
          <a:fillRef idx="1">
            <a:schemeClr val="accent1"/>
          </a:fillRef>
          <a:effectRef idx="1">
            <a:schemeClr val="accent1"/>
          </a:effectRef>
          <a:fontRef idx="minor">
            <a:schemeClr val="lt1"/>
          </a:fontRef>
        </dgm:style>
      </dgm:prSet>
      <dgm:spPr>
        <a:solidFill>
          <a:schemeClr val="accent2"/>
        </a:solidFill>
      </dgm:spPr>
      <dgm:t>
        <a:bodyPr/>
        <a:lstStyle/>
        <a:p>
          <a:pPr algn="ctr"/>
          <a:r>
            <a:rPr lang="en-US" sz="1200" dirty="0" smtClean="0">
              <a:solidFill>
                <a:schemeClr val="tx1"/>
              </a:solidFill>
            </a:rPr>
            <a:t>Introduction</a:t>
          </a:r>
          <a:endParaRPr lang="en-US" sz="1200" dirty="0">
            <a:solidFill>
              <a:schemeClr val="tx1"/>
            </a:solidFill>
          </a:endParaRPr>
        </a:p>
      </dgm:t>
    </dgm:pt>
    <dgm:pt modelId="{92F87A25-504C-E044-A730-4B90D064BEFD}" type="sibTrans" cxnId="{3B6BD8FD-39B0-454D-BC45-8BF8EE9430B8}">
      <dgm:prSet/>
      <dgm:spPr/>
      <dgm:t>
        <a:bodyPr/>
        <a:lstStyle/>
        <a:p>
          <a:endParaRPr lang="en-US"/>
        </a:p>
      </dgm:t>
    </dgm:pt>
    <dgm:pt modelId="{35C232E8-2225-C741-9718-A5FF65F921A2}" type="parTrans" cxnId="{3B6BD8FD-39B0-454D-BC45-8BF8EE9430B8}">
      <dgm:prSet/>
      <dgm:spPr/>
      <dgm:t>
        <a:bodyPr/>
        <a:lstStyle/>
        <a:p>
          <a:endParaRPr lang="en-US"/>
        </a:p>
      </dgm:t>
    </dgm:pt>
    <dgm:pt modelId="{3C45CDBD-9513-8B48-AA9A-0EC562BFFD08}" type="pres">
      <dgm:prSet presAssocID="{92C2D962-1076-BC44-B6AD-87E0B3E4FA87}" presName="Name0" presStyleCnt="0">
        <dgm:presLayoutVars>
          <dgm:dir/>
          <dgm:resizeHandles val="exact"/>
        </dgm:presLayoutVars>
      </dgm:prSet>
      <dgm:spPr/>
    </dgm:pt>
    <dgm:pt modelId="{05FA15DF-9EE0-6D41-81D3-C43C40D56B2F}" type="pres">
      <dgm:prSet presAssocID="{0380B07D-7A2A-BF4E-907E-EA8C5CA0DFEE}" presName="parTxOnly" presStyleLbl="node1" presStyleIdx="0" presStyleCnt="5">
        <dgm:presLayoutVars>
          <dgm:bulletEnabled val="1"/>
        </dgm:presLayoutVars>
      </dgm:prSet>
      <dgm:spPr/>
      <dgm:t>
        <a:bodyPr/>
        <a:lstStyle/>
        <a:p>
          <a:endParaRPr lang="en-US"/>
        </a:p>
      </dgm:t>
    </dgm:pt>
    <dgm:pt modelId="{28A647F9-A897-5143-86F2-57368DE88170}" type="pres">
      <dgm:prSet presAssocID="{92F87A25-504C-E044-A730-4B90D064BEFD}" presName="parSpace" presStyleCnt="0"/>
      <dgm:spPr/>
    </dgm:pt>
    <dgm:pt modelId="{1523E118-B9B4-F348-9F97-667071EB4AD2}" type="pres">
      <dgm:prSet presAssocID="{74C2547C-9D0C-BC45-B59A-CF27FAA88E41}" presName="parTxOnly" presStyleLbl="node1" presStyleIdx="1" presStyleCnt="5">
        <dgm:presLayoutVars>
          <dgm:bulletEnabled val="1"/>
        </dgm:presLayoutVars>
      </dgm:prSet>
      <dgm:spPr/>
      <dgm:t>
        <a:bodyPr/>
        <a:lstStyle/>
        <a:p>
          <a:endParaRPr lang="en-US"/>
        </a:p>
      </dgm:t>
    </dgm:pt>
    <dgm:pt modelId="{178A5887-8AC2-4148-8E9A-6C16242482DA}" type="pres">
      <dgm:prSet presAssocID="{C6AD93EE-F325-8945-894D-EDEFA23D73F4}" presName="parSpace" presStyleCnt="0"/>
      <dgm:spPr/>
    </dgm:pt>
    <dgm:pt modelId="{705A9CC2-7C29-F647-A094-99B456AB2695}" type="pres">
      <dgm:prSet presAssocID="{7467DB8B-7415-B947-B203-59D9F4D65750}" presName="parTxOnly" presStyleLbl="node1" presStyleIdx="2" presStyleCnt="5" custLinFactNeighborY="0">
        <dgm:presLayoutVars>
          <dgm:bulletEnabled val="1"/>
        </dgm:presLayoutVars>
      </dgm:prSet>
      <dgm:spPr/>
      <dgm:t>
        <a:bodyPr/>
        <a:lstStyle/>
        <a:p>
          <a:endParaRPr lang="en-US"/>
        </a:p>
      </dgm:t>
    </dgm:pt>
    <dgm:pt modelId="{BF3C5336-3AF7-2945-BFFA-DB157B7ECD48}" type="pres">
      <dgm:prSet presAssocID="{7A63CE01-077A-7242-AFA7-9DF32465E5ED}" presName="parSpace" presStyleCnt="0"/>
      <dgm:spPr/>
    </dgm:pt>
    <dgm:pt modelId="{6424E665-F90F-AF48-99D0-298E51885E99}" type="pres">
      <dgm:prSet presAssocID="{9A652EC9-6C9D-874D-A29F-272C850594FC}" presName="parTxOnly" presStyleLbl="node1" presStyleIdx="3" presStyleCnt="5">
        <dgm:presLayoutVars>
          <dgm:bulletEnabled val="1"/>
        </dgm:presLayoutVars>
      </dgm:prSet>
      <dgm:spPr/>
      <dgm:t>
        <a:bodyPr/>
        <a:lstStyle/>
        <a:p>
          <a:endParaRPr lang="en-US"/>
        </a:p>
      </dgm:t>
    </dgm:pt>
    <dgm:pt modelId="{2713D0BC-C1DD-8B42-9ADD-6121C2C4B4E6}" type="pres">
      <dgm:prSet presAssocID="{807D16F9-2683-4C4F-9899-7E5DF65C7F60}" presName="parSpace" presStyleCnt="0"/>
      <dgm:spPr/>
    </dgm:pt>
    <dgm:pt modelId="{73659291-E868-4B46-94C0-97042B3D9365}" type="pres">
      <dgm:prSet presAssocID="{038EC7EC-8E44-8C44-B507-2F69A82A363E}" presName="parTxOnly" presStyleLbl="node1" presStyleIdx="4" presStyleCnt="5">
        <dgm:presLayoutVars>
          <dgm:bulletEnabled val="1"/>
        </dgm:presLayoutVars>
      </dgm:prSet>
      <dgm:spPr/>
      <dgm:t>
        <a:bodyPr/>
        <a:lstStyle/>
        <a:p>
          <a:endParaRPr lang="en-US"/>
        </a:p>
      </dgm:t>
    </dgm:pt>
  </dgm:ptLst>
  <dgm:cxnLst>
    <dgm:cxn modelId="{A7F3E7E2-B935-8E41-B28B-48EE444E995F}" srcId="{92C2D962-1076-BC44-B6AD-87E0B3E4FA87}" destId="{74C2547C-9D0C-BC45-B59A-CF27FAA88E41}" srcOrd="1" destOrd="0" parTransId="{AF736531-E1BF-7A4E-90A1-A7A5D3C1C799}" sibTransId="{C6AD93EE-F325-8945-894D-EDEFA23D73F4}"/>
    <dgm:cxn modelId="{6983357C-28B0-EF4D-8B0E-B6CC8F61B8B5}" srcId="{92C2D962-1076-BC44-B6AD-87E0B3E4FA87}" destId="{7467DB8B-7415-B947-B203-59D9F4D65750}" srcOrd="2" destOrd="0" parTransId="{ABD0412B-1898-2C4F-80E8-8EFE73FC8E9E}" sibTransId="{7A63CE01-077A-7242-AFA7-9DF32465E5ED}"/>
    <dgm:cxn modelId="{A3D12E5A-6949-FB43-AE79-FFF5110C53AF}" srcId="{92C2D962-1076-BC44-B6AD-87E0B3E4FA87}" destId="{038EC7EC-8E44-8C44-B507-2F69A82A363E}" srcOrd="4" destOrd="0" parTransId="{EBED3D1F-C1AF-ED4B-947E-1046772B2799}" sibTransId="{A6C42D55-7F36-A34D-8C26-9DC7E5903999}"/>
    <dgm:cxn modelId="{5F1BC568-1E1F-46F3-B3CA-8232F1F2E8C7}" type="presOf" srcId="{0380B07D-7A2A-BF4E-907E-EA8C5CA0DFEE}" destId="{05FA15DF-9EE0-6D41-81D3-C43C40D56B2F}" srcOrd="0" destOrd="0" presId="urn:microsoft.com/office/officeart/2005/8/layout/hChevron3"/>
    <dgm:cxn modelId="{310DE49C-43A3-4EB9-A08F-111DFF63A540}" type="presOf" srcId="{92C2D962-1076-BC44-B6AD-87E0B3E4FA87}" destId="{3C45CDBD-9513-8B48-AA9A-0EC562BFFD08}" srcOrd="0" destOrd="0" presId="urn:microsoft.com/office/officeart/2005/8/layout/hChevron3"/>
    <dgm:cxn modelId="{C589DC44-F86A-480C-BB72-B55759F7875C}" type="presOf" srcId="{7467DB8B-7415-B947-B203-59D9F4D65750}" destId="{705A9CC2-7C29-F647-A094-99B456AB2695}" srcOrd="0" destOrd="0" presId="urn:microsoft.com/office/officeart/2005/8/layout/hChevron3"/>
    <dgm:cxn modelId="{ADBAF2F4-7AAF-4316-BB2B-1DB3E8757E2A}" type="presOf" srcId="{038EC7EC-8E44-8C44-B507-2F69A82A363E}" destId="{73659291-E868-4B46-94C0-97042B3D9365}" srcOrd="0" destOrd="0" presId="urn:microsoft.com/office/officeart/2005/8/layout/hChevron3"/>
    <dgm:cxn modelId="{DDB42069-0170-4CE8-8A7E-7BBFD93F0A19}" type="presOf" srcId="{74C2547C-9D0C-BC45-B59A-CF27FAA88E41}" destId="{1523E118-B9B4-F348-9F97-667071EB4AD2}" srcOrd="0" destOrd="0" presId="urn:microsoft.com/office/officeart/2005/8/layout/hChevron3"/>
    <dgm:cxn modelId="{858646BA-72A1-0F45-BEDC-D1D8B1AF0B02}" srcId="{92C2D962-1076-BC44-B6AD-87E0B3E4FA87}" destId="{9A652EC9-6C9D-874D-A29F-272C850594FC}" srcOrd="3" destOrd="0" parTransId="{DF7C3673-D99E-6844-8594-FEBF8D50E44D}" sibTransId="{807D16F9-2683-4C4F-9899-7E5DF65C7F60}"/>
    <dgm:cxn modelId="{3B6BD8FD-39B0-454D-BC45-8BF8EE9430B8}" srcId="{92C2D962-1076-BC44-B6AD-87E0B3E4FA87}" destId="{0380B07D-7A2A-BF4E-907E-EA8C5CA0DFEE}" srcOrd="0" destOrd="0" parTransId="{35C232E8-2225-C741-9718-A5FF65F921A2}" sibTransId="{92F87A25-504C-E044-A730-4B90D064BEFD}"/>
    <dgm:cxn modelId="{23C19C21-B223-44C5-ACC6-C06FDB853625}" type="presOf" srcId="{9A652EC9-6C9D-874D-A29F-272C850594FC}" destId="{6424E665-F90F-AF48-99D0-298E51885E99}" srcOrd="0" destOrd="0" presId="urn:microsoft.com/office/officeart/2005/8/layout/hChevron3"/>
    <dgm:cxn modelId="{DBC72A6A-00A3-469C-9F65-45B9BFC29F8C}" type="presParOf" srcId="{3C45CDBD-9513-8B48-AA9A-0EC562BFFD08}" destId="{05FA15DF-9EE0-6D41-81D3-C43C40D56B2F}" srcOrd="0" destOrd="0" presId="urn:microsoft.com/office/officeart/2005/8/layout/hChevron3"/>
    <dgm:cxn modelId="{BBF41346-4D03-4C78-B23B-7757631CF161}" type="presParOf" srcId="{3C45CDBD-9513-8B48-AA9A-0EC562BFFD08}" destId="{28A647F9-A897-5143-86F2-57368DE88170}" srcOrd="1" destOrd="0" presId="urn:microsoft.com/office/officeart/2005/8/layout/hChevron3"/>
    <dgm:cxn modelId="{9451B7B8-5447-48EA-A28F-DA88D9A564B4}" type="presParOf" srcId="{3C45CDBD-9513-8B48-AA9A-0EC562BFFD08}" destId="{1523E118-B9B4-F348-9F97-667071EB4AD2}" srcOrd="2" destOrd="0" presId="urn:microsoft.com/office/officeart/2005/8/layout/hChevron3"/>
    <dgm:cxn modelId="{41B64844-FF78-4613-B28C-6AA1E4BFA074}" type="presParOf" srcId="{3C45CDBD-9513-8B48-AA9A-0EC562BFFD08}" destId="{178A5887-8AC2-4148-8E9A-6C16242482DA}" srcOrd="3" destOrd="0" presId="urn:microsoft.com/office/officeart/2005/8/layout/hChevron3"/>
    <dgm:cxn modelId="{3D736C7B-B41B-4D5C-9B6E-B5A895827EEA}" type="presParOf" srcId="{3C45CDBD-9513-8B48-AA9A-0EC562BFFD08}" destId="{705A9CC2-7C29-F647-A094-99B456AB2695}" srcOrd="4" destOrd="0" presId="urn:microsoft.com/office/officeart/2005/8/layout/hChevron3"/>
    <dgm:cxn modelId="{2DA97D4D-F1C7-490F-8516-29C789001754}" type="presParOf" srcId="{3C45CDBD-9513-8B48-AA9A-0EC562BFFD08}" destId="{BF3C5336-3AF7-2945-BFFA-DB157B7ECD48}" srcOrd="5" destOrd="0" presId="urn:microsoft.com/office/officeart/2005/8/layout/hChevron3"/>
    <dgm:cxn modelId="{BF65EC52-E7B5-45AB-9702-FCAC559B46DE}" type="presParOf" srcId="{3C45CDBD-9513-8B48-AA9A-0EC562BFFD08}" destId="{6424E665-F90F-AF48-99D0-298E51885E99}" srcOrd="6" destOrd="0" presId="urn:microsoft.com/office/officeart/2005/8/layout/hChevron3"/>
    <dgm:cxn modelId="{00BF372D-2E55-4CC4-8872-C39AEEBEEA27}" type="presParOf" srcId="{3C45CDBD-9513-8B48-AA9A-0EC562BFFD08}" destId="{2713D0BC-C1DD-8B42-9ADD-6121C2C4B4E6}" srcOrd="7" destOrd="0" presId="urn:microsoft.com/office/officeart/2005/8/layout/hChevron3"/>
    <dgm:cxn modelId="{667FD770-E7B5-4FE5-A45B-095890A8EA55}" type="presParOf" srcId="{3C45CDBD-9513-8B48-AA9A-0EC562BFFD08}" destId="{73659291-E868-4B46-94C0-97042B3D936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1BB664-4CF3-4716-A15F-4A2DFF74BEF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C5868CFD-F9E6-4D0A-B33C-831BC87DF610}" type="pres">
      <dgm:prSet presAssocID="{D01BB664-4CF3-4716-A15F-4A2DFF74BEF7}" presName="outerComposite" presStyleCnt="0">
        <dgm:presLayoutVars>
          <dgm:chMax val="5"/>
          <dgm:dir/>
          <dgm:resizeHandles val="exact"/>
        </dgm:presLayoutVars>
      </dgm:prSet>
      <dgm:spPr/>
      <dgm:t>
        <a:bodyPr/>
        <a:lstStyle/>
        <a:p>
          <a:endParaRPr lang="en-GB"/>
        </a:p>
      </dgm:t>
    </dgm:pt>
    <dgm:pt modelId="{FDBEA9C9-470E-4445-9944-4518782874E8}" type="pres">
      <dgm:prSet presAssocID="{D01BB664-4CF3-4716-A15F-4A2DFF74BEF7}" presName="dummyMaxCanvas" presStyleCnt="0">
        <dgm:presLayoutVars/>
      </dgm:prSet>
      <dgm:spPr/>
      <dgm:t>
        <a:bodyPr/>
        <a:lstStyle/>
        <a:p>
          <a:endParaRPr lang="en-GB"/>
        </a:p>
      </dgm:t>
    </dgm:pt>
  </dgm:ptLst>
  <dgm:cxnLst>
    <dgm:cxn modelId="{15B634CE-53E8-4794-AE9B-E086DD4BDCA9}" type="presOf" srcId="{D01BB664-4CF3-4716-A15F-4A2DFF74BEF7}" destId="{C5868CFD-F9E6-4D0A-B33C-831BC87DF610}" srcOrd="0" destOrd="0" presId="urn:microsoft.com/office/officeart/2005/8/layout/vProcess5"/>
    <dgm:cxn modelId="{B6A59BB3-FD83-4A33-AA16-4F9564259BF3}" type="presParOf" srcId="{C5868CFD-F9E6-4D0A-B33C-831BC87DF610}" destId="{FDBEA9C9-470E-4445-9944-4518782874E8}" srcOrd="0"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74C2547C-9D0C-BC45-B59A-CF27FAA88E41}">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Reliability</a:t>
          </a:r>
          <a:endParaRPr lang="en-US" sz="1200" dirty="0">
            <a:solidFill>
              <a:schemeClr val="tx1"/>
            </a:solidFill>
          </a:endParaRPr>
        </a:p>
      </dgm:t>
    </dgm:pt>
    <dgm:pt modelId="{AF736531-E1BF-7A4E-90A1-A7A5D3C1C799}" type="parTrans" cxnId="{A7F3E7E2-B935-8E41-B28B-48EE444E995F}">
      <dgm:prSet/>
      <dgm:spPr/>
      <dgm:t>
        <a:bodyPr/>
        <a:lstStyle/>
        <a:p>
          <a:endParaRPr lang="en-US"/>
        </a:p>
      </dgm:t>
    </dgm:pt>
    <dgm:pt modelId="{C6AD93EE-F325-8945-894D-EDEFA23D73F4}" type="sibTrans" cxnId="{A7F3E7E2-B935-8E41-B28B-48EE444E995F}">
      <dgm:prSet/>
      <dgm:spPr/>
      <dgm:t>
        <a:bodyPr/>
        <a:lstStyle/>
        <a:p>
          <a:endParaRPr lang="en-US"/>
        </a:p>
      </dgm:t>
    </dgm:pt>
    <dgm:pt modelId="{7467DB8B-7415-B947-B203-59D9F4D65750}">
      <dgm:prSet phldrT="[Text]" custT="1">
        <dgm:style>
          <a:lnRef idx="3">
            <a:schemeClr val="lt1"/>
          </a:lnRef>
          <a:fillRef idx="1">
            <a:schemeClr val="accent2"/>
          </a:fillRef>
          <a:effectRef idx="1">
            <a:schemeClr val="accent2"/>
          </a:effectRef>
          <a:fontRef idx="minor">
            <a:schemeClr val="lt1"/>
          </a:fontRef>
        </dgm:style>
      </dgm:prSet>
      <dgm:spPr>
        <a:solidFill>
          <a:schemeClr val="accent1"/>
        </a:solidFill>
      </dgm:spPr>
      <dgm:t>
        <a:bodyPr/>
        <a:lstStyle/>
        <a:p>
          <a:pPr algn="ctr"/>
          <a:r>
            <a:rPr lang="en-US" sz="1200" dirty="0" smtClean="0">
              <a:solidFill>
                <a:srgbClr val="000000"/>
              </a:solidFill>
            </a:rPr>
            <a:t>Failure Mechanisms</a:t>
          </a:r>
          <a:endParaRPr lang="en-US" sz="1200" dirty="0">
            <a:solidFill>
              <a:srgbClr val="FFFFFF"/>
            </a:solidFill>
          </a:endParaRPr>
        </a:p>
      </dgm:t>
    </dgm:pt>
    <dgm:pt modelId="{ABD0412B-1898-2C4F-80E8-8EFE73FC8E9E}" type="parTrans" cxnId="{6983357C-28B0-EF4D-8B0E-B6CC8F61B8B5}">
      <dgm:prSet/>
      <dgm:spPr/>
      <dgm:t>
        <a:bodyPr/>
        <a:lstStyle/>
        <a:p>
          <a:endParaRPr lang="en-US"/>
        </a:p>
      </dgm:t>
    </dgm:pt>
    <dgm:pt modelId="{7A63CE01-077A-7242-AFA7-9DF32465E5ED}" type="sibTrans" cxnId="{6983357C-28B0-EF4D-8B0E-B6CC8F61B8B5}">
      <dgm:prSet/>
      <dgm:spPr/>
      <dgm:t>
        <a:bodyPr/>
        <a:lstStyle/>
        <a:p>
          <a:endParaRPr lang="en-US"/>
        </a:p>
      </dgm:t>
    </dgm:pt>
    <dgm:pt modelId="{038EC7EC-8E44-8C44-B507-2F69A82A363E}">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Questions</a:t>
          </a:r>
          <a:endParaRPr lang="en-US" sz="1200" dirty="0">
            <a:solidFill>
              <a:schemeClr val="tx1"/>
            </a:solidFill>
          </a:endParaRPr>
        </a:p>
      </dgm:t>
    </dgm:pt>
    <dgm:pt modelId="{EBED3D1F-C1AF-ED4B-947E-1046772B2799}" type="parTrans" cxnId="{A3D12E5A-6949-FB43-AE79-FFF5110C53AF}">
      <dgm:prSet/>
      <dgm:spPr/>
      <dgm:t>
        <a:bodyPr/>
        <a:lstStyle/>
        <a:p>
          <a:endParaRPr lang="en-US"/>
        </a:p>
      </dgm:t>
    </dgm:pt>
    <dgm:pt modelId="{A6C42D55-7F36-A34D-8C26-9DC7E5903999}" type="sibTrans" cxnId="{A3D12E5A-6949-FB43-AE79-FFF5110C53AF}">
      <dgm:prSet/>
      <dgm:spPr/>
      <dgm:t>
        <a:bodyPr/>
        <a:lstStyle/>
        <a:p>
          <a:endParaRPr lang="en-US"/>
        </a:p>
      </dgm:t>
    </dgm:pt>
    <dgm:pt modelId="{9A652EC9-6C9D-874D-A29F-272C850594FC}">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Conclusion</a:t>
          </a:r>
          <a:endParaRPr lang="en-US" sz="1200" dirty="0">
            <a:solidFill>
              <a:schemeClr val="tx1"/>
            </a:solidFill>
          </a:endParaRPr>
        </a:p>
      </dgm:t>
    </dgm:pt>
    <dgm:pt modelId="{DF7C3673-D99E-6844-8594-FEBF8D50E44D}" type="parTrans" cxnId="{858646BA-72A1-0F45-BEDC-D1D8B1AF0B02}">
      <dgm:prSet/>
      <dgm:spPr/>
      <dgm:t>
        <a:bodyPr/>
        <a:lstStyle/>
        <a:p>
          <a:endParaRPr lang="en-US"/>
        </a:p>
      </dgm:t>
    </dgm:pt>
    <dgm:pt modelId="{807D16F9-2683-4C4F-9899-7E5DF65C7F60}" type="sibTrans" cxnId="{858646BA-72A1-0F45-BEDC-D1D8B1AF0B02}">
      <dgm:prSet/>
      <dgm:spPr/>
      <dgm:t>
        <a:bodyPr/>
        <a:lstStyle/>
        <a:p>
          <a:endParaRPr lang="en-US"/>
        </a:p>
      </dgm:t>
    </dgm:pt>
    <dgm:pt modelId="{0380B07D-7A2A-BF4E-907E-EA8C5CA0DFEE}">
      <dgm:prSet phldrT="[Text]" custT="1">
        <dgm:style>
          <a:lnRef idx="3">
            <a:schemeClr val="lt1"/>
          </a:lnRef>
          <a:fillRef idx="1">
            <a:schemeClr val="accent1"/>
          </a:fillRef>
          <a:effectRef idx="1">
            <a:schemeClr val="accent1"/>
          </a:effectRef>
          <a:fontRef idx="minor">
            <a:schemeClr val="lt1"/>
          </a:fontRef>
        </dgm:style>
      </dgm:prSet>
      <dgm:spPr>
        <a:solidFill>
          <a:schemeClr val="accent2"/>
        </a:solidFill>
      </dgm:spPr>
      <dgm:t>
        <a:bodyPr/>
        <a:lstStyle/>
        <a:p>
          <a:pPr algn="ctr"/>
          <a:r>
            <a:rPr lang="en-US" sz="1200" dirty="0" smtClean="0">
              <a:solidFill>
                <a:schemeClr val="tx1"/>
              </a:solidFill>
            </a:rPr>
            <a:t>Introduction</a:t>
          </a:r>
          <a:endParaRPr lang="en-US" sz="1200" dirty="0">
            <a:solidFill>
              <a:schemeClr val="tx1"/>
            </a:solidFill>
          </a:endParaRPr>
        </a:p>
      </dgm:t>
    </dgm:pt>
    <dgm:pt modelId="{92F87A25-504C-E044-A730-4B90D064BEFD}" type="sibTrans" cxnId="{3B6BD8FD-39B0-454D-BC45-8BF8EE9430B8}">
      <dgm:prSet/>
      <dgm:spPr/>
      <dgm:t>
        <a:bodyPr/>
        <a:lstStyle/>
        <a:p>
          <a:endParaRPr lang="en-US"/>
        </a:p>
      </dgm:t>
    </dgm:pt>
    <dgm:pt modelId="{35C232E8-2225-C741-9718-A5FF65F921A2}" type="parTrans" cxnId="{3B6BD8FD-39B0-454D-BC45-8BF8EE9430B8}">
      <dgm:prSet/>
      <dgm:spPr/>
      <dgm:t>
        <a:bodyPr/>
        <a:lstStyle/>
        <a:p>
          <a:endParaRPr lang="en-US"/>
        </a:p>
      </dgm:t>
    </dgm:pt>
    <dgm:pt modelId="{3C45CDBD-9513-8B48-AA9A-0EC562BFFD08}" type="pres">
      <dgm:prSet presAssocID="{92C2D962-1076-BC44-B6AD-87E0B3E4FA87}" presName="Name0" presStyleCnt="0">
        <dgm:presLayoutVars>
          <dgm:dir/>
          <dgm:resizeHandles val="exact"/>
        </dgm:presLayoutVars>
      </dgm:prSet>
      <dgm:spPr/>
    </dgm:pt>
    <dgm:pt modelId="{05FA15DF-9EE0-6D41-81D3-C43C40D56B2F}" type="pres">
      <dgm:prSet presAssocID="{0380B07D-7A2A-BF4E-907E-EA8C5CA0DFEE}" presName="parTxOnly" presStyleLbl="node1" presStyleIdx="0" presStyleCnt="5">
        <dgm:presLayoutVars>
          <dgm:bulletEnabled val="1"/>
        </dgm:presLayoutVars>
      </dgm:prSet>
      <dgm:spPr/>
      <dgm:t>
        <a:bodyPr/>
        <a:lstStyle/>
        <a:p>
          <a:endParaRPr lang="en-US"/>
        </a:p>
      </dgm:t>
    </dgm:pt>
    <dgm:pt modelId="{28A647F9-A897-5143-86F2-57368DE88170}" type="pres">
      <dgm:prSet presAssocID="{92F87A25-504C-E044-A730-4B90D064BEFD}" presName="parSpace" presStyleCnt="0"/>
      <dgm:spPr/>
    </dgm:pt>
    <dgm:pt modelId="{1523E118-B9B4-F348-9F97-667071EB4AD2}" type="pres">
      <dgm:prSet presAssocID="{74C2547C-9D0C-BC45-B59A-CF27FAA88E41}" presName="parTxOnly" presStyleLbl="node1" presStyleIdx="1" presStyleCnt="5">
        <dgm:presLayoutVars>
          <dgm:bulletEnabled val="1"/>
        </dgm:presLayoutVars>
      </dgm:prSet>
      <dgm:spPr/>
      <dgm:t>
        <a:bodyPr/>
        <a:lstStyle/>
        <a:p>
          <a:endParaRPr lang="en-US"/>
        </a:p>
      </dgm:t>
    </dgm:pt>
    <dgm:pt modelId="{178A5887-8AC2-4148-8E9A-6C16242482DA}" type="pres">
      <dgm:prSet presAssocID="{C6AD93EE-F325-8945-894D-EDEFA23D73F4}" presName="parSpace" presStyleCnt="0"/>
      <dgm:spPr/>
    </dgm:pt>
    <dgm:pt modelId="{705A9CC2-7C29-F647-A094-99B456AB2695}" type="pres">
      <dgm:prSet presAssocID="{7467DB8B-7415-B947-B203-59D9F4D65750}" presName="parTxOnly" presStyleLbl="node1" presStyleIdx="2" presStyleCnt="5" custLinFactNeighborY="0">
        <dgm:presLayoutVars>
          <dgm:bulletEnabled val="1"/>
        </dgm:presLayoutVars>
      </dgm:prSet>
      <dgm:spPr/>
      <dgm:t>
        <a:bodyPr/>
        <a:lstStyle/>
        <a:p>
          <a:endParaRPr lang="en-US"/>
        </a:p>
      </dgm:t>
    </dgm:pt>
    <dgm:pt modelId="{BF3C5336-3AF7-2945-BFFA-DB157B7ECD48}" type="pres">
      <dgm:prSet presAssocID="{7A63CE01-077A-7242-AFA7-9DF32465E5ED}" presName="parSpace" presStyleCnt="0"/>
      <dgm:spPr/>
    </dgm:pt>
    <dgm:pt modelId="{6424E665-F90F-AF48-99D0-298E51885E99}" type="pres">
      <dgm:prSet presAssocID="{9A652EC9-6C9D-874D-A29F-272C850594FC}" presName="parTxOnly" presStyleLbl="node1" presStyleIdx="3" presStyleCnt="5">
        <dgm:presLayoutVars>
          <dgm:bulletEnabled val="1"/>
        </dgm:presLayoutVars>
      </dgm:prSet>
      <dgm:spPr/>
      <dgm:t>
        <a:bodyPr/>
        <a:lstStyle/>
        <a:p>
          <a:endParaRPr lang="en-US"/>
        </a:p>
      </dgm:t>
    </dgm:pt>
    <dgm:pt modelId="{2713D0BC-C1DD-8B42-9ADD-6121C2C4B4E6}" type="pres">
      <dgm:prSet presAssocID="{807D16F9-2683-4C4F-9899-7E5DF65C7F60}" presName="parSpace" presStyleCnt="0"/>
      <dgm:spPr/>
    </dgm:pt>
    <dgm:pt modelId="{73659291-E868-4B46-94C0-97042B3D9365}" type="pres">
      <dgm:prSet presAssocID="{038EC7EC-8E44-8C44-B507-2F69A82A363E}" presName="parTxOnly" presStyleLbl="node1" presStyleIdx="4" presStyleCnt="5">
        <dgm:presLayoutVars>
          <dgm:bulletEnabled val="1"/>
        </dgm:presLayoutVars>
      </dgm:prSet>
      <dgm:spPr/>
      <dgm:t>
        <a:bodyPr/>
        <a:lstStyle/>
        <a:p>
          <a:endParaRPr lang="en-US"/>
        </a:p>
      </dgm:t>
    </dgm:pt>
  </dgm:ptLst>
  <dgm:cxnLst>
    <dgm:cxn modelId="{F1DE2783-50D5-4AF6-AE9F-E2E56016D1D9}" type="presOf" srcId="{7467DB8B-7415-B947-B203-59D9F4D65750}" destId="{705A9CC2-7C29-F647-A094-99B456AB2695}" srcOrd="0" destOrd="0" presId="urn:microsoft.com/office/officeart/2005/8/layout/hChevron3"/>
    <dgm:cxn modelId="{A7F3E7E2-B935-8E41-B28B-48EE444E995F}" srcId="{92C2D962-1076-BC44-B6AD-87E0B3E4FA87}" destId="{74C2547C-9D0C-BC45-B59A-CF27FAA88E41}" srcOrd="1" destOrd="0" parTransId="{AF736531-E1BF-7A4E-90A1-A7A5D3C1C799}" sibTransId="{C6AD93EE-F325-8945-894D-EDEFA23D73F4}"/>
    <dgm:cxn modelId="{A3D12E5A-6949-FB43-AE79-FFF5110C53AF}" srcId="{92C2D962-1076-BC44-B6AD-87E0B3E4FA87}" destId="{038EC7EC-8E44-8C44-B507-2F69A82A363E}" srcOrd="4" destOrd="0" parTransId="{EBED3D1F-C1AF-ED4B-947E-1046772B2799}" sibTransId="{A6C42D55-7F36-A34D-8C26-9DC7E5903999}"/>
    <dgm:cxn modelId="{6983357C-28B0-EF4D-8B0E-B6CC8F61B8B5}" srcId="{92C2D962-1076-BC44-B6AD-87E0B3E4FA87}" destId="{7467DB8B-7415-B947-B203-59D9F4D65750}" srcOrd="2" destOrd="0" parTransId="{ABD0412B-1898-2C4F-80E8-8EFE73FC8E9E}" sibTransId="{7A63CE01-077A-7242-AFA7-9DF32465E5ED}"/>
    <dgm:cxn modelId="{0CCA584F-AAD8-4811-A0CD-34BEE18CC2A2}" type="presOf" srcId="{038EC7EC-8E44-8C44-B507-2F69A82A363E}" destId="{73659291-E868-4B46-94C0-97042B3D9365}" srcOrd="0" destOrd="0" presId="urn:microsoft.com/office/officeart/2005/8/layout/hChevron3"/>
    <dgm:cxn modelId="{345C5E82-7255-4D82-B19D-2C060BDA251F}" type="presOf" srcId="{92C2D962-1076-BC44-B6AD-87E0B3E4FA87}" destId="{3C45CDBD-9513-8B48-AA9A-0EC562BFFD08}" srcOrd="0" destOrd="0" presId="urn:microsoft.com/office/officeart/2005/8/layout/hChevron3"/>
    <dgm:cxn modelId="{CA47B3D8-0AF9-418C-8483-B502AD39082F}" type="presOf" srcId="{9A652EC9-6C9D-874D-A29F-272C850594FC}" destId="{6424E665-F90F-AF48-99D0-298E51885E99}" srcOrd="0" destOrd="0" presId="urn:microsoft.com/office/officeart/2005/8/layout/hChevron3"/>
    <dgm:cxn modelId="{858646BA-72A1-0F45-BEDC-D1D8B1AF0B02}" srcId="{92C2D962-1076-BC44-B6AD-87E0B3E4FA87}" destId="{9A652EC9-6C9D-874D-A29F-272C850594FC}" srcOrd="3" destOrd="0" parTransId="{DF7C3673-D99E-6844-8594-FEBF8D50E44D}" sibTransId="{807D16F9-2683-4C4F-9899-7E5DF65C7F60}"/>
    <dgm:cxn modelId="{3B6BD8FD-39B0-454D-BC45-8BF8EE9430B8}" srcId="{92C2D962-1076-BC44-B6AD-87E0B3E4FA87}" destId="{0380B07D-7A2A-BF4E-907E-EA8C5CA0DFEE}" srcOrd="0" destOrd="0" parTransId="{35C232E8-2225-C741-9718-A5FF65F921A2}" sibTransId="{92F87A25-504C-E044-A730-4B90D064BEFD}"/>
    <dgm:cxn modelId="{380DAB87-9287-4D79-8B14-6746A6257B1E}" type="presOf" srcId="{74C2547C-9D0C-BC45-B59A-CF27FAA88E41}" destId="{1523E118-B9B4-F348-9F97-667071EB4AD2}" srcOrd="0" destOrd="0" presId="urn:microsoft.com/office/officeart/2005/8/layout/hChevron3"/>
    <dgm:cxn modelId="{DB59E6DD-DD6C-43F0-BC4F-E6C56B51FAAC}" type="presOf" srcId="{0380B07D-7A2A-BF4E-907E-EA8C5CA0DFEE}" destId="{05FA15DF-9EE0-6D41-81D3-C43C40D56B2F}" srcOrd="0" destOrd="0" presId="urn:microsoft.com/office/officeart/2005/8/layout/hChevron3"/>
    <dgm:cxn modelId="{2C25E061-78A9-4729-BA71-FE962BD72FE5}" type="presParOf" srcId="{3C45CDBD-9513-8B48-AA9A-0EC562BFFD08}" destId="{05FA15DF-9EE0-6D41-81D3-C43C40D56B2F}" srcOrd="0" destOrd="0" presId="urn:microsoft.com/office/officeart/2005/8/layout/hChevron3"/>
    <dgm:cxn modelId="{1B943D6E-BBC5-4D56-884C-AF1D5CFD25F6}" type="presParOf" srcId="{3C45CDBD-9513-8B48-AA9A-0EC562BFFD08}" destId="{28A647F9-A897-5143-86F2-57368DE88170}" srcOrd="1" destOrd="0" presId="urn:microsoft.com/office/officeart/2005/8/layout/hChevron3"/>
    <dgm:cxn modelId="{69B30B28-B445-4C6B-9350-5EB2BA5117DA}" type="presParOf" srcId="{3C45CDBD-9513-8B48-AA9A-0EC562BFFD08}" destId="{1523E118-B9B4-F348-9F97-667071EB4AD2}" srcOrd="2" destOrd="0" presId="urn:microsoft.com/office/officeart/2005/8/layout/hChevron3"/>
    <dgm:cxn modelId="{11ABC31E-3E89-4CA6-B447-FF158675E426}" type="presParOf" srcId="{3C45CDBD-9513-8B48-AA9A-0EC562BFFD08}" destId="{178A5887-8AC2-4148-8E9A-6C16242482DA}" srcOrd="3" destOrd="0" presId="urn:microsoft.com/office/officeart/2005/8/layout/hChevron3"/>
    <dgm:cxn modelId="{49E042D2-55C0-4E95-9D03-D7D85ADC89CC}" type="presParOf" srcId="{3C45CDBD-9513-8B48-AA9A-0EC562BFFD08}" destId="{705A9CC2-7C29-F647-A094-99B456AB2695}" srcOrd="4" destOrd="0" presId="urn:microsoft.com/office/officeart/2005/8/layout/hChevron3"/>
    <dgm:cxn modelId="{CB4837AA-C772-480A-AA06-4C9771975ACB}" type="presParOf" srcId="{3C45CDBD-9513-8B48-AA9A-0EC562BFFD08}" destId="{BF3C5336-3AF7-2945-BFFA-DB157B7ECD48}" srcOrd="5" destOrd="0" presId="urn:microsoft.com/office/officeart/2005/8/layout/hChevron3"/>
    <dgm:cxn modelId="{8B54C09D-BEC3-4F9C-BDE3-8B5FA8F21EE5}" type="presParOf" srcId="{3C45CDBD-9513-8B48-AA9A-0EC562BFFD08}" destId="{6424E665-F90F-AF48-99D0-298E51885E99}" srcOrd="6" destOrd="0" presId="urn:microsoft.com/office/officeart/2005/8/layout/hChevron3"/>
    <dgm:cxn modelId="{A3097637-B920-44A4-8ED3-D1B655010702}" type="presParOf" srcId="{3C45CDBD-9513-8B48-AA9A-0EC562BFFD08}" destId="{2713D0BC-C1DD-8B42-9ADD-6121C2C4B4E6}" srcOrd="7" destOrd="0" presId="urn:microsoft.com/office/officeart/2005/8/layout/hChevron3"/>
    <dgm:cxn modelId="{59FBD47E-FD86-47C0-A6DF-4C9304CF7ED7}" type="presParOf" srcId="{3C45CDBD-9513-8B48-AA9A-0EC562BFFD08}" destId="{73659291-E868-4B46-94C0-97042B3D936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3C45CDBD-9513-8B48-AA9A-0EC562BFFD08}" type="pres">
      <dgm:prSet presAssocID="{92C2D962-1076-BC44-B6AD-87E0B3E4FA87}" presName="Name0" presStyleCnt="0">
        <dgm:presLayoutVars>
          <dgm:dir/>
          <dgm:resizeHandles val="exact"/>
        </dgm:presLayoutVars>
      </dgm:prSet>
      <dgm:spPr/>
    </dgm:pt>
  </dgm:ptLst>
  <dgm:cxnLst>
    <dgm:cxn modelId="{3B17D088-8AFD-4886-A24C-B147955C018E}" type="presOf" srcId="{92C2D962-1076-BC44-B6AD-87E0B3E4FA87}" destId="{3C45CDBD-9513-8B48-AA9A-0EC562BFFD08}"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74C2547C-9D0C-BC45-B59A-CF27FAA88E41}">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Reliability</a:t>
          </a:r>
          <a:endParaRPr lang="en-US" sz="1200" dirty="0">
            <a:solidFill>
              <a:schemeClr val="tx1"/>
            </a:solidFill>
          </a:endParaRPr>
        </a:p>
      </dgm:t>
    </dgm:pt>
    <dgm:pt modelId="{AF736531-E1BF-7A4E-90A1-A7A5D3C1C799}" type="parTrans" cxnId="{A7F3E7E2-B935-8E41-B28B-48EE444E995F}">
      <dgm:prSet/>
      <dgm:spPr/>
      <dgm:t>
        <a:bodyPr/>
        <a:lstStyle/>
        <a:p>
          <a:endParaRPr lang="en-US"/>
        </a:p>
      </dgm:t>
    </dgm:pt>
    <dgm:pt modelId="{C6AD93EE-F325-8945-894D-EDEFA23D73F4}" type="sibTrans" cxnId="{A7F3E7E2-B935-8E41-B28B-48EE444E995F}">
      <dgm:prSet/>
      <dgm:spPr/>
      <dgm:t>
        <a:bodyPr/>
        <a:lstStyle/>
        <a:p>
          <a:endParaRPr lang="en-US"/>
        </a:p>
      </dgm:t>
    </dgm:pt>
    <dgm:pt modelId="{7467DB8B-7415-B947-B203-59D9F4D65750}">
      <dgm:prSet phldrT="[Text]" custT="1">
        <dgm:style>
          <a:lnRef idx="3">
            <a:schemeClr val="lt1"/>
          </a:lnRef>
          <a:fillRef idx="1">
            <a:schemeClr val="accent2"/>
          </a:fillRef>
          <a:effectRef idx="1">
            <a:schemeClr val="accent2"/>
          </a:effectRef>
          <a:fontRef idx="minor">
            <a:schemeClr val="lt1"/>
          </a:fontRef>
        </dgm:style>
      </dgm:prSet>
      <dgm:spPr/>
      <dgm:t>
        <a:bodyPr/>
        <a:lstStyle/>
        <a:p>
          <a:pPr algn="ctr"/>
          <a:r>
            <a:rPr lang="en-US" sz="1200" dirty="0" smtClean="0">
              <a:solidFill>
                <a:schemeClr val="tx1"/>
              </a:solidFill>
            </a:rPr>
            <a:t>Failure Mechanisms</a:t>
          </a:r>
          <a:endParaRPr lang="en-US" sz="1200" dirty="0">
            <a:solidFill>
              <a:schemeClr val="tx1"/>
            </a:solidFill>
          </a:endParaRPr>
        </a:p>
      </dgm:t>
    </dgm:pt>
    <dgm:pt modelId="{ABD0412B-1898-2C4F-80E8-8EFE73FC8E9E}" type="parTrans" cxnId="{6983357C-28B0-EF4D-8B0E-B6CC8F61B8B5}">
      <dgm:prSet/>
      <dgm:spPr/>
      <dgm:t>
        <a:bodyPr/>
        <a:lstStyle/>
        <a:p>
          <a:endParaRPr lang="en-US"/>
        </a:p>
      </dgm:t>
    </dgm:pt>
    <dgm:pt modelId="{7A63CE01-077A-7242-AFA7-9DF32465E5ED}" type="sibTrans" cxnId="{6983357C-28B0-EF4D-8B0E-B6CC8F61B8B5}">
      <dgm:prSet/>
      <dgm:spPr/>
      <dgm:t>
        <a:bodyPr/>
        <a:lstStyle/>
        <a:p>
          <a:endParaRPr lang="en-US"/>
        </a:p>
      </dgm:t>
    </dgm:pt>
    <dgm:pt modelId="{038EC7EC-8E44-8C44-B507-2F69A82A363E}">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Questions</a:t>
          </a:r>
          <a:endParaRPr lang="en-US" sz="1200" dirty="0">
            <a:solidFill>
              <a:schemeClr val="tx1"/>
            </a:solidFill>
          </a:endParaRPr>
        </a:p>
      </dgm:t>
    </dgm:pt>
    <dgm:pt modelId="{EBED3D1F-C1AF-ED4B-947E-1046772B2799}" type="parTrans" cxnId="{A3D12E5A-6949-FB43-AE79-FFF5110C53AF}">
      <dgm:prSet/>
      <dgm:spPr/>
      <dgm:t>
        <a:bodyPr/>
        <a:lstStyle/>
        <a:p>
          <a:endParaRPr lang="en-US"/>
        </a:p>
      </dgm:t>
    </dgm:pt>
    <dgm:pt modelId="{A6C42D55-7F36-A34D-8C26-9DC7E5903999}" type="sibTrans" cxnId="{A3D12E5A-6949-FB43-AE79-FFF5110C53AF}">
      <dgm:prSet/>
      <dgm:spPr/>
      <dgm:t>
        <a:bodyPr/>
        <a:lstStyle/>
        <a:p>
          <a:endParaRPr lang="en-US"/>
        </a:p>
      </dgm:t>
    </dgm:pt>
    <dgm:pt modelId="{9A652EC9-6C9D-874D-A29F-272C850594FC}">
      <dgm:prSet phldrT="[Text]" custT="1">
        <dgm:style>
          <a:lnRef idx="3">
            <a:schemeClr val="lt1"/>
          </a:lnRef>
          <a:fillRef idx="1">
            <a:schemeClr val="accent1"/>
          </a:fillRef>
          <a:effectRef idx="1">
            <a:schemeClr val="accent1"/>
          </a:effectRef>
          <a:fontRef idx="minor">
            <a:schemeClr val="lt1"/>
          </a:fontRef>
        </dgm:style>
      </dgm:prSet>
      <dgm:spPr/>
      <dgm:t>
        <a:bodyPr/>
        <a:lstStyle/>
        <a:p>
          <a:r>
            <a:rPr lang="en-US" sz="1200" dirty="0" smtClean="0">
              <a:solidFill>
                <a:schemeClr val="bg1"/>
              </a:solidFill>
            </a:rPr>
            <a:t>Conclusion</a:t>
          </a:r>
          <a:endParaRPr lang="en-US" sz="1200" dirty="0">
            <a:solidFill>
              <a:schemeClr val="bg1"/>
            </a:solidFill>
          </a:endParaRPr>
        </a:p>
      </dgm:t>
    </dgm:pt>
    <dgm:pt modelId="{DF7C3673-D99E-6844-8594-FEBF8D50E44D}" type="parTrans" cxnId="{858646BA-72A1-0F45-BEDC-D1D8B1AF0B02}">
      <dgm:prSet/>
      <dgm:spPr/>
      <dgm:t>
        <a:bodyPr/>
        <a:lstStyle/>
        <a:p>
          <a:endParaRPr lang="en-US"/>
        </a:p>
      </dgm:t>
    </dgm:pt>
    <dgm:pt modelId="{807D16F9-2683-4C4F-9899-7E5DF65C7F60}" type="sibTrans" cxnId="{858646BA-72A1-0F45-BEDC-D1D8B1AF0B02}">
      <dgm:prSet/>
      <dgm:spPr/>
      <dgm:t>
        <a:bodyPr/>
        <a:lstStyle/>
        <a:p>
          <a:endParaRPr lang="en-US"/>
        </a:p>
      </dgm:t>
    </dgm:pt>
    <dgm:pt modelId="{0380B07D-7A2A-BF4E-907E-EA8C5CA0DFEE}">
      <dgm:prSet phldrT="[Text]" custT="1">
        <dgm:style>
          <a:lnRef idx="3">
            <a:schemeClr val="lt1"/>
          </a:lnRef>
          <a:fillRef idx="1">
            <a:schemeClr val="accent2"/>
          </a:fillRef>
          <a:effectRef idx="1">
            <a:schemeClr val="accent2"/>
          </a:effectRef>
          <a:fontRef idx="minor">
            <a:schemeClr val="lt1"/>
          </a:fontRef>
        </dgm:style>
      </dgm:prSet>
      <dgm:spPr/>
      <dgm:t>
        <a:bodyPr/>
        <a:lstStyle/>
        <a:p>
          <a:pPr algn="ctr"/>
          <a:r>
            <a:rPr lang="en-US" sz="1200" dirty="0" smtClean="0">
              <a:solidFill>
                <a:schemeClr val="tx1"/>
              </a:solidFill>
            </a:rPr>
            <a:t>Introduction</a:t>
          </a:r>
          <a:endParaRPr lang="en-US" sz="1200" dirty="0">
            <a:solidFill>
              <a:schemeClr val="tx1"/>
            </a:solidFill>
          </a:endParaRPr>
        </a:p>
      </dgm:t>
    </dgm:pt>
    <dgm:pt modelId="{92F87A25-504C-E044-A730-4B90D064BEFD}" type="sibTrans" cxnId="{3B6BD8FD-39B0-454D-BC45-8BF8EE9430B8}">
      <dgm:prSet/>
      <dgm:spPr/>
      <dgm:t>
        <a:bodyPr/>
        <a:lstStyle/>
        <a:p>
          <a:endParaRPr lang="en-US"/>
        </a:p>
      </dgm:t>
    </dgm:pt>
    <dgm:pt modelId="{35C232E8-2225-C741-9718-A5FF65F921A2}" type="parTrans" cxnId="{3B6BD8FD-39B0-454D-BC45-8BF8EE9430B8}">
      <dgm:prSet/>
      <dgm:spPr/>
      <dgm:t>
        <a:bodyPr/>
        <a:lstStyle/>
        <a:p>
          <a:endParaRPr lang="en-US"/>
        </a:p>
      </dgm:t>
    </dgm:pt>
    <dgm:pt modelId="{3C45CDBD-9513-8B48-AA9A-0EC562BFFD08}" type="pres">
      <dgm:prSet presAssocID="{92C2D962-1076-BC44-B6AD-87E0B3E4FA87}" presName="Name0" presStyleCnt="0">
        <dgm:presLayoutVars>
          <dgm:dir/>
          <dgm:resizeHandles val="exact"/>
        </dgm:presLayoutVars>
      </dgm:prSet>
      <dgm:spPr/>
    </dgm:pt>
    <dgm:pt modelId="{05FA15DF-9EE0-6D41-81D3-C43C40D56B2F}" type="pres">
      <dgm:prSet presAssocID="{0380B07D-7A2A-BF4E-907E-EA8C5CA0DFEE}" presName="parTxOnly" presStyleLbl="node1" presStyleIdx="0" presStyleCnt="5" custLinFactNeighborX="-256">
        <dgm:presLayoutVars>
          <dgm:bulletEnabled val="1"/>
        </dgm:presLayoutVars>
      </dgm:prSet>
      <dgm:spPr/>
      <dgm:t>
        <a:bodyPr/>
        <a:lstStyle/>
        <a:p>
          <a:endParaRPr lang="en-US"/>
        </a:p>
      </dgm:t>
    </dgm:pt>
    <dgm:pt modelId="{28A647F9-A897-5143-86F2-57368DE88170}" type="pres">
      <dgm:prSet presAssocID="{92F87A25-504C-E044-A730-4B90D064BEFD}" presName="parSpace" presStyleCnt="0"/>
      <dgm:spPr/>
    </dgm:pt>
    <dgm:pt modelId="{1523E118-B9B4-F348-9F97-667071EB4AD2}" type="pres">
      <dgm:prSet presAssocID="{74C2547C-9D0C-BC45-B59A-CF27FAA88E41}" presName="parTxOnly" presStyleLbl="node1" presStyleIdx="1" presStyleCnt="5">
        <dgm:presLayoutVars>
          <dgm:bulletEnabled val="1"/>
        </dgm:presLayoutVars>
      </dgm:prSet>
      <dgm:spPr/>
      <dgm:t>
        <a:bodyPr/>
        <a:lstStyle/>
        <a:p>
          <a:endParaRPr lang="en-US"/>
        </a:p>
      </dgm:t>
    </dgm:pt>
    <dgm:pt modelId="{178A5887-8AC2-4148-8E9A-6C16242482DA}" type="pres">
      <dgm:prSet presAssocID="{C6AD93EE-F325-8945-894D-EDEFA23D73F4}" presName="parSpace" presStyleCnt="0"/>
      <dgm:spPr/>
    </dgm:pt>
    <dgm:pt modelId="{705A9CC2-7C29-F647-A094-99B456AB2695}" type="pres">
      <dgm:prSet presAssocID="{7467DB8B-7415-B947-B203-59D9F4D65750}" presName="parTxOnly" presStyleLbl="node1" presStyleIdx="2" presStyleCnt="5" custLinFactNeighborY="0">
        <dgm:presLayoutVars>
          <dgm:bulletEnabled val="1"/>
        </dgm:presLayoutVars>
      </dgm:prSet>
      <dgm:spPr/>
      <dgm:t>
        <a:bodyPr/>
        <a:lstStyle/>
        <a:p>
          <a:endParaRPr lang="en-US"/>
        </a:p>
      </dgm:t>
    </dgm:pt>
    <dgm:pt modelId="{BF3C5336-3AF7-2945-BFFA-DB157B7ECD48}" type="pres">
      <dgm:prSet presAssocID="{7A63CE01-077A-7242-AFA7-9DF32465E5ED}" presName="parSpace" presStyleCnt="0"/>
      <dgm:spPr/>
    </dgm:pt>
    <dgm:pt modelId="{6424E665-F90F-AF48-99D0-298E51885E99}" type="pres">
      <dgm:prSet presAssocID="{9A652EC9-6C9D-874D-A29F-272C850594FC}" presName="parTxOnly" presStyleLbl="node1" presStyleIdx="3" presStyleCnt="5">
        <dgm:presLayoutVars>
          <dgm:bulletEnabled val="1"/>
        </dgm:presLayoutVars>
      </dgm:prSet>
      <dgm:spPr/>
      <dgm:t>
        <a:bodyPr/>
        <a:lstStyle/>
        <a:p>
          <a:endParaRPr lang="en-US"/>
        </a:p>
      </dgm:t>
    </dgm:pt>
    <dgm:pt modelId="{2713D0BC-C1DD-8B42-9ADD-6121C2C4B4E6}" type="pres">
      <dgm:prSet presAssocID="{807D16F9-2683-4C4F-9899-7E5DF65C7F60}" presName="parSpace" presStyleCnt="0"/>
      <dgm:spPr/>
    </dgm:pt>
    <dgm:pt modelId="{73659291-E868-4B46-94C0-97042B3D9365}" type="pres">
      <dgm:prSet presAssocID="{038EC7EC-8E44-8C44-B507-2F69A82A363E}" presName="parTxOnly" presStyleLbl="node1" presStyleIdx="4" presStyleCnt="5">
        <dgm:presLayoutVars>
          <dgm:bulletEnabled val="1"/>
        </dgm:presLayoutVars>
      </dgm:prSet>
      <dgm:spPr/>
      <dgm:t>
        <a:bodyPr/>
        <a:lstStyle/>
        <a:p>
          <a:endParaRPr lang="en-US"/>
        </a:p>
      </dgm:t>
    </dgm:pt>
  </dgm:ptLst>
  <dgm:cxnLst>
    <dgm:cxn modelId="{91D48E52-9080-4070-B3A0-7EC52670FA84}" type="presOf" srcId="{7467DB8B-7415-B947-B203-59D9F4D65750}" destId="{705A9CC2-7C29-F647-A094-99B456AB2695}" srcOrd="0" destOrd="0" presId="urn:microsoft.com/office/officeart/2005/8/layout/hChevron3"/>
    <dgm:cxn modelId="{A7F3E7E2-B935-8E41-B28B-48EE444E995F}" srcId="{92C2D962-1076-BC44-B6AD-87E0B3E4FA87}" destId="{74C2547C-9D0C-BC45-B59A-CF27FAA88E41}" srcOrd="1" destOrd="0" parTransId="{AF736531-E1BF-7A4E-90A1-A7A5D3C1C799}" sibTransId="{C6AD93EE-F325-8945-894D-EDEFA23D73F4}"/>
    <dgm:cxn modelId="{A3D12E5A-6949-FB43-AE79-FFF5110C53AF}" srcId="{92C2D962-1076-BC44-B6AD-87E0B3E4FA87}" destId="{038EC7EC-8E44-8C44-B507-2F69A82A363E}" srcOrd="4" destOrd="0" parTransId="{EBED3D1F-C1AF-ED4B-947E-1046772B2799}" sibTransId="{A6C42D55-7F36-A34D-8C26-9DC7E5903999}"/>
    <dgm:cxn modelId="{6983357C-28B0-EF4D-8B0E-B6CC8F61B8B5}" srcId="{92C2D962-1076-BC44-B6AD-87E0B3E4FA87}" destId="{7467DB8B-7415-B947-B203-59D9F4D65750}" srcOrd="2" destOrd="0" parTransId="{ABD0412B-1898-2C4F-80E8-8EFE73FC8E9E}" sibTransId="{7A63CE01-077A-7242-AFA7-9DF32465E5ED}"/>
    <dgm:cxn modelId="{5F34CAE7-3E4B-4578-88C2-32A7CDC7667F}" type="presOf" srcId="{92C2D962-1076-BC44-B6AD-87E0B3E4FA87}" destId="{3C45CDBD-9513-8B48-AA9A-0EC562BFFD08}" srcOrd="0" destOrd="0" presId="urn:microsoft.com/office/officeart/2005/8/layout/hChevron3"/>
    <dgm:cxn modelId="{8A787B97-839F-4808-9E10-316DB30EED76}" type="presOf" srcId="{74C2547C-9D0C-BC45-B59A-CF27FAA88E41}" destId="{1523E118-B9B4-F348-9F97-667071EB4AD2}" srcOrd="0" destOrd="0" presId="urn:microsoft.com/office/officeart/2005/8/layout/hChevron3"/>
    <dgm:cxn modelId="{304261F8-E236-435D-A084-A847FF69C8D7}" type="presOf" srcId="{0380B07D-7A2A-BF4E-907E-EA8C5CA0DFEE}" destId="{05FA15DF-9EE0-6D41-81D3-C43C40D56B2F}" srcOrd="0" destOrd="0" presId="urn:microsoft.com/office/officeart/2005/8/layout/hChevron3"/>
    <dgm:cxn modelId="{3D91E90B-BBAE-4692-A545-918A7758F28B}" type="presOf" srcId="{038EC7EC-8E44-8C44-B507-2F69A82A363E}" destId="{73659291-E868-4B46-94C0-97042B3D9365}" srcOrd="0" destOrd="0" presId="urn:microsoft.com/office/officeart/2005/8/layout/hChevron3"/>
    <dgm:cxn modelId="{D341A4BF-0D60-4B9C-BAF6-4AAD472C7145}" type="presOf" srcId="{9A652EC9-6C9D-874D-A29F-272C850594FC}" destId="{6424E665-F90F-AF48-99D0-298E51885E99}" srcOrd="0" destOrd="0" presId="urn:microsoft.com/office/officeart/2005/8/layout/hChevron3"/>
    <dgm:cxn modelId="{858646BA-72A1-0F45-BEDC-D1D8B1AF0B02}" srcId="{92C2D962-1076-BC44-B6AD-87E0B3E4FA87}" destId="{9A652EC9-6C9D-874D-A29F-272C850594FC}" srcOrd="3" destOrd="0" parTransId="{DF7C3673-D99E-6844-8594-FEBF8D50E44D}" sibTransId="{807D16F9-2683-4C4F-9899-7E5DF65C7F60}"/>
    <dgm:cxn modelId="{3B6BD8FD-39B0-454D-BC45-8BF8EE9430B8}" srcId="{92C2D962-1076-BC44-B6AD-87E0B3E4FA87}" destId="{0380B07D-7A2A-BF4E-907E-EA8C5CA0DFEE}" srcOrd="0" destOrd="0" parTransId="{35C232E8-2225-C741-9718-A5FF65F921A2}" sibTransId="{92F87A25-504C-E044-A730-4B90D064BEFD}"/>
    <dgm:cxn modelId="{EF8B2FFE-B543-4108-94AA-C959A7F967CE}" type="presParOf" srcId="{3C45CDBD-9513-8B48-AA9A-0EC562BFFD08}" destId="{05FA15DF-9EE0-6D41-81D3-C43C40D56B2F}" srcOrd="0" destOrd="0" presId="urn:microsoft.com/office/officeart/2005/8/layout/hChevron3"/>
    <dgm:cxn modelId="{D2551924-BB12-4AF8-8A6D-AA7448ADAD99}" type="presParOf" srcId="{3C45CDBD-9513-8B48-AA9A-0EC562BFFD08}" destId="{28A647F9-A897-5143-86F2-57368DE88170}" srcOrd="1" destOrd="0" presId="urn:microsoft.com/office/officeart/2005/8/layout/hChevron3"/>
    <dgm:cxn modelId="{2806628F-F8C9-4D30-BF0F-1CF84AAC7C1F}" type="presParOf" srcId="{3C45CDBD-9513-8B48-AA9A-0EC562BFFD08}" destId="{1523E118-B9B4-F348-9F97-667071EB4AD2}" srcOrd="2" destOrd="0" presId="urn:microsoft.com/office/officeart/2005/8/layout/hChevron3"/>
    <dgm:cxn modelId="{212029E5-213C-4336-9072-5DBA0D5CBFC6}" type="presParOf" srcId="{3C45CDBD-9513-8B48-AA9A-0EC562BFFD08}" destId="{178A5887-8AC2-4148-8E9A-6C16242482DA}" srcOrd="3" destOrd="0" presId="urn:microsoft.com/office/officeart/2005/8/layout/hChevron3"/>
    <dgm:cxn modelId="{FDF3E468-4A55-4BD5-A93D-3033D473CED1}" type="presParOf" srcId="{3C45CDBD-9513-8B48-AA9A-0EC562BFFD08}" destId="{705A9CC2-7C29-F647-A094-99B456AB2695}" srcOrd="4" destOrd="0" presId="urn:microsoft.com/office/officeart/2005/8/layout/hChevron3"/>
    <dgm:cxn modelId="{26F1793A-0556-4C4D-95D2-3947BB2AB4CC}" type="presParOf" srcId="{3C45CDBD-9513-8B48-AA9A-0EC562BFFD08}" destId="{BF3C5336-3AF7-2945-BFFA-DB157B7ECD48}" srcOrd="5" destOrd="0" presId="urn:microsoft.com/office/officeart/2005/8/layout/hChevron3"/>
    <dgm:cxn modelId="{A9F7B64B-9C7E-452B-B65E-0190116403EF}" type="presParOf" srcId="{3C45CDBD-9513-8B48-AA9A-0EC562BFFD08}" destId="{6424E665-F90F-AF48-99D0-298E51885E99}" srcOrd="6" destOrd="0" presId="urn:microsoft.com/office/officeart/2005/8/layout/hChevron3"/>
    <dgm:cxn modelId="{EEEB69DB-D8C0-4B4A-B23A-712526AB47D3}" type="presParOf" srcId="{3C45CDBD-9513-8B48-AA9A-0EC562BFFD08}" destId="{2713D0BC-C1DD-8B42-9ADD-6121C2C4B4E6}" srcOrd="7" destOrd="0" presId="urn:microsoft.com/office/officeart/2005/8/layout/hChevron3"/>
    <dgm:cxn modelId="{6EFD6A11-28A3-4A38-A4DD-39D84D3F94DD}" type="presParOf" srcId="{3C45CDBD-9513-8B48-AA9A-0EC562BFFD08}" destId="{73659291-E868-4B46-94C0-97042B3D9365}"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C2D962-1076-BC44-B6AD-87E0B3E4FA87}" type="doc">
      <dgm:prSet loTypeId="urn:microsoft.com/office/officeart/2005/8/layout/hChevron3" loCatId="process" qsTypeId="urn:microsoft.com/office/officeart/2005/8/quickstyle/simple1" qsCatId="simple" csTypeId="urn:microsoft.com/office/officeart/2005/8/colors/accent2_2" csCatId="accent2" phldr="1"/>
      <dgm:spPr/>
    </dgm:pt>
    <dgm:pt modelId="{74C2547C-9D0C-BC45-B59A-CF27FAA88E41}">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1200" dirty="0" smtClean="0">
              <a:solidFill>
                <a:schemeClr val="tx1"/>
              </a:solidFill>
            </a:rPr>
            <a:t>Reliability</a:t>
          </a:r>
          <a:endParaRPr lang="en-US" sz="1200" dirty="0">
            <a:solidFill>
              <a:schemeClr val="tx1"/>
            </a:solidFill>
          </a:endParaRPr>
        </a:p>
      </dgm:t>
    </dgm:pt>
    <dgm:pt modelId="{AF736531-E1BF-7A4E-90A1-A7A5D3C1C799}" type="parTrans" cxnId="{A7F3E7E2-B935-8E41-B28B-48EE444E995F}">
      <dgm:prSet/>
      <dgm:spPr/>
      <dgm:t>
        <a:bodyPr/>
        <a:lstStyle/>
        <a:p>
          <a:endParaRPr lang="en-US"/>
        </a:p>
      </dgm:t>
    </dgm:pt>
    <dgm:pt modelId="{C6AD93EE-F325-8945-894D-EDEFA23D73F4}" type="sibTrans" cxnId="{A7F3E7E2-B935-8E41-B28B-48EE444E995F}">
      <dgm:prSet/>
      <dgm:spPr/>
      <dgm:t>
        <a:bodyPr/>
        <a:lstStyle/>
        <a:p>
          <a:endParaRPr lang="en-US"/>
        </a:p>
      </dgm:t>
    </dgm:pt>
    <dgm:pt modelId="{7467DB8B-7415-B947-B203-59D9F4D65750}">
      <dgm:prSet phldrT="[Text]" custT="1">
        <dgm:style>
          <a:lnRef idx="3">
            <a:schemeClr val="lt1"/>
          </a:lnRef>
          <a:fillRef idx="1">
            <a:schemeClr val="accent2"/>
          </a:fillRef>
          <a:effectRef idx="1">
            <a:schemeClr val="accent2"/>
          </a:effectRef>
          <a:fontRef idx="minor">
            <a:schemeClr val="lt1"/>
          </a:fontRef>
        </dgm:style>
      </dgm:prSet>
      <dgm:spPr/>
      <dgm:t>
        <a:bodyPr/>
        <a:lstStyle/>
        <a:p>
          <a:pPr algn="ctr"/>
          <a:r>
            <a:rPr lang="en-US" sz="1200" dirty="0" smtClean="0">
              <a:solidFill>
                <a:schemeClr val="tx1"/>
              </a:solidFill>
            </a:rPr>
            <a:t>Failure Mechanisms</a:t>
          </a:r>
          <a:endParaRPr lang="en-US" sz="1200" dirty="0">
            <a:solidFill>
              <a:schemeClr val="tx1"/>
            </a:solidFill>
          </a:endParaRPr>
        </a:p>
      </dgm:t>
    </dgm:pt>
    <dgm:pt modelId="{ABD0412B-1898-2C4F-80E8-8EFE73FC8E9E}" type="parTrans" cxnId="{6983357C-28B0-EF4D-8B0E-B6CC8F61B8B5}">
      <dgm:prSet/>
      <dgm:spPr/>
      <dgm:t>
        <a:bodyPr/>
        <a:lstStyle/>
        <a:p>
          <a:endParaRPr lang="en-US"/>
        </a:p>
      </dgm:t>
    </dgm:pt>
    <dgm:pt modelId="{7A63CE01-077A-7242-AFA7-9DF32465E5ED}" type="sibTrans" cxnId="{6983357C-28B0-EF4D-8B0E-B6CC8F61B8B5}">
      <dgm:prSet/>
      <dgm:spPr/>
      <dgm:t>
        <a:bodyPr/>
        <a:lstStyle/>
        <a:p>
          <a:endParaRPr lang="en-US"/>
        </a:p>
      </dgm:t>
    </dgm:pt>
    <dgm:pt modelId="{038EC7EC-8E44-8C44-B507-2F69A82A363E}">
      <dgm:prSet phldrT="[Text]" custT="1">
        <dgm:style>
          <a:lnRef idx="3">
            <a:schemeClr val="lt1"/>
          </a:lnRef>
          <a:fillRef idx="1">
            <a:schemeClr val="accent2"/>
          </a:fillRef>
          <a:effectRef idx="1">
            <a:schemeClr val="accent2"/>
          </a:effectRef>
          <a:fontRef idx="minor">
            <a:schemeClr val="lt1"/>
          </a:fontRef>
        </dgm:style>
      </dgm:prSet>
      <dgm:spPr>
        <a:solidFill>
          <a:schemeClr val="accent1"/>
        </a:solidFill>
      </dgm:spPr>
      <dgm:t>
        <a:bodyPr/>
        <a:lstStyle/>
        <a:p>
          <a:r>
            <a:rPr lang="en-US" sz="1200" dirty="0" smtClean="0">
              <a:solidFill>
                <a:schemeClr val="tx1"/>
              </a:solidFill>
            </a:rPr>
            <a:t>Questions</a:t>
          </a:r>
          <a:endParaRPr lang="en-US" sz="1200" dirty="0">
            <a:solidFill>
              <a:schemeClr val="tx1"/>
            </a:solidFill>
          </a:endParaRPr>
        </a:p>
      </dgm:t>
    </dgm:pt>
    <dgm:pt modelId="{EBED3D1F-C1AF-ED4B-947E-1046772B2799}" type="parTrans" cxnId="{A3D12E5A-6949-FB43-AE79-FFF5110C53AF}">
      <dgm:prSet/>
      <dgm:spPr/>
      <dgm:t>
        <a:bodyPr/>
        <a:lstStyle/>
        <a:p>
          <a:endParaRPr lang="en-US"/>
        </a:p>
      </dgm:t>
    </dgm:pt>
    <dgm:pt modelId="{A6C42D55-7F36-A34D-8C26-9DC7E5903999}" type="sibTrans" cxnId="{A3D12E5A-6949-FB43-AE79-FFF5110C53AF}">
      <dgm:prSet/>
      <dgm:spPr/>
      <dgm:t>
        <a:bodyPr/>
        <a:lstStyle/>
        <a:p>
          <a:endParaRPr lang="en-US"/>
        </a:p>
      </dgm:t>
    </dgm:pt>
    <dgm:pt modelId="{9A652EC9-6C9D-874D-A29F-272C850594FC}">
      <dgm:prSet phldrT="[Text]" custT="1">
        <dgm:style>
          <a:lnRef idx="3">
            <a:schemeClr val="lt1"/>
          </a:lnRef>
          <a:fillRef idx="1">
            <a:schemeClr val="accent1"/>
          </a:fillRef>
          <a:effectRef idx="1">
            <a:schemeClr val="accent1"/>
          </a:effectRef>
          <a:fontRef idx="minor">
            <a:schemeClr val="lt1"/>
          </a:fontRef>
        </dgm:style>
      </dgm:prSet>
      <dgm:spPr>
        <a:solidFill>
          <a:schemeClr val="accent2"/>
        </a:solidFill>
      </dgm:spPr>
      <dgm:t>
        <a:bodyPr/>
        <a:lstStyle/>
        <a:p>
          <a:r>
            <a:rPr lang="en-US" sz="1200" dirty="0" smtClean="0">
              <a:solidFill>
                <a:schemeClr val="bg1"/>
              </a:solidFill>
            </a:rPr>
            <a:t>Conclusion</a:t>
          </a:r>
          <a:endParaRPr lang="en-US" sz="1200" dirty="0">
            <a:solidFill>
              <a:schemeClr val="bg1"/>
            </a:solidFill>
          </a:endParaRPr>
        </a:p>
      </dgm:t>
    </dgm:pt>
    <dgm:pt modelId="{DF7C3673-D99E-6844-8594-FEBF8D50E44D}" type="parTrans" cxnId="{858646BA-72A1-0F45-BEDC-D1D8B1AF0B02}">
      <dgm:prSet/>
      <dgm:spPr/>
      <dgm:t>
        <a:bodyPr/>
        <a:lstStyle/>
        <a:p>
          <a:endParaRPr lang="en-US"/>
        </a:p>
      </dgm:t>
    </dgm:pt>
    <dgm:pt modelId="{807D16F9-2683-4C4F-9899-7E5DF65C7F60}" type="sibTrans" cxnId="{858646BA-72A1-0F45-BEDC-D1D8B1AF0B02}">
      <dgm:prSet/>
      <dgm:spPr/>
      <dgm:t>
        <a:bodyPr/>
        <a:lstStyle/>
        <a:p>
          <a:endParaRPr lang="en-US"/>
        </a:p>
      </dgm:t>
    </dgm:pt>
    <dgm:pt modelId="{0380B07D-7A2A-BF4E-907E-EA8C5CA0DFEE}">
      <dgm:prSet phldrT="[Text]" custT="1">
        <dgm:style>
          <a:lnRef idx="3">
            <a:schemeClr val="lt1"/>
          </a:lnRef>
          <a:fillRef idx="1">
            <a:schemeClr val="accent2"/>
          </a:fillRef>
          <a:effectRef idx="1">
            <a:schemeClr val="accent2"/>
          </a:effectRef>
          <a:fontRef idx="minor">
            <a:schemeClr val="lt1"/>
          </a:fontRef>
        </dgm:style>
      </dgm:prSet>
      <dgm:spPr/>
      <dgm:t>
        <a:bodyPr/>
        <a:lstStyle/>
        <a:p>
          <a:pPr algn="ctr"/>
          <a:r>
            <a:rPr lang="en-US" sz="1200" dirty="0" smtClean="0">
              <a:solidFill>
                <a:schemeClr val="tx1"/>
              </a:solidFill>
            </a:rPr>
            <a:t>Introduction</a:t>
          </a:r>
          <a:endParaRPr lang="en-US" sz="1200" dirty="0">
            <a:solidFill>
              <a:schemeClr val="tx1"/>
            </a:solidFill>
          </a:endParaRPr>
        </a:p>
      </dgm:t>
    </dgm:pt>
    <dgm:pt modelId="{92F87A25-504C-E044-A730-4B90D064BEFD}" type="sibTrans" cxnId="{3B6BD8FD-39B0-454D-BC45-8BF8EE9430B8}">
      <dgm:prSet/>
      <dgm:spPr/>
      <dgm:t>
        <a:bodyPr/>
        <a:lstStyle/>
        <a:p>
          <a:endParaRPr lang="en-US"/>
        </a:p>
      </dgm:t>
    </dgm:pt>
    <dgm:pt modelId="{35C232E8-2225-C741-9718-A5FF65F921A2}" type="parTrans" cxnId="{3B6BD8FD-39B0-454D-BC45-8BF8EE9430B8}">
      <dgm:prSet/>
      <dgm:spPr/>
      <dgm:t>
        <a:bodyPr/>
        <a:lstStyle/>
        <a:p>
          <a:endParaRPr lang="en-US"/>
        </a:p>
      </dgm:t>
    </dgm:pt>
    <dgm:pt modelId="{3C45CDBD-9513-8B48-AA9A-0EC562BFFD08}" type="pres">
      <dgm:prSet presAssocID="{92C2D962-1076-BC44-B6AD-87E0B3E4FA87}" presName="Name0" presStyleCnt="0">
        <dgm:presLayoutVars>
          <dgm:dir/>
          <dgm:resizeHandles val="exact"/>
        </dgm:presLayoutVars>
      </dgm:prSet>
      <dgm:spPr/>
    </dgm:pt>
    <dgm:pt modelId="{05FA15DF-9EE0-6D41-81D3-C43C40D56B2F}" type="pres">
      <dgm:prSet presAssocID="{0380B07D-7A2A-BF4E-907E-EA8C5CA0DFEE}" presName="parTxOnly" presStyleLbl="node1" presStyleIdx="0" presStyleCnt="5" custLinFactNeighborX="-256">
        <dgm:presLayoutVars>
          <dgm:bulletEnabled val="1"/>
        </dgm:presLayoutVars>
      </dgm:prSet>
      <dgm:spPr/>
      <dgm:t>
        <a:bodyPr/>
        <a:lstStyle/>
        <a:p>
          <a:endParaRPr lang="en-US"/>
        </a:p>
      </dgm:t>
    </dgm:pt>
    <dgm:pt modelId="{28A647F9-A897-5143-86F2-57368DE88170}" type="pres">
      <dgm:prSet presAssocID="{92F87A25-504C-E044-A730-4B90D064BEFD}" presName="parSpace" presStyleCnt="0"/>
      <dgm:spPr/>
    </dgm:pt>
    <dgm:pt modelId="{1523E118-B9B4-F348-9F97-667071EB4AD2}" type="pres">
      <dgm:prSet presAssocID="{74C2547C-9D0C-BC45-B59A-CF27FAA88E41}" presName="parTxOnly" presStyleLbl="node1" presStyleIdx="1" presStyleCnt="5">
        <dgm:presLayoutVars>
          <dgm:bulletEnabled val="1"/>
        </dgm:presLayoutVars>
      </dgm:prSet>
      <dgm:spPr/>
      <dgm:t>
        <a:bodyPr/>
        <a:lstStyle/>
        <a:p>
          <a:endParaRPr lang="en-US"/>
        </a:p>
      </dgm:t>
    </dgm:pt>
    <dgm:pt modelId="{178A5887-8AC2-4148-8E9A-6C16242482DA}" type="pres">
      <dgm:prSet presAssocID="{C6AD93EE-F325-8945-894D-EDEFA23D73F4}" presName="parSpace" presStyleCnt="0"/>
      <dgm:spPr/>
    </dgm:pt>
    <dgm:pt modelId="{705A9CC2-7C29-F647-A094-99B456AB2695}" type="pres">
      <dgm:prSet presAssocID="{7467DB8B-7415-B947-B203-59D9F4D65750}" presName="parTxOnly" presStyleLbl="node1" presStyleIdx="2" presStyleCnt="5" custLinFactNeighborY="0">
        <dgm:presLayoutVars>
          <dgm:bulletEnabled val="1"/>
        </dgm:presLayoutVars>
      </dgm:prSet>
      <dgm:spPr/>
      <dgm:t>
        <a:bodyPr/>
        <a:lstStyle/>
        <a:p>
          <a:endParaRPr lang="en-US"/>
        </a:p>
      </dgm:t>
    </dgm:pt>
    <dgm:pt modelId="{BF3C5336-3AF7-2945-BFFA-DB157B7ECD48}" type="pres">
      <dgm:prSet presAssocID="{7A63CE01-077A-7242-AFA7-9DF32465E5ED}" presName="parSpace" presStyleCnt="0"/>
      <dgm:spPr/>
    </dgm:pt>
    <dgm:pt modelId="{6424E665-F90F-AF48-99D0-298E51885E99}" type="pres">
      <dgm:prSet presAssocID="{9A652EC9-6C9D-874D-A29F-272C850594FC}" presName="parTxOnly" presStyleLbl="node1" presStyleIdx="3" presStyleCnt="5">
        <dgm:presLayoutVars>
          <dgm:bulletEnabled val="1"/>
        </dgm:presLayoutVars>
      </dgm:prSet>
      <dgm:spPr/>
      <dgm:t>
        <a:bodyPr/>
        <a:lstStyle/>
        <a:p>
          <a:endParaRPr lang="en-US"/>
        </a:p>
      </dgm:t>
    </dgm:pt>
    <dgm:pt modelId="{2713D0BC-C1DD-8B42-9ADD-6121C2C4B4E6}" type="pres">
      <dgm:prSet presAssocID="{807D16F9-2683-4C4F-9899-7E5DF65C7F60}" presName="parSpace" presStyleCnt="0"/>
      <dgm:spPr/>
    </dgm:pt>
    <dgm:pt modelId="{73659291-E868-4B46-94C0-97042B3D9365}" type="pres">
      <dgm:prSet presAssocID="{038EC7EC-8E44-8C44-B507-2F69A82A363E}" presName="parTxOnly" presStyleLbl="node1" presStyleIdx="4" presStyleCnt="5">
        <dgm:presLayoutVars>
          <dgm:bulletEnabled val="1"/>
        </dgm:presLayoutVars>
      </dgm:prSet>
      <dgm:spPr/>
      <dgm:t>
        <a:bodyPr/>
        <a:lstStyle/>
        <a:p>
          <a:endParaRPr lang="en-US"/>
        </a:p>
      </dgm:t>
    </dgm:pt>
  </dgm:ptLst>
  <dgm:cxnLst>
    <dgm:cxn modelId="{858646BA-72A1-0F45-BEDC-D1D8B1AF0B02}" srcId="{92C2D962-1076-BC44-B6AD-87E0B3E4FA87}" destId="{9A652EC9-6C9D-874D-A29F-272C850594FC}" srcOrd="3" destOrd="0" parTransId="{DF7C3673-D99E-6844-8594-FEBF8D50E44D}" sibTransId="{807D16F9-2683-4C4F-9899-7E5DF65C7F60}"/>
    <dgm:cxn modelId="{3B6BD8FD-39B0-454D-BC45-8BF8EE9430B8}" srcId="{92C2D962-1076-BC44-B6AD-87E0B3E4FA87}" destId="{0380B07D-7A2A-BF4E-907E-EA8C5CA0DFEE}" srcOrd="0" destOrd="0" parTransId="{35C232E8-2225-C741-9718-A5FF65F921A2}" sibTransId="{92F87A25-504C-E044-A730-4B90D064BEFD}"/>
    <dgm:cxn modelId="{4E8FE9A5-2CBD-4C63-9A14-EB61F46D12AB}" type="presOf" srcId="{9A652EC9-6C9D-874D-A29F-272C850594FC}" destId="{6424E665-F90F-AF48-99D0-298E51885E99}" srcOrd="0" destOrd="0" presId="urn:microsoft.com/office/officeart/2005/8/layout/hChevron3"/>
    <dgm:cxn modelId="{A3D12E5A-6949-FB43-AE79-FFF5110C53AF}" srcId="{92C2D962-1076-BC44-B6AD-87E0B3E4FA87}" destId="{038EC7EC-8E44-8C44-B507-2F69A82A363E}" srcOrd="4" destOrd="0" parTransId="{EBED3D1F-C1AF-ED4B-947E-1046772B2799}" sibTransId="{A6C42D55-7F36-A34D-8C26-9DC7E5903999}"/>
    <dgm:cxn modelId="{6983357C-28B0-EF4D-8B0E-B6CC8F61B8B5}" srcId="{92C2D962-1076-BC44-B6AD-87E0B3E4FA87}" destId="{7467DB8B-7415-B947-B203-59D9F4D65750}" srcOrd="2" destOrd="0" parTransId="{ABD0412B-1898-2C4F-80E8-8EFE73FC8E9E}" sibTransId="{7A63CE01-077A-7242-AFA7-9DF32465E5ED}"/>
    <dgm:cxn modelId="{A7F3E7E2-B935-8E41-B28B-48EE444E995F}" srcId="{92C2D962-1076-BC44-B6AD-87E0B3E4FA87}" destId="{74C2547C-9D0C-BC45-B59A-CF27FAA88E41}" srcOrd="1" destOrd="0" parTransId="{AF736531-E1BF-7A4E-90A1-A7A5D3C1C799}" sibTransId="{C6AD93EE-F325-8945-894D-EDEFA23D73F4}"/>
    <dgm:cxn modelId="{6C7D3A94-1A62-46B4-B700-C5C29079EE73}" type="presOf" srcId="{7467DB8B-7415-B947-B203-59D9F4D65750}" destId="{705A9CC2-7C29-F647-A094-99B456AB2695}" srcOrd="0" destOrd="0" presId="urn:microsoft.com/office/officeart/2005/8/layout/hChevron3"/>
    <dgm:cxn modelId="{C0176D5E-9AF6-4290-93F7-A34A5653C4BF}" type="presOf" srcId="{0380B07D-7A2A-BF4E-907E-EA8C5CA0DFEE}" destId="{05FA15DF-9EE0-6D41-81D3-C43C40D56B2F}" srcOrd="0" destOrd="0" presId="urn:microsoft.com/office/officeart/2005/8/layout/hChevron3"/>
    <dgm:cxn modelId="{4F5B59AF-EF06-4E7E-AD32-58B4C5ED00D2}" type="presOf" srcId="{92C2D962-1076-BC44-B6AD-87E0B3E4FA87}" destId="{3C45CDBD-9513-8B48-AA9A-0EC562BFFD08}" srcOrd="0" destOrd="0" presId="urn:microsoft.com/office/officeart/2005/8/layout/hChevron3"/>
    <dgm:cxn modelId="{E2FA0500-9959-47A6-9A6D-890ED66A8697}" type="presOf" srcId="{038EC7EC-8E44-8C44-B507-2F69A82A363E}" destId="{73659291-E868-4B46-94C0-97042B3D9365}" srcOrd="0" destOrd="0" presId="urn:microsoft.com/office/officeart/2005/8/layout/hChevron3"/>
    <dgm:cxn modelId="{FE1F2332-8F4B-4C2B-8E01-DCCF6E1B863B}" type="presOf" srcId="{74C2547C-9D0C-BC45-B59A-CF27FAA88E41}" destId="{1523E118-B9B4-F348-9F97-667071EB4AD2}" srcOrd="0" destOrd="0" presId="urn:microsoft.com/office/officeart/2005/8/layout/hChevron3"/>
    <dgm:cxn modelId="{0CF7B95F-2399-4EB2-B231-9D6423AB6927}" type="presParOf" srcId="{3C45CDBD-9513-8B48-AA9A-0EC562BFFD08}" destId="{05FA15DF-9EE0-6D41-81D3-C43C40D56B2F}" srcOrd="0" destOrd="0" presId="urn:microsoft.com/office/officeart/2005/8/layout/hChevron3"/>
    <dgm:cxn modelId="{AA99E319-21B6-4685-B2B7-D7A974C77A9A}" type="presParOf" srcId="{3C45CDBD-9513-8B48-AA9A-0EC562BFFD08}" destId="{28A647F9-A897-5143-86F2-57368DE88170}" srcOrd="1" destOrd="0" presId="urn:microsoft.com/office/officeart/2005/8/layout/hChevron3"/>
    <dgm:cxn modelId="{2FAAF72B-FC79-460F-B5D0-90C1F40C4273}" type="presParOf" srcId="{3C45CDBD-9513-8B48-AA9A-0EC562BFFD08}" destId="{1523E118-B9B4-F348-9F97-667071EB4AD2}" srcOrd="2" destOrd="0" presId="urn:microsoft.com/office/officeart/2005/8/layout/hChevron3"/>
    <dgm:cxn modelId="{686BE86A-1F6C-4F05-A0AF-C360DAAC445B}" type="presParOf" srcId="{3C45CDBD-9513-8B48-AA9A-0EC562BFFD08}" destId="{178A5887-8AC2-4148-8E9A-6C16242482DA}" srcOrd="3" destOrd="0" presId="urn:microsoft.com/office/officeart/2005/8/layout/hChevron3"/>
    <dgm:cxn modelId="{1D8F58E0-F330-48A6-B82B-07F40180F5E5}" type="presParOf" srcId="{3C45CDBD-9513-8B48-AA9A-0EC562BFFD08}" destId="{705A9CC2-7C29-F647-A094-99B456AB2695}" srcOrd="4" destOrd="0" presId="urn:microsoft.com/office/officeart/2005/8/layout/hChevron3"/>
    <dgm:cxn modelId="{27E7B864-19E0-49E4-87BE-FBCAF9BB3D55}" type="presParOf" srcId="{3C45CDBD-9513-8B48-AA9A-0EC562BFFD08}" destId="{BF3C5336-3AF7-2945-BFFA-DB157B7ECD48}" srcOrd="5" destOrd="0" presId="urn:microsoft.com/office/officeart/2005/8/layout/hChevron3"/>
    <dgm:cxn modelId="{5AAC417D-FCA5-4C9B-99F4-F245A96CB906}" type="presParOf" srcId="{3C45CDBD-9513-8B48-AA9A-0EC562BFFD08}" destId="{6424E665-F90F-AF48-99D0-298E51885E99}" srcOrd="6" destOrd="0" presId="urn:microsoft.com/office/officeart/2005/8/layout/hChevron3"/>
    <dgm:cxn modelId="{9927259B-B76E-47BB-91F5-8719099CFE6A}" type="presParOf" srcId="{3C45CDBD-9513-8B48-AA9A-0EC562BFFD08}" destId="{2713D0BC-C1DD-8B42-9ADD-6121C2C4B4E6}" srcOrd="7" destOrd="0" presId="urn:microsoft.com/office/officeart/2005/8/layout/hChevron3"/>
    <dgm:cxn modelId="{FAEA1714-5874-4BA9-8222-860B9DCE58A0}" type="presParOf" srcId="{3C45CDBD-9513-8B48-AA9A-0EC562BFFD08}" destId="{73659291-E868-4B46-94C0-97042B3D936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A15DF-9EE0-6D41-81D3-C43C40D56B2F}">
      <dsp:nvSpPr>
        <dsp:cNvPr id="0" name=""/>
        <dsp:cNvSpPr/>
      </dsp:nvSpPr>
      <dsp:spPr>
        <a:xfrm>
          <a:off x="1138" y="0"/>
          <a:ext cx="2219568" cy="431800"/>
        </a:xfrm>
        <a:prstGeom prst="homePlate">
          <a:avLst/>
        </a:prstGeom>
        <a:solidFill>
          <a:schemeClr val="accent1"/>
        </a:solidFill>
        <a:ln w="5080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Introduction</a:t>
          </a:r>
          <a:endParaRPr lang="en-US" sz="1200" kern="1200" dirty="0">
            <a:solidFill>
              <a:schemeClr val="bg1"/>
            </a:solidFill>
          </a:endParaRPr>
        </a:p>
      </dsp:txBody>
      <dsp:txXfrm>
        <a:off x="1138" y="0"/>
        <a:ext cx="2111618" cy="431800"/>
      </dsp:txXfrm>
    </dsp:sp>
    <dsp:sp modelId="{1523E118-B9B4-F348-9F97-667071EB4AD2}">
      <dsp:nvSpPr>
        <dsp:cNvPr id="0" name=""/>
        <dsp:cNvSpPr/>
      </dsp:nvSpPr>
      <dsp:spPr>
        <a:xfrm>
          <a:off x="177679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Reliability</a:t>
          </a:r>
          <a:endParaRPr lang="en-US" sz="1200" kern="1200" dirty="0">
            <a:solidFill>
              <a:schemeClr val="tx1"/>
            </a:solidFill>
          </a:endParaRPr>
        </a:p>
      </dsp:txBody>
      <dsp:txXfrm>
        <a:off x="1992693" y="0"/>
        <a:ext cx="1787768" cy="431800"/>
      </dsp:txXfrm>
    </dsp:sp>
    <dsp:sp modelId="{705A9CC2-7C29-F647-A094-99B456AB2695}">
      <dsp:nvSpPr>
        <dsp:cNvPr id="0" name=""/>
        <dsp:cNvSpPr/>
      </dsp:nvSpPr>
      <dsp:spPr>
        <a:xfrm>
          <a:off x="355244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Failure Mechanisms</a:t>
          </a:r>
          <a:endParaRPr lang="en-US" sz="1200" kern="1200" dirty="0">
            <a:solidFill>
              <a:schemeClr val="tx1"/>
            </a:solidFill>
          </a:endParaRPr>
        </a:p>
      </dsp:txBody>
      <dsp:txXfrm>
        <a:off x="3768348" y="0"/>
        <a:ext cx="1787768" cy="431800"/>
      </dsp:txXfrm>
    </dsp:sp>
    <dsp:sp modelId="{6424E665-F90F-AF48-99D0-298E51885E99}">
      <dsp:nvSpPr>
        <dsp:cNvPr id="0" name=""/>
        <dsp:cNvSpPr/>
      </dsp:nvSpPr>
      <dsp:spPr>
        <a:xfrm>
          <a:off x="532810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Conclusion</a:t>
          </a:r>
          <a:endParaRPr lang="en-US" sz="1200" kern="1200" dirty="0">
            <a:solidFill>
              <a:schemeClr val="tx1"/>
            </a:solidFill>
          </a:endParaRPr>
        </a:p>
      </dsp:txBody>
      <dsp:txXfrm>
        <a:off x="5544003" y="0"/>
        <a:ext cx="1787768" cy="431800"/>
      </dsp:txXfrm>
    </dsp:sp>
    <dsp:sp modelId="{73659291-E868-4B46-94C0-97042B3D9365}">
      <dsp:nvSpPr>
        <dsp:cNvPr id="0" name=""/>
        <dsp:cNvSpPr/>
      </dsp:nvSpPr>
      <dsp:spPr>
        <a:xfrm>
          <a:off x="710375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Questions</a:t>
          </a:r>
          <a:endParaRPr lang="en-US" sz="1200" kern="1200" dirty="0">
            <a:solidFill>
              <a:schemeClr val="tx1"/>
            </a:solidFill>
          </a:endParaRPr>
        </a:p>
      </dsp:txBody>
      <dsp:txXfrm>
        <a:off x="7319658" y="0"/>
        <a:ext cx="1787768" cy="431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A15DF-9EE0-6D41-81D3-C43C40D56B2F}">
      <dsp:nvSpPr>
        <dsp:cNvPr id="0" name=""/>
        <dsp:cNvSpPr/>
      </dsp:nvSpPr>
      <dsp:spPr>
        <a:xfrm>
          <a:off x="1138" y="0"/>
          <a:ext cx="2219568" cy="431800"/>
        </a:xfrm>
        <a:prstGeom prst="homePlate">
          <a:avLst/>
        </a:prstGeom>
        <a:solidFill>
          <a:schemeClr val="accent2"/>
        </a:solidFill>
        <a:ln w="5080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Introduction</a:t>
          </a:r>
          <a:endParaRPr lang="en-US" sz="1200" kern="1200" dirty="0">
            <a:solidFill>
              <a:schemeClr val="tx1"/>
            </a:solidFill>
          </a:endParaRPr>
        </a:p>
      </dsp:txBody>
      <dsp:txXfrm>
        <a:off x="1138" y="0"/>
        <a:ext cx="2111618" cy="431800"/>
      </dsp:txXfrm>
    </dsp:sp>
    <dsp:sp modelId="{1523E118-B9B4-F348-9F97-667071EB4AD2}">
      <dsp:nvSpPr>
        <dsp:cNvPr id="0" name=""/>
        <dsp:cNvSpPr/>
      </dsp:nvSpPr>
      <dsp:spPr>
        <a:xfrm>
          <a:off x="1776793" y="0"/>
          <a:ext cx="2219568" cy="431800"/>
        </a:xfrm>
        <a:prstGeom prst="chevron">
          <a:avLst/>
        </a:prstGeom>
        <a:solidFill>
          <a:schemeClr val="accent1"/>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Reliability</a:t>
          </a:r>
          <a:endParaRPr lang="en-US" sz="1200" kern="1200" dirty="0">
            <a:solidFill>
              <a:schemeClr val="bg1"/>
            </a:solidFill>
          </a:endParaRPr>
        </a:p>
      </dsp:txBody>
      <dsp:txXfrm>
        <a:off x="1992693" y="0"/>
        <a:ext cx="1787768" cy="431800"/>
      </dsp:txXfrm>
    </dsp:sp>
    <dsp:sp modelId="{705A9CC2-7C29-F647-A094-99B456AB2695}">
      <dsp:nvSpPr>
        <dsp:cNvPr id="0" name=""/>
        <dsp:cNvSpPr/>
      </dsp:nvSpPr>
      <dsp:spPr>
        <a:xfrm>
          <a:off x="355244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Failure Mechanisms</a:t>
          </a:r>
          <a:endParaRPr lang="en-US" sz="1200" kern="1200" dirty="0">
            <a:solidFill>
              <a:schemeClr val="tx1"/>
            </a:solidFill>
          </a:endParaRPr>
        </a:p>
      </dsp:txBody>
      <dsp:txXfrm>
        <a:off x="3768348" y="0"/>
        <a:ext cx="1787768" cy="431800"/>
      </dsp:txXfrm>
    </dsp:sp>
    <dsp:sp modelId="{6424E665-F90F-AF48-99D0-298E51885E99}">
      <dsp:nvSpPr>
        <dsp:cNvPr id="0" name=""/>
        <dsp:cNvSpPr/>
      </dsp:nvSpPr>
      <dsp:spPr>
        <a:xfrm>
          <a:off x="532810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Conclusion</a:t>
          </a:r>
          <a:endParaRPr lang="en-US" sz="1200" kern="1200" dirty="0">
            <a:solidFill>
              <a:schemeClr val="tx1"/>
            </a:solidFill>
          </a:endParaRPr>
        </a:p>
      </dsp:txBody>
      <dsp:txXfrm>
        <a:off x="5544003" y="0"/>
        <a:ext cx="1787768" cy="431800"/>
      </dsp:txXfrm>
    </dsp:sp>
    <dsp:sp modelId="{73659291-E868-4B46-94C0-97042B3D9365}">
      <dsp:nvSpPr>
        <dsp:cNvPr id="0" name=""/>
        <dsp:cNvSpPr/>
      </dsp:nvSpPr>
      <dsp:spPr>
        <a:xfrm>
          <a:off x="710375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Questions</a:t>
          </a:r>
          <a:endParaRPr lang="en-US" sz="1200" kern="1200" dirty="0">
            <a:solidFill>
              <a:schemeClr val="tx1"/>
            </a:solidFill>
          </a:endParaRPr>
        </a:p>
      </dsp:txBody>
      <dsp:txXfrm>
        <a:off x="7319658" y="0"/>
        <a:ext cx="1787768" cy="431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A15DF-9EE0-6D41-81D3-C43C40D56B2F}">
      <dsp:nvSpPr>
        <dsp:cNvPr id="0" name=""/>
        <dsp:cNvSpPr/>
      </dsp:nvSpPr>
      <dsp:spPr>
        <a:xfrm>
          <a:off x="1138" y="0"/>
          <a:ext cx="2219568" cy="431800"/>
        </a:xfrm>
        <a:prstGeom prst="homePlate">
          <a:avLst/>
        </a:prstGeom>
        <a:solidFill>
          <a:schemeClr val="accent2"/>
        </a:solidFill>
        <a:ln w="5080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Introduction</a:t>
          </a:r>
          <a:endParaRPr lang="en-US" sz="1200" kern="1200" dirty="0">
            <a:solidFill>
              <a:schemeClr val="tx1"/>
            </a:solidFill>
          </a:endParaRPr>
        </a:p>
      </dsp:txBody>
      <dsp:txXfrm>
        <a:off x="1138" y="0"/>
        <a:ext cx="2111618" cy="431800"/>
      </dsp:txXfrm>
    </dsp:sp>
    <dsp:sp modelId="{1523E118-B9B4-F348-9F97-667071EB4AD2}">
      <dsp:nvSpPr>
        <dsp:cNvPr id="0" name=""/>
        <dsp:cNvSpPr/>
      </dsp:nvSpPr>
      <dsp:spPr>
        <a:xfrm>
          <a:off x="177679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Reliability</a:t>
          </a:r>
          <a:endParaRPr lang="en-US" sz="1200" kern="1200" dirty="0">
            <a:solidFill>
              <a:schemeClr val="tx1"/>
            </a:solidFill>
          </a:endParaRPr>
        </a:p>
      </dsp:txBody>
      <dsp:txXfrm>
        <a:off x="1992693" y="0"/>
        <a:ext cx="1787768" cy="431800"/>
      </dsp:txXfrm>
    </dsp:sp>
    <dsp:sp modelId="{705A9CC2-7C29-F647-A094-99B456AB2695}">
      <dsp:nvSpPr>
        <dsp:cNvPr id="0" name=""/>
        <dsp:cNvSpPr/>
      </dsp:nvSpPr>
      <dsp:spPr>
        <a:xfrm>
          <a:off x="3552448" y="0"/>
          <a:ext cx="2219568" cy="431800"/>
        </a:xfrm>
        <a:prstGeom prst="chevron">
          <a:avLst/>
        </a:prstGeom>
        <a:solidFill>
          <a:schemeClr val="accent1"/>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rgbClr val="000000"/>
              </a:solidFill>
            </a:rPr>
            <a:t>Failure Mechanisms</a:t>
          </a:r>
          <a:endParaRPr lang="en-US" sz="1200" kern="1200" dirty="0">
            <a:solidFill>
              <a:srgbClr val="FFFFFF"/>
            </a:solidFill>
          </a:endParaRPr>
        </a:p>
      </dsp:txBody>
      <dsp:txXfrm>
        <a:off x="3768348" y="0"/>
        <a:ext cx="1787768" cy="431800"/>
      </dsp:txXfrm>
    </dsp:sp>
    <dsp:sp modelId="{6424E665-F90F-AF48-99D0-298E51885E99}">
      <dsp:nvSpPr>
        <dsp:cNvPr id="0" name=""/>
        <dsp:cNvSpPr/>
      </dsp:nvSpPr>
      <dsp:spPr>
        <a:xfrm>
          <a:off x="532810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Conclusion</a:t>
          </a:r>
          <a:endParaRPr lang="en-US" sz="1200" kern="1200" dirty="0">
            <a:solidFill>
              <a:schemeClr val="tx1"/>
            </a:solidFill>
          </a:endParaRPr>
        </a:p>
      </dsp:txBody>
      <dsp:txXfrm>
        <a:off x="5544003" y="0"/>
        <a:ext cx="1787768" cy="431800"/>
      </dsp:txXfrm>
    </dsp:sp>
    <dsp:sp modelId="{73659291-E868-4B46-94C0-97042B3D9365}">
      <dsp:nvSpPr>
        <dsp:cNvPr id="0" name=""/>
        <dsp:cNvSpPr/>
      </dsp:nvSpPr>
      <dsp:spPr>
        <a:xfrm>
          <a:off x="710375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Questions</a:t>
          </a:r>
          <a:endParaRPr lang="en-US" sz="1200" kern="1200" dirty="0">
            <a:solidFill>
              <a:schemeClr val="tx1"/>
            </a:solidFill>
          </a:endParaRPr>
        </a:p>
      </dsp:txBody>
      <dsp:txXfrm>
        <a:off x="7319658" y="0"/>
        <a:ext cx="1787768" cy="431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A15DF-9EE0-6D41-81D3-C43C40D56B2F}">
      <dsp:nvSpPr>
        <dsp:cNvPr id="0" name=""/>
        <dsp:cNvSpPr/>
      </dsp:nvSpPr>
      <dsp:spPr>
        <a:xfrm>
          <a:off x="1" y="0"/>
          <a:ext cx="2219568" cy="431800"/>
        </a:xfrm>
        <a:prstGeom prst="homePlate">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Introduction</a:t>
          </a:r>
          <a:endParaRPr lang="en-US" sz="1200" kern="1200" dirty="0">
            <a:solidFill>
              <a:schemeClr val="tx1"/>
            </a:solidFill>
          </a:endParaRPr>
        </a:p>
      </dsp:txBody>
      <dsp:txXfrm>
        <a:off x="1" y="0"/>
        <a:ext cx="2111618" cy="431800"/>
      </dsp:txXfrm>
    </dsp:sp>
    <dsp:sp modelId="{1523E118-B9B4-F348-9F97-667071EB4AD2}">
      <dsp:nvSpPr>
        <dsp:cNvPr id="0" name=""/>
        <dsp:cNvSpPr/>
      </dsp:nvSpPr>
      <dsp:spPr>
        <a:xfrm>
          <a:off x="177679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Reliability</a:t>
          </a:r>
          <a:endParaRPr lang="en-US" sz="1200" kern="1200" dirty="0">
            <a:solidFill>
              <a:schemeClr val="tx1"/>
            </a:solidFill>
          </a:endParaRPr>
        </a:p>
      </dsp:txBody>
      <dsp:txXfrm>
        <a:off x="1992693" y="0"/>
        <a:ext cx="1787768" cy="431800"/>
      </dsp:txXfrm>
    </dsp:sp>
    <dsp:sp modelId="{705A9CC2-7C29-F647-A094-99B456AB2695}">
      <dsp:nvSpPr>
        <dsp:cNvPr id="0" name=""/>
        <dsp:cNvSpPr/>
      </dsp:nvSpPr>
      <dsp:spPr>
        <a:xfrm>
          <a:off x="355244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Failure Mechanisms</a:t>
          </a:r>
          <a:endParaRPr lang="en-US" sz="1200" kern="1200" dirty="0">
            <a:solidFill>
              <a:schemeClr val="tx1"/>
            </a:solidFill>
          </a:endParaRPr>
        </a:p>
      </dsp:txBody>
      <dsp:txXfrm>
        <a:off x="3768348" y="0"/>
        <a:ext cx="1787768" cy="431800"/>
      </dsp:txXfrm>
    </dsp:sp>
    <dsp:sp modelId="{6424E665-F90F-AF48-99D0-298E51885E99}">
      <dsp:nvSpPr>
        <dsp:cNvPr id="0" name=""/>
        <dsp:cNvSpPr/>
      </dsp:nvSpPr>
      <dsp:spPr>
        <a:xfrm>
          <a:off x="5328103" y="0"/>
          <a:ext cx="2219568" cy="431800"/>
        </a:xfrm>
        <a:prstGeom prst="chevron">
          <a:avLst/>
        </a:prstGeom>
        <a:solidFill>
          <a:schemeClr val="accent1"/>
        </a:solidFill>
        <a:ln w="5080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Conclusion</a:t>
          </a:r>
          <a:endParaRPr lang="en-US" sz="1200" kern="1200" dirty="0">
            <a:solidFill>
              <a:schemeClr val="bg1"/>
            </a:solidFill>
          </a:endParaRPr>
        </a:p>
      </dsp:txBody>
      <dsp:txXfrm>
        <a:off x="5544003" y="0"/>
        <a:ext cx="1787768" cy="431800"/>
      </dsp:txXfrm>
    </dsp:sp>
    <dsp:sp modelId="{73659291-E868-4B46-94C0-97042B3D9365}">
      <dsp:nvSpPr>
        <dsp:cNvPr id="0" name=""/>
        <dsp:cNvSpPr/>
      </dsp:nvSpPr>
      <dsp:spPr>
        <a:xfrm>
          <a:off x="710375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Questions</a:t>
          </a:r>
          <a:endParaRPr lang="en-US" sz="1200" kern="1200" dirty="0">
            <a:solidFill>
              <a:schemeClr val="tx1"/>
            </a:solidFill>
          </a:endParaRPr>
        </a:p>
      </dsp:txBody>
      <dsp:txXfrm>
        <a:off x="7319658" y="0"/>
        <a:ext cx="1787768" cy="4318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A15DF-9EE0-6D41-81D3-C43C40D56B2F}">
      <dsp:nvSpPr>
        <dsp:cNvPr id="0" name=""/>
        <dsp:cNvSpPr/>
      </dsp:nvSpPr>
      <dsp:spPr>
        <a:xfrm>
          <a:off x="1" y="0"/>
          <a:ext cx="2219568" cy="431800"/>
        </a:xfrm>
        <a:prstGeom prst="homePlate">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Introduction</a:t>
          </a:r>
          <a:endParaRPr lang="en-US" sz="1200" kern="1200" dirty="0">
            <a:solidFill>
              <a:schemeClr val="tx1"/>
            </a:solidFill>
          </a:endParaRPr>
        </a:p>
      </dsp:txBody>
      <dsp:txXfrm>
        <a:off x="1" y="0"/>
        <a:ext cx="2111618" cy="431800"/>
      </dsp:txXfrm>
    </dsp:sp>
    <dsp:sp modelId="{1523E118-B9B4-F348-9F97-667071EB4AD2}">
      <dsp:nvSpPr>
        <dsp:cNvPr id="0" name=""/>
        <dsp:cNvSpPr/>
      </dsp:nvSpPr>
      <dsp:spPr>
        <a:xfrm>
          <a:off x="177679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Reliability</a:t>
          </a:r>
          <a:endParaRPr lang="en-US" sz="1200" kern="1200" dirty="0">
            <a:solidFill>
              <a:schemeClr val="tx1"/>
            </a:solidFill>
          </a:endParaRPr>
        </a:p>
      </dsp:txBody>
      <dsp:txXfrm>
        <a:off x="1992693" y="0"/>
        <a:ext cx="1787768" cy="431800"/>
      </dsp:txXfrm>
    </dsp:sp>
    <dsp:sp modelId="{705A9CC2-7C29-F647-A094-99B456AB2695}">
      <dsp:nvSpPr>
        <dsp:cNvPr id="0" name=""/>
        <dsp:cNvSpPr/>
      </dsp:nvSpPr>
      <dsp:spPr>
        <a:xfrm>
          <a:off x="3552448"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Failure Mechanisms</a:t>
          </a:r>
          <a:endParaRPr lang="en-US" sz="1200" kern="1200" dirty="0">
            <a:solidFill>
              <a:schemeClr val="tx1"/>
            </a:solidFill>
          </a:endParaRPr>
        </a:p>
      </dsp:txBody>
      <dsp:txXfrm>
        <a:off x="3768348" y="0"/>
        <a:ext cx="1787768" cy="431800"/>
      </dsp:txXfrm>
    </dsp:sp>
    <dsp:sp modelId="{6424E665-F90F-AF48-99D0-298E51885E99}">
      <dsp:nvSpPr>
        <dsp:cNvPr id="0" name=""/>
        <dsp:cNvSpPr/>
      </dsp:nvSpPr>
      <dsp:spPr>
        <a:xfrm>
          <a:off x="5328103" y="0"/>
          <a:ext cx="2219568" cy="431800"/>
        </a:xfrm>
        <a:prstGeom prst="chevron">
          <a:avLst/>
        </a:prstGeom>
        <a:solidFill>
          <a:schemeClr val="accent2"/>
        </a:solidFill>
        <a:ln w="5080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Conclusion</a:t>
          </a:r>
          <a:endParaRPr lang="en-US" sz="1200" kern="1200" dirty="0">
            <a:solidFill>
              <a:schemeClr val="bg1"/>
            </a:solidFill>
          </a:endParaRPr>
        </a:p>
      </dsp:txBody>
      <dsp:txXfrm>
        <a:off x="5544003" y="0"/>
        <a:ext cx="1787768" cy="431800"/>
      </dsp:txXfrm>
    </dsp:sp>
    <dsp:sp modelId="{73659291-E868-4B46-94C0-97042B3D9365}">
      <dsp:nvSpPr>
        <dsp:cNvPr id="0" name=""/>
        <dsp:cNvSpPr/>
      </dsp:nvSpPr>
      <dsp:spPr>
        <a:xfrm>
          <a:off x="7103758" y="0"/>
          <a:ext cx="2219568" cy="431800"/>
        </a:xfrm>
        <a:prstGeom prst="chevron">
          <a:avLst/>
        </a:prstGeom>
        <a:solidFill>
          <a:schemeClr val="accent1"/>
        </a:solidFill>
        <a:ln w="5080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Questions</a:t>
          </a:r>
          <a:endParaRPr lang="en-US" sz="1200" kern="1200" dirty="0">
            <a:solidFill>
              <a:schemeClr val="tx1"/>
            </a:solidFill>
          </a:endParaRPr>
        </a:p>
      </dsp:txBody>
      <dsp:txXfrm>
        <a:off x="7319658" y="0"/>
        <a:ext cx="1787768" cy="43180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B51B4C33-D23D-4953-B69F-FB5961C309ED}" type="datetimeFigureOut">
              <a:rPr lang="en-US" smtClean="0"/>
              <a:pPr/>
              <a:t>6/10/2015</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4E7A76F4-4AC8-48B2-B325-2FA32EAD4DC5}" type="slidenum">
              <a:rPr lang="en-US" smtClean="0"/>
              <a:pPr/>
              <a:t>‹#›</a:t>
            </a:fld>
            <a:endParaRPr lang="en-US"/>
          </a:p>
        </p:txBody>
      </p:sp>
    </p:spTree>
    <p:extLst>
      <p:ext uri="{BB962C8B-B14F-4D97-AF65-F5344CB8AC3E}">
        <p14:creationId xmlns:p14="http://schemas.microsoft.com/office/powerpoint/2010/main" val="2114373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7A76F4-4AC8-48B2-B325-2FA32EAD4DC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401603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941" eaLnBrk="0" hangingPunct="0">
              <a:spcBef>
                <a:spcPct val="30000"/>
              </a:spcBef>
              <a:defRPr sz="1200">
                <a:solidFill>
                  <a:schemeClr val="tx1"/>
                </a:solidFill>
                <a:latin typeface="Times New Roman" pitchFamily="18" charset="0"/>
              </a:defRPr>
            </a:lvl1pPr>
            <a:lvl2pPr marL="711982" indent="-273350" defTabSz="924941" eaLnBrk="0" hangingPunct="0">
              <a:spcBef>
                <a:spcPct val="30000"/>
              </a:spcBef>
              <a:defRPr sz="1200">
                <a:solidFill>
                  <a:schemeClr val="tx1"/>
                </a:solidFill>
                <a:latin typeface="Times New Roman" pitchFamily="18" charset="0"/>
              </a:defRPr>
            </a:lvl2pPr>
            <a:lvl3pPr marL="1096580" indent="-219316" defTabSz="924941" eaLnBrk="0" hangingPunct="0">
              <a:spcBef>
                <a:spcPct val="30000"/>
              </a:spcBef>
              <a:defRPr sz="1200">
                <a:solidFill>
                  <a:schemeClr val="tx1"/>
                </a:solidFill>
                <a:latin typeface="Times New Roman" pitchFamily="18" charset="0"/>
              </a:defRPr>
            </a:lvl3pPr>
            <a:lvl4pPr marL="1535212" indent="-219316" defTabSz="924941" eaLnBrk="0" hangingPunct="0">
              <a:spcBef>
                <a:spcPct val="30000"/>
              </a:spcBef>
              <a:defRPr sz="1200">
                <a:solidFill>
                  <a:schemeClr val="tx1"/>
                </a:solidFill>
                <a:latin typeface="Times New Roman" pitchFamily="18" charset="0"/>
              </a:defRPr>
            </a:lvl4pPr>
            <a:lvl5pPr marL="1975434" indent="-219316" defTabSz="924941" eaLnBrk="0" hangingPunct="0">
              <a:spcBef>
                <a:spcPct val="30000"/>
              </a:spcBef>
              <a:defRPr sz="1200">
                <a:solidFill>
                  <a:schemeClr val="tx1"/>
                </a:solidFill>
                <a:latin typeface="Times New Roman" pitchFamily="18" charset="0"/>
              </a:defRPr>
            </a:lvl5pPr>
            <a:lvl6pPr marL="2433137" indent="-219316" defTabSz="924941" eaLnBrk="0" fontAlgn="base" hangingPunct="0">
              <a:spcBef>
                <a:spcPct val="30000"/>
              </a:spcBef>
              <a:spcAft>
                <a:spcPct val="0"/>
              </a:spcAft>
              <a:defRPr sz="1200">
                <a:solidFill>
                  <a:schemeClr val="tx1"/>
                </a:solidFill>
                <a:latin typeface="Times New Roman" pitchFamily="18" charset="0"/>
              </a:defRPr>
            </a:lvl6pPr>
            <a:lvl7pPr marL="2890839" indent="-219316" defTabSz="924941" eaLnBrk="0" fontAlgn="base" hangingPunct="0">
              <a:spcBef>
                <a:spcPct val="30000"/>
              </a:spcBef>
              <a:spcAft>
                <a:spcPct val="0"/>
              </a:spcAft>
              <a:defRPr sz="1200">
                <a:solidFill>
                  <a:schemeClr val="tx1"/>
                </a:solidFill>
                <a:latin typeface="Times New Roman" pitchFamily="18" charset="0"/>
              </a:defRPr>
            </a:lvl7pPr>
            <a:lvl8pPr marL="3348542" indent="-219316" defTabSz="924941" eaLnBrk="0" fontAlgn="base" hangingPunct="0">
              <a:spcBef>
                <a:spcPct val="30000"/>
              </a:spcBef>
              <a:spcAft>
                <a:spcPct val="0"/>
              </a:spcAft>
              <a:defRPr sz="1200">
                <a:solidFill>
                  <a:schemeClr val="tx1"/>
                </a:solidFill>
                <a:latin typeface="Times New Roman" pitchFamily="18" charset="0"/>
              </a:defRPr>
            </a:lvl8pPr>
            <a:lvl9pPr marL="3806245" indent="-219316" defTabSz="924941"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2884AD2F-DDDB-49EC-86C9-50296A45C5EB}" type="slidenum">
              <a:rPr lang="en-US" altLang="en-US" smtClean="0"/>
              <a:pPr eaLnBrk="1" hangingPunct="1">
                <a:spcBef>
                  <a:spcPct val="0"/>
                </a:spcBef>
              </a:pPr>
              <a:t>20</a:t>
            </a:fld>
            <a:endParaRPr lang="en-US" altLang="en-US" smtClean="0"/>
          </a:p>
        </p:txBody>
      </p:sp>
      <p:sp>
        <p:nvSpPr>
          <p:cNvPr id="23555" name="Rectangle 2"/>
          <p:cNvSpPr>
            <a:spLocks noGrp="1" noRot="1" noChangeAspect="1" noChangeArrowheads="1" noTextEdit="1"/>
          </p:cNvSpPr>
          <p:nvPr>
            <p:ph type="sldImg"/>
          </p:nvPr>
        </p:nvSpPr>
        <p:spPr>
          <a:xfrm>
            <a:off x="1208088" y="730250"/>
            <a:ext cx="4591050" cy="3444875"/>
          </a:xfrm>
          <a:ln/>
        </p:spPr>
      </p:sp>
      <p:sp>
        <p:nvSpPr>
          <p:cNvPr id="23556" name="Rectangle 3"/>
          <p:cNvSpPr>
            <a:spLocks noGrp="1" noChangeArrowheads="1"/>
          </p:cNvSpPr>
          <p:nvPr>
            <p:ph type="body" idx="1"/>
          </p:nvPr>
        </p:nvSpPr>
        <p:spPr>
          <a:xfrm>
            <a:off x="932708" y="4412969"/>
            <a:ext cx="5143396" cy="410456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791448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7A76F4-4AC8-48B2-B325-2FA32EAD4DC5}" type="slidenum">
              <a:rPr lang="en-US" smtClean="0"/>
              <a:pPr/>
              <a:t>21</a:t>
            </a:fld>
            <a:endParaRPr lang="en-US"/>
          </a:p>
        </p:txBody>
      </p:sp>
    </p:spTree>
    <p:extLst>
      <p:ext uri="{BB962C8B-B14F-4D97-AF65-F5344CB8AC3E}">
        <p14:creationId xmlns:p14="http://schemas.microsoft.com/office/powerpoint/2010/main" val="3746411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E7A76F4-4AC8-48B2-B325-2FA32EAD4DC5}" type="slidenum">
              <a:rPr lang="en-US" smtClean="0"/>
              <a:pPr/>
              <a:t>9</a:t>
            </a:fld>
            <a:endParaRPr lang="en-US"/>
          </a:p>
        </p:txBody>
      </p:sp>
    </p:spTree>
    <p:extLst>
      <p:ext uri="{BB962C8B-B14F-4D97-AF65-F5344CB8AC3E}">
        <p14:creationId xmlns:p14="http://schemas.microsoft.com/office/powerpoint/2010/main" val="1573355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7A76F4-4AC8-48B2-B325-2FA32EAD4DC5}" type="slidenum">
              <a:rPr lang="en-US" smtClean="0"/>
              <a:pPr/>
              <a:t>10</a:t>
            </a:fld>
            <a:endParaRPr lang="en-US"/>
          </a:p>
        </p:txBody>
      </p:sp>
    </p:spTree>
    <p:extLst>
      <p:ext uri="{BB962C8B-B14F-4D97-AF65-F5344CB8AC3E}">
        <p14:creationId xmlns:p14="http://schemas.microsoft.com/office/powerpoint/2010/main" val="3088647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120" eaLnBrk="0" hangingPunct="0">
              <a:spcBef>
                <a:spcPct val="30000"/>
              </a:spcBef>
              <a:defRPr sz="1200">
                <a:solidFill>
                  <a:schemeClr val="tx1"/>
                </a:solidFill>
                <a:latin typeface="Times New Roman" pitchFamily="18" charset="0"/>
              </a:defRPr>
            </a:lvl1pPr>
            <a:lvl2pPr marL="711982" indent="-273350" defTabSz="928120" eaLnBrk="0" hangingPunct="0">
              <a:spcBef>
                <a:spcPct val="30000"/>
              </a:spcBef>
              <a:defRPr sz="1200">
                <a:solidFill>
                  <a:schemeClr val="tx1"/>
                </a:solidFill>
                <a:latin typeface="Times New Roman" pitchFamily="18" charset="0"/>
              </a:defRPr>
            </a:lvl2pPr>
            <a:lvl3pPr marL="1096580" indent="-219316" defTabSz="928120" eaLnBrk="0" hangingPunct="0">
              <a:spcBef>
                <a:spcPct val="30000"/>
              </a:spcBef>
              <a:defRPr sz="1200">
                <a:solidFill>
                  <a:schemeClr val="tx1"/>
                </a:solidFill>
                <a:latin typeface="Times New Roman" pitchFamily="18" charset="0"/>
              </a:defRPr>
            </a:lvl3pPr>
            <a:lvl4pPr marL="1535212" indent="-219316" defTabSz="928120" eaLnBrk="0" hangingPunct="0">
              <a:spcBef>
                <a:spcPct val="30000"/>
              </a:spcBef>
              <a:defRPr sz="1200">
                <a:solidFill>
                  <a:schemeClr val="tx1"/>
                </a:solidFill>
                <a:latin typeface="Times New Roman" pitchFamily="18" charset="0"/>
              </a:defRPr>
            </a:lvl4pPr>
            <a:lvl5pPr marL="1975434" indent="-219316" defTabSz="928120" eaLnBrk="0" hangingPunct="0">
              <a:spcBef>
                <a:spcPct val="30000"/>
              </a:spcBef>
              <a:defRPr sz="1200">
                <a:solidFill>
                  <a:schemeClr val="tx1"/>
                </a:solidFill>
                <a:latin typeface="Times New Roman" pitchFamily="18" charset="0"/>
              </a:defRPr>
            </a:lvl5pPr>
            <a:lvl6pPr marL="2433137" indent="-219316" defTabSz="928120" eaLnBrk="0" fontAlgn="base" hangingPunct="0">
              <a:spcBef>
                <a:spcPct val="30000"/>
              </a:spcBef>
              <a:spcAft>
                <a:spcPct val="0"/>
              </a:spcAft>
              <a:defRPr sz="1200">
                <a:solidFill>
                  <a:schemeClr val="tx1"/>
                </a:solidFill>
                <a:latin typeface="Times New Roman" pitchFamily="18" charset="0"/>
              </a:defRPr>
            </a:lvl6pPr>
            <a:lvl7pPr marL="2890839" indent="-219316" defTabSz="928120" eaLnBrk="0" fontAlgn="base" hangingPunct="0">
              <a:spcBef>
                <a:spcPct val="30000"/>
              </a:spcBef>
              <a:spcAft>
                <a:spcPct val="0"/>
              </a:spcAft>
              <a:defRPr sz="1200">
                <a:solidFill>
                  <a:schemeClr val="tx1"/>
                </a:solidFill>
                <a:latin typeface="Times New Roman" pitchFamily="18" charset="0"/>
              </a:defRPr>
            </a:lvl7pPr>
            <a:lvl8pPr marL="3348542" indent="-219316" defTabSz="928120" eaLnBrk="0" fontAlgn="base" hangingPunct="0">
              <a:spcBef>
                <a:spcPct val="30000"/>
              </a:spcBef>
              <a:spcAft>
                <a:spcPct val="0"/>
              </a:spcAft>
              <a:defRPr sz="1200">
                <a:solidFill>
                  <a:schemeClr val="tx1"/>
                </a:solidFill>
                <a:latin typeface="Times New Roman" pitchFamily="18" charset="0"/>
              </a:defRPr>
            </a:lvl8pPr>
            <a:lvl9pPr marL="3806245" indent="-219316" defTabSz="92812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F1A20C93-5F93-4C82-968D-E413BD8F0A8F}" type="slidenum">
              <a:rPr lang="en-US" altLang="en-US" b="1" smtClean="0">
                <a:solidFill>
                  <a:prstClr val="black"/>
                </a:solidFill>
                <a:latin typeface="Arial" charset="0"/>
              </a:rPr>
              <a:pPr eaLnBrk="1" hangingPunct="1">
                <a:spcBef>
                  <a:spcPct val="0"/>
                </a:spcBef>
              </a:pPr>
              <a:t>12</a:t>
            </a:fld>
            <a:endParaRPr lang="en-US" altLang="en-US" b="1" smtClean="0">
              <a:solidFill>
                <a:prstClr val="black"/>
              </a:solidFill>
              <a:latin typeface="Arial"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41545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7A76F4-4AC8-48B2-B325-2FA32EAD4DC5}" type="slidenum">
              <a:rPr lang="en-US" smtClean="0"/>
              <a:pPr/>
              <a:t>13</a:t>
            </a:fld>
            <a:endParaRPr lang="en-US"/>
          </a:p>
        </p:txBody>
      </p:sp>
    </p:spTree>
    <p:extLst>
      <p:ext uri="{BB962C8B-B14F-4D97-AF65-F5344CB8AC3E}">
        <p14:creationId xmlns:p14="http://schemas.microsoft.com/office/powerpoint/2010/main" val="134196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CDEC8E-FCE6-4807-86C8-A586EF4B0ACE}" type="slidenum">
              <a:rPr lang="en-US" altLang="en-US"/>
              <a:pPr/>
              <a:t>16</a:t>
            </a:fld>
            <a:endParaRPr lang="en-US" altLang="en-US"/>
          </a:p>
        </p:txBody>
      </p:sp>
      <p:sp>
        <p:nvSpPr>
          <p:cNvPr id="128002" name="Rectangle 2"/>
          <p:cNvSpPr>
            <a:spLocks noGrp="1" noRot="1" noChangeAspect="1" noTextEdit="1"/>
          </p:cNvSpPr>
          <p:nvPr>
            <p:ph type="sldImg"/>
          </p:nvPr>
        </p:nvSpPr>
        <p:spPr>
          <a:xfrm>
            <a:off x="1195388" y="692150"/>
            <a:ext cx="4621212" cy="3465513"/>
          </a:xfrm>
          <a:ln/>
          <a:extLst>
            <a:ext uri="{909E8E84-426E-40DD-AFC4-6F175D3DCCD1}">
              <a14:hiddenFill xmlns:a14="http://schemas.microsoft.com/office/drawing/2010/main">
                <a:noFill/>
              </a14:hiddenFill>
            </a:ext>
          </a:extLst>
        </p:spPr>
      </p:sp>
      <p:sp>
        <p:nvSpPr>
          <p:cNvPr id="128003" name="Rectangle 3"/>
          <p:cNvSpPr>
            <a:spLocks noGrp="1"/>
          </p:cNvSpPr>
          <p:nvPr>
            <p:ph type="body" idx="1"/>
          </p:nvPr>
        </p:nvSpPr>
        <p:spPr/>
        <p:txBody>
          <a:bodyPr lIns="92823" tIns="46412" rIns="92823" bIns="46412"/>
          <a:lstStyle/>
          <a:p>
            <a:r>
              <a:rPr lang="en-US" altLang="en-US" dirty="0"/>
              <a:t>http://www.pdhcenter.com/courses/m133/m133content.pdf</a:t>
            </a:r>
          </a:p>
          <a:p>
            <a:r>
              <a:rPr lang="en-US" altLang="en-US" dirty="0"/>
              <a:t>http://www.dot.state.fl.us/structures/StructuresManual/CurrentRelease/DesignGuidelines/SDG1.3EnvClassifications.htm</a:t>
            </a:r>
          </a:p>
        </p:txBody>
      </p:sp>
    </p:spTree>
    <p:extLst>
      <p:ext uri="{BB962C8B-B14F-4D97-AF65-F5344CB8AC3E}">
        <p14:creationId xmlns:p14="http://schemas.microsoft.com/office/powerpoint/2010/main" val="101863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7D207A-80E3-482A-90F3-0A1C13FC83F2}" type="slidenum">
              <a:rPr lang="en-US" altLang="en-US"/>
              <a:pPr/>
              <a:t>17</a:t>
            </a:fld>
            <a:endParaRPr lang="en-US" alt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360203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941" eaLnBrk="0" hangingPunct="0">
              <a:spcBef>
                <a:spcPct val="30000"/>
              </a:spcBef>
              <a:defRPr sz="1200">
                <a:solidFill>
                  <a:schemeClr val="tx1"/>
                </a:solidFill>
                <a:latin typeface="Times New Roman" pitchFamily="18" charset="0"/>
              </a:defRPr>
            </a:lvl1pPr>
            <a:lvl2pPr marL="711982" indent="-273350" defTabSz="924941" eaLnBrk="0" hangingPunct="0">
              <a:spcBef>
                <a:spcPct val="30000"/>
              </a:spcBef>
              <a:defRPr sz="1200">
                <a:solidFill>
                  <a:schemeClr val="tx1"/>
                </a:solidFill>
                <a:latin typeface="Times New Roman" pitchFamily="18" charset="0"/>
              </a:defRPr>
            </a:lvl2pPr>
            <a:lvl3pPr marL="1096580" indent="-219316" defTabSz="924941" eaLnBrk="0" hangingPunct="0">
              <a:spcBef>
                <a:spcPct val="30000"/>
              </a:spcBef>
              <a:defRPr sz="1200">
                <a:solidFill>
                  <a:schemeClr val="tx1"/>
                </a:solidFill>
                <a:latin typeface="Times New Roman" pitchFamily="18" charset="0"/>
              </a:defRPr>
            </a:lvl3pPr>
            <a:lvl4pPr marL="1535212" indent="-219316" defTabSz="924941" eaLnBrk="0" hangingPunct="0">
              <a:spcBef>
                <a:spcPct val="30000"/>
              </a:spcBef>
              <a:defRPr sz="1200">
                <a:solidFill>
                  <a:schemeClr val="tx1"/>
                </a:solidFill>
                <a:latin typeface="Times New Roman" pitchFamily="18" charset="0"/>
              </a:defRPr>
            </a:lvl4pPr>
            <a:lvl5pPr marL="1975434" indent="-219316" defTabSz="924941" eaLnBrk="0" hangingPunct="0">
              <a:spcBef>
                <a:spcPct val="30000"/>
              </a:spcBef>
              <a:defRPr sz="1200">
                <a:solidFill>
                  <a:schemeClr val="tx1"/>
                </a:solidFill>
                <a:latin typeface="Times New Roman" pitchFamily="18" charset="0"/>
              </a:defRPr>
            </a:lvl5pPr>
            <a:lvl6pPr marL="2433137" indent="-219316" defTabSz="924941" eaLnBrk="0" fontAlgn="base" hangingPunct="0">
              <a:spcBef>
                <a:spcPct val="30000"/>
              </a:spcBef>
              <a:spcAft>
                <a:spcPct val="0"/>
              </a:spcAft>
              <a:defRPr sz="1200">
                <a:solidFill>
                  <a:schemeClr val="tx1"/>
                </a:solidFill>
                <a:latin typeface="Times New Roman" pitchFamily="18" charset="0"/>
              </a:defRPr>
            </a:lvl6pPr>
            <a:lvl7pPr marL="2890839" indent="-219316" defTabSz="924941" eaLnBrk="0" fontAlgn="base" hangingPunct="0">
              <a:spcBef>
                <a:spcPct val="30000"/>
              </a:spcBef>
              <a:spcAft>
                <a:spcPct val="0"/>
              </a:spcAft>
              <a:defRPr sz="1200">
                <a:solidFill>
                  <a:schemeClr val="tx1"/>
                </a:solidFill>
                <a:latin typeface="Times New Roman" pitchFamily="18" charset="0"/>
              </a:defRPr>
            </a:lvl7pPr>
            <a:lvl8pPr marL="3348542" indent="-219316" defTabSz="924941" eaLnBrk="0" fontAlgn="base" hangingPunct="0">
              <a:spcBef>
                <a:spcPct val="30000"/>
              </a:spcBef>
              <a:spcAft>
                <a:spcPct val="0"/>
              </a:spcAft>
              <a:defRPr sz="1200">
                <a:solidFill>
                  <a:schemeClr val="tx1"/>
                </a:solidFill>
                <a:latin typeface="Times New Roman" pitchFamily="18" charset="0"/>
              </a:defRPr>
            </a:lvl8pPr>
            <a:lvl9pPr marL="3806245" indent="-219316" defTabSz="924941"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3B7B785D-FC6A-4745-94FA-D42B79D7B189}" type="slidenum">
              <a:rPr lang="en-US" altLang="en-US" smtClean="0"/>
              <a:pPr eaLnBrk="1" hangingPunct="1">
                <a:spcBef>
                  <a:spcPct val="0"/>
                </a:spcBef>
              </a:pPr>
              <a:t>18</a:t>
            </a:fld>
            <a:endParaRPr lang="en-US" altLang="en-US" smtClean="0"/>
          </a:p>
        </p:txBody>
      </p:sp>
      <p:sp>
        <p:nvSpPr>
          <p:cNvPr id="20483" name="Rectangle 2"/>
          <p:cNvSpPr>
            <a:spLocks noGrp="1" noRot="1" noChangeAspect="1" noChangeArrowheads="1" noTextEdit="1"/>
          </p:cNvSpPr>
          <p:nvPr>
            <p:ph type="sldImg"/>
          </p:nvPr>
        </p:nvSpPr>
        <p:spPr>
          <a:xfrm>
            <a:off x="1196975" y="693738"/>
            <a:ext cx="4616450" cy="3463925"/>
          </a:xfrm>
          <a:ln/>
        </p:spPr>
      </p:sp>
      <p:sp>
        <p:nvSpPr>
          <p:cNvPr id="20484" name="Rectangle 3"/>
          <p:cNvSpPr>
            <a:spLocks noGrp="1" noChangeArrowheads="1"/>
          </p:cNvSpPr>
          <p:nvPr>
            <p:ph type="body" idx="1"/>
          </p:nvPr>
        </p:nvSpPr>
        <p:spPr>
          <a:xfrm>
            <a:off x="700723" y="4387534"/>
            <a:ext cx="5608956" cy="41554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extLst>
      <p:ext uri="{BB962C8B-B14F-4D97-AF65-F5344CB8AC3E}">
        <p14:creationId xmlns:p14="http://schemas.microsoft.com/office/powerpoint/2010/main" val="326291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941" eaLnBrk="0" hangingPunct="0">
              <a:defRPr sz="3600">
                <a:solidFill>
                  <a:schemeClr val="tx1"/>
                </a:solidFill>
                <a:latin typeface="Times New Roman" pitchFamily="18" charset="0"/>
              </a:defRPr>
            </a:lvl1pPr>
            <a:lvl2pPr marL="743767" indent="-286064" defTabSz="924941" eaLnBrk="0" hangingPunct="0">
              <a:defRPr sz="3600">
                <a:solidFill>
                  <a:schemeClr val="tx1"/>
                </a:solidFill>
                <a:latin typeface="Times New Roman" pitchFamily="18" charset="0"/>
              </a:defRPr>
            </a:lvl2pPr>
            <a:lvl3pPr marL="1144257" indent="-228851" defTabSz="924941" eaLnBrk="0" hangingPunct="0">
              <a:defRPr sz="3600">
                <a:solidFill>
                  <a:schemeClr val="tx1"/>
                </a:solidFill>
                <a:latin typeface="Times New Roman" pitchFamily="18" charset="0"/>
              </a:defRPr>
            </a:lvl3pPr>
            <a:lvl4pPr marL="1601960" indent="-228851" defTabSz="924941" eaLnBrk="0" hangingPunct="0">
              <a:defRPr sz="3600">
                <a:solidFill>
                  <a:schemeClr val="tx1"/>
                </a:solidFill>
                <a:latin typeface="Times New Roman" pitchFamily="18" charset="0"/>
              </a:defRPr>
            </a:lvl4pPr>
            <a:lvl5pPr marL="2059663" indent="-228851" defTabSz="924941" eaLnBrk="0" hangingPunct="0">
              <a:defRPr sz="3600">
                <a:solidFill>
                  <a:schemeClr val="tx1"/>
                </a:solidFill>
                <a:latin typeface="Times New Roman" pitchFamily="18" charset="0"/>
              </a:defRPr>
            </a:lvl5pPr>
            <a:lvl6pPr marL="2517366" indent="-228851" defTabSz="924941" eaLnBrk="0" fontAlgn="base" hangingPunct="0">
              <a:spcBef>
                <a:spcPct val="0"/>
              </a:spcBef>
              <a:spcAft>
                <a:spcPct val="0"/>
              </a:spcAft>
              <a:defRPr sz="3600">
                <a:solidFill>
                  <a:schemeClr val="tx1"/>
                </a:solidFill>
                <a:latin typeface="Times New Roman" pitchFamily="18" charset="0"/>
              </a:defRPr>
            </a:lvl6pPr>
            <a:lvl7pPr marL="2975069" indent="-228851" defTabSz="924941" eaLnBrk="0" fontAlgn="base" hangingPunct="0">
              <a:spcBef>
                <a:spcPct val="0"/>
              </a:spcBef>
              <a:spcAft>
                <a:spcPct val="0"/>
              </a:spcAft>
              <a:defRPr sz="3600">
                <a:solidFill>
                  <a:schemeClr val="tx1"/>
                </a:solidFill>
                <a:latin typeface="Times New Roman" pitchFamily="18" charset="0"/>
              </a:defRPr>
            </a:lvl7pPr>
            <a:lvl8pPr marL="3432772" indent="-228851" defTabSz="924941" eaLnBrk="0" fontAlgn="base" hangingPunct="0">
              <a:spcBef>
                <a:spcPct val="0"/>
              </a:spcBef>
              <a:spcAft>
                <a:spcPct val="0"/>
              </a:spcAft>
              <a:defRPr sz="3600">
                <a:solidFill>
                  <a:schemeClr val="tx1"/>
                </a:solidFill>
                <a:latin typeface="Times New Roman" pitchFamily="18" charset="0"/>
              </a:defRPr>
            </a:lvl8pPr>
            <a:lvl9pPr marL="3890475" indent="-228851" defTabSz="924941" eaLnBrk="0" fontAlgn="base" hangingPunct="0">
              <a:spcBef>
                <a:spcPct val="0"/>
              </a:spcBef>
              <a:spcAft>
                <a:spcPct val="0"/>
              </a:spcAft>
              <a:defRPr sz="3600">
                <a:solidFill>
                  <a:schemeClr val="tx1"/>
                </a:solidFill>
                <a:latin typeface="Times New Roman" pitchFamily="18" charset="0"/>
              </a:defRPr>
            </a:lvl9pPr>
          </a:lstStyle>
          <a:p>
            <a:pPr eaLnBrk="1" hangingPunct="1"/>
            <a:fld id="{9A48A6B5-C759-40EB-9CF5-54D84A1BD29D}" type="slidenum">
              <a:rPr lang="en-US" altLang="en-US" sz="1200">
                <a:solidFill>
                  <a:srgbClr val="000000"/>
                </a:solidFill>
              </a:rPr>
              <a:pPr eaLnBrk="1" hangingPunct="1"/>
              <a:t>19</a:t>
            </a:fld>
            <a:endParaRPr lang="en-US" altLang="en-US" sz="1200">
              <a:solidFill>
                <a:srgbClr val="000000"/>
              </a:solidFill>
            </a:endParaRPr>
          </a:p>
        </p:txBody>
      </p:sp>
      <p:sp>
        <p:nvSpPr>
          <p:cNvPr id="21507" name="Rectangle 2"/>
          <p:cNvSpPr>
            <a:spLocks noGrp="1" noRot="1" noChangeAspect="1" noChangeArrowheads="1" noTextEdit="1"/>
          </p:cNvSpPr>
          <p:nvPr>
            <p:ph type="sldImg"/>
          </p:nvPr>
        </p:nvSpPr>
        <p:spPr>
          <a:xfrm>
            <a:off x="1196975" y="693738"/>
            <a:ext cx="4616450" cy="3463925"/>
          </a:xfrm>
          <a:ln/>
        </p:spPr>
      </p:sp>
      <p:sp>
        <p:nvSpPr>
          <p:cNvPr id="21508" name="Rectangle 3"/>
          <p:cNvSpPr>
            <a:spLocks noGrp="1" noChangeArrowheads="1"/>
          </p:cNvSpPr>
          <p:nvPr>
            <p:ph type="body" idx="1"/>
          </p:nvPr>
        </p:nvSpPr>
        <p:spPr>
          <a:xfrm>
            <a:off x="700723" y="4387534"/>
            <a:ext cx="5608956" cy="41554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22356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EA7C8D44-3667-46F6-9772-CC52308E2A7F}" type="slidenum">
              <a:rPr lang="en-US" smtClean="0">
                <a:solidFill>
                  <a:prstClr val="white">
                    <a:tint val="75000"/>
                  </a:prstClr>
                </a:solidFill>
              </a:rPr>
              <a:pPr/>
              <a:t>‹#›</a:t>
            </a:fld>
            <a:endParaRPr lang="en-US" dirty="0">
              <a:solidFill>
                <a:prstClr val="white">
                  <a:tint val="75000"/>
                </a:prstClr>
              </a:solidFill>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Tree>
    <p:extLst>
      <p:ext uri="{BB962C8B-B14F-4D97-AF65-F5344CB8AC3E}">
        <p14:creationId xmlns:p14="http://schemas.microsoft.com/office/powerpoint/2010/main" val="168156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3052077347"/>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6773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39891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EA7C8D44-3667-46F6-9772-CC52308E2A7F}" type="slidenum">
              <a:rPr lang="en-US" smtClean="0">
                <a:solidFill>
                  <a:prstClr val="white">
                    <a:tint val="75000"/>
                  </a:prstClr>
                </a:solidFill>
              </a:rPr>
              <a:pPr/>
              <a:t>‹#›</a:t>
            </a:fld>
            <a:endParaRPr lang="en-US" dirty="0">
              <a:solidFill>
                <a:prstClr val="white">
                  <a:tint val="75000"/>
                </a:prstClr>
              </a:solidFill>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Tree>
    <p:extLst>
      <p:ext uri="{BB962C8B-B14F-4D97-AF65-F5344CB8AC3E}">
        <p14:creationId xmlns:p14="http://schemas.microsoft.com/office/powerpoint/2010/main" val="2487663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1571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extLst>
      <p:ext uri="{BB962C8B-B14F-4D97-AF65-F5344CB8AC3E}">
        <p14:creationId xmlns:p14="http://schemas.microsoft.com/office/powerpoint/2010/main" val="99858210"/>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99619C8-A375-448C-891B-9999C6BE8E64}" type="slidenum">
              <a:rPr lang="en-US" smtClean="0">
                <a:solidFill>
                  <a:prstClr val="white">
                    <a:tint val="75000"/>
                  </a:prstClr>
                </a:solidFill>
              </a:rPr>
              <a:pPr/>
              <a:t>‹#›</a:t>
            </a:fld>
            <a:endParaRPr lang="en-US">
              <a:solidFill>
                <a:prstClr val="white">
                  <a:tint val="75000"/>
                </a:prstClr>
              </a:solidFill>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4726171"/>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8778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a:solidFill>
                <a:prstClr val="white">
                  <a:tint val="75000"/>
                </a:prstClr>
              </a:solidFill>
            </a:endParaRPr>
          </a:p>
        </p:txBody>
      </p:sp>
      <p:sp>
        <p:nvSpPr>
          <p:cNvPr id="8" name="Footer Placeholder 7"/>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86585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solidFill>
                <a:prstClr val="white">
                  <a:tint val="75000"/>
                </a:prstClr>
              </a:solidFill>
            </a:endParaRPr>
          </a:p>
        </p:txBody>
      </p:sp>
      <p:sp>
        <p:nvSpPr>
          <p:cNvPr id="4" name="Footer Placeholder 3"/>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3076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530606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white">
                  <a:tint val="75000"/>
                </a:prstClr>
              </a:solidFill>
            </a:endParaRPr>
          </a:p>
        </p:txBody>
      </p:sp>
      <p:sp>
        <p:nvSpPr>
          <p:cNvPr id="3" name="Footer Placeholder 2"/>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08465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657013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604724667"/>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939980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278058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EA7C8D44-3667-46F6-9772-CC52308E2A7F}" type="slidenum">
              <a:rPr lang="en-US" smtClean="0">
                <a:solidFill>
                  <a:prstClr val="white">
                    <a:tint val="75000"/>
                  </a:prstClr>
                </a:solidFill>
              </a:rPr>
              <a:pPr/>
              <a:t>‹#›</a:t>
            </a:fld>
            <a:endParaRPr lang="en-US" dirty="0">
              <a:solidFill>
                <a:prstClr val="white">
                  <a:tint val="75000"/>
                </a:prstClr>
              </a:solidFill>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Tree>
    <p:extLst>
      <p:ext uri="{BB962C8B-B14F-4D97-AF65-F5344CB8AC3E}">
        <p14:creationId xmlns:p14="http://schemas.microsoft.com/office/powerpoint/2010/main" val="14327085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9438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extLst>
      <p:ext uri="{BB962C8B-B14F-4D97-AF65-F5344CB8AC3E}">
        <p14:creationId xmlns:p14="http://schemas.microsoft.com/office/powerpoint/2010/main" val="911666154"/>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99619C8-A375-448C-891B-9999C6BE8E64}" type="slidenum">
              <a:rPr lang="en-US" smtClean="0">
                <a:solidFill>
                  <a:prstClr val="white">
                    <a:tint val="75000"/>
                  </a:prstClr>
                </a:solidFill>
              </a:rPr>
              <a:pPr/>
              <a:t>‹#›</a:t>
            </a:fld>
            <a:endParaRPr lang="en-US">
              <a:solidFill>
                <a:prstClr val="white">
                  <a:tint val="75000"/>
                </a:prstClr>
              </a:solidFill>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2727859"/>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72969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extLst>
      <p:ext uri="{BB962C8B-B14F-4D97-AF65-F5344CB8AC3E}">
        <p14:creationId xmlns:p14="http://schemas.microsoft.com/office/powerpoint/2010/main" val="425274122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a:solidFill>
                <a:prstClr val="white">
                  <a:tint val="75000"/>
                </a:prstClr>
              </a:solidFill>
            </a:endParaRPr>
          </a:p>
        </p:txBody>
      </p:sp>
      <p:sp>
        <p:nvSpPr>
          <p:cNvPr id="8" name="Footer Placeholder 7"/>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283953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solidFill>
                <a:prstClr val="white">
                  <a:tint val="75000"/>
                </a:prstClr>
              </a:solidFill>
            </a:endParaRPr>
          </a:p>
        </p:txBody>
      </p:sp>
      <p:sp>
        <p:nvSpPr>
          <p:cNvPr id="4" name="Footer Placeholder 3"/>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441146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white">
                  <a:tint val="75000"/>
                </a:prstClr>
              </a:solidFill>
            </a:endParaRPr>
          </a:p>
        </p:txBody>
      </p:sp>
      <p:sp>
        <p:nvSpPr>
          <p:cNvPr id="3" name="Footer Placeholder 2"/>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7950208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920034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28391154"/>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36231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43891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152400"/>
            <a:ext cx="7620000" cy="6858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143000"/>
            <a:ext cx="3810000" cy="2400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143000"/>
            <a:ext cx="3810000" cy="2400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695700"/>
            <a:ext cx="3810000" cy="2400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695700"/>
            <a:ext cx="3810000" cy="2400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28575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EA7C8D44-3667-46F6-9772-CC52308E2A7F}" type="slidenum">
              <a:rPr lang="en-US" smtClean="0">
                <a:solidFill>
                  <a:prstClr val="white">
                    <a:tint val="75000"/>
                  </a:prstClr>
                </a:solidFill>
              </a:rPr>
              <a:pPr/>
              <a:t>‹#›</a:t>
            </a:fld>
            <a:endParaRPr lang="en-US" dirty="0">
              <a:solidFill>
                <a:prstClr val="white">
                  <a:tint val="75000"/>
                </a:prstClr>
              </a:solidFill>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Tree>
    <p:extLst>
      <p:ext uri="{BB962C8B-B14F-4D97-AF65-F5344CB8AC3E}">
        <p14:creationId xmlns:p14="http://schemas.microsoft.com/office/powerpoint/2010/main" val="31772346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181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99619C8-A375-448C-891B-9999C6BE8E64}" type="slidenum">
              <a:rPr lang="en-US" smtClean="0">
                <a:solidFill>
                  <a:prstClr val="white">
                    <a:tint val="75000"/>
                  </a:prstClr>
                </a:solidFill>
              </a:rPr>
              <a:pPr/>
              <a:t>‹#›</a:t>
            </a:fld>
            <a:endParaRPr lang="en-US">
              <a:solidFill>
                <a:prstClr val="white">
                  <a:tint val="75000"/>
                </a:prstClr>
              </a:solidFill>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90088692"/>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extLst>
      <p:ext uri="{BB962C8B-B14F-4D97-AF65-F5344CB8AC3E}">
        <p14:creationId xmlns:p14="http://schemas.microsoft.com/office/powerpoint/2010/main" val="2525778806"/>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99619C8-A375-448C-891B-9999C6BE8E64}" type="slidenum">
              <a:rPr lang="en-US" smtClean="0">
                <a:solidFill>
                  <a:prstClr val="white">
                    <a:tint val="75000"/>
                  </a:prstClr>
                </a:solidFill>
              </a:rPr>
              <a:pPr/>
              <a:t>‹#›</a:t>
            </a:fld>
            <a:endParaRPr lang="en-US">
              <a:solidFill>
                <a:prstClr val="white">
                  <a:tint val="75000"/>
                </a:prstClr>
              </a:solidFill>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3152240"/>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17414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a:solidFill>
                <a:prstClr val="white">
                  <a:tint val="75000"/>
                </a:prstClr>
              </a:solidFill>
            </a:endParaRPr>
          </a:p>
        </p:txBody>
      </p:sp>
      <p:sp>
        <p:nvSpPr>
          <p:cNvPr id="8" name="Footer Placeholder 7"/>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0104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solidFill>
                <a:prstClr val="white">
                  <a:tint val="75000"/>
                </a:prstClr>
              </a:solidFill>
            </a:endParaRPr>
          </a:p>
        </p:txBody>
      </p:sp>
      <p:sp>
        <p:nvSpPr>
          <p:cNvPr id="4" name="Footer Placeholder 3"/>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9402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white">
                  <a:tint val="75000"/>
                </a:prstClr>
              </a:solidFill>
            </a:endParaRPr>
          </a:p>
        </p:txBody>
      </p:sp>
      <p:sp>
        <p:nvSpPr>
          <p:cNvPr id="3" name="Footer Placeholder 2"/>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81118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234884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646307734"/>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58629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endParaRPr lang="en-US">
              <a:solidFill>
                <a:prstClr val="white">
                  <a:tint val="75000"/>
                </a:prstClr>
              </a:solidFill>
            </a:endParaRPr>
          </a:p>
        </p:txBody>
      </p:sp>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939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0750343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AEA19B3-BC6D-4E56-93BC-B9B0EF1523FC}" type="datetime1">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EA7C8D44-3667-46F6-9772-CC52308E2A7F}" type="slidenum">
              <a:rPr lang="en-US" smtClean="0">
                <a:solidFill>
                  <a:prstClr val="white">
                    <a:tint val="75000"/>
                  </a:prstClr>
                </a:solidFill>
              </a:rPr>
              <a:pPr/>
              <a:t>‹#›</a:t>
            </a:fld>
            <a:endParaRPr lang="en-US" dirty="0">
              <a:solidFill>
                <a:prstClr val="white">
                  <a:tint val="75000"/>
                </a:prstClr>
              </a:solidFill>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Tree>
    <p:extLst>
      <p:ext uri="{BB962C8B-B14F-4D97-AF65-F5344CB8AC3E}">
        <p14:creationId xmlns:p14="http://schemas.microsoft.com/office/powerpoint/2010/main" val="38228239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49063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solidFill>
                <a:prstClr val="white">
                  <a:tint val="75000"/>
                </a:prstClr>
              </a:solidFill>
            </a:endParaRPr>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extLst>
      <p:ext uri="{BB962C8B-B14F-4D97-AF65-F5344CB8AC3E}">
        <p14:creationId xmlns:p14="http://schemas.microsoft.com/office/powerpoint/2010/main" val="3315284686"/>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8301A2-9537-4F11-903A-9D7FEDBB449A}" type="datetime1">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99619C8-A375-448C-891B-9999C6BE8E64}" type="slidenum">
              <a:rPr lang="en-US" smtClean="0">
                <a:solidFill>
                  <a:prstClr val="white">
                    <a:tint val="75000"/>
                  </a:prstClr>
                </a:solidFill>
              </a:rPr>
              <a:pPr/>
              <a:t>‹#›</a:t>
            </a:fld>
            <a:endParaRPr lang="en-US">
              <a:solidFill>
                <a:prstClr val="white">
                  <a:tint val="75000"/>
                </a:prstClr>
              </a:solidFill>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37196057"/>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11732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762368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582943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7022392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8864103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val="37760724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a:solidFill>
                <a:prstClr val="white">
                  <a:tint val="75000"/>
                </a:prstClr>
              </a:solidFill>
            </a:endParaRPr>
          </a:p>
        </p:txBody>
      </p:sp>
      <p:sp>
        <p:nvSpPr>
          <p:cNvPr id="8" name="Footer Placeholder 7"/>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094833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260374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05136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124075" y="274638"/>
            <a:ext cx="4895850"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5B0EF5D7-EC83-4219-9B39-1090652577A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93345255"/>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67558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66520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54341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70756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89988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125810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7557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solidFill>
                <a:prstClr val="white">
                  <a:tint val="75000"/>
                </a:prstClr>
              </a:solidFill>
            </a:endParaRPr>
          </a:p>
        </p:txBody>
      </p:sp>
      <p:sp>
        <p:nvSpPr>
          <p:cNvPr id="4" name="Footer Placeholder 3"/>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6250531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251204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17833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114135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26721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white">
                  <a:tint val="75000"/>
                </a:prstClr>
              </a:solidFill>
            </a:endParaRPr>
          </a:p>
        </p:txBody>
      </p:sp>
      <p:sp>
        <p:nvSpPr>
          <p:cNvPr id="3" name="Footer Placeholder 2"/>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72471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white">
                  <a:tint val="75000"/>
                </a:prstClr>
              </a:solidFill>
            </a:endParaRPr>
          </a:p>
        </p:txBody>
      </p:sp>
      <p:sp>
        <p:nvSpPr>
          <p:cNvPr id="6" name="Footer Placeholder 5"/>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6499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solidFill>
                <a:prstClr val="white">
                  <a:tint val="75000"/>
                </a:prstClr>
              </a:solidFill>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019408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solidFill>
                <a:prstClr val="white">
                  <a:tint val="75000"/>
                </a:prstClr>
              </a:solidFill>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51514336"/>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dt="0"/>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solidFill>
                <a:prstClr val="white">
                  <a:tint val="75000"/>
                </a:prstClr>
              </a:solidFill>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7" name="Text Box 21"/>
          <p:cNvSpPr txBox="1">
            <a:spLocks noChangeArrowheads="1"/>
          </p:cNvSpPr>
          <p:nvPr userDrawn="1"/>
        </p:nvSpPr>
        <p:spPr bwMode="auto">
          <a:xfrm>
            <a:off x="2901641" y="6178550"/>
            <a:ext cx="52517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algn="just" eaLnBrk="1" hangingPunct="1">
              <a:defRPr/>
            </a:pPr>
            <a:r>
              <a:rPr lang="en-US" altLang="en-US" sz="1400" dirty="0" smtClean="0">
                <a:solidFill>
                  <a:prstClr val="white"/>
                </a:solidFill>
                <a:latin typeface="Arial" charset="0"/>
              </a:rPr>
              <a:t>					     © 2014 - University of Maryland</a:t>
            </a:r>
          </a:p>
        </p:txBody>
      </p:sp>
      <p:pic>
        <p:nvPicPr>
          <p:cNvPr id="8" name="Picture 22" descr="webglobe"/>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153400" y="5862638"/>
            <a:ext cx="787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063479"/>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sldNum="0" hdr="0" dt="0"/>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solidFill>
                <a:prstClr val="white">
                  <a:tint val="75000"/>
                </a:prstClr>
              </a:solidFill>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white">
                    <a:tint val="75000"/>
                  </a:prstClr>
                </a:solidFill>
              </a:rPr>
              <a:t>Engineering Sustainability Workshop</a:t>
            </a:r>
            <a:endParaRPr lang="en-US">
              <a:solidFill>
                <a:prstClr val="white">
                  <a:tint val="75000"/>
                </a:prstClr>
              </a:solidFill>
            </a:endParaRPr>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
        <p:nvSpPr>
          <p:cNvPr id="7" name="Text Box 21"/>
          <p:cNvSpPr txBox="1">
            <a:spLocks noChangeArrowheads="1"/>
          </p:cNvSpPr>
          <p:nvPr userDrawn="1"/>
        </p:nvSpPr>
        <p:spPr bwMode="auto">
          <a:xfrm>
            <a:off x="2901641" y="6178550"/>
            <a:ext cx="52517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algn="just" eaLnBrk="1" hangingPunct="1">
              <a:defRPr/>
            </a:pPr>
            <a:r>
              <a:rPr lang="en-US" altLang="en-US" sz="1400" dirty="0" smtClean="0">
                <a:solidFill>
                  <a:prstClr val="white"/>
                </a:solidFill>
                <a:latin typeface="Arial" charset="0"/>
              </a:rPr>
              <a:t>					     © 2014 - University of Maryland</a:t>
            </a:r>
          </a:p>
        </p:txBody>
      </p:sp>
      <p:pic>
        <p:nvPicPr>
          <p:cNvPr id="8" name="Picture 22" descr="webglobe"/>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153400" y="5862638"/>
            <a:ext cx="787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171600"/>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sldNum="0" hdr="0" dt="0"/>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1FD91F-597D-4640-806C-9ACB0BDE662B}" type="datetimeFigureOut">
              <a:rPr lang="en-US" smtClean="0">
                <a:solidFill>
                  <a:prstClr val="white">
                    <a:tint val="75000"/>
                  </a:prstClr>
                </a:solidFill>
              </a:rPr>
              <a:pPr/>
              <a:t>6/10/2015</a:t>
            </a:fld>
            <a:endParaRPr lang="en-US">
              <a:solidFill>
                <a:prstClr val="white">
                  <a:tint val="75000"/>
                </a:prstClr>
              </a:solidFill>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15C5D7-8E2F-1C4D-B879-CA93DA9E2738}"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21074120"/>
      </p:ext>
    </p:extLst>
  </p:cSld>
  <p:clrMap bg1="dk1" tx1="lt1" bg2="dk2" tx2="lt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Engineering Sustainability Workshop</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D42A10-C957-6A4D-A69F-D953804479B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5814029"/>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hyperlink" Target="http://www.google.com/url?sa=i&amp;rct=j&amp;q=&amp;esrc=s&amp;source=images&amp;cd=&amp;cad=rja&amp;uact=8&amp;docid=eoqAjfBGRbhO-M&amp;tbnid=4Fj-C_cGtANcVM:&amp;ved=0CAUQjRw&amp;url=http://www.loomcom.com/blog/2012/05/&amp;ei=S8cHVLXAIZCcygTQm4CAAw&amp;bvm=bv.74649129,d.eXY&amp;psig=AFQjCNEWH39rDrZOooAwUsReQWdHDdQxdA&amp;ust=1409882265863228" TargetMode="External"/><Relationship Id="rId3" Type="http://schemas.openxmlformats.org/officeDocument/2006/relationships/diagramLayout" Target="../diagrams/layout4.xml"/><Relationship Id="rId7" Type="http://schemas.openxmlformats.org/officeDocument/2006/relationships/image" Target="../media/image20.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22.jpeg"/><Relationship Id="rId4" Type="http://schemas.openxmlformats.org/officeDocument/2006/relationships/diagramQuickStyle" Target="../diagrams/quickStyle4.xml"/><Relationship Id="rId9"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5.xml"/><Relationship Id="rId7" Type="http://schemas.openxmlformats.org/officeDocument/2006/relationships/image" Target="../media/image23.png"/><Relationship Id="rId2" Type="http://schemas.openxmlformats.org/officeDocument/2006/relationships/diagramData" Target="../diagrams/data5.xml"/><Relationship Id="rId1" Type="http://schemas.openxmlformats.org/officeDocument/2006/relationships/slideLayout" Target="../slideLayouts/slideLayout3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5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1.jpeg"/><Relationship Id="rId7" Type="http://schemas.openxmlformats.org/officeDocument/2006/relationships/diagramQuickStyle" Target="../diagrams/quickStyle3.xml"/><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3.xml"/><Relationship Id="rId6" Type="http://schemas.openxmlformats.org/officeDocument/2006/relationships/diagramLayout" Target="../diagrams/layout3.xml"/><Relationship Id="rId11" Type="http://schemas.openxmlformats.org/officeDocument/2006/relationships/image" Target="../media/image14.png"/><Relationship Id="rId5" Type="http://schemas.openxmlformats.org/officeDocument/2006/relationships/diagramData" Target="../diagrams/data3.xml"/><Relationship Id="rId10" Type="http://schemas.openxmlformats.org/officeDocument/2006/relationships/image" Target="../media/image13.tif"/><Relationship Id="rId4" Type="http://schemas.openxmlformats.org/officeDocument/2006/relationships/image" Target="../media/image12.jpe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Comparison of Offshore Wind Turbine Reliability</a:t>
            </a:r>
            <a:endParaRPr lang="en-US" sz="4400" dirty="0"/>
          </a:p>
        </p:txBody>
      </p:sp>
      <p:sp>
        <p:nvSpPr>
          <p:cNvPr id="3" name="Subtitle 2"/>
          <p:cNvSpPr>
            <a:spLocks noGrp="1"/>
          </p:cNvSpPr>
          <p:nvPr>
            <p:ph type="subTitle" idx="1"/>
          </p:nvPr>
        </p:nvSpPr>
        <p:spPr/>
        <p:txBody>
          <a:bodyPr>
            <a:noAutofit/>
          </a:bodyPr>
          <a:lstStyle/>
          <a:p>
            <a:r>
              <a:rPr lang="en-US" i="1" u="sng" dirty="0" err="1" smtClean="0"/>
              <a:t>Aris</a:t>
            </a:r>
            <a:r>
              <a:rPr lang="en-US" i="1" u="sng" dirty="0" smtClean="0"/>
              <a:t> Christou, Patrick McCluskey, Y</a:t>
            </a:r>
            <a:r>
              <a:rPr lang="en-US" altLang="zh-CN" i="1" u="sng" dirty="0" smtClean="0">
                <a:effectLst/>
              </a:rPr>
              <a:t>izhou</a:t>
            </a:r>
            <a:r>
              <a:rPr lang="en-US" i="1" u="sng" dirty="0" smtClean="0"/>
              <a:t> Lu and Tatiana Delorm</a:t>
            </a:r>
          </a:p>
          <a:p>
            <a:r>
              <a:rPr lang="en-US" i="1" u="sng" dirty="0" smtClean="0"/>
              <a:t>University of Maryland</a:t>
            </a:r>
          </a:p>
          <a:p>
            <a:r>
              <a:rPr lang="en-US" i="1" u="sng" dirty="0" smtClean="0"/>
              <a:t>College Park MD</a:t>
            </a:r>
            <a:endParaRPr lang="en-US" i="1" u="sng" dirty="0"/>
          </a:p>
        </p:txBody>
      </p:sp>
      <p:pic>
        <p:nvPicPr>
          <p:cNvPr id="5" name="Picture 4"/>
          <p:cNvPicPr>
            <a:picLocks noChangeAspect="1"/>
          </p:cNvPicPr>
          <p:nvPr/>
        </p:nvPicPr>
        <p:blipFill>
          <a:blip r:embed="rId2"/>
          <a:stretch>
            <a:fillRect/>
          </a:stretch>
        </p:blipFill>
        <p:spPr>
          <a:xfrm>
            <a:off x="210461" y="330200"/>
            <a:ext cx="3904339" cy="3535621"/>
          </a:xfrm>
          <a:prstGeom prst="ellipse">
            <a:avLst/>
          </a:prstGeom>
          <a:ln>
            <a:noFill/>
          </a:ln>
          <a:effectLst>
            <a:softEdge rad="112500"/>
          </a:effectLst>
        </p:spPr>
      </p:pic>
      <p:sp>
        <p:nvSpPr>
          <p:cNvPr id="4" name="Footer Placeholder 3"/>
          <p:cNvSpPr>
            <a:spLocks noGrp="1"/>
          </p:cNvSpPr>
          <p:nvPr>
            <p:ph type="ftr" sz="quarter" idx="11"/>
          </p:nvPr>
        </p:nvSpPr>
        <p:spPr>
          <a:xfrm>
            <a:off x="0" y="6492875"/>
            <a:ext cx="2895600" cy="365125"/>
          </a:xfrm>
        </p:spPr>
        <p:txBody>
          <a:bodyPr/>
          <a:lstStyle/>
          <a:p>
            <a:r>
              <a:rPr lang="en-US" dirty="0" smtClean="0">
                <a:solidFill>
                  <a:prstClr val="white">
                    <a:tint val="75000"/>
                  </a:prstClr>
                </a:solidFill>
              </a:rPr>
              <a:t>NAWEA S</a:t>
            </a:r>
            <a:r>
              <a:rPr lang="en-US" altLang="zh-CN" dirty="0" smtClean="0">
                <a:solidFill>
                  <a:prstClr val="white">
                    <a:tint val="75000"/>
                  </a:prstClr>
                </a:solidFill>
              </a:rPr>
              <a:t>ymposium 2015</a:t>
            </a:r>
            <a:endParaRPr lang="en-US" dirty="0">
              <a:solidFill>
                <a:prstClr val="white">
                  <a:tint val="75000"/>
                </a:prstClr>
              </a:solidFill>
            </a:endParaRPr>
          </a:p>
        </p:txBody>
      </p:sp>
    </p:spTree>
    <p:extLst>
      <p:ext uri="{BB962C8B-B14F-4D97-AF65-F5344CB8AC3E}">
        <p14:creationId xmlns:p14="http://schemas.microsoft.com/office/powerpoint/2010/main" val="2034105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2735" y="255182"/>
            <a:ext cx="8554066" cy="1143000"/>
          </a:xfrm>
        </p:spPr>
        <p:txBody>
          <a:bodyPr>
            <a:normAutofit/>
          </a:bodyPr>
          <a:lstStyle/>
          <a:p>
            <a:r>
              <a:rPr lang="en-US" sz="2800" dirty="0" smtClean="0">
                <a:cs typeface="Times New Roman" pitchFamily="18" charset="0"/>
              </a:rPr>
              <a:t>Reliability Survivor Function </a:t>
            </a:r>
            <a:r>
              <a:rPr lang="en-US" sz="2800" dirty="0">
                <a:cs typeface="Times New Roman" pitchFamily="18" charset="0"/>
              </a:rPr>
              <a:t>of  </a:t>
            </a:r>
            <a:r>
              <a:rPr lang="en-US" sz="2800" dirty="0" smtClean="0">
                <a:cs typeface="Times New Roman" pitchFamily="18" charset="0"/>
              </a:rPr>
              <a:t>Types 1-4a </a:t>
            </a:r>
            <a:r>
              <a:rPr lang="en-US" altLang="zh-CN" sz="2800" dirty="0">
                <a:cs typeface="Times New Roman" pitchFamily="18" charset="0"/>
              </a:rPr>
              <a:t>in 1 year </a:t>
            </a:r>
            <a:r>
              <a:rPr lang="en-US" sz="2800" dirty="0" smtClean="0">
                <a:cs typeface="Times New Roman" pitchFamily="18" charset="0"/>
              </a:rPr>
              <a:t>assuming no maintenance</a:t>
            </a:r>
            <a:endParaRPr lang="en-US" sz="2800" dirty="0">
              <a:cs typeface="Times New Roman" pitchFamily="18" charset="0"/>
            </a:endParaRPr>
          </a:p>
        </p:txBody>
      </p:sp>
      <p:graphicFrame>
        <p:nvGraphicFramePr>
          <p:cNvPr id="4" name="Chart 3"/>
          <p:cNvGraphicFramePr>
            <a:graphicFrameLocks noGrp="1"/>
          </p:cNvGraphicFramePr>
          <p:nvPr>
            <p:extLst>
              <p:ext uri="{D42A27DB-BD31-4B8C-83A1-F6EECF244321}">
                <p14:modId xmlns:p14="http://schemas.microsoft.com/office/powerpoint/2010/main" val="2728086032"/>
              </p:ext>
            </p:extLst>
          </p:nvPr>
        </p:nvGraphicFramePr>
        <p:xfrm>
          <a:off x="457202" y="1775636"/>
          <a:ext cx="8040912" cy="4987987"/>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1969405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50747108"/>
              </p:ext>
            </p:extLst>
          </p:nvPr>
        </p:nvGraphicFramePr>
        <p:xfrm>
          <a:off x="218364" y="327546"/>
          <a:ext cx="8693624" cy="6250675"/>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2156302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4760_119_slide24"/>
          <p:cNvPicPr>
            <a:picLocks noChangeAspect="1" noChangeArrowheads="1"/>
          </p:cNvPicPr>
          <p:nvPr/>
        </p:nvPicPr>
        <p:blipFill rotWithShape="1">
          <a:blip r:embed="rId3">
            <a:extLst>
              <a:ext uri="{28A0092B-C50C-407E-A947-70E740481C1C}">
                <a14:useLocalDpi xmlns:a14="http://schemas.microsoft.com/office/drawing/2010/main" val="0"/>
              </a:ext>
            </a:extLst>
          </a:blip>
          <a:srcRect t="20077" b="17963"/>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5"/>
          <p:cNvSpPr>
            <a:spLocks noGrp="1" noChangeArrowheads="1"/>
          </p:cNvSpPr>
          <p:nvPr>
            <p:ph type="body" idx="1"/>
          </p:nvPr>
        </p:nvSpPr>
        <p:spPr bwMode="auto">
          <a:xfrm>
            <a:off x="181718" y="174244"/>
            <a:ext cx="8637588" cy="938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algn="ctr">
              <a:buFontTx/>
              <a:buNone/>
            </a:pPr>
            <a:r>
              <a:rPr lang="en-US" altLang="en-US" sz="2800" b="1" dirty="0" smtClean="0">
                <a:solidFill>
                  <a:schemeClr val="bg1"/>
                </a:solidFill>
              </a:rPr>
              <a:t>	Power electronics are an integral part of offshore wind turbine energy production</a:t>
            </a:r>
          </a:p>
        </p:txBody>
      </p:sp>
      <p:sp>
        <p:nvSpPr>
          <p:cNvPr id="3076" name="Rectangle 22"/>
          <p:cNvSpPr>
            <a:spLocks noChangeArrowheads="1"/>
          </p:cNvSpPr>
          <p:nvPr/>
        </p:nvSpPr>
        <p:spPr bwMode="auto">
          <a:xfrm>
            <a:off x="4557932" y="3263688"/>
            <a:ext cx="4261374"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en-US" sz="1800" b="1" dirty="0">
                <a:solidFill>
                  <a:srgbClr val="FFFF00"/>
                </a:solidFill>
                <a:latin typeface="Comic Sans MS" panose="030F0702030302020204" pitchFamily="66" charset="0"/>
              </a:rPr>
              <a:t>University of Maryland research focuses on the power electronics in the nacelle where variable frequency converters modify the AC electric energy created by the wind-driven generators to high voltage AC (50 or 60 Hz) or high voltage DC for transmission to shore and distribution on the grid..</a:t>
            </a:r>
          </a:p>
        </p:txBody>
      </p:sp>
      <p:sp>
        <p:nvSpPr>
          <p:cNvPr id="2" name="Footer Placeholder 1"/>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Tree>
    <p:extLst>
      <p:ext uri="{BB962C8B-B14F-4D97-AF65-F5344CB8AC3E}">
        <p14:creationId xmlns:p14="http://schemas.microsoft.com/office/powerpoint/2010/main" val="2750178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055"/>
            <a:ext cx="8229600" cy="421315"/>
          </a:xfrm>
        </p:spPr>
        <p:txBody>
          <a:bodyPr>
            <a:normAutofit fontScale="90000"/>
          </a:bodyPr>
          <a:lstStyle/>
          <a:p>
            <a:r>
              <a:rPr lang="en-US" sz="3600" dirty="0" smtClean="0"/>
              <a:t>Critical Assembly of Drive Train--Converter</a:t>
            </a:r>
            <a:endParaRPr lang="en-US" sz="3600" dirty="0"/>
          </a:p>
        </p:txBody>
      </p:sp>
      <p:pic>
        <p:nvPicPr>
          <p:cNvPr id="4" name="Picture 3"/>
          <p:cNvPicPr>
            <a:picLocks noChangeAspect="1"/>
          </p:cNvPicPr>
          <p:nvPr/>
        </p:nvPicPr>
        <p:blipFill rotWithShape="1">
          <a:blip r:embed="rId3"/>
          <a:srcRect b="17823"/>
          <a:stretch/>
        </p:blipFill>
        <p:spPr>
          <a:xfrm>
            <a:off x="3402419" y="484370"/>
            <a:ext cx="5741581" cy="2038096"/>
          </a:xfrm>
          <a:prstGeom prst="rect">
            <a:avLst/>
          </a:prstGeom>
        </p:spPr>
      </p:pic>
      <p:pic>
        <p:nvPicPr>
          <p:cNvPr id="5" name="Picture 4"/>
          <p:cNvPicPr/>
          <p:nvPr/>
        </p:nvPicPr>
        <p:blipFill rotWithShape="1">
          <a:blip r:embed="rId4"/>
          <a:srcRect b="22798"/>
          <a:stretch/>
        </p:blipFill>
        <p:spPr>
          <a:xfrm>
            <a:off x="4059735" y="2828537"/>
            <a:ext cx="5084265" cy="1772728"/>
          </a:xfrm>
          <a:prstGeom prst="rect">
            <a:avLst/>
          </a:prstGeom>
        </p:spPr>
      </p:pic>
      <p:sp>
        <p:nvSpPr>
          <p:cNvPr id="3" name="TextBox 2"/>
          <p:cNvSpPr txBox="1"/>
          <p:nvPr/>
        </p:nvSpPr>
        <p:spPr>
          <a:xfrm>
            <a:off x="21264" y="1695797"/>
            <a:ext cx="3627789" cy="4154984"/>
          </a:xfrm>
          <a:prstGeom prst="rect">
            <a:avLst/>
          </a:prstGeom>
          <a:noFill/>
        </p:spPr>
        <p:txBody>
          <a:bodyPr wrap="square" rtlCol="0">
            <a:spAutoFit/>
          </a:bodyPr>
          <a:lstStyle/>
          <a:p>
            <a:r>
              <a:rPr lang="en-US" sz="2400" dirty="0" smtClean="0"/>
              <a:t>Converter Module with driver board</a:t>
            </a:r>
            <a:r>
              <a:rPr lang="en-US" sz="2400" dirty="0"/>
              <a:t>, </a:t>
            </a:r>
            <a:r>
              <a:rPr lang="en-US" sz="2400" dirty="0" smtClean="0"/>
              <a:t>connections, housing, and power electronic chips with heat sink.</a:t>
            </a:r>
          </a:p>
          <a:p>
            <a:endParaRPr lang="en-US" sz="2400" dirty="0"/>
          </a:p>
          <a:p>
            <a:r>
              <a:rPr lang="en-US" sz="2400" i="1" dirty="0" smtClean="0"/>
              <a:t>Failure Mechanisms</a:t>
            </a:r>
            <a:r>
              <a:rPr lang="en-US" sz="2400" dirty="0" smtClean="0"/>
              <a:t>: </a:t>
            </a:r>
          </a:p>
          <a:p>
            <a:r>
              <a:rPr lang="en-US" sz="2400" dirty="0" smtClean="0"/>
              <a:t>Corrosion of interconnects,</a:t>
            </a:r>
          </a:p>
          <a:p>
            <a:r>
              <a:rPr lang="en-US" altLang="zh-CN" sz="2400" dirty="0" smtClean="0"/>
              <a:t>Electrochemical migration, </a:t>
            </a:r>
            <a:r>
              <a:rPr lang="en-US" sz="2400" dirty="0" smtClean="0"/>
              <a:t>Bond wire liftoff</a:t>
            </a:r>
            <a:r>
              <a:rPr lang="en-US" sz="2400" dirty="0"/>
              <a:t> </a:t>
            </a:r>
            <a:r>
              <a:rPr lang="en-US" sz="2400" dirty="0" smtClean="0"/>
              <a:t>and </a:t>
            </a:r>
            <a:br>
              <a:rPr lang="en-US" sz="2400" dirty="0" smtClean="0"/>
            </a:br>
            <a:r>
              <a:rPr lang="en-US" sz="2400" dirty="0" smtClean="0"/>
              <a:t>Solder Joint Fatigue</a:t>
            </a:r>
            <a:endParaRPr lang="en-US" sz="2400" dirty="0"/>
          </a:p>
        </p:txBody>
      </p:sp>
      <p:sp>
        <p:nvSpPr>
          <p:cNvPr id="6" name="TextBox 5"/>
          <p:cNvSpPr txBox="1"/>
          <p:nvPr/>
        </p:nvSpPr>
        <p:spPr>
          <a:xfrm>
            <a:off x="4393551" y="2490836"/>
            <a:ext cx="5950634" cy="369332"/>
          </a:xfrm>
          <a:prstGeom prst="rect">
            <a:avLst/>
          </a:prstGeom>
          <a:noFill/>
        </p:spPr>
        <p:txBody>
          <a:bodyPr wrap="square" rtlCol="0">
            <a:spAutoFit/>
          </a:bodyPr>
          <a:lstStyle/>
          <a:p>
            <a:r>
              <a:rPr lang="en-US" dirty="0" smtClean="0"/>
              <a:t>Back to back connected power module</a:t>
            </a:r>
            <a:endParaRPr lang="en-US" dirty="0"/>
          </a:p>
        </p:txBody>
      </p:sp>
      <p:pic>
        <p:nvPicPr>
          <p:cNvPr id="10" name="Picture 9"/>
          <p:cNvPicPr/>
          <p:nvPr/>
        </p:nvPicPr>
        <p:blipFill rotWithShape="1">
          <a:blip r:embed="rId5"/>
          <a:srcRect b="14091"/>
          <a:stretch/>
        </p:blipFill>
        <p:spPr>
          <a:xfrm>
            <a:off x="4874313" y="4561664"/>
            <a:ext cx="4269687" cy="2304566"/>
          </a:xfrm>
          <a:prstGeom prst="rect">
            <a:avLst/>
          </a:prstGeom>
        </p:spPr>
      </p:pic>
      <p:sp>
        <p:nvSpPr>
          <p:cNvPr id="9" name="Rectangle 8"/>
          <p:cNvSpPr/>
          <p:nvPr/>
        </p:nvSpPr>
        <p:spPr>
          <a:xfrm>
            <a:off x="21265" y="6546829"/>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2722028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1. Corrosion of Interconnects</a:t>
            </a:r>
            <a:endParaRPr lang="en-US" sz="3600" dirty="0"/>
          </a:p>
        </p:txBody>
      </p:sp>
      <p:sp>
        <p:nvSpPr>
          <p:cNvPr id="3" name="Content Placeholder 2"/>
          <p:cNvSpPr>
            <a:spLocks noGrp="1"/>
          </p:cNvSpPr>
          <p:nvPr>
            <p:ph idx="1"/>
          </p:nvPr>
        </p:nvSpPr>
        <p:spPr>
          <a:xfrm>
            <a:off x="0" y="1682612"/>
            <a:ext cx="8229600" cy="3962400"/>
          </a:xfrm>
        </p:spPr>
        <p:txBody>
          <a:bodyPr/>
          <a:lstStyle/>
          <a:p>
            <a:r>
              <a:rPr lang="en-US" sz="2000" dirty="0" smtClean="0"/>
              <a:t>Corrosion is the leading failure mechanism for offshore wind turbine</a:t>
            </a:r>
          </a:p>
          <a:p>
            <a:r>
              <a:rPr lang="en-US" sz="2000" dirty="0" smtClean="0"/>
              <a:t>Occurs everywhere in the wind </a:t>
            </a:r>
            <a:r>
              <a:rPr lang="en-US" sz="2000" dirty="0" smtClean="0"/>
              <a:t>turbine</a:t>
            </a:r>
            <a:endParaRPr lang="en-US" sz="2000" dirty="0" smtClean="0"/>
          </a:p>
          <a:p>
            <a:r>
              <a:rPr lang="en-US" sz="2000" dirty="0" smtClean="0"/>
              <a:t>Multiple corrosion mechanisms active</a:t>
            </a:r>
          </a:p>
          <a:p>
            <a:pPr lvl="1"/>
            <a:r>
              <a:rPr lang="en-US" sz="1800" dirty="0" smtClean="0"/>
              <a:t>General Corrosion</a:t>
            </a:r>
          </a:p>
          <a:p>
            <a:pPr lvl="1"/>
            <a:r>
              <a:rPr lang="en-US" sz="1800" dirty="0" smtClean="0"/>
              <a:t>Crevice and Pitting </a:t>
            </a:r>
          </a:p>
          <a:p>
            <a:pPr lvl="1"/>
            <a:r>
              <a:rPr lang="en-US" sz="1800" dirty="0" smtClean="0"/>
              <a:t>Stress Corrosion</a:t>
            </a:r>
          </a:p>
          <a:p>
            <a:pPr lvl="1"/>
            <a:r>
              <a:rPr lang="en-US" sz="1800" dirty="0" smtClean="0"/>
              <a:t>Erosion / Corrosion </a:t>
            </a:r>
          </a:p>
        </p:txBody>
      </p:sp>
      <p:graphicFrame>
        <p:nvGraphicFramePr>
          <p:cNvPr id="4" name="Diagram 3"/>
          <p:cNvGraphicFramePr/>
          <p:nvPr>
            <p:extLst>
              <p:ext uri="{D42A27DB-BD31-4B8C-83A1-F6EECF244321}">
                <p14:modId xmlns:p14="http://schemas.microsoft.com/office/powerpoint/2010/main" val="1377644548"/>
              </p:ext>
            </p:extLst>
          </p:nvPr>
        </p:nvGraphicFramePr>
        <p:xfrm>
          <a:off x="-1" y="6426200"/>
          <a:ext cx="9324465" cy="43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Screen Shot 2013-05-01 at 7.10.43 PM.png"/>
          <p:cNvPicPr>
            <a:picLocks noChangeAspect="1"/>
          </p:cNvPicPr>
          <p:nvPr/>
        </p:nvPicPr>
        <p:blipFill rotWithShape="1">
          <a:blip r:embed="rId7">
            <a:extLst>
              <a:ext uri="{28A0092B-C50C-407E-A947-70E740481C1C}">
                <a14:useLocalDpi xmlns:a14="http://schemas.microsoft.com/office/drawing/2010/main" val="0"/>
              </a:ext>
            </a:extLst>
          </a:blip>
          <a:srcRect l="2820" t="10196"/>
          <a:stretch/>
        </p:blipFill>
        <p:spPr>
          <a:xfrm>
            <a:off x="2786758" y="3663812"/>
            <a:ext cx="6258443" cy="2470749"/>
          </a:xfrm>
          <a:prstGeom prst="rect">
            <a:avLst/>
          </a:prstGeom>
        </p:spPr>
      </p:pic>
      <p:pic>
        <p:nvPicPr>
          <p:cNvPr id="8" name="Picture 4" descr="https://encrypted-tbn2.gstatic.com/images?q=tbn:ANd9GcTBUxX3EsQUBv96cPWMVcSHUV_gInxWhO-7UVQV51K7RmmYQt08">
            <a:hlinkClick r:id="rId8"/>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4472"/>
          <a:stretch/>
        </p:blipFill>
        <p:spPr bwMode="auto">
          <a:xfrm>
            <a:off x="7311735" y="2050463"/>
            <a:ext cx="1703556" cy="149385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mcclupa\AppData\Local\Microsoft\Windows\Temporary Internet Files\Content.IE5\9XGBY936\Wire-corrosion---lowresolut.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835" y="4674610"/>
            <a:ext cx="2141506" cy="160613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097282" y="6138188"/>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1261383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041188" y="1855972"/>
            <a:ext cx="5010215" cy="4174438"/>
          </a:xfrm>
          <a:prstGeom prst="roundRect">
            <a:avLst/>
          </a:prstGeom>
          <a:solidFill>
            <a:schemeClr val="tx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n-US" dirty="0" smtClean="0"/>
              <a:t>Failure Sites</a:t>
            </a:r>
            <a:endParaRPr lang="en-US" dirty="0"/>
          </a:p>
        </p:txBody>
      </p:sp>
      <p:graphicFrame>
        <p:nvGraphicFramePr>
          <p:cNvPr id="6" name="Diagram 5"/>
          <p:cNvGraphicFramePr/>
          <p:nvPr>
            <p:extLst/>
          </p:nvPr>
        </p:nvGraphicFramePr>
        <p:xfrm>
          <a:off x="-1" y="6426200"/>
          <a:ext cx="9324465" cy="43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131"/>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148253" y="2166339"/>
            <a:ext cx="4796083" cy="355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05"/>
          <p:cNvSpPr txBox="1">
            <a:spLocks noChangeArrowheads="1"/>
          </p:cNvSpPr>
          <p:nvPr/>
        </p:nvSpPr>
        <p:spPr bwMode="auto">
          <a:xfrm>
            <a:off x="185650" y="1717075"/>
            <a:ext cx="3749742"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500">
                <a:solidFill>
                  <a:schemeClr val="tx1"/>
                </a:solidFill>
                <a:latin typeface="MS Gothic" pitchFamily="49" charset="-128"/>
                <a:ea typeface="ＭＳ Ｐゴシック" pitchFamily="24" charset="-128"/>
              </a:defRPr>
            </a:lvl1pPr>
            <a:lvl2pPr marL="37931725" indent="-37474525" eaLnBrk="0" hangingPunct="0">
              <a:defRPr sz="7500">
                <a:solidFill>
                  <a:schemeClr val="tx1"/>
                </a:solidFill>
                <a:latin typeface="MS Gothic" pitchFamily="49" charset="-128"/>
                <a:ea typeface="ＭＳ Ｐゴシック" pitchFamily="24" charset="-128"/>
              </a:defRPr>
            </a:lvl2pPr>
            <a:lvl3pPr eaLnBrk="0" hangingPunct="0">
              <a:defRPr sz="7500">
                <a:solidFill>
                  <a:schemeClr val="tx1"/>
                </a:solidFill>
                <a:latin typeface="MS Gothic" pitchFamily="49" charset="-128"/>
                <a:ea typeface="ＭＳ Ｐゴシック" pitchFamily="24" charset="-128"/>
              </a:defRPr>
            </a:lvl3pPr>
            <a:lvl4pPr eaLnBrk="0" hangingPunct="0">
              <a:defRPr sz="7500">
                <a:solidFill>
                  <a:schemeClr val="tx1"/>
                </a:solidFill>
                <a:latin typeface="MS Gothic" pitchFamily="49" charset="-128"/>
                <a:ea typeface="ＭＳ Ｐゴシック" pitchFamily="24" charset="-128"/>
              </a:defRPr>
            </a:lvl4pPr>
            <a:lvl5pPr eaLnBrk="0" hangingPunct="0">
              <a:defRPr sz="7500">
                <a:solidFill>
                  <a:schemeClr val="tx1"/>
                </a:solidFill>
                <a:latin typeface="MS Gothic" pitchFamily="49" charset="-128"/>
                <a:ea typeface="ＭＳ Ｐゴシック" pitchFamily="24" charset="-128"/>
              </a:defRPr>
            </a:lvl5pPr>
            <a:lvl6pPr marL="457200" eaLnBrk="0" fontAlgn="base" hangingPunct="0">
              <a:spcBef>
                <a:spcPct val="0"/>
              </a:spcBef>
              <a:spcAft>
                <a:spcPct val="0"/>
              </a:spcAft>
              <a:defRPr sz="7500">
                <a:solidFill>
                  <a:schemeClr val="tx1"/>
                </a:solidFill>
                <a:latin typeface="MS Gothic" pitchFamily="49" charset="-128"/>
                <a:ea typeface="ＭＳ Ｐゴシック" pitchFamily="24" charset="-128"/>
              </a:defRPr>
            </a:lvl6pPr>
            <a:lvl7pPr marL="914400" eaLnBrk="0" fontAlgn="base" hangingPunct="0">
              <a:spcBef>
                <a:spcPct val="0"/>
              </a:spcBef>
              <a:spcAft>
                <a:spcPct val="0"/>
              </a:spcAft>
              <a:defRPr sz="7500">
                <a:solidFill>
                  <a:schemeClr val="tx1"/>
                </a:solidFill>
                <a:latin typeface="MS Gothic" pitchFamily="49" charset="-128"/>
                <a:ea typeface="ＭＳ Ｐゴシック" pitchFamily="24" charset="-128"/>
              </a:defRPr>
            </a:lvl7pPr>
            <a:lvl8pPr marL="1371600" eaLnBrk="0" fontAlgn="base" hangingPunct="0">
              <a:spcBef>
                <a:spcPct val="0"/>
              </a:spcBef>
              <a:spcAft>
                <a:spcPct val="0"/>
              </a:spcAft>
              <a:defRPr sz="7500">
                <a:solidFill>
                  <a:schemeClr val="tx1"/>
                </a:solidFill>
                <a:latin typeface="MS Gothic" pitchFamily="49" charset="-128"/>
                <a:ea typeface="ＭＳ Ｐゴシック" pitchFamily="24" charset="-128"/>
              </a:defRPr>
            </a:lvl8pPr>
            <a:lvl9pPr marL="1828800" eaLnBrk="0" fontAlgn="base" hangingPunct="0">
              <a:spcBef>
                <a:spcPct val="0"/>
              </a:spcBef>
              <a:spcAft>
                <a:spcPct val="0"/>
              </a:spcAft>
              <a:defRPr sz="7500">
                <a:solidFill>
                  <a:schemeClr val="tx1"/>
                </a:solidFill>
                <a:latin typeface="MS Gothic" pitchFamily="49" charset="-128"/>
                <a:ea typeface="ＭＳ Ｐゴシック" pitchFamily="24" charset="-128"/>
              </a:defRPr>
            </a:lvl9pPr>
          </a:lstStyle>
          <a:p>
            <a:pPr marL="342900" indent="-342900" eaLnBrk="1" hangingPunct="1">
              <a:spcAft>
                <a:spcPts val="1800"/>
              </a:spcAft>
              <a:buFont typeface="Arial" panose="020B0604020202020204" pitchFamily="34" charset="0"/>
              <a:buChar char="•"/>
            </a:pPr>
            <a:r>
              <a:rPr lang="en-US" altLang="en-US" sz="2000" dirty="0">
                <a:solidFill>
                  <a:prstClr val="white"/>
                </a:solidFill>
                <a:latin typeface="Comic Sans MS" panose="030F0702030302020204" pitchFamily="66" charset="0"/>
                <a:cs typeface="Helvetica" pitchFamily="24" charset="0"/>
              </a:rPr>
              <a:t>Statistical failure studies indicate electronics are a major cause of unscheduled </a:t>
            </a:r>
            <a:r>
              <a:rPr lang="en-US" altLang="en-US" sz="2000" dirty="0" smtClean="0">
                <a:solidFill>
                  <a:prstClr val="white"/>
                </a:solidFill>
                <a:latin typeface="Comic Sans MS" panose="030F0702030302020204" pitchFamily="66" charset="0"/>
                <a:cs typeface="Helvetica" pitchFamily="24" charset="0"/>
              </a:rPr>
              <a:t>maintenance.</a:t>
            </a:r>
          </a:p>
          <a:p>
            <a:pPr marL="342900" indent="-342900" eaLnBrk="1" hangingPunct="1">
              <a:spcAft>
                <a:spcPts val="1800"/>
              </a:spcAft>
              <a:buFont typeface="Arial" panose="020B0604020202020204" pitchFamily="34" charset="0"/>
              <a:buChar char="•"/>
            </a:pPr>
            <a:r>
              <a:rPr lang="en-US" altLang="en-US" sz="2000" dirty="0" smtClean="0">
                <a:solidFill>
                  <a:prstClr val="white"/>
                </a:solidFill>
                <a:latin typeface="Comic Sans MS" panose="030F0702030302020204" pitchFamily="66" charset="0"/>
                <a:cs typeface="Helvetica" pitchFamily="24" charset="0"/>
              </a:rPr>
              <a:t>Electronics </a:t>
            </a:r>
            <a:r>
              <a:rPr lang="en-US" altLang="en-US" sz="2000" dirty="0">
                <a:solidFill>
                  <a:prstClr val="white"/>
                </a:solidFill>
                <a:latin typeface="Comic Sans MS" panose="030F0702030302020204" pitchFamily="66" charset="0"/>
                <a:cs typeface="Helvetica" pitchFamily="24" charset="0"/>
              </a:rPr>
              <a:t>have short repair times but harsh environmental conditions can make wind turbines inaccessible</a:t>
            </a:r>
            <a:r>
              <a:rPr lang="en-US" altLang="en-US" sz="2000" dirty="0" smtClean="0">
                <a:solidFill>
                  <a:prstClr val="white"/>
                </a:solidFill>
                <a:latin typeface="Comic Sans MS" panose="030F0702030302020204" pitchFamily="66" charset="0"/>
                <a:cs typeface="Helvetica" pitchFamily="24" charset="0"/>
              </a:rPr>
              <a:t>.</a:t>
            </a:r>
          </a:p>
          <a:p>
            <a:pPr marL="342900" indent="-342900" eaLnBrk="1" hangingPunct="1">
              <a:spcAft>
                <a:spcPts val="1800"/>
              </a:spcAft>
              <a:buFont typeface="Arial" panose="020B0604020202020204" pitchFamily="34" charset="0"/>
              <a:buChar char="•"/>
            </a:pPr>
            <a:r>
              <a:rPr lang="en-US" altLang="en-US" sz="2000" dirty="0" smtClean="0">
                <a:solidFill>
                  <a:prstClr val="white"/>
                </a:solidFill>
                <a:latin typeface="Comic Sans MS" panose="030F0702030302020204" pitchFamily="66" charset="0"/>
                <a:cs typeface="Helvetica" pitchFamily="24" charset="0"/>
              </a:rPr>
              <a:t>Power Electronic Failures can propagate to the grid.</a:t>
            </a:r>
            <a:endParaRPr lang="en-US" altLang="en-US" sz="2000" dirty="0">
              <a:solidFill>
                <a:prstClr val="white"/>
              </a:solidFill>
              <a:latin typeface="Comic Sans MS" panose="030F0702030302020204" pitchFamily="66" charset="0"/>
              <a:cs typeface="Helvetica" pitchFamily="24" charset="0"/>
            </a:endParaRPr>
          </a:p>
        </p:txBody>
      </p:sp>
      <p:sp>
        <p:nvSpPr>
          <p:cNvPr id="10" name="Rectangle 9"/>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1583339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type="title" idx="4294967295"/>
          </p:nvPr>
        </p:nvSpPr>
        <p:spPr>
          <a:xfrm>
            <a:off x="-90205" y="209971"/>
            <a:ext cx="9144000" cy="750888"/>
          </a:xfrm>
          <a:noFill/>
        </p:spPr>
        <p:txBody>
          <a:bodyPr>
            <a:noAutofit/>
          </a:bodyPr>
          <a:lstStyle/>
          <a:p>
            <a:r>
              <a:rPr lang="en-US" altLang="en-US" sz="3600" dirty="0"/>
              <a:t>Corrosive </a:t>
            </a:r>
            <a:r>
              <a:rPr lang="en-US" altLang="en-US" sz="3600" dirty="0" smtClean="0"/>
              <a:t>Environments and Interconnect Corrosion: Copper Interconnects</a:t>
            </a:r>
            <a:endParaRPr lang="en-US" altLang="en-US" sz="3600" dirty="0"/>
          </a:p>
        </p:txBody>
      </p:sp>
      <p:pic>
        <p:nvPicPr>
          <p:cNvPr id="126982" name="Picture 7" descr="vindmoellepartkvestas3.jpg"/>
          <p:cNvPicPr>
            <a:picLocks noChangeAspect="1"/>
          </p:cNvPicPr>
          <p:nvPr/>
        </p:nvPicPr>
        <p:blipFill rotWithShape="1">
          <a:blip r:embed="rId3">
            <a:extLst>
              <a:ext uri="{BEBA8EAE-BF5A-486C-A8C5-ECC9F3942E4B}">
                <a14:imgProps xmlns:a14="http://schemas.microsoft.com/office/drawing/2010/main">
                  <a14:imgLayer r:embed="rId4">
                    <a14:imgEffect>
                      <a14:sharpenSoften amount="1000"/>
                    </a14:imgEffect>
                  </a14:imgLayer>
                </a14:imgProps>
              </a:ext>
              <a:ext uri="{28A0092B-C50C-407E-A947-70E740481C1C}">
                <a14:useLocalDpi xmlns:a14="http://schemas.microsoft.com/office/drawing/2010/main" val="0"/>
              </a:ext>
            </a:extLst>
          </a:blip>
          <a:srcRect b="12399"/>
          <a:stretch/>
        </p:blipFill>
        <p:spPr bwMode="auto">
          <a:xfrm>
            <a:off x="55736" y="1236898"/>
            <a:ext cx="8852118" cy="5104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59489" y="1344747"/>
            <a:ext cx="3936296" cy="3939540"/>
          </a:xfrm>
          <a:prstGeom prst="rect">
            <a:avLst/>
          </a:prstGeom>
          <a:noFill/>
        </p:spPr>
        <p:txBody>
          <a:bodyPr wrap="square">
            <a:spAutoFit/>
          </a:bodyPr>
          <a:lstStyle>
            <a:lvl1pPr marL="342900" indent="-342900">
              <a:defRPr>
                <a:solidFill>
                  <a:schemeClr val="tx1"/>
                </a:solidFill>
                <a:latin typeface="Arial" pitchFamily="34" charset="0"/>
              </a:defRPr>
            </a:lvl1pPr>
            <a:lvl2pPr marL="37931725" indent="-37474525">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Aft>
                <a:spcPts val="600"/>
              </a:spcAft>
              <a:buFontTx/>
              <a:buChar char="•"/>
            </a:pPr>
            <a:r>
              <a:rPr lang="en-US" altLang="en-US" sz="2000" b="0" dirty="0">
                <a:solidFill>
                  <a:srgbClr val="FFFF00"/>
                </a:solidFill>
                <a:latin typeface="Times New Roman" pitchFamily="18" charset="0"/>
                <a:ea typeface="MS PGothic" pitchFamily="34" charset="-128"/>
              </a:rPr>
              <a:t>Structures located over or within 2500 feet of a body of water containing chloride above 2000 ppm are considered to be marine structures.</a:t>
            </a:r>
          </a:p>
          <a:p>
            <a:pPr>
              <a:spcAft>
                <a:spcPts val="600"/>
              </a:spcAft>
              <a:buFontTx/>
              <a:buChar char="•"/>
            </a:pPr>
            <a:r>
              <a:rPr lang="en-US" altLang="en-US" sz="2000" b="0" dirty="0">
                <a:solidFill>
                  <a:srgbClr val="FFFF00"/>
                </a:solidFill>
                <a:latin typeface="Times New Roman" pitchFamily="18" charset="0"/>
                <a:ea typeface="MS PGothic" pitchFamily="34" charset="-128"/>
              </a:rPr>
              <a:t>Marine  environments are characterized by sodium chloride that is easily carried by sea spray, mist or fog.</a:t>
            </a:r>
          </a:p>
          <a:p>
            <a:pPr>
              <a:spcAft>
                <a:spcPts val="600"/>
              </a:spcAft>
              <a:buFontTx/>
              <a:buChar char="•"/>
            </a:pPr>
            <a:r>
              <a:rPr lang="en-US" altLang="en-US" sz="2000" b="0" dirty="0">
                <a:solidFill>
                  <a:srgbClr val="FFFF00"/>
                </a:solidFill>
                <a:latin typeface="Times New Roman" pitchFamily="18" charset="0"/>
                <a:ea typeface="MS PGothic" pitchFamily="34" charset="-128"/>
              </a:rPr>
              <a:t>Temperature, relative humidity, and wet/dry time all effect the corrosion potential</a:t>
            </a:r>
          </a:p>
        </p:txBody>
      </p:sp>
      <p:sp>
        <p:nvSpPr>
          <p:cNvPr id="5" name="Rectangle 11"/>
          <p:cNvSpPr txBox="1">
            <a:spLocks noChangeArrowheads="1"/>
          </p:cNvSpPr>
          <p:nvPr/>
        </p:nvSpPr>
        <p:spPr bwMode="auto">
          <a:xfrm>
            <a:off x="4199538" y="1314155"/>
            <a:ext cx="4830762" cy="4000724"/>
          </a:xfrm>
          <a:prstGeom prst="rect">
            <a:avLst/>
          </a:prstGeom>
          <a:noFill/>
          <a:ln w="9525">
            <a:noFill/>
            <a:miter lim="800000"/>
            <a:headEnd/>
            <a:tailEnd/>
          </a:ln>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marL="457200" fontAlgn="base">
              <a:spcBef>
                <a:spcPct val="0"/>
              </a:spcBef>
              <a:spcAft>
                <a:spcPct val="0"/>
              </a:spcAft>
              <a:defRPr>
                <a:solidFill>
                  <a:schemeClr val="tx1"/>
                </a:solidFill>
                <a:latin typeface="Arial" pitchFamily="34" charset="0"/>
              </a:defRPr>
            </a:lvl6pPr>
            <a:lvl7pPr marL="914400" fontAlgn="base">
              <a:spcBef>
                <a:spcPct val="0"/>
              </a:spcBef>
              <a:spcAft>
                <a:spcPct val="0"/>
              </a:spcAft>
              <a:defRPr>
                <a:solidFill>
                  <a:schemeClr val="tx1"/>
                </a:solidFill>
                <a:latin typeface="Arial" pitchFamily="34" charset="0"/>
              </a:defRPr>
            </a:lvl7pPr>
            <a:lvl8pPr marL="1371600" fontAlgn="base">
              <a:spcBef>
                <a:spcPct val="0"/>
              </a:spcBef>
              <a:spcAft>
                <a:spcPct val="0"/>
              </a:spcAft>
              <a:defRPr>
                <a:solidFill>
                  <a:schemeClr val="tx1"/>
                </a:solidFill>
                <a:latin typeface="Arial" pitchFamily="34" charset="0"/>
              </a:defRPr>
            </a:lvl8pPr>
            <a:lvl9pPr marL="1828800" fontAlgn="base">
              <a:spcBef>
                <a:spcPct val="0"/>
              </a:spcBef>
              <a:spcAft>
                <a:spcPct val="0"/>
              </a:spcAft>
              <a:defRPr>
                <a:solidFill>
                  <a:schemeClr val="tx1"/>
                </a:solidFill>
                <a:latin typeface="Arial" pitchFamily="34" charset="0"/>
              </a:defRPr>
            </a:lvl9pPr>
          </a:lstStyle>
          <a:p>
            <a:pPr>
              <a:spcAft>
                <a:spcPts val="600"/>
              </a:spcAft>
              <a:buFontTx/>
              <a:buChar char="•"/>
            </a:pPr>
            <a:r>
              <a:rPr lang="en-US" altLang="en-US" sz="2000" b="0" dirty="0">
                <a:solidFill>
                  <a:srgbClr val="FFFF00"/>
                </a:solidFill>
                <a:latin typeface="Times New Roman" pitchFamily="18" charset="0"/>
                <a:ea typeface="MS PGothic" pitchFamily="34" charset="-128"/>
              </a:rPr>
              <a:t>Corrosion of copper in the atmosphere results in a thin layer of corrosion, typically referred to as the patina.</a:t>
            </a:r>
          </a:p>
          <a:p>
            <a:pPr>
              <a:spcAft>
                <a:spcPts val="600"/>
              </a:spcAft>
              <a:buFontTx/>
              <a:buChar char="•"/>
            </a:pPr>
            <a:r>
              <a:rPr lang="en-US" altLang="en-US" sz="2000" b="0" dirty="0">
                <a:solidFill>
                  <a:srgbClr val="FFFF00"/>
                </a:solidFill>
                <a:latin typeface="Times New Roman" pitchFamily="18" charset="0"/>
                <a:ea typeface="MS PGothic" pitchFamily="34" charset="-128"/>
              </a:rPr>
              <a:t>Higher concentrations of chlorides in marine air cause copper to acquire a patina sooner than other locations.</a:t>
            </a:r>
          </a:p>
          <a:p>
            <a:pPr>
              <a:spcAft>
                <a:spcPts val="600"/>
              </a:spcAft>
              <a:buFontTx/>
              <a:buChar char="•"/>
            </a:pPr>
            <a:r>
              <a:rPr lang="en-US" altLang="en-US" sz="2000" b="0" dirty="0">
                <a:solidFill>
                  <a:srgbClr val="FFFF00"/>
                </a:solidFill>
                <a:latin typeface="Times New Roman" pitchFamily="18" charset="0"/>
                <a:ea typeface="MS PGothic" pitchFamily="34" charset="-128"/>
              </a:rPr>
              <a:t>The rate of copper corrosion layer formation varies in different environments:</a:t>
            </a:r>
          </a:p>
          <a:p>
            <a:pPr lvl="1">
              <a:spcAft>
                <a:spcPts val="600"/>
              </a:spcAft>
              <a:buFontTx/>
              <a:buChar char="–"/>
            </a:pPr>
            <a:r>
              <a:rPr lang="en-US" altLang="en-US" sz="2000" b="0" dirty="0" smtClean="0">
                <a:solidFill>
                  <a:srgbClr val="FFFF00"/>
                </a:solidFill>
                <a:latin typeface="Times New Roman" pitchFamily="18" charset="0"/>
                <a:ea typeface="MS PGothic" pitchFamily="34" charset="-128"/>
              </a:rPr>
              <a:t>Land </a:t>
            </a:r>
            <a:r>
              <a:rPr lang="en-US" altLang="en-US" sz="2000" dirty="0">
                <a:solidFill>
                  <a:srgbClr val="FFFF00"/>
                </a:solidFill>
                <a:latin typeface="Times New Roman" pitchFamily="18" charset="0"/>
                <a:ea typeface="MS PGothic" pitchFamily="34" charset="-128"/>
              </a:rPr>
              <a:t>≈ </a:t>
            </a:r>
            <a:r>
              <a:rPr lang="en-US" altLang="en-US" sz="2000" b="0" dirty="0">
                <a:solidFill>
                  <a:srgbClr val="FFFF00"/>
                </a:solidFill>
                <a:latin typeface="Times New Roman" pitchFamily="18" charset="0"/>
                <a:ea typeface="MS PGothic" pitchFamily="34" charset="-128"/>
              </a:rPr>
              <a:t>0.5 µm/year</a:t>
            </a:r>
          </a:p>
          <a:p>
            <a:pPr lvl="1">
              <a:spcAft>
                <a:spcPts val="600"/>
              </a:spcAft>
              <a:buFontTx/>
              <a:buChar char="–"/>
            </a:pPr>
            <a:r>
              <a:rPr lang="en-US" altLang="en-US" sz="2000" b="0" dirty="0" smtClean="0">
                <a:solidFill>
                  <a:srgbClr val="FFFF00"/>
                </a:solidFill>
                <a:latin typeface="Times New Roman" pitchFamily="18" charset="0"/>
                <a:ea typeface="MS PGothic" pitchFamily="34" charset="-128"/>
              </a:rPr>
              <a:t>Marine</a:t>
            </a:r>
            <a:r>
              <a:rPr lang="en-US" altLang="en-US" sz="2000" dirty="0" smtClean="0">
                <a:solidFill>
                  <a:srgbClr val="FFFF00"/>
                </a:solidFill>
                <a:latin typeface="Times New Roman" pitchFamily="18" charset="0"/>
                <a:ea typeface="MS PGothic" pitchFamily="34" charset="-128"/>
              </a:rPr>
              <a:t> </a:t>
            </a:r>
            <a:r>
              <a:rPr lang="en-US" altLang="en-US" sz="2000" dirty="0">
                <a:solidFill>
                  <a:srgbClr val="FFFF00"/>
                </a:solidFill>
                <a:latin typeface="Times New Roman" pitchFamily="18" charset="0"/>
                <a:ea typeface="MS PGothic" pitchFamily="34" charset="-128"/>
              </a:rPr>
              <a:t>≈ </a:t>
            </a:r>
            <a:r>
              <a:rPr lang="en-US" altLang="en-US" sz="2000" b="0" dirty="0">
                <a:solidFill>
                  <a:srgbClr val="FFFF00"/>
                </a:solidFill>
                <a:latin typeface="Times New Roman" pitchFamily="18" charset="0"/>
                <a:ea typeface="MS PGothic" pitchFamily="34" charset="-128"/>
              </a:rPr>
              <a:t>1 µm/year</a:t>
            </a:r>
          </a:p>
        </p:txBody>
      </p:sp>
      <p:sp>
        <p:nvSpPr>
          <p:cNvPr id="7" name="Rectangle 6"/>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774117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147048"/>
            <a:ext cx="8229600" cy="715962"/>
          </a:xfrm>
        </p:spPr>
        <p:txBody>
          <a:bodyPr>
            <a:noAutofit/>
          </a:bodyPr>
          <a:lstStyle/>
          <a:p>
            <a:r>
              <a:rPr lang="en-US" altLang="en-US" sz="2800" dirty="0" smtClean="0"/>
              <a:t>Copper Interconnect Corrosion in Power Converter</a:t>
            </a:r>
            <a:endParaRPr lang="en-US" altLang="en-US" sz="2800" dirty="0"/>
          </a:p>
        </p:txBody>
      </p:sp>
      <p:pic>
        <p:nvPicPr>
          <p:cNvPr id="106500" name="Picture 4"/>
          <p:cNvPicPr>
            <a:picLocks noChangeAspect="1" noChangeArrowheads="1"/>
          </p:cNvPicPr>
          <p:nvPr/>
        </p:nvPicPr>
        <p:blipFill>
          <a:blip r:embed="rId3">
            <a:extLst>
              <a:ext uri="{28A0092B-C50C-407E-A947-70E740481C1C}">
                <a14:useLocalDpi xmlns:a14="http://schemas.microsoft.com/office/drawing/2010/main" val="0"/>
              </a:ext>
            </a:extLst>
          </a:blip>
          <a:srcRect t="11250" b="32500"/>
          <a:stretch>
            <a:fillRect/>
          </a:stretch>
        </p:blipFill>
        <p:spPr bwMode="auto">
          <a:xfrm>
            <a:off x="682625" y="907256"/>
            <a:ext cx="7778750" cy="2909888"/>
          </a:xfrm>
          <a:prstGeom prst="rect">
            <a:avLst/>
          </a:prstGeom>
          <a:no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6502" name="Oval 6"/>
          <p:cNvSpPr>
            <a:spLocks noChangeArrowheads="1"/>
          </p:cNvSpPr>
          <p:nvPr/>
        </p:nvSpPr>
        <p:spPr bwMode="auto">
          <a:xfrm>
            <a:off x="7609699" y="2423336"/>
            <a:ext cx="788951" cy="1085407"/>
          </a:xfrm>
          <a:prstGeom prst="ellipse">
            <a:avLst/>
          </a:prstGeom>
          <a:noFill/>
          <a:ln w="38100">
            <a:solidFill>
              <a:schemeClr val="bg1"/>
            </a:solidFill>
            <a:round/>
            <a:headEnd/>
            <a:tailEnd/>
          </a:ln>
          <a:effectLst/>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504" name="Line 8"/>
          <p:cNvSpPr>
            <a:spLocks noChangeShapeType="1"/>
          </p:cNvSpPr>
          <p:nvPr/>
        </p:nvSpPr>
        <p:spPr bwMode="auto">
          <a:xfrm flipH="1">
            <a:off x="3080918" y="2423337"/>
            <a:ext cx="4923255" cy="1500077"/>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0919" y="3923414"/>
            <a:ext cx="1862888" cy="24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9990" y="5479313"/>
            <a:ext cx="3723768" cy="87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 1"/>
          <p:cNvPicPr>
            <a:picLocks noChangeAspect="1" noChangeArrowheads="1"/>
          </p:cNvPicPr>
          <p:nvPr/>
        </p:nvPicPr>
        <p:blipFill>
          <a:blip r:embed="rId6">
            <a:extLst>
              <a:ext uri="{28A0092B-C50C-407E-A947-70E740481C1C}">
                <a14:useLocalDpi xmlns:a14="http://schemas.microsoft.com/office/drawing/2010/main" val="0"/>
              </a:ext>
            </a:extLst>
          </a:blip>
          <a:srcRect t="-272" b="-272"/>
          <a:stretch>
            <a:fillRect/>
          </a:stretch>
        </p:blipFill>
        <p:spPr bwMode="auto">
          <a:xfrm>
            <a:off x="138223" y="3923414"/>
            <a:ext cx="2917677" cy="24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6"/>
          <p:cNvSpPr>
            <a:spLocks noChangeArrowheads="1"/>
          </p:cNvSpPr>
          <p:nvPr/>
        </p:nvSpPr>
        <p:spPr bwMode="auto">
          <a:xfrm>
            <a:off x="3783049" y="5686867"/>
            <a:ext cx="788951" cy="542704"/>
          </a:xfrm>
          <a:prstGeom prst="ellipse">
            <a:avLst/>
          </a:prstGeom>
          <a:noFill/>
          <a:ln w="38100">
            <a:solidFill>
              <a:schemeClr val="bg1"/>
            </a:solidFill>
            <a:round/>
            <a:headEnd/>
            <a:tailEnd/>
          </a:ln>
          <a:effectLst/>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Line 7"/>
          <p:cNvSpPr>
            <a:spLocks noChangeShapeType="1"/>
          </p:cNvSpPr>
          <p:nvPr/>
        </p:nvSpPr>
        <p:spPr bwMode="auto">
          <a:xfrm flipH="1">
            <a:off x="4181804" y="5497033"/>
            <a:ext cx="943087" cy="189834"/>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Line 8"/>
          <p:cNvSpPr>
            <a:spLocks noChangeShapeType="1"/>
          </p:cNvSpPr>
          <p:nvPr/>
        </p:nvSpPr>
        <p:spPr bwMode="auto">
          <a:xfrm flipH="1">
            <a:off x="4943807" y="3508743"/>
            <a:ext cx="3158202" cy="414671"/>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503" name="Line 7"/>
          <p:cNvSpPr>
            <a:spLocks noChangeShapeType="1"/>
          </p:cNvSpPr>
          <p:nvPr/>
        </p:nvSpPr>
        <p:spPr bwMode="auto">
          <a:xfrm flipH="1" flipV="1">
            <a:off x="4012362" y="6229571"/>
            <a:ext cx="1067626" cy="127118"/>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13"/>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3926271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5181600" y="2682875"/>
            <a:ext cx="3200400" cy="609600"/>
          </a:xfrm>
          <a:prstGeom prst="rect">
            <a:avLst/>
          </a:prstGeom>
          <a:solidFill>
            <a:schemeClr val="folHlink"/>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endParaRPr lang="en-US" altLang="en-US"/>
          </a:p>
        </p:txBody>
      </p:sp>
      <p:sp>
        <p:nvSpPr>
          <p:cNvPr id="6147" name="Rectangle 3"/>
          <p:cNvSpPr>
            <a:spLocks noChangeArrowheads="1"/>
          </p:cNvSpPr>
          <p:nvPr/>
        </p:nvSpPr>
        <p:spPr bwMode="auto">
          <a:xfrm>
            <a:off x="685800" y="2682875"/>
            <a:ext cx="3200400" cy="609600"/>
          </a:xfrm>
          <a:prstGeom prst="rect">
            <a:avLst/>
          </a:prstGeom>
          <a:solidFill>
            <a:schemeClr val="folHlink"/>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endParaRPr lang="en-US" altLang="en-US"/>
          </a:p>
        </p:txBody>
      </p:sp>
      <p:sp>
        <p:nvSpPr>
          <p:cNvPr id="6148" name="Rectangle 4"/>
          <p:cNvSpPr>
            <a:spLocks noChangeArrowheads="1"/>
          </p:cNvSpPr>
          <p:nvPr/>
        </p:nvSpPr>
        <p:spPr bwMode="auto">
          <a:xfrm>
            <a:off x="762000" y="2759075"/>
            <a:ext cx="3048000" cy="457200"/>
          </a:xfrm>
          <a:prstGeom prst="rect">
            <a:avLst/>
          </a:prstGeom>
          <a:solidFill>
            <a:srgbClr val="99CCFF"/>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endParaRPr lang="en-US" altLang="en-US"/>
          </a:p>
        </p:txBody>
      </p:sp>
      <p:sp>
        <p:nvSpPr>
          <p:cNvPr id="6149" name="Rectangle 5"/>
          <p:cNvSpPr>
            <a:spLocks noGrp="1" noChangeArrowheads="1"/>
          </p:cNvSpPr>
          <p:nvPr>
            <p:ph type="title"/>
          </p:nvPr>
        </p:nvSpPr>
        <p:spPr bwMode="auto">
          <a:xfrm>
            <a:off x="228600" y="28575"/>
            <a:ext cx="8686800" cy="66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eaLnBrk="1" hangingPunct="1"/>
            <a:r>
              <a:rPr lang="en-US" altLang="zh-CN" sz="3600" b="1" dirty="0" smtClean="0">
                <a:solidFill>
                  <a:schemeClr val="tx1"/>
                </a:solidFill>
                <a:ea typeface="SimSun" pitchFamily="2" charset="-122"/>
              </a:rPr>
              <a:t>2. Electrochemical Migration</a:t>
            </a:r>
            <a:endParaRPr lang="en-US" altLang="zh-CN" sz="3600" b="1" baseline="30000" dirty="0" smtClean="0">
              <a:solidFill>
                <a:schemeClr val="tx1"/>
              </a:solidFill>
              <a:ea typeface="SimSun" pitchFamily="2" charset="-122"/>
            </a:endParaRPr>
          </a:p>
        </p:txBody>
      </p:sp>
      <p:sp>
        <p:nvSpPr>
          <p:cNvPr id="6150" name="Rectangle 6"/>
          <p:cNvSpPr>
            <a:spLocks noChangeArrowheads="1"/>
          </p:cNvSpPr>
          <p:nvPr/>
        </p:nvSpPr>
        <p:spPr bwMode="auto">
          <a:xfrm>
            <a:off x="381000" y="714375"/>
            <a:ext cx="8013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lnSpc>
                <a:spcPct val="90000"/>
              </a:lnSpc>
              <a:spcBef>
                <a:spcPct val="20000"/>
              </a:spcBef>
            </a:pPr>
            <a:r>
              <a:rPr lang="en-US" altLang="zh-CN" sz="2000">
                <a:ea typeface="SimSun" pitchFamily="2" charset="-122"/>
              </a:rPr>
              <a:t>Electrochemical migration (ECM) is the growth of conductive metal filaments on or in a printed circuit board (PCB) under the influence of a DC voltage bias [IPC-TR-476A].</a:t>
            </a:r>
          </a:p>
        </p:txBody>
      </p:sp>
      <p:sp>
        <p:nvSpPr>
          <p:cNvPr id="6151" name="Rectangle 7"/>
          <p:cNvSpPr>
            <a:spLocks noGrp="1" noChangeArrowheads="1"/>
          </p:cNvSpPr>
          <p:nvPr>
            <p:ph type="body" sz="half" idx="2"/>
          </p:nvPr>
        </p:nvSpPr>
        <p:spPr bwMode="auto">
          <a:xfrm>
            <a:off x="381000" y="4168775"/>
            <a:ext cx="3886200" cy="1927225"/>
          </a:xfrm>
          <a:solidFill>
            <a:srgbClr val="CCFFFF"/>
          </a:solidFill>
          <a:ln>
            <a:solidFill>
              <a:schemeClr val="tx1"/>
            </a:solidFill>
            <a:miter lim="800000"/>
            <a:headEnd/>
            <a:tailEnd/>
          </a:ln>
        </p:spPr>
        <p:txBody>
          <a:bodyPr vert="horz" wrap="square" lIns="91440" tIns="45720" rIns="91440" bIns="45720" numCol="1" anchor="t" anchorCtr="0" compatLnSpc="1">
            <a:prstTxWarp prst="textNoShape">
              <a:avLst/>
            </a:prstTxWarp>
          </a:bodyPr>
          <a:lstStyle/>
          <a:p>
            <a:pPr marL="119063" indent="-119063" eaLnBrk="1" hangingPunct="1">
              <a:lnSpc>
                <a:spcPct val="80000"/>
              </a:lnSpc>
              <a:buFontTx/>
              <a:buNone/>
            </a:pPr>
            <a:r>
              <a:rPr lang="en-US" altLang="zh-CN" sz="1600" b="1" dirty="0" smtClean="0">
                <a:solidFill>
                  <a:schemeClr val="bg1"/>
                </a:solidFill>
                <a:ea typeface="SimSun" pitchFamily="2" charset="-122"/>
              </a:rPr>
              <a:t>Necessary Conditions for ECM </a:t>
            </a:r>
          </a:p>
          <a:p>
            <a:pPr marL="463550" lvl="1" indent="-230188" eaLnBrk="1" hangingPunct="1">
              <a:lnSpc>
                <a:spcPct val="80000"/>
              </a:lnSpc>
              <a:buFontTx/>
              <a:buChar char="•"/>
            </a:pPr>
            <a:r>
              <a:rPr lang="en-US" altLang="zh-CN" sz="1600" dirty="0" smtClean="0">
                <a:solidFill>
                  <a:schemeClr val="bg1"/>
                </a:solidFill>
                <a:ea typeface="SimSun" pitchFamily="2" charset="-122"/>
              </a:rPr>
              <a:t>Electrical carriers (such as ions).</a:t>
            </a:r>
          </a:p>
          <a:p>
            <a:pPr marL="463550" lvl="1" indent="-230188" eaLnBrk="1" hangingPunct="1">
              <a:lnSpc>
                <a:spcPct val="80000"/>
              </a:lnSpc>
              <a:buFontTx/>
              <a:buChar char="•"/>
            </a:pPr>
            <a:r>
              <a:rPr lang="en-US" altLang="zh-CN" sz="1600" dirty="0" smtClean="0">
                <a:solidFill>
                  <a:schemeClr val="bg1"/>
                </a:solidFill>
                <a:ea typeface="SimSun" pitchFamily="2" charset="-122"/>
              </a:rPr>
              <a:t>A medium, usually water, to dissolve the ionic materials and sustain them in their mobile ionic state.</a:t>
            </a:r>
          </a:p>
          <a:p>
            <a:pPr marL="463550" lvl="1" indent="-230188" eaLnBrk="1" hangingPunct="1">
              <a:lnSpc>
                <a:spcPct val="80000"/>
              </a:lnSpc>
              <a:buFontTx/>
              <a:buChar char="•"/>
            </a:pPr>
            <a:r>
              <a:rPr lang="en-US" altLang="zh-CN" sz="1600" dirty="0" smtClean="0">
                <a:solidFill>
                  <a:schemeClr val="bg1"/>
                </a:solidFill>
                <a:ea typeface="SimSun" pitchFamily="2" charset="-122"/>
              </a:rPr>
              <a:t>Electrical potential between the electrodes to establish an ionic current in the liquid medium.</a:t>
            </a:r>
          </a:p>
        </p:txBody>
      </p:sp>
      <p:sp>
        <p:nvSpPr>
          <p:cNvPr id="6152" name="Rectangle 8"/>
          <p:cNvSpPr>
            <a:spLocks noChangeArrowheads="1"/>
          </p:cNvSpPr>
          <p:nvPr/>
        </p:nvSpPr>
        <p:spPr bwMode="auto">
          <a:xfrm>
            <a:off x="4737100" y="4079875"/>
            <a:ext cx="3886200" cy="1993900"/>
          </a:xfrm>
          <a:prstGeom prst="rect">
            <a:avLst/>
          </a:prstGeom>
          <a:solidFill>
            <a:srgbClr val="FFFF66"/>
          </a:solidFill>
          <a:ln w="9525">
            <a:solidFill>
              <a:schemeClr val="tx1"/>
            </a:solidFill>
            <a:miter lim="800000"/>
            <a:headEnd/>
            <a:tailEnd/>
          </a:ln>
        </p:spPr>
        <p:txBody>
          <a:bodyPr/>
          <a:lstStyle>
            <a:lvl1pPr marL="119063" indent="-119063" eaLnBrk="0" hangingPunct="0">
              <a:defRPr sz="3600">
                <a:solidFill>
                  <a:schemeClr val="tx1"/>
                </a:solidFill>
                <a:latin typeface="Times New Roman" pitchFamily="18" charset="0"/>
              </a:defRPr>
            </a:lvl1pPr>
            <a:lvl2pPr marL="463550" indent="-230188"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a:solidFill>
                  <a:schemeClr val="bg1"/>
                </a:solidFill>
                <a:ea typeface="SimSun" pitchFamily="2" charset="-122"/>
              </a:rPr>
              <a:t>Stages of ECM</a:t>
            </a:r>
          </a:p>
          <a:p>
            <a:pPr lvl="1" eaLnBrk="1" hangingPunct="1">
              <a:spcBef>
                <a:spcPct val="20000"/>
              </a:spcBef>
              <a:buFontTx/>
              <a:buChar char="•"/>
            </a:pPr>
            <a:r>
              <a:rPr lang="en-US" altLang="zh-CN" sz="1800">
                <a:solidFill>
                  <a:schemeClr val="bg1"/>
                </a:solidFill>
                <a:ea typeface="SimSun" pitchFamily="2" charset="-122"/>
              </a:rPr>
              <a:t>Path formation</a:t>
            </a:r>
          </a:p>
          <a:p>
            <a:pPr lvl="1" eaLnBrk="1" hangingPunct="1">
              <a:spcBef>
                <a:spcPct val="20000"/>
              </a:spcBef>
              <a:buFontTx/>
              <a:buChar char="•"/>
            </a:pPr>
            <a:r>
              <a:rPr lang="en-US" altLang="zh-CN" sz="1800">
                <a:solidFill>
                  <a:schemeClr val="bg1"/>
                </a:solidFill>
                <a:ea typeface="SimSun" pitchFamily="2" charset="-122"/>
              </a:rPr>
              <a:t>Electrodissolution</a:t>
            </a:r>
          </a:p>
          <a:p>
            <a:pPr lvl="1" eaLnBrk="1" hangingPunct="1">
              <a:spcBef>
                <a:spcPct val="20000"/>
              </a:spcBef>
              <a:buFontTx/>
              <a:buChar char="•"/>
            </a:pPr>
            <a:r>
              <a:rPr lang="en-US" altLang="zh-CN" sz="1800">
                <a:solidFill>
                  <a:schemeClr val="bg1"/>
                </a:solidFill>
                <a:ea typeface="SimSun" pitchFamily="2" charset="-122"/>
              </a:rPr>
              <a:t>Ionic transport</a:t>
            </a:r>
          </a:p>
          <a:p>
            <a:pPr lvl="1" eaLnBrk="1" hangingPunct="1">
              <a:spcBef>
                <a:spcPct val="20000"/>
              </a:spcBef>
              <a:buFontTx/>
              <a:buChar char="•"/>
            </a:pPr>
            <a:r>
              <a:rPr lang="en-US" altLang="zh-CN" sz="1800">
                <a:solidFill>
                  <a:schemeClr val="bg1"/>
                </a:solidFill>
                <a:ea typeface="SimSun" pitchFamily="2" charset="-122"/>
              </a:rPr>
              <a:t>Electrodeposition</a:t>
            </a:r>
          </a:p>
          <a:p>
            <a:pPr lvl="1" eaLnBrk="1" hangingPunct="1">
              <a:spcBef>
                <a:spcPct val="20000"/>
              </a:spcBef>
              <a:buFontTx/>
              <a:buChar char="•"/>
            </a:pPr>
            <a:r>
              <a:rPr lang="en-US" altLang="zh-CN" sz="1800">
                <a:solidFill>
                  <a:schemeClr val="bg1"/>
                </a:solidFill>
                <a:ea typeface="SimSun" pitchFamily="2" charset="-122"/>
              </a:rPr>
              <a:t>Filament growth</a:t>
            </a:r>
          </a:p>
        </p:txBody>
      </p:sp>
      <p:sp>
        <p:nvSpPr>
          <p:cNvPr id="6153" name="Rectangle 9"/>
          <p:cNvSpPr>
            <a:spLocks noChangeArrowheads="1"/>
          </p:cNvSpPr>
          <p:nvPr/>
        </p:nvSpPr>
        <p:spPr bwMode="auto">
          <a:xfrm>
            <a:off x="685800" y="3228975"/>
            <a:ext cx="7696200" cy="762000"/>
          </a:xfrm>
          <a:prstGeom prst="rect">
            <a:avLst/>
          </a:prstGeom>
          <a:solidFill>
            <a:srgbClr val="339966"/>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a:ea typeface="SimSun" pitchFamily="2" charset="-122"/>
              </a:rPr>
              <a:t>Substrate</a:t>
            </a:r>
          </a:p>
        </p:txBody>
      </p:sp>
      <p:sp>
        <p:nvSpPr>
          <p:cNvPr id="6154" name="Rectangle 10"/>
          <p:cNvSpPr>
            <a:spLocks noChangeArrowheads="1"/>
          </p:cNvSpPr>
          <p:nvPr/>
        </p:nvSpPr>
        <p:spPr bwMode="auto">
          <a:xfrm>
            <a:off x="863600" y="2847975"/>
            <a:ext cx="2870200" cy="381000"/>
          </a:xfrm>
          <a:prstGeom prst="rect">
            <a:avLst/>
          </a:prstGeom>
          <a:solidFill>
            <a:srgbClr val="FFFF99"/>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600" dirty="0">
                <a:solidFill>
                  <a:schemeClr val="bg1"/>
                </a:solidFill>
                <a:ea typeface="SimSun" pitchFamily="2" charset="-122"/>
              </a:rPr>
              <a:t>Anode (Cu): </a:t>
            </a:r>
            <a:r>
              <a:rPr lang="en-US" altLang="zh-CN" sz="1600" dirty="0" err="1">
                <a:solidFill>
                  <a:schemeClr val="bg1"/>
                </a:solidFill>
                <a:ea typeface="SimSun" pitchFamily="2" charset="-122"/>
              </a:rPr>
              <a:t>electrodissolution</a:t>
            </a:r>
            <a:endParaRPr lang="en-US" altLang="zh-CN" sz="1600" dirty="0">
              <a:solidFill>
                <a:schemeClr val="bg1"/>
              </a:solidFill>
              <a:ea typeface="SimSun" pitchFamily="2" charset="-122"/>
            </a:endParaRPr>
          </a:p>
        </p:txBody>
      </p:sp>
      <p:sp>
        <p:nvSpPr>
          <p:cNvPr id="6155" name="Rectangle 11"/>
          <p:cNvSpPr>
            <a:spLocks noChangeArrowheads="1"/>
          </p:cNvSpPr>
          <p:nvPr/>
        </p:nvSpPr>
        <p:spPr bwMode="auto">
          <a:xfrm>
            <a:off x="5257800" y="2759075"/>
            <a:ext cx="3048000" cy="457200"/>
          </a:xfrm>
          <a:prstGeom prst="rect">
            <a:avLst/>
          </a:prstGeom>
          <a:solidFill>
            <a:srgbClr val="99CCFF"/>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endParaRPr lang="en-US" altLang="en-US"/>
          </a:p>
        </p:txBody>
      </p:sp>
      <p:sp>
        <p:nvSpPr>
          <p:cNvPr id="6156" name="Rectangle 12"/>
          <p:cNvSpPr>
            <a:spLocks noChangeArrowheads="1"/>
          </p:cNvSpPr>
          <p:nvPr/>
        </p:nvSpPr>
        <p:spPr bwMode="auto">
          <a:xfrm>
            <a:off x="5359400" y="2847975"/>
            <a:ext cx="2870200" cy="381000"/>
          </a:xfrm>
          <a:prstGeom prst="rect">
            <a:avLst/>
          </a:prstGeom>
          <a:solidFill>
            <a:srgbClr val="FFFF99"/>
          </a:solidFill>
          <a:ln w="9525">
            <a:solidFill>
              <a:schemeClr val="tx1"/>
            </a:solidFill>
            <a:miter lim="800000"/>
            <a:headEnd/>
            <a:tailEnd/>
          </a:ln>
        </p:spPr>
        <p:txBody>
          <a:bodyPr wrap="none" anchor="ct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600">
                <a:solidFill>
                  <a:schemeClr val="bg1"/>
                </a:solidFill>
                <a:ea typeface="SimSun" pitchFamily="2" charset="-122"/>
              </a:rPr>
              <a:t>Cathode (Cu): electrodeposition</a:t>
            </a:r>
          </a:p>
        </p:txBody>
      </p:sp>
      <p:sp>
        <p:nvSpPr>
          <p:cNvPr id="6157" name="Line 13"/>
          <p:cNvSpPr>
            <a:spLocks noChangeShapeType="1"/>
          </p:cNvSpPr>
          <p:nvPr/>
        </p:nvSpPr>
        <p:spPr bwMode="auto">
          <a:xfrm flipH="1">
            <a:off x="6705600" y="1943100"/>
            <a:ext cx="12700" cy="752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 name="Line 14"/>
          <p:cNvSpPr>
            <a:spLocks noChangeShapeType="1"/>
          </p:cNvSpPr>
          <p:nvPr/>
        </p:nvSpPr>
        <p:spPr bwMode="auto">
          <a:xfrm>
            <a:off x="2235200" y="1930400"/>
            <a:ext cx="12700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 name="Text Box 15"/>
          <p:cNvSpPr txBox="1">
            <a:spLocks noChangeArrowheads="1"/>
          </p:cNvSpPr>
          <p:nvPr/>
        </p:nvSpPr>
        <p:spPr bwMode="auto">
          <a:xfrm>
            <a:off x="3505200" y="1717675"/>
            <a:ext cx="2135188" cy="376238"/>
          </a:xfrm>
          <a:prstGeom prst="rect">
            <a:avLst/>
          </a:prstGeom>
          <a:solidFill>
            <a:srgbClr val="99CCFF"/>
          </a:solidFill>
          <a:ln w="9525">
            <a:solidFill>
              <a:schemeClr val="tx1"/>
            </a:solidFill>
            <a:miter lim="800000"/>
            <a:headEnd/>
            <a:tailEnd/>
          </a:ln>
        </p:spPr>
        <p:txBody>
          <a:bodyPr>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b="1">
                <a:solidFill>
                  <a:srgbClr val="000000"/>
                </a:solidFill>
                <a:ea typeface="SimSun" pitchFamily="2" charset="-122"/>
              </a:rPr>
              <a:t>DC voltage source</a:t>
            </a:r>
          </a:p>
        </p:txBody>
      </p:sp>
      <p:sp>
        <p:nvSpPr>
          <p:cNvPr id="6160" name="Line 16"/>
          <p:cNvSpPr>
            <a:spLocks noChangeShapeType="1"/>
          </p:cNvSpPr>
          <p:nvPr/>
        </p:nvSpPr>
        <p:spPr bwMode="auto">
          <a:xfrm>
            <a:off x="5448300" y="1933575"/>
            <a:ext cx="12700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 name="Line 17"/>
          <p:cNvSpPr>
            <a:spLocks noChangeShapeType="1"/>
          </p:cNvSpPr>
          <p:nvPr/>
        </p:nvSpPr>
        <p:spPr bwMode="auto">
          <a:xfrm flipH="1">
            <a:off x="2235200" y="1933575"/>
            <a:ext cx="12700" cy="752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 name="Text Box 18"/>
          <p:cNvSpPr txBox="1">
            <a:spLocks noChangeArrowheads="1"/>
          </p:cNvSpPr>
          <p:nvPr/>
        </p:nvSpPr>
        <p:spPr bwMode="auto">
          <a:xfrm>
            <a:off x="2743200" y="1552575"/>
            <a:ext cx="3127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b="1">
                <a:ea typeface="SimSun" pitchFamily="2" charset="-122"/>
                <a:cs typeface="Times New Roman" pitchFamily="18" charset="0"/>
              </a:rPr>
              <a:t>+</a:t>
            </a:r>
          </a:p>
        </p:txBody>
      </p:sp>
      <p:sp>
        <p:nvSpPr>
          <p:cNvPr id="6163" name="Text Box 19"/>
          <p:cNvSpPr txBox="1">
            <a:spLocks noChangeArrowheads="1"/>
          </p:cNvSpPr>
          <p:nvPr/>
        </p:nvSpPr>
        <p:spPr bwMode="auto">
          <a:xfrm>
            <a:off x="5791200" y="1552575"/>
            <a:ext cx="26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b="1">
                <a:ea typeface="SimSun" pitchFamily="2" charset="-122"/>
                <a:cs typeface="Times New Roman" pitchFamily="18" charset="0"/>
              </a:rPr>
              <a:t>-</a:t>
            </a:r>
          </a:p>
        </p:txBody>
      </p:sp>
      <p:sp>
        <p:nvSpPr>
          <p:cNvPr id="6164" name="Line 20"/>
          <p:cNvSpPr>
            <a:spLocks noChangeShapeType="1"/>
          </p:cNvSpPr>
          <p:nvPr/>
        </p:nvSpPr>
        <p:spPr bwMode="auto">
          <a:xfrm>
            <a:off x="990600" y="2466975"/>
            <a:ext cx="152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5" name="Text Box 21"/>
          <p:cNvSpPr txBox="1">
            <a:spLocks noChangeArrowheads="1"/>
          </p:cNvSpPr>
          <p:nvPr/>
        </p:nvSpPr>
        <p:spPr bwMode="auto">
          <a:xfrm>
            <a:off x="276225" y="2124075"/>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b="1">
                <a:ea typeface="SimSun" pitchFamily="2" charset="-122"/>
              </a:rPr>
              <a:t>Solder alloy</a:t>
            </a:r>
          </a:p>
        </p:txBody>
      </p:sp>
      <p:sp>
        <p:nvSpPr>
          <p:cNvPr id="6166" name="Line 22"/>
          <p:cNvSpPr>
            <a:spLocks noChangeShapeType="1"/>
          </p:cNvSpPr>
          <p:nvPr/>
        </p:nvSpPr>
        <p:spPr bwMode="auto">
          <a:xfrm flipH="1">
            <a:off x="7924800" y="2200275"/>
            <a:ext cx="381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7" name="Text Box 23"/>
          <p:cNvSpPr txBox="1">
            <a:spLocks noChangeArrowheads="1"/>
          </p:cNvSpPr>
          <p:nvPr/>
        </p:nvSpPr>
        <p:spPr bwMode="auto">
          <a:xfrm>
            <a:off x="7886700" y="1844675"/>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b="1">
                <a:ea typeface="SimSun" pitchFamily="2" charset="-122"/>
              </a:rPr>
              <a:t>Plating</a:t>
            </a:r>
          </a:p>
        </p:txBody>
      </p:sp>
      <p:sp>
        <p:nvSpPr>
          <p:cNvPr id="6168" name="Line 24"/>
          <p:cNvSpPr>
            <a:spLocks noChangeShapeType="1"/>
          </p:cNvSpPr>
          <p:nvPr/>
        </p:nvSpPr>
        <p:spPr bwMode="auto">
          <a:xfrm>
            <a:off x="4064000" y="3089275"/>
            <a:ext cx="838200" cy="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9" name="Text Box 25"/>
          <p:cNvSpPr txBox="1">
            <a:spLocks noChangeArrowheads="1"/>
          </p:cNvSpPr>
          <p:nvPr/>
        </p:nvSpPr>
        <p:spPr bwMode="auto">
          <a:xfrm>
            <a:off x="3886200" y="2771775"/>
            <a:ext cx="1206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400" b="1">
                <a:ea typeface="SimSun" pitchFamily="2" charset="-122"/>
              </a:rPr>
              <a:t>Ion transport</a:t>
            </a:r>
          </a:p>
        </p:txBody>
      </p:sp>
      <p:sp>
        <p:nvSpPr>
          <p:cNvPr id="27" name="Rectangle 26"/>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101490822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9144000"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eaLnBrk="1" hangingPunct="1"/>
            <a:r>
              <a:rPr lang="en-US" altLang="zh-CN" sz="3600" dirty="0" smtClean="0">
                <a:ea typeface="SimSun" pitchFamily="2" charset="-122"/>
              </a:rPr>
              <a:t>3. Bond wire lift-off</a:t>
            </a:r>
          </a:p>
        </p:txBody>
      </p:sp>
      <p:sp>
        <p:nvSpPr>
          <p:cNvPr id="7181" name="Text Box 13"/>
          <p:cNvSpPr txBox="1">
            <a:spLocks noChangeArrowheads="1"/>
          </p:cNvSpPr>
          <p:nvPr/>
        </p:nvSpPr>
        <p:spPr bwMode="auto">
          <a:xfrm>
            <a:off x="434975" y="5172075"/>
            <a:ext cx="85661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zh-CN" sz="1800" dirty="0"/>
              <a:t>B</a:t>
            </a:r>
            <a:r>
              <a:rPr lang="en-US" altLang="zh-CN" sz="1800" dirty="0" smtClean="0"/>
              <a:t>ond </a:t>
            </a:r>
            <a:r>
              <a:rPr lang="en-US" altLang="zh-CN" sz="1800" dirty="0"/>
              <a:t>wire lift-off is caused by cumulative damage due to crack growth at the interface between the chip and the bond wire, resulting from temperature swings in combination with the difference in thermal-expansion coefficients (CTE) of Si and bond wire material.</a:t>
            </a:r>
            <a:endParaRPr lang="en-US" altLang="en-US" sz="1800" dirty="0"/>
          </a:p>
        </p:txBody>
      </p:sp>
      <p:sp>
        <p:nvSpPr>
          <p:cNvPr id="15" name="Rectangle 14"/>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pic>
        <p:nvPicPr>
          <p:cNvPr id="16" name="Picture 15"/>
          <p:cNvPicPr>
            <a:picLocks noChangeAspect="1"/>
          </p:cNvPicPr>
          <p:nvPr/>
        </p:nvPicPr>
        <p:blipFill>
          <a:blip r:embed="rId3"/>
          <a:stretch>
            <a:fillRect/>
          </a:stretch>
        </p:blipFill>
        <p:spPr>
          <a:xfrm>
            <a:off x="6581" y="1342831"/>
            <a:ext cx="9137420" cy="3344243"/>
          </a:xfrm>
          <a:prstGeom prst="rect">
            <a:avLst/>
          </a:prstGeom>
        </p:spPr>
      </p:pic>
    </p:spTree>
    <p:extLst>
      <p:ext uri="{BB962C8B-B14F-4D97-AF65-F5344CB8AC3E}">
        <p14:creationId xmlns:p14="http://schemas.microsoft.com/office/powerpoint/2010/main" val="2655739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Outline</a:t>
            </a:r>
            <a:endParaRPr lang="zh-CN" altLang="en-US" dirty="0"/>
          </a:p>
        </p:txBody>
      </p:sp>
      <p:sp>
        <p:nvSpPr>
          <p:cNvPr id="3" name="Content Placeholder 2"/>
          <p:cNvSpPr>
            <a:spLocks noGrp="1"/>
          </p:cNvSpPr>
          <p:nvPr>
            <p:ph idx="1"/>
          </p:nvPr>
        </p:nvSpPr>
        <p:spPr>
          <a:xfrm>
            <a:off x="457200" y="1687286"/>
            <a:ext cx="8229600" cy="3962400"/>
          </a:xfrm>
        </p:spPr>
        <p:txBody>
          <a:bodyPr/>
          <a:lstStyle/>
          <a:p>
            <a:r>
              <a:rPr lang="en-US" altLang="zh-CN" dirty="0"/>
              <a:t>G</a:t>
            </a:r>
            <a:r>
              <a:rPr lang="en-US" altLang="zh-CN" dirty="0" smtClean="0"/>
              <a:t>eneral study of the failure rate and reliability of the several types of OWT architectures</a:t>
            </a:r>
            <a:endParaRPr lang="en-US" altLang="zh-CN" dirty="0"/>
          </a:p>
          <a:p>
            <a:r>
              <a:rPr lang="en-US" altLang="zh-CN" dirty="0" smtClean="0"/>
              <a:t>Comparison of the </a:t>
            </a:r>
            <a:r>
              <a:rPr lang="en-US" altLang="zh-CN" dirty="0" smtClean="0"/>
              <a:t>failure rate  </a:t>
            </a:r>
            <a:r>
              <a:rPr lang="en-US" altLang="zh-CN" dirty="0" smtClean="0"/>
              <a:t>of assemblies in OWT drive train and electrical system</a:t>
            </a:r>
            <a:endParaRPr lang="en-US" altLang="zh-CN" dirty="0"/>
          </a:p>
          <a:p>
            <a:r>
              <a:rPr lang="en-US" altLang="zh-CN" dirty="0" smtClean="0"/>
              <a:t>Reliability issues of power electronics in power converters</a:t>
            </a:r>
            <a:endParaRPr lang="zh-CN" altLang="en-US" dirty="0"/>
          </a:p>
        </p:txBody>
      </p:sp>
      <p:sp>
        <p:nvSpPr>
          <p:cNvPr id="4" name="Footer Placeholder 3"/>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pic>
        <p:nvPicPr>
          <p:cNvPr id="5" name="Picture 5" descr="to_image005"/>
          <p:cNvPicPr>
            <a:picLocks noChangeAspect="1" noChangeArrowheads="1"/>
          </p:cNvPicPr>
          <p:nvPr/>
        </p:nvPicPr>
        <p:blipFill>
          <a:blip r:embed="rId2">
            <a:extLst>
              <a:ext uri="{28A0092B-C50C-407E-A947-70E740481C1C}">
                <a14:useLocalDpi xmlns:a14="http://schemas.microsoft.com/office/drawing/2010/main" val="0"/>
              </a:ext>
            </a:extLst>
          </a:blip>
          <a:srcRect t="8192" b="9207"/>
          <a:stretch>
            <a:fillRect/>
          </a:stretch>
        </p:blipFill>
        <p:spPr bwMode="auto">
          <a:xfrm>
            <a:off x="5410201" y="4075746"/>
            <a:ext cx="3733800" cy="2782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22473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r>
              <a:rPr lang="en-US" altLang="en-US" sz="3600" b="1" dirty="0" smtClean="0">
                <a:solidFill>
                  <a:schemeClr val="tx1"/>
                </a:solidFill>
              </a:rPr>
              <a:t>4. Solder Joint Fatigue</a:t>
            </a:r>
          </a:p>
        </p:txBody>
      </p:sp>
      <p:sp>
        <p:nvSpPr>
          <p:cNvPr id="11267" name="Rectangle 3"/>
          <p:cNvSpPr>
            <a:spLocks noGrp="1" noChangeArrowheads="1"/>
          </p:cNvSpPr>
          <p:nvPr>
            <p:ph type="body" idx="1"/>
          </p:nvPr>
        </p:nvSpPr>
        <p:spPr bwMode="auto">
          <a:xfrm>
            <a:off x="0" y="1845467"/>
            <a:ext cx="4491038" cy="46493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nSpc>
                <a:spcPct val="110000"/>
              </a:lnSpc>
              <a:spcBef>
                <a:spcPts val="0"/>
              </a:spcBef>
              <a:defRPr/>
            </a:pPr>
            <a:r>
              <a:rPr lang="en-US" altLang="zh-CN" sz="2000" dirty="0">
                <a:effectLst/>
              </a:rPr>
              <a:t>The root cause for solder fatigue and cracking is also the CTE mismatch between adjacent materials while subject to power cycles. Frequently, the crack propagation starting from the edges of the solder contact area to the center, leading to an increasing delamination. Also, voids may form at the interface</a:t>
            </a:r>
            <a:r>
              <a:rPr lang="en-US" altLang="zh-CN" sz="2000" dirty="0" smtClean="0">
                <a:effectLst/>
              </a:rPr>
              <a:t>, exaggerating </a:t>
            </a:r>
            <a:r>
              <a:rPr lang="en-US" altLang="zh-CN" sz="2000" dirty="0">
                <a:effectLst/>
              </a:rPr>
              <a:t>the delamination</a:t>
            </a:r>
            <a:r>
              <a:rPr lang="en-US" altLang="zh-CN" sz="2000" dirty="0" smtClean="0">
                <a:effectLst/>
              </a:rPr>
              <a:t>.</a:t>
            </a:r>
          </a:p>
        </p:txBody>
      </p:sp>
      <p:sp>
        <p:nvSpPr>
          <p:cNvPr id="13" name="Rectangle 12"/>
          <p:cNvSpPr/>
          <p:nvPr/>
        </p:nvSpPr>
        <p:spPr>
          <a:xfrm>
            <a:off x="0" y="658100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pic>
        <p:nvPicPr>
          <p:cNvPr id="14" name="Picture 13"/>
          <p:cNvPicPr>
            <a:picLocks noChangeAspect="1"/>
          </p:cNvPicPr>
          <p:nvPr/>
        </p:nvPicPr>
        <p:blipFill>
          <a:blip r:embed="rId3"/>
          <a:stretch>
            <a:fillRect/>
          </a:stretch>
        </p:blipFill>
        <p:spPr>
          <a:xfrm>
            <a:off x="4413740" y="2341547"/>
            <a:ext cx="4730260" cy="2743200"/>
          </a:xfrm>
          <a:prstGeom prst="rect">
            <a:avLst/>
          </a:prstGeom>
        </p:spPr>
      </p:pic>
    </p:spTree>
    <p:extLst>
      <p:ext uri="{BB962C8B-B14F-4D97-AF65-F5344CB8AC3E}">
        <p14:creationId xmlns:p14="http://schemas.microsoft.com/office/powerpoint/2010/main" val="32322981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 OSW Reliability Research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Significant reliability problems remain</a:t>
            </a:r>
          </a:p>
          <a:p>
            <a:pPr lvl="1"/>
            <a:r>
              <a:rPr lang="en-US" dirty="0" smtClean="0"/>
              <a:t>Off-shore possesses new challenges</a:t>
            </a:r>
          </a:p>
          <a:p>
            <a:pPr lvl="1"/>
            <a:r>
              <a:rPr lang="en-US" dirty="0" smtClean="0"/>
              <a:t>Present investigations is a start in understanding the offshore environment and reliability of wind turbines.</a:t>
            </a:r>
          </a:p>
          <a:p>
            <a:r>
              <a:rPr lang="en-US" dirty="0" smtClean="0"/>
              <a:t>Future Work:  </a:t>
            </a:r>
            <a:r>
              <a:rPr lang="en-US" dirty="0" smtClean="0"/>
              <a:t>Focus on corrosion and </a:t>
            </a:r>
            <a:r>
              <a:rPr lang="en-US" dirty="0" smtClean="0"/>
              <a:t>fatigue on Power Electronics. </a:t>
            </a:r>
          </a:p>
          <a:p>
            <a:r>
              <a:rPr lang="en-US" dirty="0" smtClean="0"/>
              <a:t>Apply techniques to make a better prediction of time to failure, failure rate and reliability</a:t>
            </a:r>
            <a:endParaRPr lang="en-US" dirty="0" smtClean="0"/>
          </a:p>
          <a:p>
            <a:pPr lvl="1"/>
            <a:r>
              <a:rPr lang="en-US" altLang="zh-CN" dirty="0" err="1"/>
              <a:t>Baysian</a:t>
            </a:r>
            <a:r>
              <a:rPr lang="en-US" altLang="zh-CN" dirty="0"/>
              <a:t> Analysis </a:t>
            </a:r>
            <a:r>
              <a:rPr lang="en-US" altLang="zh-CN" dirty="0" smtClean="0"/>
              <a:t>and Particle Filtering</a:t>
            </a:r>
            <a:endParaRPr lang="en-US" dirty="0" smtClean="0"/>
          </a:p>
          <a:p>
            <a:pPr lvl="1"/>
            <a:r>
              <a:rPr lang="en-US" dirty="0" smtClean="0"/>
              <a:t>Refined </a:t>
            </a:r>
            <a:r>
              <a:rPr lang="en-US" dirty="0" smtClean="0"/>
              <a:t>CALCE Physics of Failure Models</a:t>
            </a:r>
          </a:p>
          <a:p>
            <a:endParaRPr lang="en-US" dirty="0"/>
          </a:p>
        </p:txBody>
      </p:sp>
      <p:graphicFrame>
        <p:nvGraphicFramePr>
          <p:cNvPr id="4" name="Diagram 3"/>
          <p:cNvGraphicFramePr/>
          <p:nvPr>
            <p:extLst>
              <p:ext uri="{D42A27DB-BD31-4B8C-83A1-F6EECF244321}">
                <p14:modId xmlns:p14="http://schemas.microsoft.com/office/powerpoint/2010/main" val="3588340432"/>
              </p:ext>
            </p:extLst>
          </p:nvPr>
        </p:nvGraphicFramePr>
        <p:xfrm>
          <a:off x="-1" y="6426200"/>
          <a:ext cx="9324465" cy="43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7059828" y="6135671"/>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16413102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548"/>
            <a:ext cx="8229600" cy="1143000"/>
          </a:xfrm>
        </p:spPr>
        <p:txBody>
          <a:bodyPr>
            <a:normAutofit/>
          </a:bodyPr>
          <a:lstStyle/>
          <a:p>
            <a:r>
              <a:rPr lang="en-US" altLang="zh-CN" dirty="0" smtClean="0"/>
              <a:t>Thanks for your attention! </a:t>
            </a:r>
            <a:endParaRPr lang="zh-CN" altLang="en-US" dirty="0"/>
          </a:p>
        </p:txBody>
      </p:sp>
      <p:sp>
        <p:nvSpPr>
          <p:cNvPr id="4" name="Footer Placeholder 3"/>
          <p:cNvSpPr>
            <a:spLocks noGrp="1"/>
          </p:cNvSpPr>
          <p:nvPr>
            <p:ph type="ftr" sz="quarter" idx="11"/>
          </p:nvPr>
        </p:nvSpPr>
        <p:spPr>
          <a:xfrm>
            <a:off x="277738" y="6026626"/>
            <a:ext cx="2895600" cy="365125"/>
          </a:xfrm>
        </p:spPr>
        <p:txBody>
          <a:bodyPr/>
          <a:lstStyle/>
          <a:p>
            <a:r>
              <a:rPr lang="en-US" dirty="0" smtClean="0">
                <a:solidFill>
                  <a:prstClr val="white">
                    <a:tint val="75000"/>
                  </a:prstClr>
                </a:solidFill>
              </a:rPr>
              <a:t>Engineering Sustainability Workshop</a:t>
            </a:r>
            <a:endParaRPr lang="en-US" dirty="0">
              <a:solidFill>
                <a:prstClr val="white">
                  <a:tint val="75000"/>
                </a:prstClr>
              </a:solidFill>
            </a:endParaRPr>
          </a:p>
        </p:txBody>
      </p:sp>
      <p:graphicFrame>
        <p:nvGraphicFramePr>
          <p:cNvPr id="5" name="Diagram 4"/>
          <p:cNvGraphicFramePr/>
          <p:nvPr>
            <p:extLst>
              <p:ext uri="{D42A27DB-BD31-4B8C-83A1-F6EECF244321}">
                <p14:modId xmlns:p14="http://schemas.microsoft.com/office/powerpoint/2010/main" val="1519437534"/>
              </p:ext>
            </p:extLst>
          </p:nvPr>
        </p:nvGraphicFramePr>
        <p:xfrm>
          <a:off x="-1" y="6426200"/>
          <a:ext cx="9324465" cy="43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8919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mic Sans MS" panose="030F0702030302020204" pitchFamily="66" charset="0"/>
              </a:rPr>
              <a:t>Growth in size of Commercial WT Designs (from EWEA)</a:t>
            </a:r>
            <a:endParaRPr lang="en-US" sz="2800" dirty="0">
              <a:latin typeface="Comic Sans MS" panose="030F0702030302020204" pitchFamily="66" charset="0"/>
            </a:endParaRPr>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b="11739"/>
          <a:stretch/>
        </p:blipFill>
        <p:spPr>
          <a:xfrm>
            <a:off x="1534932" y="1417638"/>
            <a:ext cx="6064960" cy="4342227"/>
          </a:xfrm>
        </p:spPr>
      </p:pic>
      <p:sp>
        <p:nvSpPr>
          <p:cNvPr id="5" name="Rectangle 4"/>
          <p:cNvSpPr/>
          <p:nvPr/>
        </p:nvSpPr>
        <p:spPr>
          <a:xfrm>
            <a:off x="-54586" y="6144994"/>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graphicFrame>
        <p:nvGraphicFramePr>
          <p:cNvPr id="7" name="Diagram 6"/>
          <p:cNvGraphicFramePr/>
          <p:nvPr>
            <p:extLst>
              <p:ext uri="{D42A27DB-BD31-4B8C-83A1-F6EECF244321}">
                <p14:modId xmlns:p14="http://schemas.microsoft.com/office/powerpoint/2010/main" val="134838346"/>
              </p:ext>
            </p:extLst>
          </p:nvPr>
        </p:nvGraphicFramePr>
        <p:xfrm>
          <a:off x="0" y="6426200"/>
          <a:ext cx="9324465" cy="43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7471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Off Shore Access is Difficult, and Costly: Require Minimum Maintenance and High Reliability</a:t>
            </a:r>
            <a:endParaRPr lang="en-US" sz="24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86570" y="1417638"/>
            <a:ext cx="7570859" cy="5055845"/>
          </a:xfrm>
          <a:prstGeom prst="rect">
            <a:avLst/>
          </a:prstGeom>
        </p:spPr>
      </p:pic>
      <p:sp>
        <p:nvSpPr>
          <p:cNvPr id="5" name="Footer Placeholder 4"/>
          <p:cNvSpPr>
            <a:spLocks noGrp="1"/>
          </p:cNvSpPr>
          <p:nvPr>
            <p:ph type="ftr" sz="quarter" idx="11"/>
          </p:nvPr>
        </p:nvSpPr>
        <p:spPr/>
        <p:txBody>
          <a:bodyPr/>
          <a:lstStyle/>
          <a:p>
            <a:r>
              <a:rPr lang="en-US" smtClean="0">
                <a:solidFill>
                  <a:prstClr val="white">
                    <a:tint val="75000"/>
                  </a:prstClr>
                </a:solidFill>
              </a:rPr>
              <a:t>Engineering Sustainability Workshop</a:t>
            </a:r>
            <a:endParaRPr lang="en-US">
              <a:solidFill>
                <a:prstClr val="white">
                  <a:tint val="75000"/>
                </a:prstClr>
              </a:solidFill>
            </a:endParaRPr>
          </a:p>
        </p:txBody>
      </p:sp>
    </p:spTree>
    <p:extLst>
      <p:ext uri="{BB962C8B-B14F-4D97-AF65-F5344CB8AC3E}">
        <p14:creationId xmlns:p14="http://schemas.microsoft.com/office/powerpoint/2010/main" val="2505887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n-US" smtClean="0"/>
              <a:t>The “Marine Environment”</a:t>
            </a:r>
          </a:p>
        </p:txBody>
      </p:sp>
      <p:sp>
        <p:nvSpPr>
          <p:cNvPr id="4099" name="Content Placeholder 4"/>
          <p:cNvSpPr>
            <a:spLocks noGrp="1"/>
          </p:cNvSpPr>
          <p:nvPr>
            <p:ph sz="quarter" idx="3"/>
          </p:nvPr>
        </p:nvSpPr>
        <p:spPr bwMode="auto">
          <a:xfrm>
            <a:off x="243068" y="883574"/>
            <a:ext cx="8542117" cy="5528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r>
              <a:rPr lang="en-US" altLang="en-US" sz="2200" dirty="0" smtClean="0"/>
              <a:t>The “marine environment” refers to the physical, chemical, and biological stressors acting on offshore wind turbines </a:t>
            </a:r>
          </a:p>
          <a:p>
            <a:r>
              <a:rPr lang="en-US" altLang="en-US" sz="2200" dirty="0" smtClean="0"/>
              <a:t>The primary concern is the effect of salt and moisture content,  as sea water, sea air, or salt spray, on corrosion of  </a:t>
            </a:r>
            <a:r>
              <a:rPr lang="en-US" altLang="zh-CN" sz="2200" dirty="0" smtClean="0"/>
              <a:t>WT components</a:t>
            </a:r>
            <a:r>
              <a:rPr lang="en-US" altLang="en-US" sz="2200" dirty="0" smtClean="0"/>
              <a:t>. </a:t>
            </a:r>
          </a:p>
          <a:p>
            <a:r>
              <a:rPr lang="en-US" altLang="en-US" sz="2200" dirty="0" smtClean="0"/>
              <a:t>This concern is partially mitigated by the practice of “normalizing the turbine internal atmospheric environment” by removing salt from all air inflows and providing a positive pressure </a:t>
            </a:r>
          </a:p>
          <a:p>
            <a:r>
              <a:rPr lang="en-US" altLang="en-US" sz="2200" dirty="0" smtClean="0"/>
              <a:t>There are, however, other physical and electrical stresses related to location offshore that can cause failures as well. </a:t>
            </a:r>
          </a:p>
          <a:p>
            <a:pPr lvl="1"/>
            <a:r>
              <a:rPr lang="en-US" altLang="en-US" dirty="0" smtClean="0"/>
              <a:t>highly variable temperatures</a:t>
            </a:r>
          </a:p>
          <a:p>
            <a:pPr lvl="1"/>
            <a:r>
              <a:rPr lang="en-US" altLang="en-US" dirty="0" smtClean="0"/>
              <a:t>powerful storms and lightning strikes. </a:t>
            </a:r>
          </a:p>
          <a:p>
            <a:r>
              <a:rPr lang="en-US" altLang="en-US" sz="2200" dirty="0" smtClean="0"/>
              <a:t>These can cause failures resulting from solder fatigue due to temperature cycling or due to the shock or vibration caused by high winds or waves during storms. </a:t>
            </a:r>
          </a:p>
          <a:p>
            <a:endParaRPr lang="en-US" altLang="en-US" sz="2200" dirty="0" smtClean="0"/>
          </a:p>
        </p:txBody>
      </p:sp>
      <p:sp>
        <p:nvSpPr>
          <p:cNvPr id="4" name="Rectangle 3"/>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3691259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67586"/>
            <a:ext cx="7620000" cy="1066800"/>
          </a:xfrm>
        </p:spPr>
        <p:txBody>
          <a:bodyPr/>
          <a:lstStyle/>
          <a:p>
            <a:pPr eaLnBrk="1" hangingPunct="1"/>
            <a:r>
              <a:rPr lang="en-US" altLang="zh-CN" sz="3200" dirty="0">
                <a:latin typeface="Microsoft YaHei UI" pitchFamily="34" charset="-122"/>
                <a:ea typeface="Microsoft YaHei UI" pitchFamily="34" charset="-122"/>
              </a:rPr>
              <a:t>M</a:t>
            </a:r>
            <a:r>
              <a:rPr lang="en-US" altLang="zh-CN" sz="3200" dirty="0" smtClean="0">
                <a:latin typeface="Microsoft YaHei UI" pitchFamily="34" charset="-122"/>
                <a:ea typeface="Microsoft YaHei UI" pitchFamily="34" charset="-122"/>
              </a:rPr>
              <a:t>ain Issue is Reliability and Maintainability</a:t>
            </a:r>
            <a:endParaRPr lang="zh-CN" altLang="en-US" sz="3200" dirty="0" smtClean="0">
              <a:latin typeface="Microsoft YaHei UI" pitchFamily="34" charset="-122"/>
              <a:ea typeface="Microsoft YaHei UI" pitchFamily="34" charset="-122"/>
            </a:endParaRPr>
          </a:p>
        </p:txBody>
      </p:sp>
      <p:sp>
        <p:nvSpPr>
          <p:cNvPr id="5" name="Content Placeholder 4"/>
          <p:cNvSpPr>
            <a:spLocks noGrp="1"/>
          </p:cNvSpPr>
          <p:nvPr>
            <p:ph idx="1"/>
          </p:nvPr>
        </p:nvSpPr>
        <p:spPr>
          <a:xfrm>
            <a:off x="304800" y="1846521"/>
            <a:ext cx="8610600" cy="4256567"/>
          </a:xfrm>
        </p:spPr>
        <p:txBody>
          <a:bodyPr>
            <a:normAutofit fontScale="92500" lnSpcReduction="10000"/>
          </a:bodyPr>
          <a:lstStyle/>
          <a:p>
            <a:pPr eaLnBrk="1" hangingPunct="1"/>
            <a:r>
              <a:rPr lang="en-US" altLang="zh-CN" sz="2800" dirty="0" smtClean="0">
                <a:latin typeface="Microsoft YaHei UI" pitchFamily="34" charset="-122"/>
                <a:ea typeface="Microsoft YaHei UI" pitchFamily="34" charset="-122"/>
              </a:rPr>
              <a:t>Develop </a:t>
            </a:r>
            <a:r>
              <a:rPr lang="en-US" altLang="zh-CN" sz="2800" b="1" dirty="0" smtClean="0">
                <a:latin typeface="Microsoft YaHei UI" pitchFamily="34" charset="-122"/>
                <a:ea typeface="Microsoft YaHei UI" pitchFamily="34" charset="-122"/>
              </a:rPr>
              <a:t>reliability models</a:t>
            </a:r>
            <a:r>
              <a:rPr lang="en-US" altLang="zh-CN" sz="2800" dirty="0" smtClean="0">
                <a:latin typeface="Microsoft YaHei UI" pitchFamily="34" charset="-122"/>
                <a:ea typeface="Microsoft YaHei UI" pitchFamily="34" charset="-122"/>
              </a:rPr>
              <a:t> for comparison of key technologies. </a:t>
            </a:r>
          </a:p>
          <a:p>
            <a:pPr eaLnBrk="1" hangingPunct="1"/>
            <a:r>
              <a:rPr lang="en-US" altLang="zh-CN" sz="2800" dirty="0" smtClean="0">
                <a:latin typeface="Microsoft YaHei UI" pitchFamily="34" charset="-122"/>
                <a:ea typeface="Microsoft YaHei UI" pitchFamily="34" charset="-122"/>
              </a:rPr>
              <a:t>Integrate Physics of Failure Models to Predict Reliability</a:t>
            </a:r>
          </a:p>
          <a:p>
            <a:pPr eaLnBrk="1" hangingPunct="1"/>
            <a:r>
              <a:rPr lang="en-US" altLang="zh-CN" sz="2800" dirty="0" smtClean="0">
                <a:latin typeface="Microsoft YaHei UI" pitchFamily="34" charset="-122"/>
                <a:ea typeface="Microsoft YaHei UI" pitchFamily="34" charset="-122"/>
              </a:rPr>
              <a:t>Assess life expectancy of wind turbine hardware under anticipated life cycle loading conditions and accelerated stress test conditions.</a:t>
            </a:r>
          </a:p>
          <a:p>
            <a:pPr eaLnBrk="1" hangingPunct="1"/>
            <a:r>
              <a:rPr lang="en-US" altLang="zh-CN" sz="2800" dirty="0" smtClean="0">
                <a:latin typeface="Microsoft YaHei UI" pitchFamily="34" charset="-122"/>
                <a:ea typeface="Microsoft YaHei UI" pitchFamily="34" charset="-122"/>
              </a:rPr>
              <a:t>Predict Effect of turbine degradation on grid performance</a:t>
            </a:r>
          </a:p>
        </p:txBody>
      </p:sp>
      <p:sp>
        <p:nvSpPr>
          <p:cNvPr id="6" name="Rectangle 5"/>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graphicFrame>
        <p:nvGraphicFramePr>
          <p:cNvPr id="7" name="Diagram 6"/>
          <p:cNvGraphicFramePr/>
          <p:nvPr>
            <p:extLst>
              <p:ext uri="{D42A27DB-BD31-4B8C-83A1-F6EECF244321}">
                <p14:modId xmlns:p14="http://schemas.microsoft.com/office/powerpoint/2010/main" val="239213307"/>
              </p:ext>
            </p:extLst>
          </p:nvPr>
        </p:nvGraphicFramePr>
        <p:xfrm>
          <a:off x="0" y="6426200"/>
          <a:ext cx="9324465" cy="43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7283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098" y="29506"/>
            <a:ext cx="8229600" cy="778568"/>
          </a:xfrm>
        </p:spPr>
        <p:txBody>
          <a:bodyPr>
            <a:normAutofit/>
          </a:bodyPr>
          <a:lstStyle/>
          <a:p>
            <a:r>
              <a:rPr lang="en-US" altLang="zh-CN" sz="3600" dirty="0" smtClean="0"/>
              <a:t>Schematic Diagram of </a:t>
            </a:r>
            <a:r>
              <a:rPr lang="en-US" altLang="zh-CN" sz="3600" dirty="0"/>
              <a:t> </a:t>
            </a:r>
            <a:r>
              <a:rPr lang="en-US" altLang="zh-CN" sz="3600" dirty="0" smtClean="0"/>
              <a:t>Offshore WT</a:t>
            </a:r>
            <a:endParaRPr lang="en-US" sz="3600" dirty="0"/>
          </a:p>
        </p:txBody>
      </p:sp>
      <p:pic>
        <p:nvPicPr>
          <p:cNvPr id="6" name="Picture 5"/>
          <p:cNvPicPr>
            <a:picLocks noChangeAspect="1"/>
          </p:cNvPicPr>
          <p:nvPr/>
        </p:nvPicPr>
        <p:blipFill>
          <a:blip r:embed="rId2"/>
          <a:stretch>
            <a:fillRect/>
          </a:stretch>
        </p:blipFill>
        <p:spPr>
          <a:xfrm>
            <a:off x="1785023" y="2620704"/>
            <a:ext cx="5521631" cy="4262408"/>
          </a:xfrm>
          <a:prstGeom prst="rect">
            <a:avLst/>
          </a:prstGeom>
        </p:spPr>
      </p:pic>
      <p:pic>
        <p:nvPicPr>
          <p:cNvPr id="5" name="Picture 2"/>
          <p:cNvPicPr>
            <a:picLocks noGrp="1" noChangeAspect="1" noChangeArrowheads="1"/>
          </p:cNvPicPr>
          <p:nvPr>
            <p:ph idx="1"/>
          </p:nvPr>
        </p:nvPicPr>
        <p:blipFill>
          <a:blip r:embed="rId3" cstate="print"/>
          <a:srcRect/>
          <a:stretch>
            <a:fillRect/>
          </a:stretch>
        </p:blipFill>
        <p:spPr bwMode="auto">
          <a:xfrm>
            <a:off x="2255042" y="728420"/>
            <a:ext cx="4598685" cy="1892284"/>
          </a:xfrm>
          <a:prstGeom prst="rect">
            <a:avLst/>
          </a:prstGeom>
          <a:noFill/>
          <a:ln w="9525">
            <a:noFill/>
            <a:miter lim="800000"/>
            <a:headEnd/>
            <a:tailEnd/>
          </a:ln>
        </p:spPr>
      </p:pic>
      <p:sp>
        <p:nvSpPr>
          <p:cNvPr id="7" name="Rectangle 6"/>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2082179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JC-UMD-supersize.jpg"/>
          <p:cNvPicPr>
            <a:picLocks noChangeAspect="1"/>
          </p:cNvPicPr>
          <p:nvPr/>
        </p:nvPicPr>
        <p:blipFill rotWithShape="1">
          <a:blip r:embed="rId3">
            <a:extLst>
              <a:ext uri="{28A0092B-C50C-407E-A947-70E740481C1C}">
                <a14:useLocalDpi xmlns:a14="http://schemas.microsoft.com/office/drawing/2010/main" val="0"/>
              </a:ext>
            </a:extLst>
          </a:blip>
          <a:srcRect l="2500" r="2500"/>
          <a:stretch/>
        </p:blipFill>
        <p:spPr>
          <a:xfrm>
            <a:off x="3196164" y="6459793"/>
            <a:ext cx="5947836" cy="287995"/>
          </a:xfrm>
          <a:prstGeom prst="rect">
            <a:avLst/>
          </a:prstGeom>
        </p:spPr>
      </p:pic>
      <p:pic>
        <p:nvPicPr>
          <p:cNvPr id="5" name="Picture 4" descr="MSE-logo-stacked2-r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38" y="6408385"/>
            <a:ext cx="3099326" cy="339403"/>
          </a:xfrm>
          <a:prstGeom prst="rect">
            <a:avLst/>
          </a:prstGeom>
        </p:spPr>
      </p:pic>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latin typeface="Times" panose="02020603050405020304" pitchFamily="18" charset="0"/>
              <a:cs typeface="Times" panose="02020603050405020304" pitchFamily="18" charset="0"/>
            </a:endParaRPr>
          </a:p>
        </p:txBody>
      </p:sp>
      <p:sp>
        <p:nvSpPr>
          <p:cNvPr id="12" name="Rectangle 3"/>
          <p:cNvSpPr>
            <a:spLocks noChangeArrowheads="1"/>
          </p:cNvSpPr>
          <p:nvPr/>
        </p:nvSpPr>
        <p:spPr bwMode="auto">
          <a:xfrm>
            <a:off x="92365" y="185644"/>
            <a:ext cx="89578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GB" sz="2400" b="1" dirty="0" smtClean="0">
                <a:solidFill>
                  <a:srgbClr val="C00000"/>
                </a:solidFill>
                <a:latin typeface="Times New Roman" panose="02020603050405020304" pitchFamily="18" charset="0"/>
                <a:cs typeface="Times New Roman" panose="02020603050405020304" pitchFamily="18" charset="0"/>
              </a:rPr>
              <a:t>Reliability </a:t>
            </a:r>
            <a:r>
              <a:rPr lang="en-GB" sz="2400" b="1" dirty="0">
                <a:solidFill>
                  <a:srgbClr val="C00000"/>
                </a:solidFill>
                <a:latin typeface="Times New Roman" panose="02020603050405020304" pitchFamily="18" charset="0"/>
                <a:cs typeface="Times New Roman" panose="02020603050405020304" pitchFamily="18" charset="0"/>
              </a:rPr>
              <a:t>Comparison Models for Offshore Wind </a:t>
            </a:r>
            <a:r>
              <a:rPr lang="en-GB" sz="2400" b="1" dirty="0" smtClean="0">
                <a:solidFill>
                  <a:srgbClr val="C00000"/>
                </a:solidFill>
                <a:latin typeface="Times New Roman" panose="02020603050405020304" pitchFamily="18" charset="0"/>
                <a:cs typeface="Times New Roman" panose="02020603050405020304" pitchFamily="18" charset="0"/>
              </a:rPr>
              <a:t>Turbines(OWT)</a:t>
            </a:r>
            <a:endParaRPr lang="en-US" sz="2400" dirty="0" smtClean="0">
              <a:solidFill>
                <a:srgbClr val="C00000"/>
              </a:solidFill>
              <a:latin typeface="Times New Roman" panose="02020603050405020304" pitchFamily="18" charset="0"/>
              <a:cs typeface="Times New Roman" panose="02020603050405020304" pitchFamily="18" charset="0"/>
            </a:endParaRPr>
          </a:p>
        </p:txBody>
      </p:sp>
      <p:sp>
        <p:nvSpPr>
          <p:cNvPr id="4" name="Rectangle 3"/>
          <p:cNvSpPr/>
          <p:nvPr/>
        </p:nvSpPr>
        <p:spPr>
          <a:xfrm>
            <a:off x="96838" y="750606"/>
            <a:ext cx="5213179" cy="2031325"/>
          </a:xfrm>
          <a:prstGeom prst="rect">
            <a:avLst/>
          </a:prstGeom>
        </p:spPr>
        <p:txBody>
          <a:bodyPr wrap="square">
            <a:spAutoFit/>
          </a:bodyPr>
          <a:lstStyle/>
          <a:p>
            <a:pPr marL="285750" indent="-285750" algn="just">
              <a:buClr>
                <a:srgbClr val="0070C0"/>
              </a:buClr>
              <a:buFont typeface="Arial" panose="020B0604020202020204" pitchFamily="34" charset="0"/>
              <a:buChar char="•"/>
              <a:tabLst>
                <a:tab pos="0" algn="l"/>
                <a:tab pos="457139" algn="l"/>
                <a:tab pos="914279" algn="l"/>
                <a:tab pos="1371418" algn="l"/>
                <a:tab pos="1828555" algn="l"/>
                <a:tab pos="2285694" algn="l"/>
                <a:tab pos="2742834" algn="l"/>
                <a:tab pos="3199973" algn="l"/>
                <a:tab pos="3657112" algn="l"/>
                <a:tab pos="4114252" algn="l"/>
                <a:tab pos="4571388" algn="l"/>
                <a:tab pos="5028528" algn="l"/>
                <a:tab pos="5485667" algn="l"/>
                <a:tab pos="5942806" algn="l"/>
                <a:tab pos="6399946" algn="l"/>
                <a:tab pos="6857085" algn="l"/>
                <a:tab pos="7314222" algn="l"/>
                <a:tab pos="7771361" algn="l"/>
                <a:tab pos="8228501" algn="l"/>
                <a:tab pos="8685640" algn="l"/>
                <a:tab pos="9142779" algn="l"/>
                <a:tab pos="9409444" algn="l"/>
              </a:tabLst>
            </a:pPr>
            <a:r>
              <a:rPr lang="en-GB" dirty="0" smtClean="0">
                <a:solidFill>
                  <a:prstClr val="black"/>
                </a:solidFill>
                <a:latin typeface="Times" panose="02020603050405020304" pitchFamily="18" charset="0"/>
                <a:cs typeface="Times" panose="02020603050405020304" pitchFamily="18" charset="0"/>
              </a:rPr>
              <a:t>5 </a:t>
            </a:r>
            <a:r>
              <a:rPr lang="en-GB" dirty="0">
                <a:solidFill>
                  <a:srgbClr val="000000"/>
                </a:solidFill>
                <a:latin typeface="Times" panose="02020603050405020304" pitchFamily="18" charset="0"/>
                <a:cs typeface="Times" panose="02020603050405020304" pitchFamily="18" charset="0"/>
              </a:rPr>
              <a:t>Types of </a:t>
            </a:r>
            <a:r>
              <a:rPr lang="en-GB" dirty="0" smtClean="0">
                <a:solidFill>
                  <a:srgbClr val="000000"/>
                </a:solidFill>
                <a:latin typeface="Times" panose="02020603050405020304" pitchFamily="18" charset="0"/>
                <a:cs typeface="Times" panose="02020603050405020304" pitchFamily="18" charset="0"/>
              </a:rPr>
              <a:t>WT architectures </a:t>
            </a:r>
            <a:r>
              <a:rPr lang="en-GB" dirty="0">
                <a:solidFill>
                  <a:srgbClr val="000000"/>
                </a:solidFill>
                <a:latin typeface="Times" panose="02020603050405020304" pitchFamily="18" charset="0"/>
                <a:cs typeface="Times" panose="02020603050405020304" pitchFamily="18" charset="0"/>
              </a:rPr>
              <a:t>(</a:t>
            </a:r>
            <a:r>
              <a:rPr lang="en-GB" dirty="0" smtClean="0">
                <a:solidFill>
                  <a:srgbClr val="000000"/>
                </a:solidFill>
                <a:latin typeface="Times" panose="02020603050405020304" pitchFamily="18" charset="0"/>
                <a:cs typeface="Times" panose="02020603050405020304" pitchFamily="18" charset="0"/>
              </a:rPr>
              <a:t>Types1-</a:t>
            </a:r>
            <a:r>
              <a:rPr lang="en-US" dirty="0" smtClean="0">
                <a:solidFill>
                  <a:srgbClr val="000000"/>
                </a:solidFill>
                <a:latin typeface="Times" panose="02020603050405020304" pitchFamily="18" charset="0"/>
                <a:cs typeface="Times" panose="02020603050405020304" pitchFamily="18" charset="0"/>
              </a:rPr>
              <a:t>4a</a:t>
            </a:r>
            <a:r>
              <a:rPr lang="en-GB" dirty="0" smtClean="0">
                <a:solidFill>
                  <a:srgbClr val="000000"/>
                </a:solidFill>
                <a:latin typeface="Times" panose="02020603050405020304" pitchFamily="18" charset="0"/>
                <a:cs typeface="Times" panose="02020603050405020304" pitchFamily="18" charset="0"/>
              </a:rPr>
              <a:t>) were </a:t>
            </a:r>
            <a:r>
              <a:rPr lang="en-GB" dirty="0">
                <a:solidFill>
                  <a:srgbClr val="000000"/>
                </a:solidFill>
                <a:latin typeface="Times" panose="02020603050405020304" pitchFamily="18" charset="0"/>
                <a:cs typeface="Times" panose="02020603050405020304" pitchFamily="18" charset="0"/>
              </a:rPr>
              <a:t>chosen for reliability </a:t>
            </a:r>
            <a:r>
              <a:rPr lang="en-GB" dirty="0" smtClean="0">
                <a:solidFill>
                  <a:srgbClr val="000000"/>
                </a:solidFill>
                <a:latin typeface="Times" panose="02020603050405020304" pitchFamily="18" charset="0"/>
                <a:cs typeface="Times" panose="02020603050405020304" pitchFamily="18" charset="0"/>
              </a:rPr>
              <a:t>modelling </a:t>
            </a:r>
            <a:r>
              <a:rPr lang="en-GB" dirty="0" smtClean="0">
                <a:solidFill>
                  <a:prstClr val="black"/>
                </a:solidFill>
                <a:latin typeface="Times" panose="02020603050405020304" pitchFamily="18" charset="0"/>
                <a:cs typeface="Times" panose="02020603050405020304" pitchFamily="18" charset="0"/>
              </a:rPr>
              <a:t>using </a:t>
            </a:r>
            <a:r>
              <a:rPr lang="en-GB" dirty="0">
                <a:solidFill>
                  <a:prstClr val="black"/>
                </a:solidFill>
                <a:latin typeface="Times" panose="02020603050405020304" pitchFamily="18" charset="0"/>
                <a:cs typeface="Times" panose="02020603050405020304" pitchFamily="18" charset="0"/>
              </a:rPr>
              <a:t>Reliability Block Diagrams and Parts Count Prediction technique, based on surrogate data from wind turbines, marine and other generic </a:t>
            </a:r>
            <a:r>
              <a:rPr lang="en-GB" dirty="0" smtClean="0">
                <a:solidFill>
                  <a:prstClr val="black"/>
                </a:solidFill>
                <a:latin typeface="Times" panose="02020603050405020304" pitchFamily="18" charset="0"/>
                <a:cs typeface="Times" panose="02020603050405020304" pitchFamily="18" charset="0"/>
              </a:rPr>
              <a:t>databases (OREDA, MIL-HDBK-217F, IEEE Gold Book, etc.)</a:t>
            </a:r>
            <a:endParaRPr lang="en-GB" dirty="0">
              <a:solidFill>
                <a:srgbClr val="000000"/>
              </a:solidFill>
              <a:latin typeface="Times" panose="02020603050405020304" pitchFamily="18" charset="0"/>
              <a:cs typeface="Times" panose="02020603050405020304" pitchFamily="18" charset="0"/>
            </a:endParaRPr>
          </a:p>
        </p:txBody>
      </p:sp>
      <p:graphicFrame>
        <p:nvGraphicFramePr>
          <p:cNvPr id="14" name="Diagram 13"/>
          <p:cNvGraphicFramePr/>
          <p:nvPr>
            <p:extLst/>
          </p:nvPr>
        </p:nvGraphicFramePr>
        <p:xfrm>
          <a:off x="10817920" y="12736982"/>
          <a:ext cx="10441160" cy="121354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3" name="Picture 12"/>
          <p:cNvPicPr/>
          <p:nvPr/>
        </p:nvPicPr>
        <p:blipFill rotWithShape="1">
          <a:blip r:embed="rId10">
            <a:extLst>
              <a:ext uri="{28A0092B-C50C-407E-A947-70E740481C1C}">
                <a14:useLocalDpi xmlns:a14="http://schemas.microsoft.com/office/drawing/2010/main" val="0"/>
              </a:ext>
            </a:extLst>
          </a:blip>
          <a:srcRect r="36533"/>
          <a:stretch/>
        </p:blipFill>
        <p:spPr>
          <a:xfrm>
            <a:off x="5628102" y="647308"/>
            <a:ext cx="3436767" cy="5808017"/>
          </a:xfrm>
          <a:prstGeom prst="rect">
            <a:avLst/>
          </a:prstGeom>
        </p:spPr>
      </p:pic>
      <p:pic>
        <p:nvPicPr>
          <p:cNvPr id="9" name="Picture 8"/>
          <p:cNvPicPr>
            <a:picLocks noChangeAspect="1"/>
          </p:cNvPicPr>
          <p:nvPr/>
        </p:nvPicPr>
        <p:blipFill>
          <a:blip r:embed="rId11"/>
          <a:stretch>
            <a:fillRect/>
          </a:stretch>
        </p:blipFill>
        <p:spPr>
          <a:xfrm>
            <a:off x="92365" y="2828473"/>
            <a:ext cx="5535737" cy="2729603"/>
          </a:xfrm>
          <a:prstGeom prst="rect">
            <a:avLst/>
          </a:prstGeom>
        </p:spPr>
      </p:pic>
      <p:pic>
        <p:nvPicPr>
          <p:cNvPr id="10" name="Picture 9"/>
          <p:cNvPicPr>
            <a:picLocks noChangeAspect="1"/>
          </p:cNvPicPr>
          <p:nvPr/>
        </p:nvPicPr>
        <p:blipFill>
          <a:blip r:embed="rId12"/>
          <a:stretch>
            <a:fillRect/>
          </a:stretch>
        </p:blipFill>
        <p:spPr>
          <a:xfrm>
            <a:off x="7378037" y="5138738"/>
            <a:ext cx="107154" cy="87921"/>
          </a:xfrm>
          <a:prstGeom prst="rect">
            <a:avLst/>
          </a:prstGeom>
        </p:spPr>
      </p:pic>
      <p:sp>
        <p:nvSpPr>
          <p:cNvPr id="15" name="Rectangle 14"/>
          <p:cNvSpPr/>
          <p:nvPr/>
        </p:nvSpPr>
        <p:spPr>
          <a:xfrm>
            <a:off x="0" y="6131386"/>
            <a:ext cx="2264636" cy="276999"/>
          </a:xfrm>
          <a:prstGeom prst="rect">
            <a:avLst/>
          </a:prstGeom>
        </p:spPr>
        <p:txBody>
          <a:bodyPr wrap="square">
            <a:spAutoFit/>
          </a:bodyPr>
          <a:lstStyle/>
          <a:p>
            <a:r>
              <a:rPr lang="en-US" altLang="zh-CN" sz="1200" dirty="0"/>
              <a:t>NAWEA Symposium 2015</a:t>
            </a:r>
          </a:p>
        </p:txBody>
      </p:sp>
    </p:spTree>
    <p:extLst>
      <p:ext uri="{BB962C8B-B14F-4D97-AF65-F5344CB8AC3E}">
        <p14:creationId xmlns:p14="http://schemas.microsoft.com/office/powerpoint/2010/main" val="221552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508"/>
            <a:ext cx="8229600" cy="1143000"/>
          </a:xfrm>
        </p:spPr>
        <p:txBody>
          <a:bodyPr>
            <a:normAutofit/>
          </a:bodyPr>
          <a:lstStyle/>
          <a:p>
            <a:r>
              <a:rPr lang="en-US" sz="3200" dirty="0" smtClean="0"/>
              <a:t> Predicted Total Failure Rate for </a:t>
            </a:r>
            <a:r>
              <a:rPr lang="en-US" altLang="zh-CN" sz="3200" dirty="0" smtClean="0"/>
              <a:t>Types </a:t>
            </a:r>
            <a:r>
              <a:rPr lang="en-US" altLang="zh-CN" sz="3200" dirty="0"/>
              <a:t>1-4a </a:t>
            </a:r>
            <a:r>
              <a:rPr lang="en-US" altLang="zh-CN" sz="3200" dirty="0" smtClean="0"/>
              <a:t>OWTs </a:t>
            </a:r>
            <a:r>
              <a:rPr lang="en-US" altLang="zh-CN" sz="3200" dirty="0">
                <a:cs typeface="Times New Roman" pitchFamily="18" charset="0"/>
              </a:rPr>
              <a:t>assuming no maintenance</a:t>
            </a:r>
            <a:endParaRPr lang="en-US" sz="3200" dirty="0"/>
          </a:p>
        </p:txBody>
      </p:sp>
      <p:graphicFrame>
        <p:nvGraphicFramePr>
          <p:cNvPr id="4" name="Chart 3"/>
          <p:cNvGraphicFramePr>
            <a:graphicFrameLocks noGrp="1"/>
          </p:cNvGraphicFramePr>
          <p:nvPr>
            <p:extLst>
              <p:ext uri="{D42A27DB-BD31-4B8C-83A1-F6EECF244321}">
                <p14:modId xmlns:p14="http://schemas.microsoft.com/office/powerpoint/2010/main" val="1087826583"/>
              </p:ext>
            </p:extLst>
          </p:nvPr>
        </p:nvGraphicFramePr>
        <p:xfrm>
          <a:off x="202018" y="1775637"/>
          <a:ext cx="8569842" cy="486654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0" y="6576055"/>
            <a:ext cx="2264636" cy="276999"/>
          </a:xfrm>
          <a:prstGeom prst="rect">
            <a:avLst/>
          </a:prstGeom>
        </p:spPr>
        <p:txBody>
          <a:bodyPr wrap="square">
            <a:spAutoFit/>
          </a:bodyPr>
          <a:lstStyle/>
          <a:p>
            <a:r>
              <a:rPr lang="en-US" altLang="zh-CN" sz="1200" dirty="0">
                <a:solidFill>
                  <a:prstClr val="white">
                    <a:tint val="75000"/>
                  </a:prstClr>
                </a:solidFill>
              </a:rPr>
              <a:t>NAWEA Symposium 2015</a:t>
            </a:r>
          </a:p>
        </p:txBody>
      </p:sp>
    </p:spTree>
    <p:extLst>
      <p:ext uri="{BB962C8B-B14F-4D97-AF65-F5344CB8AC3E}">
        <p14:creationId xmlns:p14="http://schemas.microsoft.com/office/powerpoint/2010/main" val="42460041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3707</TotalTime>
  <Words>1116</Words>
  <Application>Microsoft Office PowerPoint</Application>
  <PresentationFormat>On-screen Show (4:3)</PresentationFormat>
  <Paragraphs>159</Paragraphs>
  <Slides>22</Slides>
  <Notes>11</Notes>
  <HiddenSlides>0</HiddenSlides>
  <MMClips>0</MMClips>
  <ScaleCrop>false</ScaleCrop>
  <HeadingPairs>
    <vt:vector size="6" baseType="variant">
      <vt:variant>
        <vt:lpstr>Fonts Used</vt:lpstr>
      </vt:variant>
      <vt:variant>
        <vt:i4>13</vt:i4>
      </vt:variant>
      <vt:variant>
        <vt:lpstr>Theme</vt:lpstr>
      </vt:variant>
      <vt:variant>
        <vt:i4>6</vt:i4>
      </vt:variant>
      <vt:variant>
        <vt:lpstr>Slide Titles</vt:lpstr>
      </vt:variant>
      <vt:variant>
        <vt:i4>22</vt:i4>
      </vt:variant>
    </vt:vector>
  </HeadingPairs>
  <TitlesOfParts>
    <vt:vector size="41" baseType="lpstr">
      <vt:lpstr>Microsoft YaHei UI</vt:lpstr>
      <vt:lpstr>ＭＳ Ｐゴシック</vt:lpstr>
      <vt:lpstr>ＭＳ Ｐゴシック</vt:lpstr>
      <vt:lpstr>宋体</vt:lpstr>
      <vt:lpstr>宋体</vt:lpstr>
      <vt:lpstr>Arial</vt:lpstr>
      <vt:lpstr>Calibri</vt:lpstr>
      <vt:lpstr>Comic Sans MS</vt:lpstr>
      <vt:lpstr>Corbel</vt:lpstr>
      <vt:lpstr>Helvetica</vt:lpstr>
      <vt:lpstr>Times</vt:lpstr>
      <vt:lpstr>Times New Roman</vt:lpstr>
      <vt:lpstr>Wingdings</vt:lpstr>
      <vt:lpstr>Focus</vt:lpstr>
      <vt:lpstr>1_Focus</vt:lpstr>
      <vt:lpstr>2_Focus</vt:lpstr>
      <vt:lpstr>3_Focus</vt:lpstr>
      <vt:lpstr>4_Focus</vt:lpstr>
      <vt:lpstr>Office Theme</vt:lpstr>
      <vt:lpstr>Comparison of Offshore Wind Turbine Reliability</vt:lpstr>
      <vt:lpstr>Outline</vt:lpstr>
      <vt:lpstr>Growth in size of Commercial WT Designs (from EWEA)</vt:lpstr>
      <vt:lpstr>Off Shore Access is Difficult, and Costly: Require Minimum Maintenance and High Reliability</vt:lpstr>
      <vt:lpstr>The “Marine Environment”</vt:lpstr>
      <vt:lpstr>Main Issue is Reliability and Maintainability</vt:lpstr>
      <vt:lpstr>Schematic Diagram of  Offshore WT</vt:lpstr>
      <vt:lpstr>PowerPoint Presentation</vt:lpstr>
      <vt:lpstr> Predicted Total Failure Rate for Types 1-4a OWTs assuming no maintenance</vt:lpstr>
      <vt:lpstr>Reliability Survivor Function of  Types 1-4a in 1 year assuming no maintenance</vt:lpstr>
      <vt:lpstr>PowerPoint Presentation</vt:lpstr>
      <vt:lpstr>PowerPoint Presentation</vt:lpstr>
      <vt:lpstr>Critical Assembly of Drive Train--Converter</vt:lpstr>
      <vt:lpstr>1. Corrosion of Interconnects</vt:lpstr>
      <vt:lpstr>Failure Sites</vt:lpstr>
      <vt:lpstr>Corrosive Environments and Interconnect Corrosion: Copper Interconnects</vt:lpstr>
      <vt:lpstr>Copper Interconnect Corrosion in Power Converter</vt:lpstr>
      <vt:lpstr>2. Electrochemical Migration</vt:lpstr>
      <vt:lpstr>3. Bond wire lift-off</vt:lpstr>
      <vt:lpstr>4. Solder Joint Fatigue</vt:lpstr>
      <vt:lpstr>Conclusions: OSW Reliability Research</vt:lpstr>
      <vt:lpstr>Thanks for your attention! </vt:lpstr>
    </vt:vector>
  </TitlesOfParts>
  <Company>A. James Clark School of Engineering, University of Maryland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Faye Levine</dc:creator>
  <cp:lastModifiedBy>Microsoft account</cp:lastModifiedBy>
  <cp:revision>167</cp:revision>
  <cp:lastPrinted>2014-03-04T18:08:35Z</cp:lastPrinted>
  <dcterms:created xsi:type="dcterms:W3CDTF">2014-02-26T21:17:48Z</dcterms:created>
  <dcterms:modified xsi:type="dcterms:W3CDTF">2015-06-10T20:43:07Z</dcterms:modified>
</cp:coreProperties>
</file>