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embeddedFontLst>
    <p:embeddedFont>
      <p:font typeface="Barlow Semi Condensed Light"/>
      <p:regular r:id="rId26"/>
      <p:bold r:id="rId27"/>
      <p:italic r:id="rId28"/>
      <p:boldItalic r:id="rId29"/>
    </p:embeddedFont>
    <p:embeddedFont>
      <p:font typeface="Fjalla One"/>
      <p:regular r:id="rId30"/>
    </p:embeddedFont>
    <p:embeddedFont>
      <p:font typeface="Barlow Semi Condensed Medium"/>
      <p:regular r:id="rId31"/>
      <p:bold r:id="rId32"/>
      <p:italic r:id="rId33"/>
      <p:boldItalic r:id="rId34"/>
    </p:embeddedFont>
    <p:embeddedFont>
      <p:font typeface="Barlow Semi Condensed"/>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15B3FD0-9EC6-4253-B6D4-9D706696A5F9}">
  <a:tblStyle styleId="{215B3FD0-9EC6-4253-B6D4-9D706696A5F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BarlowSemiCondensedLight-regular.fntdata"/><Relationship Id="rId25" Type="http://schemas.openxmlformats.org/officeDocument/2006/relationships/slide" Target="slides/slide20.xml"/><Relationship Id="rId28" Type="http://schemas.openxmlformats.org/officeDocument/2006/relationships/font" Target="fonts/BarlowSemiCondensedLight-italic.fntdata"/><Relationship Id="rId27" Type="http://schemas.openxmlformats.org/officeDocument/2006/relationships/font" Target="fonts/BarlowSemiCondensedLight-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BarlowSemiCondensedLight-bold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BarlowSemiCondensedMedium-regular.fntdata"/><Relationship Id="rId30" Type="http://schemas.openxmlformats.org/officeDocument/2006/relationships/font" Target="fonts/FjallaOne-regular.fntdata"/><Relationship Id="rId11" Type="http://schemas.openxmlformats.org/officeDocument/2006/relationships/slide" Target="slides/slide6.xml"/><Relationship Id="rId33" Type="http://schemas.openxmlformats.org/officeDocument/2006/relationships/font" Target="fonts/BarlowSemiCondensedMedium-italic.fntdata"/><Relationship Id="rId10" Type="http://schemas.openxmlformats.org/officeDocument/2006/relationships/slide" Target="slides/slide5.xml"/><Relationship Id="rId32" Type="http://schemas.openxmlformats.org/officeDocument/2006/relationships/font" Target="fonts/BarlowSemiCondensedMedium-bold.fntdata"/><Relationship Id="rId13" Type="http://schemas.openxmlformats.org/officeDocument/2006/relationships/slide" Target="slides/slide8.xml"/><Relationship Id="rId35" Type="http://schemas.openxmlformats.org/officeDocument/2006/relationships/font" Target="fonts/BarlowSemiCondensed-regular.fntdata"/><Relationship Id="rId12" Type="http://schemas.openxmlformats.org/officeDocument/2006/relationships/slide" Target="slides/slide7.xml"/><Relationship Id="rId34" Type="http://schemas.openxmlformats.org/officeDocument/2006/relationships/font" Target="fonts/BarlowSemiCondensedMedium-boldItalic.fntdata"/><Relationship Id="rId15" Type="http://schemas.openxmlformats.org/officeDocument/2006/relationships/slide" Target="slides/slide10.xml"/><Relationship Id="rId37" Type="http://schemas.openxmlformats.org/officeDocument/2006/relationships/font" Target="fonts/BarlowSemiCondensed-italic.fntdata"/><Relationship Id="rId14" Type="http://schemas.openxmlformats.org/officeDocument/2006/relationships/slide" Target="slides/slide9.xml"/><Relationship Id="rId36" Type="http://schemas.openxmlformats.org/officeDocument/2006/relationships/font" Target="fonts/BarlowSemiCondensed-bold.fntdata"/><Relationship Id="rId17" Type="http://schemas.openxmlformats.org/officeDocument/2006/relationships/slide" Target="slides/slide12.xml"/><Relationship Id="rId16" Type="http://schemas.openxmlformats.org/officeDocument/2006/relationships/slide" Target="slides/slide11.xml"/><Relationship Id="rId38" Type="http://schemas.openxmlformats.org/officeDocument/2006/relationships/font" Target="fonts/BarlowSemiCondensed-bol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2" name="Shape 1682"/>
        <p:cNvGrpSpPr/>
        <p:nvPr/>
      </p:nvGrpSpPr>
      <p:grpSpPr>
        <a:xfrm>
          <a:off x="0" y="0"/>
          <a:ext cx="0" cy="0"/>
          <a:chOff x="0" y="0"/>
          <a:chExt cx="0" cy="0"/>
        </a:xfrm>
      </p:grpSpPr>
      <p:sp>
        <p:nvSpPr>
          <p:cNvPr id="1683" name="Google Shape;168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684" name="Google Shape;168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jack</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6" name="Shape 1866"/>
        <p:cNvGrpSpPr/>
        <p:nvPr/>
      </p:nvGrpSpPr>
      <p:grpSpPr>
        <a:xfrm>
          <a:off x="0" y="0"/>
          <a:ext cx="0" cy="0"/>
          <a:chOff x="0" y="0"/>
          <a:chExt cx="0" cy="0"/>
        </a:xfrm>
      </p:grpSpPr>
      <p:sp>
        <p:nvSpPr>
          <p:cNvPr id="1867" name="Google Shape;1867;g1a5ca2fb95f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8" name="Google Shape;1868;g1a5ca2fb95f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Jack - in the future, ThermaSENSE may want to push new firmware to their devices. Currently, we have example features such as heart rate, acceleration, and ‘other’ as sections that could turn into relevant data. In order for the code to be updated we are implementing OTA updates that modification of the arduino code.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5" name="Shape 1875"/>
        <p:cNvGrpSpPr/>
        <p:nvPr/>
      </p:nvGrpSpPr>
      <p:grpSpPr>
        <a:xfrm>
          <a:off x="0" y="0"/>
          <a:ext cx="0" cy="0"/>
          <a:chOff x="0" y="0"/>
          <a:chExt cx="0" cy="0"/>
        </a:xfrm>
      </p:grpSpPr>
      <p:sp>
        <p:nvSpPr>
          <p:cNvPr id="1876" name="Google Shape;1876;g17b0205c1c0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7" name="Google Shape;1877;g17b0205c1c0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3" name="Shape 1893"/>
        <p:cNvGrpSpPr/>
        <p:nvPr/>
      </p:nvGrpSpPr>
      <p:grpSpPr>
        <a:xfrm>
          <a:off x="0" y="0"/>
          <a:ext cx="0" cy="0"/>
          <a:chOff x="0" y="0"/>
          <a:chExt cx="0" cy="0"/>
        </a:xfrm>
      </p:grpSpPr>
      <p:sp>
        <p:nvSpPr>
          <p:cNvPr id="1894" name="Google Shape;1894;gfee55738bd_3_3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5" name="Google Shape;1895;gfee55738bd_3_3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2" name="Shape 1902"/>
        <p:cNvGrpSpPr/>
        <p:nvPr/>
      </p:nvGrpSpPr>
      <p:grpSpPr>
        <a:xfrm>
          <a:off x="0" y="0"/>
          <a:ext cx="0" cy="0"/>
          <a:chOff x="0" y="0"/>
          <a:chExt cx="0" cy="0"/>
        </a:xfrm>
      </p:grpSpPr>
      <p:sp>
        <p:nvSpPr>
          <p:cNvPr id="1903" name="Google Shape;1903;g17b0205c1c0_0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4" name="Google Shape;1904;g17b0205c1c0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will be working with the web team for UI/UX consistency</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4" name="Shape 1914"/>
        <p:cNvGrpSpPr/>
        <p:nvPr/>
      </p:nvGrpSpPr>
      <p:grpSpPr>
        <a:xfrm>
          <a:off x="0" y="0"/>
          <a:ext cx="0" cy="0"/>
          <a:chOff x="0" y="0"/>
          <a:chExt cx="0" cy="0"/>
        </a:xfrm>
      </p:grpSpPr>
      <p:sp>
        <p:nvSpPr>
          <p:cNvPr id="1915" name="Google Shape;1915;g1a5ca2fb95f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6" name="Google Shape;1916;g1a5ca2fb95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4" name="Shape 1924"/>
        <p:cNvGrpSpPr/>
        <p:nvPr/>
      </p:nvGrpSpPr>
      <p:grpSpPr>
        <a:xfrm>
          <a:off x="0" y="0"/>
          <a:ext cx="0" cy="0"/>
          <a:chOff x="0" y="0"/>
          <a:chExt cx="0" cy="0"/>
        </a:xfrm>
      </p:grpSpPr>
      <p:sp>
        <p:nvSpPr>
          <p:cNvPr id="1925" name="Google Shape;1925;g17b0205c1c0_0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6" name="Google Shape;1926;g17b0205c1c0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9" name="Shape 1929"/>
        <p:cNvGrpSpPr/>
        <p:nvPr/>
      </p:nvGrpSpPr>
      <p:grpSpPr>
        <a:xfrm>
          <a:off x="0" y="0"/>
          <a:ext cx="0" cy="0"/>
          <a:chOff x="0" y="0"/>
          <a:chExt cx="0" cy="0"/>
        </a:xfrm>
      </p:grpSpPr>
      <p:sp>
        <p:nvSpPr>
          <p:cNvPr id="1930" name="Google Shape;1930;g804e9800b4_0_1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1" name="Google Shape;1931;g804e9800b4_0_1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5" name="Shape 1955"/>
        <p:cNvGrpSpPr/>
        <p:nvPr/>
      </p:nvGrpSpPr>
      <p:grpSpPr>
        <a:xfrm>
          <a:off x="0" y="0"/>
          <a:ext cx="0" cy="0"/>
          <a:chOff x="0" y="0"/>
          <a:chExt cx="0" cy="0"/>
        </a:xfrm>
      </p:grpSpPr>
      <p:sp>
        <p:nvSpPr>
          <p:cNvPr id="1956" name="Google Shape;1956;g1ba6856853c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7" name="Google Shape;1957;g1ba6856853c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1" name="Shape 1981"/>
        <p:cNvGrpSpPr/>
        <p:nvPr/>
      </p:nvGrpSpPr>
      <p:grpSpPr>
        <a:xfrm>
          <a:off x="0" y="0"/>
          <a:ext cx="0" cy="0"/>
          <a:chOff x="0" y="0"/>
          <a:chExt cx="0" cy="0"/>
        </a:xfrm>
      </p:grpSpPr>
      <p:sp>
        <p:nvSpPr>
          <p:cNvPr id="1982" name="Google Shape;1982;gfee55738bd_3_3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3" name="Google Shape;1983;gfee55738bd_3_3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7" name="Shape 1987"/>
        <p:cNvGrpSpPr/>
        <p:nvPr/>
      </p:nvGrpSpPr>
      <p:grpSpPr>
        <a:xfrm>
          <a:off x="0" y="0"/>
          <a:ext cx="0" cy="0"/>
          <a:chOff x="0" y="0"/>
          <a:chExt cx="0" cy="0"/>
        </a:xfrm>
      </p:grpSpPr>
      <p:sp>
        <p:nvSpPr>
          <p:cNvPr id="1988" name="Google Shape;1988;gfee55738bd_3_3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9" name="Google Shape;1989;gfee55738bd_3_3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8" name="Shape 1688"/>
        <p:cNvGrpSpPr/>
        <p:nvPr/>
      </p:nvGrpSpPr>
      <p:grpSpPr>
        <a:xfrm>
          <a:off x="0" y="0"/>
          <a:ext cx="0" cy="0"/>
          <a:chOff x="0" y="0"/>
          <a:chExt cx="0" cy="0"/>
        </a:xfrm>
      </p:grpSpPr>
      <p:sp>
        <p:nvSpPr>
          <p:cNvPr id="1689" name="Google Shape;1689;gfee55738bd_3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0" name="Google Shape;1690;gfee55738bd_3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jack</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3" name="Shape 1993"/>
        <p:cNvGrpSpPr/>
        <p:nvPr/>
      </p:nvGrpSpPr>
      <p:grpSpPr>
        <a:xfrm>
          <a:off x="0" y="0"/>
          <a:ext cx="0" cy="0"/>
          <a:chOff x="0" y="0"/>
          <a:chExt cx="0" cy="0"/>
        </a:xfrm>
      </p:grpSpPr>
      <p:sp>
        <p:nvSpPr>
          <p:cNvPr id="1994" name="Google Shape;1994;gfee55738bd_3_3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5" name="Google Shape;1995;gfee55738bd_3_3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1" name="Shape 1781"/>
        <p:cNvGrpSpPr/>
        <p:nvPr/>
      </p:nvGrpSpPr>
      <p:grpSpPr>
        <a:xfrm>
          <a:off x="0" y="0"/>
          <a:ext cx="0" cy="0"/>
          <a:chOff x="0" y="0"/>
          <a:chExt cx="0" cy="0"/>
        </a:xfrm>
      </p:grpSpPr>
      <p:sp>
        <p:nvSpPr>
          <p:cNvPr id="1782" name="Google Shape;1782;gfee55738bd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3" name="Google Shape;1783;gfee55738bd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jack</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9" name="Shape 1799"/>
        <p:cNvGrpSpPr/>
        <p:nvPr/>
      </p:nvGrpSpPr>
      <p:grpSpPr>
        <a:xfrm>
          <a:off x="0" y="0"/>
          <a:ext cx="0" cy="0"/>
          <a:chOff x="0" y="0"/>
          <a:chExt cx="0" cy="0"/>
        </a:xfrm>
      </p:grpSpPr>
      <p:sp>
        <p:nvSpPr>
          <p:cNvPr id="1800" name="Google Shape;1800;g17b0205c1c0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1" name="Google Shape;1801;g17b0205c1c0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4" name="Shape 1804"/>
        <p:cNvGrpSpPr/>
        <p:nvPr/>
      </p:nvGrpSpPr>
      <p:grpSpPr>
        <a:xfrm>
          <a:off x="0" y="0"/>
          <a:ext cx="0" cy="0"/>
          <a:chOff x="0" y="0"/>
          <a:chExt cx="0" cy="0"/>
        </a:xfrm>
      </p:grpSpPr>
      <p:sp>
        <p:nvSpPr>
          <p:cNvPr id="1805" name="Google Shape;1805;g17b0205c1c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6" name="Google Shape;1806;g17b0205c1c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6" name="Shape 1826"/>
        <p:cNvGrpSpPr/>
        <p:nvPr/>
      </p:nvGrpSpPr>
      <p:grpSpPr>
        <a:xfrm>
          <a:off x="0" y="0"/>
          <a:ext cx="0" cy="0"/>
          <a:chOff x="0" y="0"/>
          <a:chExt cx="0" cy="0"/>
        </a:xfrm>
      </p:grpSpPr>
      <p:sp>
        <p:nvSpPr>
          <p:cNvPr id="1827" name="Google Shape;1827;gfee55738bd_3_3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8" name="Google Shape;1828;gfee55738bd_3_3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Jack - On the left is an example we showed in our last presentation of the dummy data we were working with, we relied on the order of that data to parse it in the app. However, if different devices can send different data, or some data is sent in an inconsistent order, we created data identifiers that will be attached with their respective data for future scalability and parsing reliability.</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5" name="Shape 1835"/>
        <p:cNvGrpSpPr/>
        <p:nvPr/>
      </p:nvGrpSpPr>
      <p:grpSpPr>
        <a:xfrm>
          <a:off x="0" y="0"/>
          <a:ext cx="0" cy="0"/>
          <a:chOff x="0" y="0"/>
          <a:chExt cx="0" cy="0"/>
        </a:xfrm>
      </p:grpSpPr>
      <p:sp>
        <p:nvSpPr>
          <p:cNvPr id="1836" name="Google Shape;1836;g17b0205c1c0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7" name="Google Shape;1837;g17b0205c1c0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t>
            </a:r>
            <a:r>
              <a:rPr lang="en"/>
              <a:t>ack - Right now, all of the data captured in the device is only sent to the app when it is connected via bluetooth. If we are offline, we want to fill up a local buffer that can go to the app once we connect. This will be done to avoid losing data captured when we are not connected to the app.</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5" name="Shape 1845"/>
        <p:cNvGrpSpPr/>
        <p:nvPr/>
      </p:nvGrpSpPr>
      <p:grpSpPr>
        <a:xfrm>
          <a:off x="0" y="0"/>
          <a:ext cx="0" cy="0"/>
          <a:chOff x="0" y="0"/>
          <a:chExt cx="0" cy="0"/>
        </a:xfrm>
      </p:grpSpPr>
      <p:sp>
        <p:nvSpPr>
          <p:cNvPr id="1846" name="Google Shape;1846;g17b0205c1c0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7" name="Google Shape;1847;g17b0205c1c0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t>
            </a:r>
            <a:r>
              <a:rPr lang="en"/>
              <a:t>ack - in the future, ThermaSENSE may want to push new firmware to their devices. Currently, we have example features such as heart rate, acceleration, and ‘other’ as sections that </a:t>
            </a:r>
            <a:r>
              <a:rPr lang="en"/>
              <a:t>could turn into relevant data. In order for the code to be updated we are implementing OTA updates that modification of the arduino code.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7" name="Shape 1857"/>
        <p:cNvGrpSpPr/>
        <p:nvPr/>
      </p:nvGrpSpPr>
      <p:grpSpPr>
        <a:xfrm>
          <a:off x="0" y="0"/>
          <a:ext cx="0" cy="0"/>
          <a:chOff x="0" y="0"/>
          <a:chExt cx="0" cy="0"/>
        </a:xfrm>
      </p:grpSpPr>
      <p:sp>
        <p:nvSpPr>
          <p:cNvPr id="1858" name="Google Shape;1858;g1a5ca2fb95f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9" name="Google Shape;1859;g1a5ca2fb95f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Jack - in the future, ThermaSENSE may want to push new firmware to their devices. Currently, we have example features such as heart rate, acceleration, and ‘other’ as sections that could turn into relevant data. In order for the code to be updated we are implementing OTA updates that modification of the arduino code.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slidesgo.com/" TargetMode="External"/><Relationship Id="rId3" Type="http://schemas.openxmlformats.org/officeDocument/2006/relationships/hyperlink" Target="https://www.flaticon.com/" TargetMode="External"/><Relationship Id="rId4" Type="http://schemas.openxmlformats.org/officeDocument/2006/relationships/hyperlink" Target="https://www.freepik.com/" TargetMode="External"/><Relationship Id="rId5" Type="http://schemas.openxmlformats.org/officeDocument/2006/relationships/hyperlink" Target="https://stories.freepik.com/" TargetMode="Externa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 name="Shape 7"/>
        <p:cNvGrpSpPr/>
        <p:nvPr/>
      </p:nvGrpSpPr>
      <p:grpSpPr>
        <a:xfrm>
          <a:off x="0" y="0"/>
          <a:ext cx="0" cy="0"/>
          <a:chOff x="0" y="0"/>
          <a:chExt cx="0" cy="0"/>
        </a:xfrm>
      </p:grpSpPr>
      <p:sp>
        <p:nvSpPr>
          <p:cNvPr id="8" name="Google Shape;8;p2"/>
          <p:cNvSpPr txBox="1"/>
          <p:nvPr>
            <p:ph type="ctrTitle"/>
          </p:nvPr>
        </p:nvSpPr>
        <p:spPr>
          <a:xfrm>
            <a:off x="5248656" y="2002536"/>
            <a:ext cx="3264300" cy="1792200"/>
          </a:xfrm>
          <a:prstGeom prst="rect">
            <a:avLst/>
          </a:prstGeom>
        </p:spPr>
        <p:txBody>
          <a:bodyPr anchorCtr="0" anchor="b" bIns="91425" lIns="91425" spcFirstLastPara="1" rIns="91425" wrap="square" tIns="91425">
            <a:noAutofit/>
          </a:bodyPr>
          <a:lstStyle>
            <a:lvl1pPr lvl="0" rtl="0" algn="r">
              <a:spcBef>
                <a:spcPts val="0"/>
              </a:spcBef>
              <a:spcAft>
                <a:spcPts val="0"/>
              </a:spcAft>
              <a:buSzPts val="5200"/>
              <a:buNone/>
              <a:defRPr sz="5200"/>
            </a:lvl1pPr>
            <a:lvl2pPr lvl="1" rtl="0" algn="r">
              <a:spcBef>
                <a:spcPts val="0"/>
              </a:spcBef>
              <a:spcAft>
                <a:spcPts val="0"/>
              </a:spcAft>
              <a:buSzPts val="5200"/>
              <a:buNone/>
              <a:defRPr sz="5200"/>
            </a:lvl2pPr>
            <a:lvl3pPr lvl="2" rtl="0" algn="r">
              <a:spcBef>
                <a:spcPts val="0"/>
              </a:spcBef>
              <a:spcAft>
                <a:spcPts val="0"/>
              </a:spcAft>
              <a:buSzPts val="5200"/>
              <a:buNone/>
              <a:defRPr sz="5200"/>
            </a:lvl3pPr>
            <a:lvl4pPr lvl="3" rtl="0" algn="r">
              <a:spcBef>
                <a:spcPts val="0"/>
              </a:spcBef>
              <a:spcAft>
                <a:spcPts val="0"/>
              </a:spcAft>
              <a:buSzPts val="5200"/>
              <a:buNone/>
              <a:defRPr sz="5200"/>
            </a:lvl4pPr>
            <a:lvl5pPr lvl="4" rtl="0" algn="r">
              <a:spcBef>
                <a:spcPts val="0"/>
              </a:spcBef>
              <a:spcAft>
                <a:spcPts val="0"/>
              </a:spcAft>
              <a:buSzPts val="5200"/>
              <a:buNone/>
              <a:defRPr sz="5200"/>
            </a:lvl5pPr>
            <a:lvl6pPr lvl="5" rtl="0" algn="r">
              <a:spcBef>
                <a:spcPts val="0"/>
              </a:spcBef>
              <a:spcAft>
                <a:spcPts val="0"/>
              </a:spcAft>
              <a:buSzPts val="5200"/>
              <a:buNone/>
              <a:defRPr sz="5200"/>
            </a:lvl6pPr>
            <a:lvl7pPr lvl="6" rtl="0" algn="r">
              <a:spcBef>
                <a:spcPts val="0"/>
              </a:spcBef>
              <a:spcAft>
                <a:spcPts val="0"/>
              </a:spcAft>
              <a:buSzPts val="5200"/>
              <a:buNone/>
              <a:defRPr sz="5200"/>
            </a:lvl7pPr>
            <a:lvl8pPr lvl="7" rtl="0" algn="r">
              <a:spcBef>
                <a:spcPts val="0"/>
              </a:spcBef>
              <a:spcAft>
                <a:spcPts val="0"/>
              </a:spcAft>
              <a:buSzPts val="5200"/>
              <a:buNone/>
              <a:defRPr sz="5200"/>
            </a:lvl8pPr>
            <a:lvl9pPr lvl="8" rtl="0" algn="r">
              <a:spcBef>
                <a:spcPts val="0"/>
              </a:spcBef>
              <a:spcAft>
                <a:spcPts val="0"/>
              </a:spcAft>
              <a:buSzPts val="5200"/>
              <a:buNone/>
              <a:defRPr sz="5200"/>
            </a:lvl9pPr>
          </a:lstStyle>
          <a:p/>
        </p:txBody>
      </p:sp>
      <p:sp>
        <p:nvSpPr>
          <p:cNvPr id="9" name="Google Shape;9;p2"/>
          <p:cNvSpPr txBox="1"/>
          <p:nvPr>
            <p:ph idx="1" type="subTitle"/>
          </p:nvPr>
        </p:nvSpPr>
        <p:spPr>
          <a:xfrm>
            <a:off x="5248656" y="3721608"/>
            <a:ext cx="3264300" cy="8961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1pPr>
            <a:lvl2pPr lvl="1"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2pPr>
            <a:lvl3pPr lvl="2"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3pPr>
            <a:lvl4pPr lvl="3"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4pPr>
            <a:lvl5pPr lvl="4"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5pPr>
            <a:lvl6pPr lvl="5"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6pPr>
            <a:lvl7pPr lvl="6"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7pPr>
            <a:lvl8pPr lvl="7"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8pPr>
            <a:lvl9pPr lvl="8"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9pPr>
          </a:lstStyle>
          <a:p/>
        </p:txBody>
      </p:sp>
      <p:cxnSp>
        <p:nvCxnSpPr>
          <p:cNvPr id="10" name="Google Shape;10;p2"/>
          <p:cNvCxnSpPr/>
          <p:nvPr/>
        </p:nvCxnSpPr>
        <p:spPr>
          <a:xfrm flipH="1">
            <a:off x="5827050" y="451300"/>
            <a:ext cx="1672500" cy="126000"/>
          </a:xfrm>
          <a:prstGeom prst="straightConnector1">
            <a:avLst/>
          </a:prstGeom>
          <a:noFill/>
          <a:ln cap="flat" cmpd="sng" w="9525">
            <a:solidFill>
              <a:schemeClr val="dk1"/>
            </a:solidFill>
            <a:prstDash val="solid"/>
            <a:round/>
            <a:headEnd len="med" w="med" type="none"/>
            <a:tailEnd len="med" w="med" type="none"/>
          </a:ln>
        </p:spPr>
      </p:cxnSp>
      <p:cxnSp>
        <p:nvCxnSpPr>
          <p:cNvPr id="11" name="Google Shape;11;p2"/>
          <p:cNvCxnSpPr/>
          <p:nvPr/>
        </p:nvCxnSpPr>
        <p:spPr>
          <a:xfrm rot="10800000">
            <a:off x="7512925" y="457850"/>
            <a:ext cx="829500" cy="743400"/>
          </a:xfrm>
          <a:prstGeom prst="straightConnector1">
            <a:avLst/>
          </a:prstGeom>
          <a:noFill/>
          <a:ln cap="flat" cmpd="sng" w="9525">
            <a:solidFill>
              <a:schemeClr val="dk1"/>
            </a:solidFill>
            <a:prstDash val="solid"/>
            <a:round/>
            <a:headEnd len="med" w="med" type="none"/>
            <a:tailEnd len="med" w="med" type="none"/>
          </a:ln>
        </p:spPr>
      </p:cxnSp>
      <p:cxnSp>
        <p:nvCxnSpPr>
          <p:cNvPr id="12" name="Google Shape;12;p2"/>
          <p:cNvCxnSpPr/>
          <p:nvPr/>
        </p:nvCxnSpPr>
        <p:spPr>
          <a:xfrm flipH="1">
            <a:off x="8348975" y="-6625"/>
            <a:ext cx="796500" cy="1188000"/>
          </a:xfrm>
          <a:prstGeom prst="straightConnector1">
            <a:avLst/>
          </a:prstGeom>
          <a:noFill/>
          <a:ln cap="flat" cmpd="sng" w="9525">
            <a:solidFill>
              <a:schemeClr val="dk1"/>
            </a:solidFill>
            <a:prstDash val="solid"/>
            <a:round/>
            <a:headEnd len="med" w="med" type="none"/>
            <a:tailEnd len="med" w="med" type="none"/>
          </a:ln>
        </p:spPr>
      </p:cxnSp>
      <p:grpSp>
        <p:nvGrpSpPr>
          <p:cNvPr id="13" name="Google Shape;13;p2"/>
          <p:cNvGrpSpPr/>
          <p:nvPr/>
        </p:nvGrpSpPr>
        <p:grpSpPr>
          <a:xfrm>
            <a:off x="8064275" y="887850"/>
            <a:ext cx="581800" cy="582350"/>
            <a:chOff x="8064275" y="887850"/>
            <a:chExt cx="581800" cy="582350"/>
          </a:xfrm>
        </p:grpSpPr>
        <p:sp>
          <p:nvSpPr>
            <p:cNvPr id="14" name="Google Shape;14;p2"/>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2"/>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2"/>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 name="Google Shape;20;p2"/>
          <p:cNvGrpSpPr/>
          <p:nvPr/>
        </p:nvGrpSpPr>
        <p:grpSpPr>
          <a:xfrm>
            <a:off x="7353050" y="316275"/>
            <a:ext cx="292025" cy="292575"/>
            <a:chOff x="7353050" y="316275"/>
            <a:chExt cx="292025" cy="292575"/>
          </a:xfrm>
        </p:grpSpPr>
        <p:sp>
          <p:nvSpPr>
            <p:cNvPr id="21" name="Google Shape;21;p2"/>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2"/>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 name="Google Shape;25;p2"/>
          <p:cNvSpPr/>
          <p:nvPr/>
        </p:nvSpPr>
        <p:spPr>
          <a:xfrm>
            <a:off x="5690580" y="4258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
          <p:cNvSpPr/>
          <p:nvPr/>
        </p:nvSpPr>
        <p:spPr>
          <a:xfrm>
            <a:off x="5688325" y="4232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2"/>
          <p:cNvSpPr/>
          <p:nvPr/>
        </p:nvSpPr>
        <p:spPr>
          <a:xfrm>
            <a:off x="5727069" y="4623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5724827" y="4597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5766657" y="5018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2"/>
          <p:cNvSpPr/>
          <p:nvPr/>
        </p:nvSpPr>
        <p:spPr>
          <a:xfrm>
            <a:off x="5764415" y="4996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1" name="Google Shape;31;p2"/>
          <p:cNvGrpSpPr/>
          <p:nvPr/>
        </p:nvGrpSpPr>
        <p:grpSpPr>
          <a:xfrm>
            <a:off x="5443350" y="289275"/>
            <a:ext cx="175013" cy="27000"/>
            <a:chOff x="5662375" y="212375"/>
            <a:chExt cx="175013" cy="27000"/>
          </a:xfrm>
        </p:grpSpPr>
        <p:sp>
          <p:nvSpPr>
            <p:cNvPr id="32" name="Google Shape;32;p2"/>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2"/>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5" name="Google Shape;35;p2"/>
          <p:cNvGrpSpPr/>
          <p:nvPr/>
        </p:nvGrpSpPr>
        <p:grpSpPr>
          <a:xfrm>
            <a:off x="8490050" y="170875"/>
            <a:ext cx="175013" cy="27000"/>
            <a:chOff x="5662375" y="212375"/>
            <a:chExt cx="175013" cy="27000"/>
          </a:xfrm>
        </p:grpSpPr>
        <p:sp>
          <p:nvSpPr>
            <p:cNvPr id="36" name="Google Shape;36;p2"/>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2"/>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2"/>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9" name="Google Shape;39;p2"/>
          <p:cNvGrpSpPr/>
          <p:nvPr/>
        </p:nvGrpSpPr>
        <p:grpSpPr>
          <a:xfrm>
            <a:off x="8068750" y="1581800"/>
            <a:ext cx="175013" cy="27000"/>
            <a:chOff x="5662375" y="212375"/>
            <a:chExt cx="175013" cy="27000"/>
          </a:xfrm>
        </p:grpSpPr>
        <p:sp>
          <p:nvSpPr>
            <p:cNvPr id="40" name="Google Shape;40;p2"/>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2"/>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2"/>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45" name="Shape 545"/>
        <p:cNvGrpSpPr/>
        <p:nvPr/>
      </p:nvGrpSpPr>
      <p:grpSpPr>
        <a:xfrm>
          <a:off x="0" y="0"/>
          <a:ext cx="0" cy="0"/>
          <a:chOff x="0" y="0"/>
          <a:chExt cx="0" cy="0"/>
        </a:xfrm>
      </p:grpSpPr>
      <p:grpSp>
        <p:nvGrpSpPr>
          <p:cNvPr id="546" name="Google Shape;546;p11"/>
          <p:cNvGrpSpPr/>
          <p:nvPr/>
        </p:nvGrpSpPr>
        <p:grpSpPr>
          <a:xfrm rot="10800000">
            <a:off x="1954823" y="1124844"/>
            <a:ext cx="5234354" cy="3069144"/>
            <a:chOff x="1098425" y="237675"/>
            <a:chExt cx="5358675" cy="5174750"/>
          </a:xfrm>
        </p:grpSpPr>
        <p:sp>
          <p:nvSpPr>
            <p:cNvPr id="547" name="Google Shape;547;p11"/>
            <p:cNvSpPr/>
            <p:nvPr/>
          </p:nvSpPr>
          <p:spPr>
            <a:xfrm>
              <a:off x="1098425" y="237675"/>
              <a:ext cx="5358675" cy="5173850"/>
            </a:xfrm>
            <a:custGeom>
              <a:rect b="b" l="l" r="r" t="t"/>
              <a:pathLst>
                <a:path extrusionOk="0" h="206954" w="214347">
                  <a:moveTo>
                    <a:pt x="115079" y="1"/>
                  </a:moveTo>
                  <a:cubicBezTo>
                    <a:pt x="106819" y="1"/>
                    <a:pt x="98029" y="1749"/>
                    <a:pt x="88677" y="5654"/>
                  </a:cubicBezTo>
                  <a:cubicBezTo>
                    <a:pt x="67392" y="14588"/>
                    <a:pt x="50544" y="31735"/>
                    <a:pt x="37474" y="50742"/>
                  </a:cubicBezTo>
                  <a:cubicBezTo>
                    <a:pt x="17088" y="80241"/>
                    <a:pt x="4497" y="115076"/>
                    <a:pt x="1260" y="150810"/>
                  </a:cubicBezTo>
                  <a:cubicBezTo>
                    <a:pt x="1" y="164900"/>
                    <a:pt x="1140" y="181268"/>
                    <a:pt x="12472" y="189722"/>
                  </a:cubicBezTo>
                  <a:cubicBezTo>
                    <a:pt x="19127" y="194639"/>
                    <a:pt x="27881" y="195658"/>
                    <a:pt x="36155" y="196437"/>
                  </a:cubicBezTo>
                  <a:cubicBezTo>
                    <a:pt x="68471" y="199615"/>
                    <a:pt x="100788" y="202793"/>
                    <a:pt x="133105" y="205911"/>
                  </a:cubicBezTo>
                  <a:cubicBezTo>
                    <a:pt x="138433" y="206449"/>
                    <a:pt x="143882" y="206954"/>
                    <a:pt x="149263" y="206954"/>
                  </a:cubicBezTo>
                  <a:cubicBezTo>
                    <a:pt x="156478" y="206954"/>
                    <a:pt x="163573" y="206046"/>
                    <a:pt x="170098" y="203093"/>
                  </a:cubicBezTo>
                  <a:cubicBezTo>
                    <a:pt x="185747" y="196018"/>
                    <a:pt x="194081" y="179110"/>
                    <a:pt x="201216" y="163461"/>
                  </a:cubicBezTo>
                  <a:cubicBezTo>
                    <a:pt x="207451" y="149731"/>
                    <a:pt x="213867" y="135461"/>
                    <a:pt x="214106" y="120352"/>
                  </a:cubicBezTo>
                  <a:cubicBezTo>
                    <a:pt x="214346" y="105542"/>
                    <a:pt x="208710" y="91273"/>
                    <a:pt x="201875" y="78082"/>
                  </a:cubicBezTo>
                  <a:cubicBezTo>
                    <a:pt x="183394" y="42166"/>
                    <a:pt x="155643" y="1"/>
                    <a:pt x="11507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8" name="Google Shape;548;p11"/>
            <p:cNvSpPr/>
            <p:nvPr/>
          </p:nvSpPr>
          <p:spPr>
            <a:xfrm>
              <a:off x="1098425" y="237675"/>
              <a:ext cx="5358675" cy="5173850"/>
            </a:xfrm>
            <a:custGeom>
              <a:rect b="b" l="l" r="r" t="t"/>
              <a:pathLst>
                <a:path extrusionOk="0" h="206954" w="214347">
                  <a:moveTo>
                    <a:pt x="115079" y="1"/>
                  </a:moveTo>
                  <a:cubicBezTo>
                    <a:pt x="106819" y="1"/>
                    <a:pt x="98029" y="1749"/>
                    <a:pt x="88677" y="5654"/>
                  </a:cubicBezTo>
                  <a:cubicBezTo>
                    <a:pt x="67392" y="14588"/>
                    <a:pt x="50544" y="31735"/>
                    <a:pt x="37474" y="50742"/>
                  </a:cubicBezTo>
                  <a:cubicBezTo>
                    <a:pt x="17088" y="80241"/>
                    <a:pt x="4497" y="115076"/>
                    <a:pt x="1260" y="150810"/>
                  </a:cubicBezTo>
                  <a:cubicBezTo>
                    <a:pt x="1" y="164900"/>
                    <a:pt x="1140" y="181268"/>
                    <a:pt x="12472" y="189722"/>
                  </a:cubicBezTo>
                  <a:cubicBezTo>
                    <a:pt x="19127" y="194639"/>
                    <a:pt x="27881" y="195658"/>
                    <a:pt x="36155" y="196437"/>
                  </a:cubicBezTo>
                  <a:cubicBezTo>
                    <a:pt x="68471" y="199615"/>
                    <a:pt x="100788" y="202793"/>
                    <a:pt x="133105" y="205911"/>
                  </a:cubicBezTo>
                  <a:cubicBezTo>
                    <a:pt x="138433" y="206449"/>
                    <a:pt x="143882" y="206954"/>
                    <a:pt x="149263" y="206954"/>
                  </a:cubicBezTo>
                  <a:cubicBezTo>
                    <a:pt x="156478" y="206954"/>
                    <a:pt x="163573" y="206046"/>
                    <a:pt x="170098" y="203093"/>
                  </a:cubicBezTo>
                  <a:cubicBezTo>
                    <a:pt x="185747" y="196018"/>
                    <a:pt x="194081" y="179110"/>
                    <a:pt x="201216" y="163461"/>
                  </a:cubicBezTo>
                  <a:cubicBezTo>
                    <a:pt x="207451" y="149731"/>
                    <a:pt x="213867" y="135461"/>
                    <a:pt x="214106" y="120352"/>
                  </a:cubicBezTo>
                  <a:cubicBezTo>
                    <a:pt x="214346" y="105542"/>
                    <a:pt x="208710" y="91273"/>
                    <a:pt x="201875" y="78082"/>
                  </a:cubicBezTo>
                  <a:cubicBezTo>
                    <a:pt x="183394" y="42166"/>
                    <a:pt x="155643" y="1"/>
                    <a:pt x="11507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p11"/>
            <p:cNvSpPr/>
            <p:nvPr/>
          </p:nvSpPr>
          <p:spPr>
            <a:xfrm>
              <a:off x="1119425" y="238125"/>
              <a:ext cx="5331675" cy="5174300"/>
            </a:xfrm>
            <a:custGeom>
              <a:rect b="b" l="l" r="r" t="t"/>
              <a:pathLst>
                <a:path extrusionOk="0" h="206972" w="213267">
                  <a:moveTo>
                    <a:pt x="114278" y="0"/>
                  </a:moveTo>
                  <a:cubicBezTo>
                    <a:pt x="106004" y="0"/>
                    <a:pt x="97190" y="1739"/>
                    <a:pt x="87837" y="5636"/>
                  </a:cubicBezTo>
                  <a:cubicBezTo>
                    <a:pt x="66552" y="14570"/>
                    <a:pt x="49704" y="31717"/>
                    <a:pt x="36634" y="50724"/>
                  </a:cubicBezTo>
                  <a:cubicBezTo>
                    <a:pt x="16248" y="80223"/>
                    <a:pt x="3657" y="115058"/>
                    <a:pt x="420" y="150792"/>
                  </a:cubicBezTo>
                  <a:cubicBezTo>
                    <a:pt x="180" y="153610"/>
                    <a:pt x="0" y="156488"/>
                    <a:pt x="0" y="159366"/>
                  </a:cubicBezTo>
                  <a:cubicBezTo>
                    <a:pt x="0" y="171058"/>
                    <a:pt x="2578" y="182929"/>
                    <a:pt x="11632" y="189704"/>
                  </a:cubicBezTo>
                  <a:cubicBezTo>
                    <a:pt x="18287" y="194621"/>
                    <a:pt x="27041" y="195640"/>
                    <a:pt x="35315" y="196419"/>
                  </a:cubicBezTo>
                  <a:cubicBezTo>
                    <a:pt x="67631" y="199597"/>
                    <a:pt x="99948" y="202775"/>
                    <a:pt x="132265" y="205893"/>
                  </a:cubicBezTo>
                  <a:cubicBezTo>
                    <a:pt x="137601" y="206432"/>
                    <a:pt x="143057" y="206972"/>
                    <a:pt x="148393" y="206972"/>
                  </a:cubicBezTo>
                  <a:cubicBezTo>
                    <a:pt x="155648" y="206972"/>
                    <a:pt x="162723" y="206013"/>
                    <a:pt x="169258" y="203075"/>
                  </a:cubicBezTo>
                  <a:cubicBezTo>
                    <a:pt x="184907" y="196000"/>
                    <a:pt x="193241" y="179092"/>
                    <a:pt x="200376" y="163443"/>
                  </a:cubicBezTo>
                  <a:cubicBezTo>
                    <a:pt x="206611" y="149713"/>
                    <a:pt x="213027" y="135443"/>
                    <a:pt x="213266" y="120334"/>
                  </a:cubicBezTo>
                  <a:cubicBezTo>
                    <a:pt x="213266" y="120034"/>
                    <a:pt x="213266" y="119734"/>
                    <a:pt x="213266" y="119375"/>
                  </a:cubicBezTo>
                  <a:cubicBezTo>
                    <a:pt x="213266" y="104925"/>
                    <a:pt x="207690" y="90955"/>
                    <a:pt x="201035" y="78064"/>
                  </a:cubicBezTo>
                  <a:cubicBezTo>
                    <a:pt x="182569" y="42150"/>
                    <a:pt x="154809" y="0"/>
                    <a:pt x="11427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50" name="Google Shape;550;p11"/>
          <p:cNvSpPr txBox="1"/>
          <p:nvPr>
            <p:ph idx="1" type="subTitle"/>
          </p:nvPr>
        </p:nvSpPr>
        <p:spPr>
          <a:xfrm>
            <a:off x="3227832" y="2816352"/>
            <a:ext cx="2679300" cy="658500"/>
          </a:xfrm>
          <a:prstGeom prst="rect">
            <a:avLst/>
          </a:prstGeom>
          <a:noFill/>
          <a:ln>
            <a:noFill/>
          </a:ln>
        </p:spPr>
        <p:txBody>
          <a:bodyPr anchorCtr="0" anchor="t" bIns="91425" lIns="91425" spcFirstLastPara="1" rIns="91425" wrap="square" tIns="91425">
            <a:noAutofit/>
          </a:bodyPr>
          <a:lstStyle>
            <a:lvl1pPr lv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cxnSp>
        <p:nvCxnSpPr>
          <p:cNvPr id="551" name="Google Shape;551;p11"/>
          <p:cNvCxnSpPr/>
          <p:nvPr/>
        </p:nvCxnSpPr>
        <p:spPr>
          <a:xfrm rot="5400000">
            <a:off x="7269708" y="3324550"/>
            <a:ext cx="1133100" cy="306300"/>
          </a:xfrm>
          <a:prstGeom prst="straightConnector1">
            <a:avLst/>
          </a:prstGeom>
          <a:noFill/>
          <a:ln cap="flat" cmpd="sng" w="9525">
            <a:solidFill>
              <a:schemeClr val="dk1"/>
            </a:solidFill>
            <a:prstDash val="solid"/>
            <a:round/>
            <a:headEnd len="med" w="med" type="none"/>
            <a:tailEnd len="med" w="med" type="none"/>
          </a:ln>
        </p:spPr>
      </p:cxnSp>
      <p:cxnSp>
        <p:nvCxnSpPr>
          <p:cNvPr id="552" name="Google Shape;552;p11"/>
          <p:cNvCxnSpPr/>
          <p:nvPr/>
        </p:nvCxnSpPr>
        <p:spPr>
          <a:xfrm flipH="1" rot="-5400000">
            <a:off x="7181408" y="2082400"/>
            <a:ext cx="1342200" cy="315300"/>
          </a:xfrm>
          <a:prstGeom prst="straightConnector1">
            <a:avLst/>
          </a:prstGeom>
          <a:noFill/>
          <a:ln cap="flat" cmpd="sng" w="9525">
            <a:solidFill>
              <a:schemeClr val="dk1"/>
            </a:solidFill>
            <a:prstDash val="solid"/>
            <a:round/>
            <a:headEnd len="med" w="med" type="none"/>
            <a:tailEnd len="med" w="med" type="none"/>
          </a:ln>
        </p:spPr>
      </p:cxnSp>
      <p:cxnSp>
        <p:nvCxnSpPr>
          <p:cNvPr id="553" name="Google Shape;553;p11"/>
          <p:cNvCxnSpPr/>
          <p:nvPr/>
        </p:nvCxnSpPr>
        <p:spPr>
          <a:xfrm rot="5400000">
            <a:off x="7232433" y="736375"/>
            <a:ext cx="1332000" cy="392100"/>
          </a:xfrm>
          <a:prstGeom prst="straightConnector1">
            <a:avLst/>
          </a:prstGeom>
          <a:noFill/>
          <a:ln cap="flat" cmpd="sng" w="9525">
            <a:solidFill>
              <a:schemeClr val="dk1"/>
            </a:solidFill>
            <a:prstDash val="solid"/>
            <a:round/>
            <a:headEnd len="med" w="med" type="none"/>
            <a:tailEnd len="med" w="med" type="none"/>
          </a:ln>
        </p:spPr>
      </p:cxnSp>
      <p:cxnSp>
        <p:nvCxnSpPr>
          <p:cNvPr id="554" name="Google Shape;554;p11"/>
          <p:cNvCxnSpPr/>
          <p:nvPr/>
        </p:nvCxnSpPr>
        <p:spPr>
          <a:xfrm rot="5400000">
            <a:off x="8168433" y="-66600"/>
            <a:ext cx="273900" cy="407100"/>
          </a:xfrm>
          <a:prstGeom prst="straightConnector1">
            <a:avLst/>
          </a:prstGeom>
          <a:noFill/>
          <a:ln cap="flat" cmpd="sng" w="9525">
            <a:solidFill>
              <a:schemeClr val="dk1"/>
            </a:solidFill>
            <a:prstDash val="solid"/>
            <a:round/>
            <a:headEnd len="med" w="med" type="none"/>
            <a:tailEnd len="med" w="med" type="none"/>
          </a:ln>
        </p:spPr>
      </p:cxnSp>
      <p:grpSp>
        <p:nvGrpSpPr>
          <p:cNvPr id="555" name="Google Shape;555;p11"/>
          <p:cNvGrpSpPr/>
          <p:nvPr/>
        </p:nvGrpSpPr>
        <p:grpSpPr>
          <a:xfrm flipH="1" rot="5400000">
            <a:off x="7407333" y="1284925"/>
            <a:ext cx="581800" cy="582350"/>
            <a:chOff x="8064275" y="887850"/>
            <a:chExt cx="581800" cy="582350"/>
          </a:xfrm>
        </p:grpSpPr>
        <p:sp>
          <p:nvSpPr>
            <p:cNvPr id="556" name="Google Shape;556;p11"/>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7" name="Google Shape;557;p11"/>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11"/>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9" name="Google Shape;559;p11"/>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11"/>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1" name="Google Shape;561;p11"/>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62" name="Google Shape;562;p11"/>
          <p:cNvGrpSpPr/>
          <p:nvPr/>
        </p:nvGrpSpPr>
        <p:grpSpPr>
          <a:xfrm flipH="1" rot="5400000">
            <a:off x="7869720" y="2754200"/>
            <a:ext cx="292025" cy="292575"/>
            <a:chOff x="7353050" y="316275"/>
            <a:chExt cx="292025" cy="292575"/>
          </a:xfrm>
        </p:grpSpPr>
        <p:sp>
          <p:nvSpPr>
            <p:cNvPr id="563" name="Google Shape;563;p11"/>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11"/>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5" name="Google Shape;565;p11"/>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6" name="Google Shape;566;p11"/>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67" name="Google Shape;567;p11"/>
          <p:cNvGrpSpPr/>
          <p:nvPr/>
        </p:nvGrpSpPr>
        <p:grpSpPr>
          <a:xfrm flipH="1" rot="5400000">
            <a:off x="8012458" y="178175"/>
            <a:ext cx="175000" cy="175000"/>
            <a:chOff x="8792300" y="321275"/>
            <a:chExt cx="175000" cy="175000"/>
          </a:xfrm>
        </p:grpSpPr>
        <p:sp>
          <p:nvSpPr>
            <p:cNvPr id="568" name="Google Shape;568;p11"/>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9" name="Google Shape;569;p11"/>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11"/>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11"/>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72" name="Google Shape;572;p11"/>
          <p:cNvGrpSpPr/>
          <p:nvPr/>
        </p:nvGrpSpPr>
        <p:grpSpPr>
          <a:xfrm rot="5400000">
            <a:off x="7551683" y="3879926"/>
            <a:ext cx="293111" cy="293388"/>
            <a:chOff x="3164039" y="430875"/>
            <a:chExt cx="293111" cy="293388"/>
          </a:xfrm>
        </p:grpSpPr>
        <p:sp>
          <p:nvSpPr>
            <p:cNvPr id="573" name="Google Shape;573;p11"/>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11"/>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5" name="Google Shape;575;p11"/>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6" name="Google Shape;576;p11"/>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7" name="Google Shape;577;p11"/>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8" name="Google Shape;578;p11"/>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79" name="Google Shape;579;p11"/>
          <p:cNvGrpSpPr/>
          <p:nvPr/>
        </p:nvGrpSpPr>
        <p:grpSpPr>
          <a:xfrm flipH="1" rot="5400000">
            <a:off x="8259052" y="323144"/>
            <a:ext cx="175013" cy="27000"/>
            <a:chOff x="5662375" y="212375"/>
            <a:chExt cx="175013" cy="27000"/>
          </a:xfrm>
        </p:grpSpPr>
        <p:sp>
          <p:nvSpPr>
            <p:cNvPr id="580" name="Google Shape;580;p11"/>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11"/>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p11"/>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583" name="Google Shape;583;p11"/>
          <p:cNvCxnSpPr/>
          <p:nvPr/>
        </p:nvCxnSpPr>
        <p:spPr>
          <a:xfrm flipH="1" rot="5400000">
            <a:off x="740850" y="2598325"/>
            <a:ext cx="1672500" cy="126000"/>
          </a:xfrm>
          <a:prstGeom prst="straightConnector1">
            <a:avLst/>
          </a:prstGeom>
          <a:noFill/>
          <a:ln cap="flat" cmpd="sng" w="9525">
            <a:solidFill>
              <a:schemeClr val="dk1"/>
            </a:solidFill>
            <a:prstDash val="solid"/>
            <a:round/>
            <a:headEnd len="med" w="med" type="none"/>
            <a:tailEnd len="med" w="med" type="none"/>
          </a:ln>
        </p:spPr>
      </p:cxnSp>
      <p:cxnSp>
        <p:nvCxnSpPr>
          <p:cNvPr id="584" name="Google Shape;584;p11"/>
          <p:cNvCxnSpPr/>
          <p:nvPr/>
        </p:nvCxnSpPr>
        <p:spPr>
          <a:xfrm rot="-5400000">
            <a:off x="847100" y="3554000"/>
            <a:ext cx="829500" cy="743400"/>
          </a:xfrm>
          <a:prstGeom prst="straightConnector1">
            <a:avLst/>
          </a:prstGeom>
          <a:noFill/>
          <a:ln cap="flat" cmpd="sng" w="9525">
            <a:solidFill>
              <a:schemeClr val="dk1"/>
            </a:solidFill>
            <a:prstDash val="solid"/>
            <a:round/>
            <a:headEnd len="med" w="med" type="none"/>
            <a:tailEnd len="med" w="med" type="none"/>
          </a:ln>
        </p:spPr>
      </p:cxnSp>
      <p:cxnSp>
        <p:nvCxnSpPr>
          <p:cNvPr id="585" name="Google Shape;585;p11"/>
          <p:cNvCxnSpPr/>
          <p:nvPr/>
        </p:nvCxnSpPr>
        <p:spPr>
          <a:xfrm flipH="1" rot="5400000">
            <a:off x="1105775" y="4151250"/>
            <a:ext cx="796500" cy="1188000"/>
          </a:xfrm>
          <a:prstGeom prst="straightConnector1">
            <a:avLst/>
          </a:prstGeom>
          <a:noFill/>
          <a:ln cap="flat" cmpd="sng" w="9525">
            <a:solidFill>
              <a:schemeClr val="dk1"/>
            </a:solidFill>
            <a:prstDash val="solid"/>
            <a:round/>
            <a:headEnd len="med" w="med" type="none"/>
            <a:tailEnd len="med" w="med" type="none"/>
          </a:ln>
        </p:spPr>
      </p:cxnSp>
      <p:grpSp>
        <p:nvGrpSpPr>
          <p:cNvPr id="586" name="Google Shape;586;p11"/>
          <p:cNvGrpSpPr/>
          <p:nvPr/>
        </p:nvGrpSpPr>
        <p:grpSpPr>
          <a:xfrm rot="5400000">
            <a:off x="621475" y="4062025"/>
            <a:ext cx="581800" cy="582350"/>
            <a:chOff x="8064275" y="887850"/>
            <a:chExt cx="581800" cy="582350"/>
          </a:xfrm>
        </p:grpSpPr>
        <p:sp>
          <p:nvSpPr>
            <p:cNvPr id="587" name="Google Shape;587;p11"/>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8" name="Google Shape;588;p11"/>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9" name="Google Shape;589;p11"/>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0" name="Google Shape;590;p11"/>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1" name="Google Shape;591;p11"/>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2" name="Google Shape;592;p11"/>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93" name="Google Shape;593;p11"/>
          <p:cNvGrpSpPr/>
          <p:nvPr/>
        </p:nvGrpSpPr>
        <p:grpSpPr>
          <a:xfrm rot="5400000">
            <a:off x="1482825" y="3350800"/>
            <a:ext cx="292025" cy="292575"/>
            <a:chOff x="7353050" y="316275"/>
            <a:chExt cx="292025" cy="292575"/>
          </a:xfrm>
        </p:grpSpPr>
        <p:sp>
          <p:nvSpPr>
            <p:cNvPr id="594" name="Google Shape;594;p11"/>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5" name="Google Shape;595;p11"/>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11"/>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7" name="Google Shape;597;p11"/>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98" name="Google Shape;598;p11"/>
          <p:cNvGrpSpPr/>
          <p:nvPr/>
        </p:nvGrpSpPr>
        <p:grpSpPr>
          <a:xfrm rot="5400000">
            <a:off x="1595125" y="4790325"/>
            <a:ext cx="175000" cy="175000"/>
            <a:chOff x="8792300" y="321275"/>
            <a:chExt cx="175000" cy="175000"/>
          </a:xfrm>
        </p:grpSpPr>
        <p:sp>
          <p:nvSpPr>
            <p:cNvPr id="599" name="Google Shape;599;p11"/>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0" name="Google Shape;600;p11"/>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1" name="Google Shape;601;p11"/>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2" name="Google Shape;602;p11"/>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3" name="Google Shape;603;p11"/>
          <p:cNvSpPr/>
          <p:nvPr/>
        </p:nvSpPr>
        <p:spPr>
          <a:xfrm rot="5400000">
            <a:off x="1377117" y="1688743"/>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4" name="Google Shape;604;p11"/>
          <p:cNvSpPr/>
          <p:nvPr/>
        </p:nvSpPr>
        <p:spPr>
          <a:xfrm rot="5400000">
            <a:off x="1374876" y="1686211"/>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5" name="Google Shape;605;p11"/>
          <p:cNvSpPr/>
          <p:nvPr/>
        </p:nvSpPr>
        <p:spPr>
          <a:xfrm rot="5400000">
            <a:off x="1413610" y="172523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6" name="Google Shape;606;p11"/>
          <p:cNvSpPr/>
          <p:nvPr/>
        </p:nvSpPr>
        <p:spPr>
          <a:xfrm rot="5400000">
            <a:off x="1411362" y="1722714"/>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7" name="Google Shape;607;p11"/>
          <p:cNvSpPr/>
          <p:nvPr/>
        </p:nvSpPr>
        <p:spPr>
          <a:xfrm rot="5400000">
            <a:off x="1453339" y="1764682"/>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8" name="Google Shape;608;p11"/>
          <p:cNvSpPr/>
          <p:nvPr/>
        </p:nvSpPr>
        <p:spPr>
          <a:xfrm rot="5400000">
            <a:off x="1450946" y="1762579"/>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09" name="Google Shape;609;p11"/>
          <p:cNvGrpSpPr/>
          <p:nvPr/>
        </p:nvGrpSpPr>
        <p:grpSpPr>
          <a:xfrm rot="5400000">
            <a:off x="1701119" y="1515381"/>
            <a:ext cx="175013" cy="27000"/>
            <a:chOff x="5662375" y="212375"/>
            <a:chExt cx="175013" cy="27000"/>
          </a:xfrm>
        </p:grpSpPr>
        <p:sp>
          <p:nvSpPr>
            <p:cNvPr id="610" name="Google Shape;610;p11"/>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1" name="Google Shape;611;p11"/>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2" name="Google Shape;612;p11"/>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13" name="Google Shape;613;p11"/>
          <p:cNvGrpSpPr/>
          <p:nvPr/>
        </p:nvGrpSpPr>
        <p:grpSpPr>
          <a:xfrm rot="5400000">
            <a:off x="1819519" y="4562081"/>
            <a:ext cx="175013" cy="27000"/>
            <a:chOff x="5662375" y="212375"/>
            <a:chExt cx="175013" cy="27000"/>
          </a:xfrm>
        </p:grpSpPr>
        <p:sp>
          <p:nvSpPr>
            <p:cNvPr id="614" name="Google Shape;614;p11"/>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5" name="Google Shape;615;p11"/>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11"/>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17" name="Google Shape;617;p11"/>
          <p:cNvGrpSpPr/>
          <p:nvPr/>
        </p:nvGrpSpPr>
        <p:grpSpPr>
          <a:xfrm rot="5400000">
            <a:off x="408594" y="4140781"/>
            <a:ext cx="175013" cy="27000"/>
            <a:chOff x="5662375" y="212375"/>
            <a:chExt cx="175013" cy="27000"/>
          </a:xfrm>
        </p:grpSpPr>
        <p:sp>
          <p:nvSpPr>
            <p:cNvPr id="618" name="Google Shape;618;p11"/>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9" name="Google Shape;619;p11"/>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0" name="Google Shape;620;p11"/>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21" name="Google Shape;621;p11"/>
          <p:cNvSpPr txBox="1"/>
          <p:nvPr>
            <p:ph hasCustomPrompt="1" type="title"/>
          </p:nvPr>
        </p:nvSpPr>
        <p:spPr>
          <a:xfrm>
            <a:off x="2624328" y="2057400"/>
            <a:ext cx="3904500" cy="7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9600"/>
              <a:buNone/>
              <a:defRPr sz="9600"/>
            </a:lvl1pPr>
            <a:lvl2pPr lvl="1" rtl="0" algn="ctr">
              <a:spcBef>
                <a:spcPts val="0"/>
              </a:spcBef>
              <a:spcAft>
                <a:spcPts val="0"/>
              </a:spcAft>
              <a:buSzPts val="9600"/>
              <a:buNone/>
              <a:defRPr sz="9600"/>
            </a:lvl2pPr>
            <a:lvl3pPr lvl="2" rtl="0" algn="ctr">
              <a:spcBef>
                <a:spcPts val="0"/>
              </a:spcBef>
              <a:spcAft>
                <a:spcPts val="0"/>
              </a:spcAft>
              <a:buSzPts val="9600"/>
              <a:buNone/>
              <a:defRPr sz="9600"/>
            </a:lvl3pPr>
            <a:lvl4pPr lvl="3" rtl="0" algn="ctr">
              <a:spcBef>
                <a:spcPts val="0"/>
              </a:spcBef>
              <a:spcAft>
                <a:spcPts val="0"/>
              </a:spcAft>
              <a:buSzPts val="9600"/>
              <a:buNone/>
              <a:defRPr sz="9600"/>
            </a:lvl4pPr>
            <a:lvl5pPr lvl="4" rtl="0" algn="ctr">
              <a:spcBef>
                <a:spcPts val="0"/>
              </a:spcBef>
              <a:spcAft>
                <a:spcPts val="0"/>
              </a:spcAft>
              <a:buSzPts val="9600"/>
              <a:buNone/>
              <a:defRPr sz="9600"/>
            </a:lvl5pPr>
            <a:lvl6pPr lvl="5" rtl="0" algn="ctr">
              <a:spcBef>
                <a:spcPts val="0"/>
              </a:spcBef>
              <a:spcAft>
                <a:spcPts val="0"/>
              </a:spcAft>
              <a:buSzPts val="9600"/>
              <a:buNone/>
              <a:defRPr sz="9600"/>
            </a:lvl6pPr>
            <a:lvl7pPr lvl="6" rtl="0" algn="ctr">
              <a:spcBef>
                <a:spcPts val="0"/>
              </a:spcBef>
              <a:spcAft>
                <a:spcPts val="0"/>
              </a:spcAft>
              <a:buSzPts val="9600"/>
              <a:buNone/>
              <a:defRPr sz="9600"/>
            </a:lvl7pPr>
            <a:lvl8pPr lvl="7" rtl="0" algn="ctr">
              <a:spcBef>
                <a:spcPts val="0"/>
              </a:spcBef>
              <a:spcAft>
                <a:spcPts val="0"/>
              </a:spcAft>
              <a:buSzPts val="9600"/>
              <a:buNone/>
              <a:defRPr sz="9600"/>
            </a:lvl8pPr>
            <a:lvl9pPr lvl="8" rtl="0" algn="ctr">
              <a:spcBef>
                <a:spcPts val="0"/>
              </a:spcBef>
              <a:spcAft>
                <a:spcPts val="0"/>
              </a:spcAft>
              <a:buSzPts val="9600"/>
              <a:buNone/>
              <a:defRPr sz="9600"/>
            </a:lvl9pPr>
          </a:lstStyle>
          <a:p>
            <a:r>
              <a:t>xx%</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22" name="Shape 622"/>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623" name="Shape 623"/>
        <p:cNvGrpSpPr/>
        <p:nvPr/>
      </p:nvGrpSpPr>
      <p:grpSpPr>
        <a:xfrm>
          <a:off x="0" y="0"/>
          <a:ext cx="0" cy="0"/>
          <a:chOff x="0" y="0"/>
          <a:chExt cx="0" cy="0"/>
        </a:xfrm>
      </p:grpSpPr>
      <p:sp>
        <p:nvSpPr>
          <p:cNvPr id="624" name="Google Shape;624;p13"/>
          <p:cNvSpPr txBox="1"/>
          <p:nvPr>
            <p:ph type="title"/>
          </p:nvPr>
        </p:nvSpPr>
        <p:spPr>
          <a:xfrm>
            <a:off x="5907024" y="356616"/>
            <a:ext cx="2615100" cy="5760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2800"/>
              <a:buNone/>
              <a:defRPr/>
            </a:lvl1pPr>
            <a:lvl2pPr lvl="1" rtl="0" algn="r">
              <a:spcBef>
                <a:spcPts val="0"/>
              </a:spcBef>
              <a:spcAft>
                <a:spcPts val="0"/>
              </a:spcAft>
              <a:buSzPts val="2800"/>
              <a:buNone/>
              <a:defRPr/>
            </a:lvl2pPr>
            <a:lvl3pPr lvl="2" rtl="0" algn="r">
              <a:spcBef>
                <a:spcPts val="0"/>
              </a:spcBef>
              <a:spcAft>
                <a:spcPts val="0"/>
              </a:spcAft>
              <a:buSzPts val="2800"/>
              <a:buNone/>
              <a:defRPr/>
            </a:lvl3pPr>
            <a:lvl4pPr lvl="3" rtl="0" algn="r">
              <a:spcBef>
                <a:spcPts val="0"/>
              </a:spcBef>
              <a:spcAft>
                <a:spcPts val="0"/>
              </a:spcAft>
              <a:buSzPts val="2800"/>
              <a:buNone/>
              <a:defRPr/>
            </a:lvl4pPr>
            <a:lvl5pPr lvl="4" rtl="0" algn="r">
              <a:spcBef>
                <a:spcPts val="0"/>
              </a:spcBef>
              <a:spcAft>
                <a:spcPts val="0"/>
              </a:spcAft>
              <a:buSzPts val="2800"/>
              <a:buNone/>
              <a:defRPr/>
            </a:lvl5pPr>
            <a:lvl6pPr lvl="5" rtl="0" algn="r">
              <a:spcBef>
                <a:spcPts val="0"/>
              </a:spcBef>
              <a:spcAft>
                <a:spcPts val="0"/>
              </a:spcAft>
              <a:buSzPts val="2800"/>
              <a:buNone/>
              <a:defRPr/>
            </a:lvl6pPr>
            <a:lvl7pPr lvl="6" rtl="0" algn="r">
              <a:spcBef>
                <a:spcPts val="0"/>
              </a:spcBef>
              <a:spcAft>
                <a:spcPts val="0"/>
              </a:spcAft>
              <a:buSzPts val="2800"/>
              <a:buNone/>
              <a:defRPr/>
            </a:lvl7pPr>
            <a:lvl8pPr lvl="7" rtl="0" algn="r">
              <a:spcBef>
                <a:spcPts val="0"/>
              </a:spcBef>
              <a:spcAft>
                <a:spcPts val="0"/>
              </a:spcAft>
              <a:buSzPts val="2800"/>
              <a:buNone/>
              <a:defRPr/>
            </a:lvl8pPr>
            <a:lvl9pPr lvl="8" rtl="0" algn="r">
              <a:spcBef>
                <a:spcPts val="0"/>
              </a:spcBef>
              <a:spcAft>
                <a:spcPts val="0"/>
              </a:spcAft>
              <a:buSzPts val="2800"/>
              <a:buNone/>
              <a:defRPr/>
            </a:lvl9pPr>
          </a:lstStyle>
          <a:p/>
        </p:txBody>
      </p:sp>
      <p:sp>
        <p:nvSpPr>
          <p:cNvPr id="625" name="Google Shape;625;p13"/>
          <p:cNvSpPr txBox="1"/>
          <p:nvPr>
            <p:ph idx="1" type="subTitle"/>
          </p:nvPr>
        </p:nvSpPr>
        <p:spPr>
          <a:xfrm>
            <a:off x="1664208" y="429768"/>
            <a:ext cx="2615100" cy="384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626" name="Google Shape;626;p13"/>
          <p:cNvSpPr txBox="1"/>
          <p:nvPr>
            <p:ph idx="2" type="subTitle"/>
          </p:nvPr>
        </p:nvSpPr>
        <p:spPr>
          <a:xfrm>
            <a:off x="1664208" y="713232"/>
            <a:ext cx="2615100" cy="576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627" name="Google Shape;627;p13"/>
          <p:cNvSpPr txBox="1"/>
          <p:nvPr>
            <p:ph idx="3" type="subTitle"/>
          </p:nvPr>
        </p:nvSpPr>
        <p:spPr>
          <a:xfrm>
            <a:off x="1664208" y="1508760"/>
            <a:ext cx="2615100" cy="384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628" name="Google Shape;628;p13"/>
          <p:cNvSpPr txBox="1"/>
          <p:nvPr>
            <p:ph idx="4" type="subTitle"/>
          </p:nvPr>
        </p:nvSpPr>
        <p:spPr>
          <a:xfrm>
            <a:off x="1664208" y="1792224"/>
            <a:ext cx="2615100" cy="576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629" name="Google Shape;629;p13"/>
          <p:cNvSpPr txBox="1"/>
          <p:nvPr>
            <p:ph idx="5" type="subTitle"/>
          </p:nvPr>
        </p:nvSpPr>
        <p:spPr>
          <a:xfrm>
            <a:off x="1664208" y="2587752"/>
            <a:ext cx="2615100" cy="384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630" name="Google Shape;630;p13"/>
          <p:cNvSpPr txBox="1"/>
          <p:nvPr>
            <p:ph idx="6" type="subTitle"/>
          </p:nvPr>
        </p:nvSpPr>
        <p:spPr>
          <a:xfrm>
            <a:off x="1664208" y="2871216"/>
            <a:ext cx="2615100" cy="576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631" name="Google Shape;631;p13"/>
          <p:cNvSpPr txBox="1"/>
          <p:nvPr>
            <p:ph idx="7" type="subTitle"/>
          </p:nvPr>
        </p:nvSpPr>
        <p:spPr>
          <a:xfrm>
            <a:off x="1664208" y="3666744"/>
            <a:ext cx="2615100" cy="384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632" name="Google Shape;632;p13"/>
          <p:cNvSpPr txBox="1"/>
          <p:nvPr>
            <p:ph idx="8" type="subTitle"/>
          </p:nvPr>
        </p:nvSpPr>
        <p:spPr>
          <a:xfrm>
            <a:off x="1664208" y="3950208"/>
            <a:ext cx="2615100" cy="576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633" name="Google Shape;633;p13"/>
          <p:cNvSpPr txBox="1"/>
          <p:nvPr>
            <p:ph hasCustomPrompt="1" idx="9" type="title"/>
          </p:nvPr>
        </p:nvSpPr>
        <p:spPr>
          <a:xfrm>
            <a:off x="813816" y="722376"/>
            <a:ext cx="457200" cy="347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2000"/>
              <a:buNone/>
              <a:defRPr sz="2000">
                <a:solidFill>
                  <a:schemeClr val="lt1"/>
                </a:solidFill>
              </a:defRPr>
            </a:lvl1pPr>
            <a:lvl2pPr lvl="1" rtl="0" algn="ctr">
              <a:spcBef>
                <a:spcPts val="0"/>
              </a:spcBef>
              <a:spcAft>
                <a:spcPts val="0"/>
              </a:spcAft>
              <a:buClr>
                <a:schemeClr val="lt1"/>
              </a:buClr>
              <a:buSzPts val="2000"/>
              <a:buNone/>
              <a:defRPr sz="2000">
                <a:solidFill>
                  <a:schemeClr val="lt1"/>
                </a:solidFill>
              </a:defRPr>
            </a:lvl2pPr>
            <a:lvl3pPr lvl="2" rtl="0" algn="ctr">
              <a:spcBef>
                <a:spcPts val="0"/>
              </a:spcBef>
              <a:spcAft>
                <a:spcPts val="0"/>
              </a:spcAft>
              <a:buClr>
                <a:schemeClr val="lt1"/>
              </a:buClr>
              <a:buSzPts val="2000"/>
              <a:buNone/>
              <a:defRPr sz="2000">
                <a:solidFill>
                  <a:schemeClr val="lt1"/>
                </a:solidFill>
              </a:defRPr>
            </a:lvl3pPr>
            <a:lvl4pPr lvl="3" rtl="0" algn="ctr">
              <a:spcBef>
                <a:spcPts val="0"/>
              </a:spcBef>
              <a:spcAft>
                <a:spcPts val="0"/>
              </a:spcAft>
              <a:buClr>
                <a:schemeClr val="lt1"/>
              </a:buClr>
              <a:buSzPts val="2000"/>
              <a:buNone/>
              <a:defRPr sz="2000">
                <a:solidFill>
                  <a:schemeClr val="lt1"/>
                </a:solidFill>
              </a:defRPr>
            </a:lvl4pPr>
            <a:lvl5pPr lvl="4" rtl="0" algn="ctr">
              <a:spcBef>
                <a:spcPts val="0"/>
              </a:spcBef>
              <a:spcAft>
                <a:spcPts val="0"/>
              </a:spcAft>
              <a:buClr>
                <a:schemeClr val="lt1"/>
              </a:buClr>
              <a:buSzPts val="2000"/>
              <a:buNone/>
              <a:defRPr sz="2000">
                <a:solidFill>
                  <a:schemeClr val="lt1"/>
                </a:solidFill>
              </a:defRPr>
            </a:lvl5pPr>
            <a:lvl6pPr lvl="5" rtl="0" algn="ctr">
              <a:spcBef>
                <a:spcPts val="0"/>
              </a:spcBef>
              <a:spcAft>
                <a:spcPts val="0"/>
              </a:spcAft>
              <a:buClr>
                <a:schemeClr val="lt1"/>
              </a:buClr>
              <a:buSzPts val="2000"/>
              <a:buNone/>
              <a:defRPr sz="2000">
                <a:solidFill>
                  <a:schemeClr val="lt1"/>
                </a:solidFill>
              </a:defRPr>
            </a:lvl6pPr>
            <a:lvl7pPr lvl="6" rtl="0" algn="ctr">
              <a:spcBef>
                <a:spcPts val="0"/>
              </a:spcBef>
              <a:spcAft>
                <a:spcPts val="0"/>
              </a:spcAft>
              <a:buClr>
                <a:schemeClr val="lt1"/>
              </a:buClr>
              <a:buSzPts val="2000"/>
              <a:buNone/>
              <a:defRPr sz="2000">
                <a:solidFill>
                  <a:schemeClr val="lt1"/>
                </a:solidFill>
              </a:defRPr>
            </a:lvl7pPr>
            <a:lvl8pPr lvl="7" rtl="0" algn="ctr">
              <a:spcBef>
                <a:spcPts val="0"/>
              </a:spcBef>
              <a:spcAft>
                <a:spcPts val="0"/>
              </a:spcAft>
              <a:buClr>
                <a:schemeClr val="lt1"/>
              </a:buClr>
              <a:buSzPts val="2000"/>
              <a:buNone/>
              <a:defRPr sz="2000">
                <a:solidFill>
                  <a:schemeClr val="lt1"/>
                </a:solidFill>
              </a:defRPr>
            </a:lvl8pPr>
            <a:lvl9pPr lvl="8" rtl="0" algn="ctr">
              <a:spcBef>
                <a:spcPts val="0"/>
              </a:spcBef>
              <a:spcAft>
                <a:spcPts val="0"/>
              </a:spcAft>
              <a:buClr>
                <a:schemeClr val="lt1"/>
              </a:buClr>
              <a:buSzPts val="2000"/>
              <a:buNone/>
              <a:defRPr sz="2000">
                <a:solidFill>
                  <a:schemeClr val="lt1"/>
                </a:solidFill>
              </a:defRPr>
            </a:lvl9pPr>
          </a:lstStyle>
          <a:p>
            <a:r>
              <a:t>xx%</a:t>
            </a:r>
          </a:p>
        </p:txBody>
      </p:sp>
      <p:sp>
        <p:nvSpPr>
          <p:cNvPr id="634" name="Google Shape;634;p13"/>
          <p:cNvSpPr txBox="1"/>
          <p:nvPr>
            <p:ph hasCustomPrompt="1" idx="13" type="title"/>
          </p:nvPr>
        </p:nvSpPr>
        <p:spPr>
          <a:xfrm>
            <a:off x="813816" y="1801368"/>
            <a:ext cx="457200" cy="347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2000"/>
              <a:buNone/>
              <a:defRPr sz="2000">
                <a:solidFill>
                  <a:schemeClr val="lt1"/>
                </a:solidFill>
              </a:defRPr>
            </a:lvl1pPr>
            <a:lvl2pPr lvl="1" rtl="0" algn="ctr">
              <a:spcBef>
                <a:spcPts val="0"/>
              </a:spcBef>
              <a:spcAft>
                <a:spcPts val="0"/>
              </a:spcAft>
              <a:buClr>
                <a:schemeClr val="lt1"/>
              </a:buClr>
              <a:buSzPts val="2000"/>
              <a:buNone/>
              <a:defRPr sz="2000">
                <a:solidFill>
                  <a:schemeClr val="lt1"/>
                </a:solidFill>
              </a:defRPr>
            </a:lvl2pPr>
            <a:lvl3pPr lvl="2" rtl="0" algn="ctr">
              <a:spcBef>
                <a:spcPts val="0"/>
              </a:spcBef>
              <a:spcAft>
                <a:spcPts val="0"/>
              </a:spcAft>
              <a:buClr>
                <a:schemeClr val="lt1"/>
              </a:buClr>
              <a:buSzPts val="2000"/>
              <a:buNone/>
              <a:defRPr sz="2000">
                <a:solidFill>
                  <a:schemeClr val="lt1"/>
                </a:solidFill>
              </a:defRPr>
            </a:lvl3pPr>
            <a:lvl4pPr lvl="3" rtl="0" algn="ctr">
              <a:spcBef>
                <a:spcPts val="0"/>
              </a:spcBef>
              <a:spcAft>
                <a:spcPts val="0"/>
              </a:spcAft>
              <a:buClr>
                <a:schemeClr val="lt1"/>
              </a:buClr>
              <a:buSzPts val="2000"/>
              <a:buNone/>
              <a:defRPr sz="2000">
                <a:solidFill>
                  <a:schemeClr val="lt1"/>
                </a:solidFill>
              </a:defRPr>
            </a:lvl4pPr>
            <a:lvl5pPr lvl="4" rtl="0" algn="ctr">
              <a:spcBef>
                <a:spcPts val="0"/>
              </a:spcBef>
              <a:spcAft>
                <a:spcPts val="0"/>
              </a:spcAft>
              <a:buClr>
                <a:schemeClr val="lt1"/>
              </a:buClr>
              <a:buSzPts val="2000"/>
              <a:buNone/>
              <a:defRPr sz="2000">
                <a:solidFill>
                  <a:schemeClr val="lt1"/>
                </a:solidFill>
              </a:defRPr>
            </a:lvl5pPr>
            <a:lvl6pPr lvl="5" rtl="0" algn="ctr">
              <a:spcBef>
                <a:spcPts val="0"/>
              </a:spcBef>
              <a:spcAft>
                <a:spcPts val="0"/>
              </a:spcAft>
              <a:buClr>
                <a:schemeClr val="lt1"/>
              </a:buClr>
              <a:buSzPts val="2000"/>
              <a:buNone/>
              <a:defRPr sz="2000">
                <a:solidFill>
                  <a:schemeClr val="lt1"/>
                </a:solidFill>
              </a:defRPr>
            </a:lvl6pPr>
            <a:lvl7pPr lvl="6" rtl="0" algn="ctr">
              <a:spcBef>
                <a:spcPts val="0"/>
              </a:spcBef>
              <a:spcAft>
                <a:spcPts val="0"/>
              </a:spcAft>
              <a:buClr>
                <a:schemeClr val="lt1"/>
              </a:buClr>
              <a:buSzPts val="2000"/>
              <a:buNone/>
              <a:defRPr sz="2000">
                <a:solidFill>
                  <a:schemeClr val="lt1"/>
                </a:solidFill>
              </a:defRPr>
            </a:lvl7pPr>
            <a:lvl8pPr lvl="7" rtl="0" algn="ctr">
              <a:spcBef>
                <a:spcPts val="0"/>
              </a:spcBef>
              <a:spcAft>
                <a:spcPts val="0"/>
              </a:spcAft>
              <a:buClr>
                <a:schemeClr val="lt1"/>
              </a:buClr>
              <a:buSzPts val="2000"/>
              <a:buNone/>
              <a:defRPr sz="2000">
                <a:solidFill>
                  <a:schemeClr val="lt1"/>
                </a:solidFill>
              </a:defRPr>
            </a:lvl8pPr>
            <a:lvl9pPr lvl="8" rtl="0" algn="ctr">
              <a:spcBef>
                <a:spcPts val="0"/>
              </a:spcBef>
              <a:spcAft>
                <a:spcPts val="0"/>
              </a:spcAft>
              <a:buClr>
                <a:schemeClr val="lt1"/>
              </a:buClr>
              <a:buSzPts val="2000"/>
              <a:buNone/>
              <a:defRPr sz="2000">
                <a:solidFill>
                  <a:schemeClr val="lt1"/>
                </a:solidFill>
              </a:defRPr>
            </a:lvl9pPr>
          </a:lstStyle>
          <a:p>
            <a:r>
              <a:t>xx%</a:t>
            </a:r>
          </a:p>
        </p:txBody>
      </p:sp>
      <p:sp>
        <p:nvSpPr>
          <p:cNvPr id="635" name="Google Shape;635;p13"/>
          <p:cNvSpPr txBox="1"/>
          <p:nvPr>
            <p:ph hasCustomPrompt="1" idx="14" type="title"/>
          </p:nvPr>
        </p:nvSpPr>
        <p:spPr>
          <a:xfrm>
            <a:off x="813816" y="2880360"/>
            <a:ext cx="457200" cy="347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2000"/>
              <a:buNone/>
              <a:defRPr sz="2000">
                <a:solidFill>
                  <a:schemeClr val="lt1"/>
                </a:solidFill>
              </a:defRPr>
            </a:lvl1pPr>
            <a:lvl2pPr lvl="1" rtl="0" algn="ctr">
              <a:spcBef>
                <a:spcPts val="0"/>
              </a:spcBef>
              <a:spcAft>
                <a:spcPts val="0"/>
              </a:spcAft>
              <a:buClr>
                <a:schemeClr val="lt1"/>
              </a:buClr>
              <a:buSzPts val="2000"/>
              <a:buNone/>
              <a:defRPr sz="2000">
                <a:solidFill>
                  <a:schemeClr val="lt1"/>
                </a:solidFill>
              </a:defRPr>
            </a:lvl2pPr>
            <a:lvl3pPr lvl="2" rtl="0" algn="ctr">
              <a:spcBef>
                <a:spcPts val="0"/>
              </a:spcBef>
              <a:spcAft>
                <a:spcPts val="0"/>
              </a:spcAft>
              <a:buClr>
                <a:schemeClr val="lt1"/>
              </a:buClr>
              <a:buSzPts val="2000"/>
              <a:buNone/>
              <a:defRPr sz="2000">
                <a:solidFill>
                  <a:schemeClr val="lt1"/>
                </a:solidFill>
              </a:defRPr>
            </a:lvl3pPr>
            <a:lvl4pPr lvl="3" rtl="0" algn="ctr">
              <a:spcBef>
                <a:spcPts val="0"/>
              </a:spcBef>
              <a:spcAft>
                <a:spcPts val="0"/>
              </a:spcAft>
              <a:buClr>
                <a:schemeClr val="lt1"/>
              </a:buClr>
              <a:buSzPts val="2000"/>
              <a:buNone/>
              <a:defRPr sz="2000">
                <a:solidFill>
                  <a:schemeClr val="lt1"/>
                </a:solidFill>
              </a:defRPr>
            </a:lvl4pPr>
            <a:lvl5pPr lvl="4" rtl="0" algn="ctr">
              <a:spcBef>
                <a:spcPts val="0"/>
              </a:spcBef>
              <a:spcAft>
                <a:spcPts val="0"/>
              </a:spcAft>
              <a:buClr>
                <a:schemeClr val="lt1"/>
              </a:buClr>
              <a:buSzPts val="2000"/>
              <a:buNone/>
              <a:defRPr sz="2000">
                <a:solidFill>
                  <a:schemeClr val="lt1"/>
                </a:solidFill>
              </a:defRPr>
            </a:lvl5pPr>
            <a:lvl6pPr lvl="5" rtl="0" algn="ctr">
              <a:spcBef>
                <a:spcPts val="0"/>
              </a:spcBef>
              <a:spcAft>
                <a:spcPts val="0"/>
              </a:spcAft>
              <a:buClr>
                <a:schemeClr val="lt1"/>
              </a:buClr>
              <a:buSzPts val="2000"/>
              <a:buNone/>
              <a:defRPr sz="2000">
                <a:solidFill>
                  <a:schemeClr val="lt1"/>
                </a:solidFill>
              </a:defRPr>
            </a:lvl6pPr>
            <a:lvl7pPr lvl="6" rtl="0" algn="ctr">
              <a:spcBef>
                <a:spcPts val="0"/>
              </a:spcBef>
              <a:spcAft>
                <a:spcPts val="0"/>
              </a:spcAft>
              <a:buClr>
                <a:schemeClr val="lt1"/>
              </a:buClr>
              <a:buSzPts val="2000"/>
              <a:buNone/>
              <a:defRPr sz="2000">
                <a:solidFill>
                  <a:schemeClr val="lt1"/>
                </a:solidFill>
              </a:defRPr>
            </a:lvl7pPr>
            <a:lvl8pPr lvl="7" rtl="0" algn="ctr">
              <a:spcBef>
                <a:spcPts val="0"/>
              </a:spcBef>
              <a:spcAft>
                <a:spcPts val="0"/>
              </a:spcAft>
              <a:buClr>
                <a:schemeClr val="lt1"/>
              </a:buClr>
              <a:buSzPts val="2000"/>
              <a:buNone/>
              <a:defRPr sz="2000">
                <a:solidFill>
                  <a:schemeClr val="lt1"/>
                </a:solidFill>
              </a:defRPr>
            </a:lvl8pPr>
            <a:lvl9pPr lvl="8" rtl="0" algn="ctr">
              <a:spcBef>
                <a:spcPts val="0"/>
              </a:spcBef>
              <a:spcAft>
                <a:spcPts val="0"/>
              </a:spcAft>
              <a:buClr>
                <a:schemeClr val="lt1"/>
              </a:buClr>
              <a:buSzPts val="2000"/>
              <a:buNone/>
              <a:defRPr sz="2000">
                <a:solidFill>
                  <a:schemeClr val="lt1"/>
                </a:solidFill>
              </a:defRPr>
            </a:lvl9pPr>
          </a:lstStyle>
          <a:p>
            <a:r>
              <a:t>xx%</a:t>
            </a:r>
          </a:p>
        </p:txBody>
      </p:sp>
      <p:sp>
        <p:nvSpPr>
          <p:cNvPr id="636" name="Google Shape;636;p13"/>
          <p:cNvSpPr txBox="1"/>
          <p:nvPr>
            <p:ph hasCustomPrompt="1" idx="15" type="title"/>
          </p:nvPr>
        </p:nvSpPr>
        <p:spPr>
          <a:xfrm>
            <a:off x="813816" y="3959352"/>
            <a:ext cx="457200" cy="347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2000"/>
              <a:buNone/>
              <a:defRPr sz="2000">
                <a:solidFill>
                  <a:schemeClr val="lt1"/>
                </a:solidFill>
              </a:defRPr>
            </a:lvl1pPr>
            <a:lvl2pPr lvl="1" rtl="0" algn="ctr">
              <a:spcBef>
                <a:spcPts val="0"/>
              </a:spcBef>
              <a:spcAft>
                <a:spcPts val="0"/>
              </a:spcAft>
              <a:buClr>
                <a:schemeClr val="lt1"/>
              </a:buClr>
              <a:buSzPts val="2000"/>
              <a:buNone/>
              <a:defRPr sz="2000">
                <a:solidFill>
                  <a:schemeClr val="lt1"/>
                </a:solidFill>
              </a:defRPr>
            </a:lvl2pPr>
            <a:lvl3pPr lvl="2" rtl="0" algn="ctr">
              <a:spcBef>
                <a:spcPts val="0"/>
              </a:spcBef>
              <a:spcAft>
                <a:spcPts val="0"/>
              </a:spcAft>
              <a:buClr>
                <a:schemeClr val="lt1"/>
              </a:buClr>
              <a:buSzPts val="2000"/>
              <a:buNone/>
              <a:defRPr sz="2000">
                <a:solidFill>
                  <a:schemeClr val="lt1"/>
                </a:solidFill>
              </a:defRPr>
            </a:lvl3pPr>
            <a:lvl4pPr lvl="3" rtl="0" algn="ctr">
              <a:spcBef>
                <a:spcPts val="0"/>
              </a:spcBef>
              <a:spcAft>
                <a:spcPts val="0"/>
              </a:spcAft>
              <a:buClr>
                <a:schemeClr val="lt1"/>
              </a:buClr>
              <a:buSzPts val="2000"/>
              <a:buNone/>
              <a:defRPr sz="2000">
                <a:solidFill>
                  <a:schemeClr val="lt1"/>
                </a:solidFill>
              </a:defRPr>
            </a:lvl4pPr>
            <a:lvl5pPr lvl="4" rtl="0" algn="ctr">
              <a:spcBef>
                <a:spcPts val="0"/>
              </a:spcBef>
              <a:spcAft>
                <a:spcPts val="0"/>
              </a:spcAft>
              <a:buClr>
                <a:schemeClr val="lt1"/>
              </a:buClr>
              <a:buSzPts val="2000"/>
              <a:buNone/>
              <a:defRPr sz="2000">
                <a:solidFill>
                  <a:schemeClr val="lt1"/>
                </a:solidFill>
              </a:defRPr>
            </a:lvl5pPr>
            <a:lvl6pPr lvl="5" rtl="0" algn="ctr">
              <a:spcBef>
                <a:spcPts val="0"/>
              </a:spcBef>
              <a:spcAft>
                <a:spcPts val="0"/>
              </a:spcAft>
              <a:buClr>
                <a:schemeClr val="lt1"/>
              </a:buClr>
              <a:buSzPts val="2000"/>
              <a:buNone/>
              <a:defRPr sz="2000">
                <a:solidFill>
                  <a:schemeClr val="lt1"/>
                </a:solidFill>
              </a:defRPr>
            </a:lvl6pPr>
            <a:lvl7pPr lvl="6" rtl="0" algn="ctr">
              <a:spcBef>
                <a:spcPts val="0"/>
              </a:spcBef>
              <a:spcAft>
                <a:spcPts val="0"/>
              </a:spcAft>
              <a:buClr>
                <a:schemeClr val="lt1"/>
              </a:buClr>
              <a:buSzPts val="2000"/>
              <a:buNone/>
              <a:defRPr sz="2000">
                <a:solidFill>
                  <a:schemeClr val="lt1"/>
                </a:solidFill>
              </a:defRPr>
            </a:lvl7pPr>
            <a:lvl8pPr lvl="7" rtl="0" algn="ctr">
              <a:spcBef>
                <a:spcPts val="0"/>
              </a:spcBef>
              <a:spcAft>
                <a:spcPts val="0"/>
              </a:spcAft>
              <a:buClr>
                <a:schemeClr val="lt1"/>
              </a:buClr>
              <a:buSzPts val="2000"/>
              <a:buNone/>
              <a:defRPr sz="2000">
                <a:solidFill>
                  <a:schemeClr val="lt1"/>
                </a:solidFill>
              </a:defRPr>
            </a:lvl8pPr>
            <a:lvl9pPr lvl="8" rtl="0" algn="ctr">
              <a:spcBef>
                <a:spcPts val="0"/>
              </a:spcBef>
              <a:spcAft>
                <a:spcPts val="0"/>
              </a:spcAft>
              <a:buClr>
                <a:schemeClr val="lt1"/>
              </a:buClr>
              <a:buSzPts val="2000"/>
              <a:buNone/>
              <a:defRPr sz="2000">
                <a:solidFill>
                  <a:schemeClr val="lt1"/>
                </a:solidFill>
              </a:defRPr>
            </a:lvl9pPr>
          </a:lstStyle>
          <a:p>
            <a:r>
              <a:t>xx%</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of text">
  <p:cSld name="CUSTOM_1">
    <p:spTree>
      <p:nvGrpSpPr>
        <p:cNvPr id="637" name="Shape 637"/>
        <p:cNvGrpSpPr/>
        <p:nvPr/>
      </p:nvGrpSpPr>
      <p:grpSpPr>
        <a:xfrm>
          <a:off x="0" y="0"/>
          <a:ext cx="0" cy="0"/>
          <a:chOff x="0" y="0"/>
          <a:chExt cx="0" cy="0"/>
        </a:xfrm>
      </p:grpSpPr>
      <p:sp>
        <p:nvSpPr>
          <p:cNvPr id="638" name="Google Shape;638;p14"/>
          <p:cNvSpPr txBox="1"/>
          <p:nvPr>
            <p:ph type="title"/>
          </p:nvPr>
        </p:nvSpPr>
        <p:spPr>
          <a:xfrm>
            <a:off x="1719072" y="338328"/>
            <a:ext cx="5577900" cy="5943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800"/>
              <a:buNone/>
              <a:defRPr/>
            </a:lvl1pPr>
            <a:lvl2pPr lvl="1" rtl="0" algn="ctr">
              <a:spcBef>
                <a:spcPts val="0"/>
              </a:spcBef>
              <a:spcAft>
                <a:spcPts val="0"/>
              </a:spcAft>
              <a:buSzPts val="2800"/>
              <a:buNone/>
              <a:defRPr/>
            </a:lvl2pPr>
            <a:lvl3pPr lvl="2" rtl="0" algn="ctr">
              <a:spcBef>
                <a:spcPts val="0"/>
              </a:spcBef>
              <a:spcAft>
                <a:spcPts val="0"/>
              </a:spcAft>
              <a:buSzPts val="2800"/>
              <a:buNone/>
              <a:defRPr/>
            </a:lvl3pPr>
            <a:lvl4pPr lvl="3" rtl="0" algn="ctr">
              <a:spcBef>
                <a:spcPts val="0"/>
              </a:spcBef>
              <a:spcAft>
                <a:spcPts val="0"/>
              </a:spcAft>
              <a:buSzPts val="2800"/>
              <a:buNone/>
              <a:defRPr/>
            </a:lvl4pPr>
            <a:lvl5pPr lvl="4" rtl="0" algn="ctr">
              <a:spcBef>
                <a:spcPts val="0"/>
              </a:spcBef>
              <a:spcAft>
                <a:spcPts val="0"/>
              </a:spcAft>
              <a:buSzPts val="2800"/>
              <a:buNone/>
              <a:defRPr/>
            </a:lvl5pPr>
            <a:lvl6pPr lvl="5" rtl="0" algn="ctr">
              <a:spcBef>
                <a:spcPts val="0"/>
              </a:spcBef>
              <a:spcAft>
                <a:spcPts val="0"/>
              </a:spcAft>
              <a:buSzPts val="2800"/>
              <a:buNone/>
              <a:defRPr/>
            </a:lvl6pPr>
            <a:lvl7pPr lvl="6" rtl="0" algn="ctr">
              <a:spcBef>
                <a:spcPts val="0"/>
              </a:spcBef>
              <a:spcAft>
                <a:spcPts val="0"/>
              </a:spcAft>
              <a:buSzPts val="2800"/>
              <a:buNone/>
              <a:defRPr/>
            </a:lvl7pPr>
            <a:lvl8pPr lvl="7" rtl="0" algn="ctr">
              <a:spcBef>
                <a:spcPts val="0"/>
              </a:spcBef>
              <a:spcAft>
                <a:spcPts val="0"/>
              </a:spcAft>
              <a:buSzPts val="2800"/>
              <a:buNone/>
              <a:defRPr/>
            </a:lvl8pPr>
            <a:lvl9pPr lvl="8" rtl="0" algn="ctr">
              <a:spcBef>
                <a:spcPts val="0"/>
              </a:spcBef>
              <a:spcAft>
                <a:spcPts val="0"/>
              </a:spcAft>
              <a:buSzPts val="2800"/>
              <a:buNone/>
              <a:defRPr/>
            </a:lvl9pPr>
          </a:lstStyle>
          <a:p/>
        </p:txBody>
      </p:sp>
      <p:sp>
        <p:nvSpPr>
          <p:cNvPr id="639" name="Google Shape;639;p14"/>
          <p:cNvSpPr txBox="1"/>
          <p:nvPr>
            <p:ph idx="1" type="subTitle"/>
          </p:nvPr>
        </p:nvSpPr>
        <p:spPr>
          <a:xfrm>
            <a:off x="3694176" y="2414016"/>
            <a:ext cx="1764900" cy="3291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640" name="Google Shape;640;p14"/>
          <p:cNvSpPr txBox="1"/>
          <p:nvPr>
            <p:ph idx="2" type="subTitle"/>
          </p:nvPr>
        </p:nvSpPr>
        <p:spPr>
          <a:xfrm>
            <a:off x="1024128" y="2414016"/>
            <a:ext cx="1764900" cy="3291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641" name="Google Shape;641;p14"/>
          <p:cNvSpPr txBox="1"/>
          <p:nvPr>
            <p:ph idx="3" type="subTitle"/>
          </p:nvPr>
        </p:nvSpPr>
        <p:spPr>
          <a:xfrm>
            <a:off x="6355080" y="2414016"/>
            <a:ext cx="1764900" cy="3291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642" name="Google Shape;642;p14"/>
          <p:cNvSpPr txBox="1"/>
          <p:nvPr>
            <p:ph idx="4" type="subTitle"/>
          </p:nvPr>
        </p:nvSpPr>
        <p:spPr>
          <a:xfrm>
            <a:off x="3694176" y="2825496"/>
            <a:ext cx="1764900" cy="10791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643" name="Google Shape;643;p14"/>
          <p:cNvSpPr txBox="1"/>
          <p:nvPr>
            <p:ph idx="5" type="subTitle"/>
          </p:nvPr>
        </p:nvSpPr>
        <p:spPr>
          <a:xfrm>
            <a:off x="1024128" y="2825496"/>
            <a:ext cx="1764900" cy="10791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644" name="Google Shape;644;p14"/>
          <p:cNvSpPr txBox="1"/>
          <p:nvPr>
            <p:ph idx="6" type="subTitle"/>
          </p:nvPr>
        </p:nvSpPr>
        <p:spPr>
          <a:xfrm>
            <a:off x="6355080" y="2825496"/>
            <a:ext cx="1764900" cy="10791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grpSp>
        <p:nvGrpSpPr>
          <p:cNvPr id="645" name="Google Shape;645;p14"/>
          <p:cNvGrpSpPr/>
          <p:nvPr/>
        </p:nvGrpSpPr>
        <p:grpSpPr>
          <a:xfrm>
            <a:off x="261711" y="-1158"/>
            <a:ext cx="8550326" cy="3981600"/>
            <a:chOff x="261711" y="-1158"/>
            <a:chExt cx="8550326" cy="3981600"/>
          </a:xfrm>
        </p:grpSpPr>
        <p:cxnSp>
          <p:nvCxnSpPr>
            <p:cNvPr id="646" name="Google Shape;646;p14"/>
            <p:cNvCxnSpPr/>
            <p:nvPr/>
          </p:nvCxnSpPr>
          <p:spPr>
            <a:xfrm>
              <a:off x="515925" y="-1158"/>
              <a:ext cx="0" cy="3981600"/>
            </a:xfrm>
            <a:prstGeom prst="straightConnector1">
              <a:avLst/>
            </a:prstGeom>
            <a:noFill/>
            <a:ln cap="flat" cmpd="sng" w="9525">
              <a:solidFill>
                <a:schemeClr val="dk1"/>
              </a:solidFill>
              <a:prstDash val="solid"/>
              <a:round/>
              <a:headEnd len="med" w="med" type="none"/>
              <a:tailEnd len="med" w="med" type="none"/>
            </a:ln>
          </p:spPr>
        </p:cxnSp>
        <p:cxnSp>
          <p:nvCxnSpPr>
            <p:cNvPr id="647" name="Google Shape;647;p14"/>
            <p:cNvCxnSpPr/>
            <p:nvPr/>
          </p:nvCxnSpPr>
          <p:spPr>
            <a:xfrm>
              <a:off x="8666025" y="-1158"/>
              <a:ext cx="0" cy="1902000"/>
            </a:xfrm>
            <a:prstGeom prst="straightConnector1">
              <a:avLst/>
            </a:prstGeom>
            <a:noFill/>
            <a:ln cap="flat" cmpd="sng" w="9525">
              <a:solidFill>
                <a:schemeClr val="dk1"/>
              </a:solidFill>
              <a:prstDash val="solid"/>
              <a:round/>
              <a:headEnd len="med" w="med" type="none"/>
              <a:tailEnd len="med" w="med" type="none"/>
            </a:ln>
          </p:spPr>
        </p:cxnSp>
        <p:grpSp>
          <p:nvGrpSpPr>
            <p:cNvPr id="648" name="Google Shape;648;p14"/>
            <p:cNvGrpSpPr/>
            <p:nvPr/>
          </p:nvGrpSpPr>
          <p:grpSpPr>
            <a:xfrm rot="10800000">
              <a:off x="343275" y="3300779"/>
              <a:ext cx="344736" cy="345385"/>
              <a:chOff x="7353050" y="316275"/>
              <a:chExt cx="292025" cy="292575"/>
            </a:xfrm>
          </p:grpSpPr>
          <p:sp>
            <p:nvSpPr>
              <p:cNvPr id="649" name="Google Shape;649;p14"/>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0" name="Google Shape;650;p14"/>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1" name="Google Shape;651;p14"/>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2" name="Google Shape;652;p14"/>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53" name="Google Shape;653;p14"/>
            <p:cNvGrpSpPr/>
            <p:nvPr/>
          </p:nvGrpSpPr>
          <p:grpSpPr>
            <a:xfrm rot="10800000">
              <a:off x="8520013" y="714742"/>
              <a:ext cx="292025" cy="292575"/>
              <a:chOff x="7353050" y="316275"/>
              <a:chExt cx="292025" cy="292575"/>
            </a:xfrm>
          </p:grpSpPr>
          <p:sp>
            <p:nvSpPr>
              <p:cNvPr id="654" name="Google Shape;654;p14"/>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5" name="Google Shape;655;p14"/>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6" name="Google Shape;656;p14"/>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7" name="Google Shape;657;p14"/>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58" name="Google Shape;658;p14"/>
            <p:cNvGrpSpPr/>
            <p:nvPr/>
          </p:nvGrpSpPr>
          <p:grpSpPr>
            <a:xfrm rot="10800000">
              <a:off x="261711" y="465077"/>
              <a:ext cx="507562" cy="507984"/>
              <a:chOff x="8064275" y="887850"/>
              <a:chExt cx="581800" cy="582350"/>
            </a:xfrm>
          </p:grpSpPr>
          <p:sp>
            <p:nvSpPr>
              <p:cNvPr id="659" name="Google Shape;659;p14"/>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0" name="Google Shape;660;p14"/>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1" name="Google Shape;661;p14"/>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2" name="Google Shape;662;p14"/>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3" name="Google Shape;663;p14"/>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4" name="Google Shape;664;p14"/>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columns of text">
  <p:cSld name="CUSTOM_2">
    <p:spTree>
      <p:nvGrpSpPr>
        <p:cNvPr id="665" name="Shape 665"/>
        <p:cNvGrpSpPr/>
        <p:nvPr/>
      </p:nvGrpSpPr>
      <p:grpSpPr>
        <a:xfrm>
          <a:off x="0" y="0"/>
          <a:ext cx="0" cy="0"/>
          <a:chOff x="0" y="0"/>
          <a:chExt cx="0" cy="0"/>
        </a:xfrm>
      </p:grpSpPr>
      <p:sp>
        <p:nvSpPr>
          <p:cNvPr id="666" name="Google Shape;666;p15"/>
          <p:cNvSpPr txBox="1"/>
          <p:nvPr>
            <p:ph type="title"/>
          </p:nvPr>
        </p:nvSpPr>
        <p:spPr>
          <a:xfrm>
            <a:off x="1568775" y="442350"/>
            <a:ext cx="6006300" cy="5958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800"/>
              <a:buNone/>
              <a:defRPr/>
            </a:lvl1pPr>
            <a:lvl2pPr lvl="1" rtl="0" algn="ctr">
              <a:spcBef>
                <a:spcPts val="0"/>
              </a:spcBef>
              <a:spcAft>
                <a:spcPts val="0"/>
              </a:spcAft>
              <a:buSzPts val="2800"/>
              <a:buNone/>
              <a:defRPr/>
            </a:lvl2pPr>
            <a:lvl3pPr lvl="2" rtl="0" algn="ctr">
              <a:spcBef>
                <a:spcPts val="0"/>
              </a:spcBef>
              <a:spcAft>
                <a:spcPts val="0"/>
              </a:spcAft>
              <a:buSzPts val="2800"/>
              <a:buNone/>
              <a:defRPr/>
            </a:lvl3pPr>
            <a:lvl4pPr lvl="3" rtl="0" algn="ctr">
              <a:spcBef>
                <a:spcPts val="0"/>
              </a:spcBef>
              <a:spcAft>
                <a:spcPts val="0"/>
              </a:spcAft>
              <a:buSzPts val="2800"/>
              <a:buNone/>
              <a:defRPr/>
            </a:lvl4pPr>
            <a:lvl5pPr lvl="4" rtl="0" algn="ctr">
              <a:spcBef>
                <a:spcPts val="0"/>
              </a:spcBef>
              <a:spcAft>
                <a:spcPts val="0"/>
              </a:spcAft>
              <a:buSzPts val="2800"/>
              <a:buNone/>
              <a:defRPr/>
            </a:lvl5pPr>
            <a:lvl6pPr lvl="5" rtl="0" algn="ctr">
              <a:spcBef>
                <a:spcPts val="0"/>
              </a:spcBef>
              <a:spcAft>
                <a:spcPts val="0"/>
              </a:spcAft>
              <a:buSzPts val="2800"/>
              <a:buNone/>
              <a:defRPr/>
            </a:lvl6pPr>
            <a:lvl7pPr lvl="6" rtl="0" algn="ctr">
              <a:spcBef>
                <a:spcPts val="0"/>
              </a:spcBef>
              <a:spcAft>
                <a:spcPts val="0"/>
              </a:spcAft>
              <a:buSzPts val="2800"/>
              <a:buNone/>
              <a:defRPr/>
            </a:lvl7pPr>
            <a:lvl8pPr lvl="7" rtl="0" algn="ctr">
              <a:spcBef>
                <a:spcPts val="0"/>
              </a:spcBef>
              <a:spcAft>
                <a:spcPts val="0"/>
              </a:spcAft>
              <a:buSzPts val="2800"/>
              <a:buNone/>
              <a:defRPr/>
            </a:lvl8pPr>
            <a:lvl9pPr lvl="8" rtl="0" algn="ctr">
              <a:spcBef>
                <a:spcPts val="0"/>
              </a:spcBef>
              <a:spcAft>
                <a:spcPts val="0"/>
              </a:spcAft>
              <a:buSzPts val="2800"/>
              <a:buNone/>
              <a:defRPr/>
            </a:lvl9pPr>
          </a:lstStyle>
          <a:p/>
        </p:txBody>
      </p:sp>
      <p:sp>
        <p:nvSpPr>
          <p:cNvPr id="667" name="Google Shape;667;p15"/>
          <p:cNvSpPr txBox="1"/>
          <p:nvPr>
            <p:ph idx="1" type="subTitle"/>
          </p:nvPr>
        </p:nvSpPr>
        <p:spPr>
          <a:xfrm>
            <a:off x="1709928" y="1545336"/>
            <a:ext cx="1945200" cy="375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9pPr>
          </a:lstStyle>
          <a:p/>
        </p:txBody>
      </p:sp>
      <p:sp>
        <p:nvSpPr>
          <p:cNvPr id="668" name="Google Shape;668;p15"/>
          <p:cNvSpPr txBox="1"/>
          <p:nvPr>
            <p:ph idx="2" type="subTitle"/>
          </p:nvPr>
        </p:nvSpPr>
        <p:spPr>
          <a:xfrm>
            <a:off x="1709928" y="1938528"/>
            <a:ext cx="1945200" cy="759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2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2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2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2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2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2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2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2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200">
                <a:solidFill>
                  <a:schemeClr val="dk2"/>
                </a:solidFill>
                <a:latin typeface="Barlow Semi Condensed"/>
                <a:ea typeface="Barlow Semi Condensed"/>
                <a:cs typeface="Barlow Semi Condensed"/>
                <a:sym typeface="Barlow Semi Condensed"/>
              </a:defRPr>
            </a:lvl9pPr>
          </a:lstStyle>
          <a:p/>
        </p:txBody>
      </p:sp>
      <p:sp>
        <p:nvSpPr>
          <p:cNvPr id="669" name="Google Shape;669;p15"/>
          <p:cNvSpPr txBox="1"/>
          <p:nvPr>
            <p:ph idx="3" type="subTitle"/>
          </p:nvPr>
        </p:nvSpPr>
        <p:spPr>
          <a:xfrm>
            <a:off x="5468112" y="1545336"/>
            <a:ext cx="1947600" cy="375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9pPr>
          </a:lstStyle>
          <a:p/>
        </p:txBody>
      </p:sp>
      <p:sp>
        <p:nvSpPr>
          <p:cNvPr id="670" name="Google Shape;670;p15"/>
          <p:cNvSpPr txBox="1"/>
          <p:nvPr>
            <p:ph idx="4" type="subTitle"/>
          </p:nvPr>
        </p:nvSpPr>
        <p:spPr>
          <a:xfrm>
            <a:off x="5468112" y="1938528"/>
            <a:ext cx="1947600" cy="759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2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2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2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2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2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2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2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2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200">
                <a:solidFill>
                  <a:schemeClr val="dk2"/>
                </a:solidFill>
                <a:latin typeface="Barlow Semi Condensed"/>
                <a:ea typeface="Barlow Semi Condensed"/>
                <a:cs typeface="Barlow Semi Condensed"/>
                <a:sym typeface="Barlow Semi Condensed"/>
              </a:defRPr>
            </a:lvl9pPr>
          </a:lstStyle>
          <a:p/>
        </p:txBody>
      </p:sp>
      <p:sp>
        <p:nvSpPr>
          <p:cNvPr id="671" name="Google Shape;671;p15"/>
          <p:cNvSpPr txBox="1"/>
          <p:nvPr>
            <p:ph idx="5" type="subTitle"/>
          </p:nvPr>
        </p:nvSpPr>
        <p:spPr>
          <a:xfrm>
            <a:off x="2825496" y="3200400"/>
            <a:ext cx="1945200" cy="375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9pPr>
          </a:lstStyle>
          <a:p/>
        </p:txBody>
      </p:sp>
      <p:sp>
        <p:nvSpPr>
          <p:cNvPr id="672" name="Google Shape;672;p15"/>
          <p:cNvSpPr txBox="1"/>
          <p:nvPr>
            <p:ph idx="6" type="subTitle"/>
          </p:nvPr>
        </p:nvSpPr>
        <p:spPr>
          <a:xfrm>
            <a:off x="2825496" y="3593592"/>
            <a:ext cx="1945200" cy="759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2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2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2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2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2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2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2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2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200">
                <a:solidFill>
                  <a:schemeClr val="dk2"/>
                </a:solidFill>
                <a:latin typeface="Barlow Semi Condensed"/>
                <a:ea typeface="Barlow Semi Condensed"/>
                <a:cs typeface="Barlow Semi Condensed"/>
                <a:sym typeface="Barlow Semi Condensed"/>
              </a:defRPr>
            </a:lvl9pPr>
          </a:lstStyle>
          <a:p/>
        </p:txBody>
      </p:sp>
      <p:sp>
        <p:nvSpPr>
          <p:cNvPr id="673" name="Google Shape;673;p15"/>
          <p:cNvSpPr txBox="1"/>
          <p:nvPr>
            <p:ph idx="7" type="subTitle"/>
          </p:nvPr>
        </p:nvSpPr>
        <p:spPr>
          <a:xfrm>
            <a:off x="6464808" y="3200400"/>
            <a:ext cx="1993500" cy="375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9pPr>
          </a:lstStyle>
          <a:p/>
        </p:txBody>
      </p:sp>
      <p:sp>
        <p:nvSpPr>
          <p:cNvPr id="674" name="Google Shape;674;p15"/>
          <p:cNvSpPr txBox="1"/>
          <p:nvPr>
            <p:ph idx="8" type="subTitle"/>
          </p:nvPr>
        </p:nvSpPr>
        <p:spPr>
          <a:xfrm>
            <a:off x="6464808" y="3593592"/>
            <a:ext cx="1993500" cy="759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2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2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2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2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2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2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2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2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200">
                <a:solidFill>
                  <a:schemeClr val="dk2"/>
                </a:solidFill>
                <a:latin typeface="Barlow Semi Condensed"/>
                <a:ea typeface="Barlow Semi Condensed"/>
                <a:cs typeface="Barlow Semi Condensed"/>
                <a:sym typeface="Barlow Semi Condensed"/>
              </a:defRPr>
            </a:lvl9pPr>
          </a:lstStyle>
          <a:p/>
        </p:txBody>
      </p:sp>
      <p:cxnSp>
        <p:nvCxnSpPr>
          <p:cNvPr id="675" name="Google Shape;675;p15"/>
          <p:cNvCxnSpPr/>
          <p:nvPr/>
        </p:nvCxnSpPr>
        <p:spPr>
          <a:xfrm rot="10800000">
            <a:off x="8109000" y="501275"/>
            <a:ext cx="737700" cy="737700"/>
          </a:xfrm>
          <a:prstGeom prst="straightConnector1">
            <a:avLst/>
          </a:prstGeom>
          <a:noFill/>
          <a:ln cap="flat" cmpd="sng" w="9525">
            <a:solidFill>
              <a:schemeClr val="dk1"/>
            </a:solidFill>
            <a:prstDash val="solid"/>
            <a:round/>
            <a:headEnd len="med" w="med" type="none"/>
            <a:tailEnd len="med" w="med" type="none"/>
          </a:ln>
        </p:spPr>
      </p:cxnSp>
      <p:cxnSp>
        <p:nvCxnSpPr>
          <p:cNvPr id="676" name="Google Shape;676;p15"/>
          <p:cNvCxnSpPr/>
          <p:nvPr/>
        </p:nvCxnSpPr>
        <p:spPr>
          <a:xfrm>
            <a:off x="582475" y="282188"/>
            <a:ext cx="1212900" cy="422700"/>
          </a:xfrm>
          <a:prstGeom prst="straightConnector1">
            <a:avLst/>
          </a:prstGeom>
          <a:noFill/>
          <a:ln cap="flat" cmpd="sng" w="9525">
            <a:solidFill>
              <a:schemeClr val="dk1"/>
            </a:solidFill>
            <a:prstDash val="solid"/>
            <a:round/>
            <a:headEnd len="med" w="med" type="none"/>
            <a:tailEnd len="med" w="med" type="none"/>
          </a:ln>
        </p:spPr>
      </p:cxnSp>
      <p:cxnSp>
        <p:nvCxnSpPr>
          <p:cNvPr id="677" name="Google Shape;677;p15"/>
          <p:cNvCxnSpPr/>
          <p:nvPr/>
        </p:nvCxnSpPr>
        <p:spPr>
          <a:xfrm flipH="1" rot="10800000">
            <a:off x="0" y="274188"/>
            <a:ext cx="582600" cy="654300"/>
          </a:xfrm>
          <a:prstGeom prst="straightConnector1">
            <a:avLst/>
          </a:prstGeom>
          <a:noFill/>
          <a:ln cap="flat" cmpd="sng" w="9525">
            <a:solidFill>
              <a:schemeClr val="dk1"/>
            </a:solidFill>
            <a:prstDash val="solid"/>
            <a:round/>
            <a:headEnd len="med" w="med" type="none"/>
            <a:tailEnd len="med" w="med" type="none"/>
          </a:ln>
        </p:spPr>
      </p:cxnSp>
      <p:grpSp>
        <p:nvGrpSpPr>
          <p:cNvPr id="678" name="Google Shape;678;p15"/>
          <p:cNvGrpSpPr/>
          <p:nvPr/>
        </p:nvGrpSpPr>
        <p:grpSpPr>
          <a:xfrm flipH="1">
            <a:off x="423750" y="125363"/>
            <a:ext cx="292025" cy="292575"/>
            <a:chOff x="7353050" y="316275"/>
            <a:chExt cx="292025" cy="292575"/>
          </a:xfrm>
        </p:grpSpPr>
        <p:sp>
          <p:nvSpPr>
            <p:cNvPr id="679" name="Google Shape;679;p15"/>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0" name="Google Shape;680;p15"/>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1" name="Google Shape;681;p15"/>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2" name="Google Shape;682;p15"/>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83" name="Google Shape;683;p15"/>
          <p:cNvGrpSpPr/>
          <p:nvPr/>
        </p:nvGrpSpPr>
        <p:grpSpPr>
          <a:xfrm>
            <a:off x="1638739" y="558163"/>
            <a:ext cx="293111" cy="293388"/>
            <a:chOff x="3164039" y="430875"/>
            <a:chExt cx="293111" cy="293388"/>
          </a:xfrm>
        </p:grpSpPr>
        <p:sp>
          <p:nvSpPr>
            <p:cNvPr id="684" name="Google Shape;684;p15"/>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5" name="Google Shape;685;p15"/>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6" name="Google Shape;686;p15"/>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7" name="Google Shape;687;p15"/>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8" name="Google Shape;688;p15"/>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9" name="Google Shape;689;p15"/>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90" name="Google Shape;690;p15"/>
          <p:cNvGrpSpPr/>
          <p:nvPr/>
        </p:nvGrpSpPr>
        <p:grpSpPr>
          <a:xfrm>
            <a:off x="1591750" y="362600"/>
            <a:ext cx="175013" cy="27000"/>
            <a:chOff x="5662375" y="212375"/>
            <a:chExt cx="175013" cy="27000"/>
          </a:xfrm>
        </p:grpSpPr>
        <p:sp>
          <p:nvSpPr>
            <p:cNvPr id="691" name="Google Shape;691;p15"/>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2" name="Google Shape;692;p15"/>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3" name="Google Shape;693;p15"/>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694" name="Google Shape;694;p15"/>
          <p:cNvCxnSpPr/>
          <p:nvPr/>
        </p:nvCxnSpPr>
        <p:spPr>
          <a:xfrm flipH="1">
            <a:off x="8151325" y="6875"/>
            <a:ext cx="1002600" cy="494400"/>
          </a:xfrm>
          <a:prstGeom prst="straightConnector1">
            <a:avLst/>
          </a:prstGeom>
          <a:noFill/>
          <a:ln cap="flat" cmpd="sng" w="9525">
            <a:solidFill>
              <a:schemeClr val="dk1"/>
            </a:solidFill>
            <a:prstDash val="solid"/>
            <a:round/>
            <a:headEnd len="med" w="med" type="none"/>
            <a:tailEnd len="med" w="med" type="none"/>
          </a:ln>
        </p:spPr>
      </p:cxnSp>
      <p:grpSp>
        <p:nvGrpSpPr>
          <p:cNvPr id="695" name="Google Shape;695;p15"/>
          <p:cNvGrpSpPr/>
          <p:nvPr/>
        </p:nvGrpSpPr>
        <p:grpSpPr>
          <a:xfrm>
            <a:off x="7823875" y="202375"/>
            <a:ext cx="581800" cy="582350"/>
            <a:chOff x="8064275" y="887850"/>
            <a:chExt cx="581800" cy="582350"/>
          </a:xfrm>
        </p:grpSpPr>
        <p:sp>
          <p:nvSpPr>
            <p:cNvPr id="696" name="Google Shape;696;p15"/>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7" name="Google Shape;697;p15"/>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8" name="Google Shape;698;p15"/>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9" name="Google Shape;699;p15"/>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0" name="Google Shape;700;p15"/>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1" name="Google Shape;701;p15"/>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02" name="Google Shape;702;p15"/>
          <p:cNvGrpSpPr/>
          <p:nvPr/>
        </p:nvGrpSpPr>
        <p:grpSpPr>
          <a:xfrm flipH="1">
            <a:off x="8698650" y="1117488"/>
            <a:ext cx="292025" cy="292575"/>
            <a:chOff x="7353050" y="316275"/>
            <a:chExt cx="292025" cy="292575"/>
          </a:xfrm>
        </p:grpSpPr>
        <p:sp>
          <p:nvSpPr>
            <p:cNvPr id="703" name="Google Shape;703;p15"/>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4" name="Google Shape;704;p15"/>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5" name="Google Shape;705;p15"/>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6" name="Google Shape;706;p15"/>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07" name="Google Shape;707;p15"/>
          <p:cNvGrpSpPr/>
          <p:nvPr/>
        </p:nvGrpSpPr>
        <p:grpSpPr>
          <a:xfrm>
            <a:off x="8678350" y="1581800"/>
            <a:ext cx="175013" cy="27000"/>
            <a:chOff x="5662375" y="212375"/>
            <a:chExt cx="175013" cy="27000"/>
          </a:xfrm>
        </p:grpSpPr>
        <p:sp>
          <p:nvSpPr>
            <p:cNvPr id="708" name="Google Shape;708;p15"/>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9" name="Google Shape;709;p15"/>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0" name="Google Shape;710;p15"/>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of text 2">
  <p:cSld name="CUSTOM_7">
    <p:spTree>
      <p:nvGrpSpPr>
        <p:cNvPr id="711" name="Shape 711"/>
        <p:cNvGrpSpPr/>
        <p:nvPr/>
      </p:nvGrpSpPr>
      <p:grpSpPr>
        <a:xfrm>
          <a:off x="0" y="0"/>
          <a:ext cx="0" cy="0"/>
          <a:chOff x="0" y="0"/>
          <a:chExt cx="0" cy="0"/>
        </a:xfrm>
      </p:grpSpPr>
      <p:cxnSp>
        <p:nvCxnSpPr>
          <p:cNvPr id="712" name="Google Shape;712;p16"/>
          <p:cNvCxnSpPr/>
          <p:nvPr/>
        </p:nvCxnSpPr>
        <p:spPr>
          <a:xfrm>
            <a:off x="590450" y="4340600"/>
            <a:ext cx="670200" cy="423000"/>
          </a:xfrm>
          <a:prstGeom prst="straightConnector1">
            <a:avLst/>
          </a:prstGeom>
          <a:noFill/>
          <a:ln cap="flat" cmpd="sng" w="9525">
            <a:solidFill>
              <a:schemeClr val="dk1"/>
            </a:solidFill>
            <a:prstDash val="solid"/>
            <a:round/>
            <a:headEnd len="med" w="med" type="none"/>
            <a:tailEnd len="med" w="med" type="none"/>
          </a:ln>
        </p:spPr>
      </p:cxnSp>
      <p:sp>
        <p:nvSpPr>
          <p:cNvPr id="713" name="Google Shape;713;p16"/>
          <p:cNvSpPr txBox="1"/>
          <p:nvPr>
            <p:ph type="title"/>
          </p:nvPr>
        </p:nvSpPr>
        <p:spPr>
          <a:xfrm>
            <a:off x="2208175" y="342775"/>
            <a:ext cx="47277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cxnSp>
        <p:nvCxnSpPr>
          <p:cNvPr id="714" name="Google Shape;714;p16"/>
          <p:cNvCxnSpPr/>
          <p:nvPr/>
        </p:nvCxnSpPr>
        <p:spPr>
          <a:xfrm flipH="1" rot="10800000">
            <a:off x="0" y="4332550"/>
            <a:ext cx="590700" cy="663900"/>
          </a:xfrm>
          <a:prstGeom prst="straightConnector1">
            <a:avLst/>
          </a:prstGeom>
          <a:noFill/>
          <a:ln cap="flat" cmpd="sng" w="9525">
            <a:solidFill>
              <a:schemeClr val="dk1"/>
            </a:solidFill>
            <a:prstDash val="solid"/>
            <a:round/>
            <a:headEnd len="med" w="med" type="none"/>
            <a:tailEnd len="med" w="med" type="none"/>
          </a:ln>
        </p:spPr>
      </p:cxnSp>
      <p:grpSp>
        <p:nvGrpSpPr>
          <p:cNvPr id="715" name="Google Shape;715;p16"/>
          <p:cNvGrpSpPr/>
          <p:nvPr/>
        </p:nvGrpSpPr>
        <p:grpSpPr>
          <a:xfrm flipH="1">
            <a:off x="431725" y="4183775"/>
            <a:ext cx="292025" cy="292575"/>
            <a:chOff x="7353050" y="316275"/>
            <a:chExt cx="292025" cy="292575"/>
          </a:xfrm>
        </p:grpSpPr>
        <p:sp>
          <p:nvSpPr>
            <p:cNvPr id="716" name="Google Shape;716;p16"/>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7" name="Google Shape;717;p16"/>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8" name="Google Shape;718;p16"/>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9" name="Google Shape;719;p16"/>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20" name="Google Shape;720;p16"/>
          <p:cNvGrpSpPr/>
          <p:nvPr/>
        </p:nvGrpSpPr>
        <p:grpSpPr>
          <a:xfrm>
            <a:off x="1075789" y="4604675"/>
            <a:ext cx="293111" cy="293388"/>
            <a:chOff x="3164039" y="430875"/>
            <a:chExt cx="293111" cy="293388"/>
          </a:xfrm>
        </p:grpSpPr>
        <p:sp>
          <p:nvSpPr>
            <p:cNvPr id="721" name="Google Shape;721;p16"/>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2" name="Google Shape;722;p16"/>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3" name="Google Shape;723;p16"/>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4" name="Google Shape;724;p16"/>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5" name="Google Shape;725;p16"/>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6" name="Google Shape;726;p16"/>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727" name="Google Shape;727;p16"/>
          <p:cNvCxnSpPr/>
          <p:nvPr/>
        </p:nvCxnSpPr>
        <p:spPr>
          <a:xfrm rot="10800000">
            <a:off x="7196975" y="295100"/>
            <a:ext cx="1157100" cy="542700"/>
          </a:xfrm>
          <a:prstGeom prst="straightConnector1">
            <a:avLst/>
          </a:prstGeom>
          <a:noFill/>
          <a:ln cap="flat" cmpd="sng" w="9525">
            <a:solidFill>
              <a:schemeClr val="dk1"/>
            </a:solidFill>
            <a:prstDash val="solid"/>
            <a:round/>
            <a:headEnd len="med" w="med" type="none"/>
            <a:tailEnd len="med" w="med" type="none"/>
          </a:ln>
        </p:spPr>
      </p:cxnSp>
      <p:cxnSp>
        <p:nvCxnSpPr>
          <p:cNvPr id="728" name="Google Shape;728;p16"/>
          <p:cNvCxnSpPr/>
          <p:nvPr/>
        </p:nvCxnSpPr>
        <p:spPr>
          <a:xfrm flipH="1">
            <a:off x="8354075" y="-6625"/>
            <a:ext cx="791400" cy="836400"/>
          </a:xfrm>
          <a:prstGeom prst="straightConnector1">
            <a:avLst/>
          </a:prstGeom>
          <a:noFill/>
          <a:ln cap="flat" cmpd="sng" w="9525">
            <a:solidFill>
              <a:schemeClr val="dk1"/>
            </a:solidFill>
            <a:prstDash val="solid"/>
            <a:round/>
            <a:headEnd len="med" w="med" type="none"/>
            <a:tailEnd len="med" w="med" type="none"/>
          </a:ln>
        </p:spPr>
      </p:cxnSp>
      <p:grpSp>
        <p:nvGrpSpPr>
          <p:cNvPr id="729" name="Google Shape;729;p16"/>
          <p:cNvGrpSpPr/>
          <p:nvPr/>
        </p:nvGrpSpPr>
        <p:grpSpPr>
          <a:xfrm>
            <a:off x="8064275" y="526925"/>
            <a:ext cx="581800" cy="582350"/>
            <a:chOff x="8064275" y="887850"/>
            <a:chExt cx="581800" cy="582350"/>
          </a:xfrm>
        </p:grpSpPr>
        <p:sp>
          <p:nvSpPr>
            <p:cNvPr id="730" name="Google Shape;730;p16"/>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1" name="Google Shape;731;p16"/>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2" name="Google Shape;732;p16"/>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3" name="Google Shape;733;p16"/>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4" name="Google Shape;734;p16"/>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5" name="Google Shape;735;p16"/>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36" name="Google Shape;736;p16"/>
          <p:cNvGrpSpPr/>
          <p:nvPr/>
        </p:nvGrpSpPr>
        <p:grpSpPr>
          <a:xfrm>
            <a:off x="7033875" y="170875"/>
            <a:ext cx="292025" cy="292575"/>
            <a:chOff x="7353050" y="316275"/>
            <a:chExt cx="292025" cy="292575"/>
          </a:xfrm>
        </p:grpSpPr>
        <p:sp>
          <p:nvSpPr>
            <p:cNvPr id="737" name="Google Shape;737;p16"/>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8" name="Google Shape;738;p16"/>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9" name="Google Shape;739;p16"/>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0" name="Google Shape;740;p16"/>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41" name="Google Shape;741;p16"/>
          <p:cNvGrpSpPr/>
          <p:nvPr/>
        </p:nvGrpSpPr>
        <p:grpSpPr>
          <a:xfrm>
            <a:off x="8757950" y="229650"/>
            <a:ext cx="175000" cy="175000"/>
            <a:chOff x="8792300" y="321275"/>
            <a:chExt cx="175000" cy="175000"/>
          </a:xfrm>
        </p:grpSpPr>
        <p:sp>
          <p:nvSpPr>
            <p:cNvPr id="742" name="Google Shape;742;p16"/>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3" name="Google Shape;743;p16"/>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4" name="Google Shape;744;p16"/>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5" name="Google Shape;745;p16"/>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46" name="Google Shape;746;p16"/>
          <p:cNvGrpSpPr/>
          <p:nvPr/>
        </p:nvGrpSpPr>
        <p:grpSpPr>
          <a:xfrm>
            <a:off x="8490050" y="170875"/>
            <a:ext cx="175013" cy="27000"/>
            <a:chOff x="5662375" y="212375"/>
            <a:chExt cx="175013" cy="27000"/>
          </a:xfrm>
        </p:grpSpPr>
        <p:sp>
          <p:nvSpPr>
            <p:cNvPr id="747" name="Google Shape;747;p16"/>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8" name="Google Shape;748;p16"/>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9" name="Google Shape;749;p16"/>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50" name="Google Shape;750;p16"/>
          <p:cNvGrpSpPr/>
          <p:nvPr/>
        </p:nvGrpSpPr>
        <p:grpSpPr>
          <a:xfrm>
            <a:off x="7916350" y="1124600"/>
            <a:ext cx="175013" cy="27000"/>
            <a:chOff x="5662375" y="212375"/>
            <a:chExt cx="175013" cy="27000"/>
          </a:xfrm>
        </p:grpSpPr>
        <p:sp>
          <p:nvSpPr>
            <p:cNvPr id="751" name="Google Shape;751;p16"/>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2" name="Google Shape;752;p16"/>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3" name="Google Shape;753;p16"/>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54" name="Google Shape;754;p16"/>
          <p:cNvSpPr txBox="1"/>
          <p:nvPr>
            <p:ph idx="1" type="subTitle"/>
          </p:nvPr>
        </p:nvSpPr>
        <p:spPr>
          <a:xfrm>
            <a:off x="6217920" y="1819656"/>
            <a:ext cx="1636800" cy="3567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755" name="Google Shape;755;p16"/>
          <p:cNvSpPr txBox="1"/>
          <p:nvPr>
            <p:ph idx="2" type="subTitle"/>
          </p:nvPr>
        </p:nvSpPr>
        <p:spPr>
          <a:xfrm>
            <a:off x="3749040" y="1252728"/>
            <a:ext cx="1636800" cy="3567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756" name="Google Shape;756;p16"/>
          <p:cNvSpPr txBox="1"/>
          <p:nvPr>
            <p:ph idx="3" type="subTitle"/>
          </p:nvPr>
        </p:nvSpPr>
        <p:spPr>
          <a:xfrm>
            <a:off x="1289304" y="1819656"/>
            <a:ext cx="1636800" cy="3567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757" name="Google Shape;757;p16"/>
          <p:cNvSpPr txBox="1"/>
          <p:nvPr>
            <p:ph idx="4" type="subTitle"/>
          </p:nvPr>
        </p:nvSpPr>
        <p:spPr>
          <a:xfrm>
            <a:off x="6217920" y="2139696"/>
            <a:ext cx="1636800" cy="8778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defRPr>
            </a:lvl1pPr>
            <a:lvl2pPr lvl="1" rtl="0" algn="ctr">
              <a:spcBef>
                <a:spcPts val="0"/>
              </a:spcBef>
              <a:spcAft>
                <a:spcPts val="0"/>
              </a:spcAft>
              <a:buNone/>
              <a:defRPr sz="1600">
                <a:solidFill>
                  <a:schemeClr val="dk2"/>
                </a:solidFill>
              </a:defRPr>
            </a:lvl2pPr>
            <a:lvl3pPr lvl="2" rtl="0" algn="ctr">
              <a:spcBef>
                <a:spcPts val="0"/>
              </a:spcBef>
              <a:spcAft>
                <a:spcPts val="0"/>
              </a:spcAft>
              <a:buNone/>
              <a:defRPr sz="1600">
                <a:solidFill>
                  <a:schemeClr val="dk2"/>
                </a:solidFill>
              </a:defRPr>
            </a:lvl3pPr>
            <a:lvl4pPr lvl="3" rtl="0" algn="ctr">
              <a:spcBef>
                <a:spcPts val="0"/>
              </a:spcBef>
              <a:spcAft>
                <a:spcPts val="0"/>
              </a:spcAft>
              <a:buNone/>
              <a:defRPr sz="1600">
                <a:solidFill>
                  <a:schemeClr val="dk2"/>
                </a:solidFill>
              </a:defRPr>
            </a:lvl4pPr>
            <a:lvl5pPr lvl="4" rtl="0" algn="ctr">
              <a:spcBef>
                <a:spcPts val="0"/>
              </a:spcBef>
              <a:spcAft>
                <a:spcPts val="0"/>
              </a:spcAft>
              <a:buNone/>
              <a:defRPr sz="1600">
                <a:solidFill>
                  <a:schemeClr val="dk2"/>
                </a:solidFill>
              </a:defRPr>
            </a:lvl5pPr>
            <a:lvl6pPr lvl="5" rtl="0" algn="ctr">
              <a:spcBef>
                <a:spcPts val="0"/>
              </a:spcBef>
              <a:spcAft>
                <a:spcPts val="0"/>
              </a:spcAft>
              <a:buNone/>
              <a:defRPr sz="1600">
                <a:solidFill>
                  <a:schemeClr val="dk2"/>
                </a:solidFill>
              </a:defRPr>
            </a:lvl6pPr>
            <a:lvl7pPr lvl="6" rtl="0" algn="ctr">
              <a:spcBef>
                <a:spcPts val="0"/>
              </a:spcBef>
              <a:spcAft>
                <a:spcPts val="0"/>
              </a:spcAft>
              <a:buNone/>
              <a:defRPr sz="1600">
                <a:solidFill>
                  <a:schemeClr val="dk2"/>
                </a:solidFill>
              </a:defRPr>
            </a:lvl7pPr>
            <a:lvl8pPr lvl="7" rtl="0" algn="ctr">
              <a:spcBef>
                <a:spcPts val="0"/>
              </a:spcBef>
              <a:spcAft>
                <a:spcPts val="0"/>
              </a:spcAft>
              <a:buNone/>
              <a:defRPr sz="1600">
                <a:solidFill>
                  <a:schemeClr val="dk2"/>
                </a:solidFill>
              </a:defRPr>
            </a:lvl8pPr>
            <a:lvl9pPr lvl="8" rtl="0" algn="ctr">
              <a:spcBef>
                <a:spcPts val="0"/>
              </a:spcBef>
              <a:spcAft>
                <a:spcPts val="0"/>
              </a:spcAft>
              <a:buNone/>
              <a:defRPr sz="1600">
                <a:solidFill>
                  <a:schemeClr val="dk2"/>
                </a:solidFill>
              </a:defRPr>
            </a:lvl9pPr>
          </a:lstStyle>
          <a:p/>
        </p:txBody>
      </p:sp>
      <p:sp>
        <p:nvSpPr>
          <p:cNvPr id="758" name="Google Shape;758;p16"/>
          <p:cNvSpPr txBox="1"/>
          <p:nvPr>
            <p:ph idx="5" type="subTitle"/>
          </p:nvPr>
        </p:nvSpPr>
        <p:spPr>
          <a:xfrm>
            <a:off x="3749040" y="1581912"/>
            <a:ext cx="1636800" cy="8778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759" name="Google Shape;759;p16"/>
          <p:cNvSpPr txBox="1"/>
          <p:nvPr>
            <p:ph idx="6" type="subTitle"/>
          </p:nvPr>
        </p:nvSpPr>
        <p:spPr>
          <a:xfrm>
            <a:off x="1289304" y="2139696"/>
            <a:ext cx="1636800" cy="8778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x columns of text">
  <p:cSld name="CUSTOM_8">
    <p:spTree>
      <p:nvGrpSpPr>
        <p:cNvPr id="760" name="Shape 760"/>
        <p:cNvGrpSpPr/>
        <p:nvPr/>
      </p:nvGrpSpPr>
      <p:grpSpPr>
        <a:xfrm>
          <a:off x="0" y="0"/>
          <a:ext cx="0" cy="0"/>
          <a:chOff x="0" y="0"/>
          <a:chExt cx="0" cy="0"/>
        </a:xfrm>
      </p:grpSpPr>
      <p:sp>
        <p:nvSpPr>
          <p:cNvPr id="761" name="Google Shape;761;p17"/>
          <p:cNvSpPr txBox="1"/>
          <p:nvPr>
            <p:ph type="title"/>
          </p:nvPr>
        </p:nvSpPr>
        <p:spPr>
          <a:xfrm>
            <a:off x="3090672" y="338328"/>
            <a:ext cx="2962800" cy="576000"/>
          </a:xfrm>
          <a:prstGeom prst="rect">
            <a:avLst/>
          </a:prstGeom>
        </p:spPr>
        <p:txBody>
          <a:bodyPr anchorCtr="0" anchor="t" bIns="91425" lIns="91425" spcFirstLastPara="1" rIns="91425" wrap="square" tIns="91425">
            <a:noAutofit/>
          </a:bodyPr>
          <a:lstStyle>
            <a:lvl1pPr lvl="0" algn="ctr">
              <a:spcBef>
                <a:spcPts val="0"/>
              </a:spcBef>
              <a:spcAft>
                <a:spcPts val="0"/>
              </a:spcAft>
              <a:buNone/>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p:txBody>
      </p:sp>
      <p:sp>
        <p:nvSpPr>
          <p:cNvPr id="762" name="Google Shape;762;p17"/>
          <p:cNvSpPr txBox="1"/>
          <p:nvPr>
            <p:ph idx="1" type="subTitle"/>
          </p:nvPr>
        </p:nvSpPr>
        <p:spPr>
          <a:xfrm>
            <a:off x="1522425" y="1588336"/>
            <a:ext cx="1764900" cy="4572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9pPr>
          </a:lstStyle>
          <a:p/>
        </p:txBody>
      </p:sp>
      <p:sp>
        <p:nvSpPr>
          <p:cNvPr id="763" name="Google Shape;763;p17"/>
          <p:cNvSpPr txBox="1"/>
          <p:nvPr>
            <p:ph idx="2" type="subTitle"/>
          </p:nvPr>
        </p:nvSpPr>
        <p:spPr>
          <a:xfrm>
            <a:off x="1522425" y="1928169"/>
            <a:ext cx="1764900" cy="61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sp>
        <p:nvSpPr>
          <p:cNvPr id="764" name="Google Shape;764;p17"/>
          <p:cNvSpPr txBox="1"/>
          <p:nvPr>
            <p:ph idx="3" type="subTitle"/>
          </p:nvPr>
        </p:nvSpPr>
        <p:spPr>
          <a:xfrm>
            <a:off x="3689552" y="1588336"/>
            <a:ext cx="1764900" cy="4572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9pPr>
          </a:lstStyle>
          <a:p/>
        </p:txBody>
      </p:sp>
      <p:sp>
        <p:nvSpPr>
          <p:cNvPr id="765" name="Google Shape;765;p17"/>
          <p:cNvSpPr txBox="1"/>
          <p:nvPr>
            <p:ph idx="4" type="subTitle"/>
          </p:nvPr>
        </p:nvSpPr>
        <p:spPr>
          <a:xfrm>
            <a:off x="3689552" y="1928169"/>
            <a:ext cx="1764900" cy="61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9pPr>
          </a:lstStyle>
          <a:p/>
        </p:txBody>
      </p:sp>
      <p:sp>
        <p:nvSpPr>
          <p:cNvPr id="766" name="Google Shape;766;p17"/>
          <p:cNvSpPr txBox="1"/>
          <p:nvPr>
            <p:ph idx="5" type="subTitle"/>
          </p:nvPr>
        </p:nvSpPr>
        <p:spPr>
          <a:xfrm>
            <a:off x="5856675" y="1588336"/>
            <a:ext cx="1764900" cy="4572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9pPr>
          </a:lstStyle>
          <a:p/>
        </p:txBody>
      </p:sp>
      <p:sp>
        <p:nvSpPr>
          <p:cNvPr id="767" name="Google Shape;767;p17"/>
          <p:cNvSpPr txBox="1"/>
          <p:nvPr>
            <p:ph idx="6" type="subTitle"/>
          </p:nvPr>
        </p:nvSpPr>
        <p:spPr>
          <a:xfrm>
            <a:off x="5856675" y="1928169"/>
            <a:ext cx="1764900" cy="61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sp>
        <p:nvSpPr>
          <p:cNvPr id="768" name="Google Shape;768;p17"/>
          <p:cNvSpPr txBox="1"/>
          <p:nvPr>
            <p:ph idx="7" type="subTitle"/>
          </p:nvPr>
        </p:nvSpPr>
        <p:spPr>
          <a:xfrm>
            <a:off x="1522425" y="3215958"/>
            <a:ext cx="1764900" cy="4572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9pPr>
          </a:lstStyle>
          <a:p/>
        </p:txBody>
      </p:sp>
      <p:sp>
        <p:nvSpPr>
          <p:cNvPr id="769" name="Google Shape;769;p17"/>
          <p:cNvSpPr txBox="1"/>
          <p:nvPr>
            <p:ph idx="8" type="subTitle"/>
          </p:nvPr>
        </p:nvSpPr>
        <p:spPr>
          <a:xfrm>
            <a:off x="1522425" y="3556017"/>
            <a:ext cx="1764900" cy="6108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sp>
        <p:nvSpPr>
          <p:cNvPr id="770" name="Google Shape;770;p17"/>
          <p:cNvSpPr txBox="1"/>
          <p:nvPr>
            <p:ph idx="9" type="subTitle"/>
          </p:nvPr>
        </p:nvSpPr>
        <p:spPr>
          <a:xfrm>
            <a:off x="3597450" y="3215961"/>
            <a:ext cx="1949100" cy="4572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9pPr>
          </a:lstStyle>
          <a:p/>
        </p:txBody>
      </p:sp>
      <p:sp>
        <p:nvSpPr>
          <p:cNvPr id="771" name="Google Shape;771;p17"/>
          <p:cNvSpPr txBox="1"/>
          <p:nvPr>
            <p:ph idx="13" type="subTitle"/>
          </p:nvPr>
        </p:nvSpPr>
        <p:spPr>
          <a:xfrm>
            <a:off x="3597500" y="3556017"/>
            <a:ext cx="1949100" cy="6108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sp>
        <p:nvSpPr>
          <p:cNvPr id="772" name="Google Shape;772;p17"/>
          <p:cNvSpPr txBox="1"/>
          <p:nvPr>
            <p:ph idx="14" type="subTitle"/>
          </p:nvPr>
        </p:nvSpPr>
        <p:spPr>
          <a:xfrm>
            <a:off x="5856675" y="3215958"/>
            <a:ext cx="1764900" cy="4572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9pPr>
          </a:lstStyle>
          <a:p/>
        </p:txBody>
      </p:sp>
      <p:sp>
        <p:nvSpPr>
          <p:cNvPr id="773" name="Google Shape;773;p17"/>
          <p:cNvSpPr txBox="1"/>
          <p:nvPr>
            <p:ph idx="15" type="subTitle"/>
          </p:nvPr>
        </p:nvSpPr>
        <p:spPr>
          <a:xfrm>
            <a:off x="5856675" y="3556017"/>
            <a:ext cx="1764900" cy="6108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cxnSp>
        <p:nvCxnSpPr>
          <p:cNvPr id="774" name="Google Shape;774;p17"/>
          <p:cNvCxnSpPr/>
          <p:nvPr/>
        </p:nvCxnSpPr>
        <p:spPr>
          <a:xfrm>
            <a:off x="2904283" y="4513075"/>
            <a:ext cx="1133100" cy="306300"/>
          </a:xfrm>
          <a:prstGeom prst="straightConnector1">
            <a:avLst/>
          </a:prstGeom>
          <a:noFill/>
          <a:ln cap="flat" cmpd="sng" w="9525">
            <a:solidFill>
              <a:schemeClr val="dk1"/>
            </a:solidFill>
            <a:prstDash val="solid"/>
            <a:round/>
            <a:headEnd len="med" w="med" type="none"/>
            <a:tailEnd len="med" w="med" type="none"/>
          </a:ln>
        </p:spPr>
      </p:cxnSp>
      <p:cxnSp>
        <p:nvCxnSpPr>
          <p:cNvPr id="775" name="Google Shape;775;p17"/>
          <p:cNvCxnSpPr/>
          <p:nvPr/>
        </p:nvCxnSpPr>
        <p:spPr>
          <a:xfrm flipH="1" rot="10800000">
            <a:off x="1562083" y="4492325"/>
            <a:ext cx="1342200" cy="315300"/>
          </a:xfrm>
          <a:prstGeom prst="straightConnector1">
            <a:avLst/>
          </a:prstGeom>
          <a:noFill/>
          <a:ln cap="flat" cmpd="sng" w="9525">
            <a:solidFill>
              <a:schemeClr val="dk1"/>
            </a:solidFill>
            <a:prstDash val="solid"/>
            <a:round/>
            <a:headEnd len="med" w="med" type="none"/>
            <a:tailEnd len="med" w="med" type="none"/>
          </a:ln>
        </p:spPr>
      </p:cxnSp>
      <p:cxnSp>
        <p:nvCxnSpPr>
          <p:cNvPr id="776" name="Google Shape;776;p17"/>
          <p:cNvCxnSpPr/>
          <p:nvPr/>
        </p:nvCxnSpPr>
        <p:spPr>
          <a:xfrm>
            <a:off x="259558" y="4408000"/>
            <a:ext cx="1332000" cy="392100"/>
          </a:xfrm>
          <a:prstGeom prst="straightConnector1">
            <a:avLst/>
          </a:prstGeom>
          <a:noFill/>
          <a:ln cap="flat" cmpd="sng" w="9525">
            <a:solidFill>
              <a:schemeClr val="dk1"/>
            </a:solidFill>
            <a:prstDash val="solid"/>
            <a:round/>
            <a:headEnd len="med" w="med" type="none"/>
            <a:tailEnd len="med" w="med" type="none"/>
          </a:ln>
        </p:spPr>
      </p:cxnSp>
      <p:cxnSp>
        <p:nvCxnSpPr>
          <p:cNvPr id="777" name="Google Shape;777;p17"/>
          <p:cNvCxnSpPr/>
          <p:nvPr/>
        </p:nvCxnSpPr>
        <p:spPr>
          <a:xfrm>
            <a:off x="-6867" y="3993550"/>
            <a:ext cx="273900" cy="407100"/>
          </a:xfrm>
          <a:prstGeom prst="straightConnector1">
            <a:avLst/>
          </a:prstGeom>
          <a:noFill/>
          <a:ln cap="flat" cmpd="sng" w="9525">
            <a:solidFill>
              <a:schemeClr val="dk1"/>
            </a:solidFill>
            <a:prstDash val="solid"/>
            <a:round/>
            <a:headEnd len="med" w="med" type="none"/>
            <a:tailEnd len="med" w="med" type="none"/>
          </a:ln>
        </p:spPr>
      </p:cxnSp>
      <p:grpSp>
        <p:nvGrpSpPr>
          <p:cNvPr id="778" name="Google Shape;778;p17"/>
          <p:cNvGrpSpPr/>
          <p:nvPr/>
        </p:nvGrpSpPr>
        <p:grpSpPr>
          <a:xfrm flipH="1">
            <a:off x="1278333" y="4513075"/>
            <a:ext cx="581800" cy="582350"/>
            <a:chOff x="8064275" y="887850"/>
            <a:chExt cx="581800" cy="582350"/>
          </a:xfrm>
        </p:grpSpPr>
        <p:sp>
          <p:nvSpPr>
            <p:cNvPr id="779" name="Google Shape;779;p17"/>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0" name="Google Shape;780;p17"/>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1" name="Google Shape;781;p17"/>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2" name="Google Shape;782;p17"/>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3" name="Google Shape;783;p17"/>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4" name="Google Shape;784;p17"/>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85" name="Google Shape;785;p17"/>
          <p:cNvGrpSpPr/>
          <p:nvPr/>
        </p:nvGrpSpPr>
        <p:grpSpPr>
          <a:xfrm flipH="1">
            <a:off x="2747608" y="4340463"/>
            <a:ext cx="292025" cy="292575"/>
            <a:chOff x="7353050" y="316275"/>
            <a:chExt cx="292025" cy="292575"/>
          </a:xfrm>
        </p:grpSpPr>
        <p:sp>
          <p:nvSpPr>
            <p:cNvPr id="786" name="Google Shape;786;p17"/>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7" name="Google Shape;787;p17"/>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8" name="Google Shape;788;p17"/>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9" name="Google Shape;789;p17"/>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90" name="Google Shape;790;p17"/>
          <p:cNvGrpSpPr/>
          <p:nvPr/>
        </p:nvGrpSpPr>
        <p:grpSpPr>
          <a:xfrm flipH="1">
            <a:off x="171308" y="4315025"/>
            <a:ext cx="175000" cy="175000"/>
            <a:chOff x="8792300" y="321275"/>
            <a:chExt cx="175000" cy="175000"/>
          </a:xfrm>
        </p:grpSpPr>
        <p:sp>
          <p:nvSpPr>
            <p:cNvPr id="791" name="Google Shape;791;p17"/>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2" name="Google Shape;792;p17"/>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3" name="Google Shape;793;p17"/>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4" name="Google Shape;794;p17"/>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95" name="Google Shape;795;p17"/>
          <p:cNvGrpSpPr/>
          <p:nvPr/>
        </p:nvGrpSpPr>
        <p:grpSpPr>
          <a:xfrm>
            <a:off x="3873197" y="4657550"/>
            <a:ext cx="293111" cy="293388"/>
            <a:chOff x="3164039" y="430875"/>
            <a:chExt cx="293111" cy="293388"/>
          </a:xfrm>
        </p:grpSpPr>
        <p:sp>
          <p:nvSpPr>
            <p:cNvPr id="796" name="Google Shape;796;p17"/>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7" name="Google Shape;797;p17"/>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8" name="Google Shape;798;p17"/>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9" name="Google Shape;799;p17"/>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0" name="Google Shape;800;p17"/>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1" name="Google Shape;801;p17"/>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02" name="Google Shape;802;p17"/>
          <p:cNvGrpSpPr/>
          <p:nvPr/>
        </p:nvGrpSpPr>
        <p:grpSpPr>
          <a:xfrm flipH="1">
            <a:off x="242270" y="4142425"/>
            <a:ext cx="175013" cy="27000"/>
            <a:chOff x="5662375" y="212375"/>
            <a:chExt cx="175013" cy="27000"/>
          </a:xfrm>
        </p:grpSpPr>
        <p:sp>
          <p:nvSpPr>
            <p:cNvPr id="803" name="Google Shape;803;p17"/>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4" name="Google Shape;804;p17"/>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5" name="Google Shape;805;p17"/>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806" name="Google Shape;806;p17"/>
          <p:cNvCxnSpPr/>
          <p:nvPr/>
        </p:nvCxnSpPr>
        <p:spPr>
          <a:xfrm rot="10800000">
            <a:off x="5995050" y="226600"/>
            <a:ext cx="1504500" cy="224700"/>
          </a:xfrm>
          <a:prstGeom prst="straightConnector1">
            <a:avLst/>
          </a:prstGeom>
          <a:noFill/>
          <a:ln cap="flat" cmpd="sng" w="9525">
            <a:solidFill>
              <a:schemeClr val="dk1"/>
            </a:solidFill>
            <a:prstDash val="solid"/>
            <a:round/>
            <a:headEnd len="med" w="med" type="none"/>
            <a:tailEnd len="med" w="med" type="none"/>
          </a:ln>
        </p:spPr>
      </p:cxnSp>
      <p:cxnSp>
        <p:nvCxnSpPr>
          <p:cNvPr id="807" name="Google Shape;807;p17"/>
          <p:cNvCxnSpPr/>
          <p:nvPr/>
        </p:nvCxnSpPr>
        <p:spPr>
          <a:xfrm rot="10800000">
            <a:off x="7512925" y="457850"/>
            <a:ext cx="829500" cy="743400"/>
          </a:xfrm>
          <a:prstGeom prst="straightConnector1">
            <a:avLst/>
          </a:prstGeom>
          <a:noFill/>
          <a:ln cap="flat" cmpd="sng" w="9525">
            <a:solidFill>
              <a:schemeClr val="dk1"/>
            </a:solidFill>
            <a:prstDash val="solid"/>
            <a:round/>
            <a:headEnd len="med" w="med" type="none"/>
            <a:tailEnd len="med" w="med" type="none"/>
          </a:ln>
        </p:spPr>
      </p:cxnSp>
      <p:cxnSp>
        <p:nvCxnSpPr>
          <p:cNvPr id="808" name="Google Shape;808;p17"/>
          <p:cNvCxnSpPr/>
          <p:nvPr/>
        </p:nvCxnSpPr>
        <p:spPr>
          <a:xfrm flipH="1">
            <a:off x="8348975" y="-6625"/>
            <a:ext cx="796500" cy="1188000"/>
          </a:xfrm>
          <a:prstGeom prst="straightConnector1">
            <a:avLst/>
          </a:prstGeom>
          <a:noFill/>
          <a:ln cap="flat" cmpd="sng" w="9525">
            <a:solidFill>
              <a:schemeClr val="dk1"/>
            </a:solidFill>
            <a:prstDash val="solid"/>
            <a:round/>
            <a:headEnd len="med" w="med" type="none"/>
            <a:tailEnd len="med" w="med" type="none"/>
          </a:ln>
        </p:spPr>
      </p:cxnSp>
      <p:grpSp>
        <p:nvGrpSpPr>
          <p:cNvPr id="809" name="Google Shape;809;p17"/>
          <p:cNvGrpSpPr/>
          <p:nvPr/>
        </p:nvGrpSpPr>
        <p:grpSpPr>
          <a:xfrm>
            <a:off x="8064275" y="1040250"/>
            <a:ext cx="581800" cy="582350"/>
            <a:chOff x="8064275" y="887850"/>
            <a:chExt cx="581800" cy="582350"/>
          </a:xfrm>
        </p:grpSpPr>
        <p:sp>
          <p:nvSpPr>
            <p:cNvPr id="810" name="Google Shape;810;p17"/>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1" name="Google Shape;811;p17"/>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2" name="Google Shape;812;p17"/>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3" name="Google Shape;813;p17"/>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4" name="Google Shape;814;p17"/>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5" name="Google Shape;815;p17"/>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16" name="Google Shape;816;p17"/>
          <p:cNvGrpSpPr/>
          <p:nvPr/>
        </p:nvGrpSpPr>
        <p:grpSpPr>
          <a:xfrm>
            <a:off x="7353050" y="316275"/>
            <a:ext cx="292025" cy="292575"/>
            <a:chOff x="7353050" y="316275"/>
            <a:chExt cx="292025" cy="292575"/>
          </a:xfrm>
        </p:grpSpPr>
        <p:sp>
          <p:nvSpPr>
            <p:cNvPr id="817" name="Google Shape;817;p17"/>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8" name="Google Shape;818;p17"/>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9" name="Google Shape;819;p17"/>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0" name="Google Shape;820;p17"/>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21" name="Google Shape;821;p17"/>
          <p:cNvGrpSpPr/>
          <p:nvPr/>
        </p:nvGrpSpPr>
        <p:grpSpPr>
          <a:xfrm>
            <a:off x="8792300" y="321275"/>
            <a:ext cx="175000" cy="175000"/>
            <a:chOff x="8792300" y="321275"/>
            <a:chExt cx="175000" cy="175000"/>
          </a:xfrm>
        </p:grpSpPr>
        <p:sp>
          <p:nvSpPr>
            <p:cNvPr id="822" name="Google Shape;822;p17"/>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3" name="Google Shape;823;p17"/>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4" name="Google Shape;824;p17"/>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5" name="Google Shape;825;p17"/>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26" name="Google Shape;826;p17"/>
          <p:cNvSpPr/>
          <p:nvPr/>
        </p:nvSpPr>
        <p:spPr>
          <a:xfrm>
            <a:off x="5829305" y="687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7" name="Google Shape;827;p17"/>
          <p:cNvSpPr/>
          <p:nvPr/>
        </p:nvSpPr>
        <p:spPr>
          <a:xfrm>
            <a:off x="5827050" y="661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8" name="Google Shape;828;p17"/>
          <p:cNvSpPr/>
          <p:nvPr/>
        </p:nvSpPr>
        <p:spPr>
          <a:xfrm>
            <a:off x="5865794" y="1052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9" name="Google Shape;829;p17"/>
          <p:cNvSpPr/>
          <p:nvPr/>
        </p:nvSpPr>
        <p:spPr>
          <a:xfrm>
            <a:off x="5863552" y="1026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0" name="Google Shape;830;p17"/>
          <p:cNvSpPr/>
          <p:nvPr/>
        </p:nvSpPr>
        <p:spPr>
          <a:xfrm>
            <a:off x="5905382" y="1447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1" name="Google Shape;831;p17"/>
          <p:cNvSpPr/>
          <p:nvPr/>
        </p:nvSpPr>
        <p:spPr>
          <a:xfrm>
            <a:off x="5903140" y="1425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32" name="Google Shape;832;p17"/>
          <p:cNvGrpSpPr/>
          <p:nvPr/>
        </p:nvGrpSpPr>
        <p:grpSpPr>
          <a:xfrm>
            <a:off x="8490050" y="170875"/>
            <a:ext cx="175013" cy="27000"/>
            <a:chOff x="5662375" y="212375"/>
            <a:chExt cx="175013" cy="27000"/>
          </a:xfrm>
        </p:grpSpPr>
        <p:sp>
          <p:nvSpPr>
            <p:cNvPr id="833" name="Google Shape;833;p17"/>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4" name="Google Shape;834;p17"/>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5" name="Google Shape;835;p17"/>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36" name="Google Shape;836;p17"/>
          <p:cNvGrpSpPr/>
          <p:nvPr/>
        </p:nvGrpSpPr>
        <p:grpSpPr>
          <a:xfrm>
            <a:off x="8678350" y="1658000"/>
            <a:ext cx="175013" cy="27000"/>
            <a:chOff x="5662375" y="212375"/>
            <a:chExt cx="175013" cy="27000"/>
          </a:xfrm>
        </p:grpSpPr>
        <p:sp>
          <p:nvSpPr>
            <p:cNvPr id="837" name="Google Shape;837;p17"/>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8" name="Google Shape;838;p17"/>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9" name="Google Shape;839;p17"/>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2">
  <p:cSld name="CUSTOM_10">
    <p:spTree>
      <p:nvGrpSpPr>
        <p:cNvPr id="840" name="Shape 840"/>
        <p:cNvGrpSpPr/>
        <p:nvPr/>
      </p:nvGrpSpPr>
      <p:grpSpPr>
        <a:xfrm>
          <a:off x="0" y="0"/>
          <a:ext cx="0" cy="0"/>
          <a:chOff x="0" y="0"/>
          <a:chExt cx="0" cy="0"/>
        </a:xfrm>
      </p:grpSpPr>
      <p:sp>
        <p:nvSpPr>
          <p:cNvPr id="841" name="Google Shape;841;p18"/>
          <p:cNvSpPr txBox="1"/>
          <p:nvPr>
            <p:ph type="title"/>
          </p:nvPr>
        </p:nvSpPr>
        <p:spPr>
          <a:xfrm>
            <a:off x="1271016" y="338328"/>
            <a:ext cx="6611100" cy="548700"/>
          </a:xfrm>
          <a:prstGeom prst="rect">
            <a:avLst/>
          </a:prstGeom>
        </p:spPr>
        <p:txBody>
          <a:bodyPr anchorCtr="0" anchor="t" bIns="91425" lIns="91425" spcFirstLastPara="1" rIns="91425" wrap="square" tIns="91425">
            <a:noAutofit/>
          </a:bodyPr>
          <a:lstStyle>
            <a:lvl1pPr lvl="0" algn="ctr">
              <a:spcBef>
                <a:spcPts val="0"/>
              </a:spcBef>
              <a:spcAft>
                <a:spcPts val="0"/>
              </a:spcAft>
              <a:buNone/>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p:txBody>
      </p:sp>
      <p:sp>
        <p:nvSpPr>
          <p:cNvPr id="842" name="Google Shape;842;p18"/>
          <p:cNvSpPr txBox="1"/>
          <p:nvPr>
            <p:ph idx="1" type="subTitle"/>
          </p:nvPr>
        </p:nvSpPr>
        <p:spPr>
          <a:xfrm>
            <a:off x="4690875" y="1491351"/>
            <a:ext cx="3557100" cy="26562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cxnSp>
        <p:nvCxnSpPr>
          <p:cNvPr id="843" name="Google Shape;843;p18"/>
          <p:cNvCxnSpPr/>
          <p:nvPr/>
        </p:nvCxnSpPr>
        <p:spPr>
          <a:xfrm rot="10800000">
            <a:off x="8109000" y="501275"/>
            <a:ext cx="737700" cy="737700"/>
          </a:xfrm>
          <a:prstGeom prst="straightConnector1">
            <a:avLst/>
          </a:prstGeom>
          <a:noFill/>
          <a:ln cap="flat" cmpd="sng" w="9525">
            <a:solidFill>
              <a:schemeClr val="dk1"/>
            </a:solidFill>
            <a:prstDash val="solid"/>
            <a:round/>
            <a:headEnd len="med" w="med" type="none"/>
            <a:tailEnd len="med" w="med" type="none"/>
          </a:ln>
        </p:spPr>
      </p:cxnSp>
      <p:cxnSp>
        <p:nvCxnSpPr>
          <p:cNvPr id="844" name="Google Shape;844;p18"/>
          <p:cNvCxnSpPr/>
          <p:nvPr/>
        </p:nvCxnSpPr>
        <p:spPr>
          <a:xfrm>
            <a:off x="582475" y="282188"/>
            <a:ext cx="1212900" cy="422700"/>
          </a:xfrm>
          <a:prstGeom prst="straightConnector1">
            <a:avLst/>
          </a:prstGeom>
          <a:noFill/>
          <a:ln cap="flat" cmpd="sng" w="9525">
            <a:solidFill>
              <a:schemeClr val="dk1"/>
            </a:solidFill>
            <a:prstDash val="solid"/>
            <a:round/>
            <a:headEnd len="med" w="med" type="none"/>
            <a:tailEnd len="med" w="med" type="none"/>
          </a:ln>
        </p:spPr>
      </p:cxnSp>
      <p:cxnSp>
        <p:nvCxnSpPr>
          <p:cNvPr id="845" name="Google Shape;845;p18"/>
          <p:cNvCxnSpPr/>
          <p:nvPr/>
        </p:nvCxnSpPr>
        <p:spPr>
          <a:xfrm flipH="1" rot="10800000">
            <a:off x="0" y="274188"/>
            <a:ext cx="582600" cy="654300"/>
          </a:xfrm>
          <a:prstGeom prst="straightConnector1">
            <a:avLst/>
          </a:prstGeom>
          <a:noFill/>
          <a:ln cap="flat" cmpd="sng" w="9525">
            <a:solidFill>
              <a:schemeClr val="dk1"/>
            </a:solidFill>
            <a:prstDash val="solid"/>
            <a:round/>
            <a:headEnd len="med" w="med" type="none"/>
            <a:tailEnd len="med" w="med" type="none"/>
          </a:ln>
        </p:spPr>
      </p:cxnSp>
      <p:grpSp>
        <p:nvGrpSpPr>
          <p:cNvPr id="846" name="Google Shape;846;p18"/>
          <p:cNvGrpSpPr/>
          <p:nvPr/>
        </p:nvGrpSpPr>
        <p:grpSpPr>
          <a:xfrm flipH="1">
            <a:off x="423750" y="125363"/>
            <a:ext cx="292025" cy="292575"/>
            <a:chOff x="7353050" y="316275"/>
            <a:chExt cx="292025" cy="292575"/>
          </a:xfrm>
        </p:grpSpPr>
        <p:sp>
          <p:nvSpPr>
            <p:cNvPr id="847" name="Google Shape;847;p18"/>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8" name="Google Shape;848;p18"/>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9" name="Google Shape;849;p18"/>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0" name="Google Shape;850;p18"/>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51" name="Google Shape;851;p18"/>
          <p:cNvGrpSpPr/>
          <p:nvPr/>
        </p:nvGrpSpPr>
        <p:grpSpPr>
          <a:xfrm>
            <a:off x="1638739" y="558163"/>
            <a:ext cx="293111" cy="293388"/>
            <a:chOff x="3164039" y="430875"/>
            <a:chExt cx="293111" cy="293388"/>
          </a:xfrm>
        </p:grpSpPr>
        <p:sp>
          <p:nvSpPr>
            <p:cNvPr id="852" name="Google Shape;852;p18"/>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3" name="Google Shape;853;p18"/>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4" name="Google Shape;854;p18"/>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5" name="Google Shape;855;p18"/>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6" name="Google Shape;856;p18"/>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7" name="Google Shape;857;p18"/>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58" name="Google Shape;858;p18"/>
          <p:cNvGrpSpPr/>
          <p:nvPr/>
        </p:nvGrpSpPr>
        <p:grpSpPr>
          <a:xfrm>
            <a:off x="1591750" y="362600"/>
            <a:ext cx="175013" cy="27000"/>
            <a:chOff x="5662375" y="212375"/>
            <a:chExt cx="175013" cy="27000"/>
          </a:xfrm>
        </p:grpSpPr>
        <p:sp>
          <p:nvSpPr>
            <p:cNvPr id="859" name="Google Shape;859;p18"/>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0" name="Google Shape;860;p18"/>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1" name="Google Shape;861;p18"/>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862" name="Google Shape;862;p18"/>
          <p:cNvCxnSpPr/>
          <p:nvPr/>
        </p:nvCxnSpPr>
        <p:spPr>
          <a:xfrm flipH="1">
            <a:off x="8151325" y="6875"/>
            <a:ext cx="1002600" cy="494400"/>
          </a:xfrm>
          <a:prstGeom prst="straightConnector1">
            <a:avLst/>
          </a:prstGeom>
          <a:noFill/>
          <a:ln cap="flat" cmpd="sng" w="9525">
            <a:solidFill>
              <a:schemeClr val="dk1"/>
            </a:solidFill>
            <a:prstDash val="solid"/>
            <a:round/>
            <a:headEnd len="med" w="med" type="none"/>
            <a:tailEnd len="med" w="med" type="none"/>
          </a:ln>
        </p:spPr>
      </p:cxnSp>
      <p:grpSp>
        <p:nvGrpSpPr>
          <p:cNvPr id="863" name="Google Shape;863;p18"/>
          <p:cNvGrpSpPr/>
          <p:nvPr/>
        </p:nvGrpSpPr>
        <p:grpSpPr>
          <a:xfrm>
            <a:off x="7823875" y="202375"/>
            <a:ext cx="581800" cy="582350"/>
            <a:chOff x="8064275" y="887850"/>
            <a:chExt cx="581800" cy="582350"/>
          </a:xfrm>
        </p:grpSpPr>
        <p:sp>
          <p:nvSpPr>
            <p:cNvPr id="864" name="Google Shape;864;p18"/>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5" name="Google Shape;865;p18"/>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6" name="Google Shape;866;p18"/>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7" name="Google Shape;867;p18"/>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8" name="Google Shape;868;p18"/>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9" name="Google Shape;869;p18"/>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70" name="Google Shape;870;p18"/>
          <p:cNvGrpSpPr/>
          <p:nvPr/>
        </p:nvGrpSpPr>
        <p:grpSpPr>
          <a:xfrm flipH="1">
            <a:off x="8698650" y="1117488"/>
            <a:ext cx="292025" cy="292575"/>
            <a:chOff x="7353050" y="316275"/>
            <a:chExt cx="292025" cy="292575"/>
          </a:xfrm>
        </p:grpSpPr>
        <p:sp>
          <p:nvSpPr>
            <p:cNvPr id="871" name="Google Shape;871;p18"/>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2" name="Google Shape;872;p18"/>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3" name="Google Shape;873;p18"/>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4" name="Google Shape;874;p18"/>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75" name="Google Shape;875;p18"/>
          <p:cNvGrpSpPr/>
          <p:nvPr/>
        </p:nvGrpSpPr>
        <p:grpSpPr>
          <a:xfrm>
            <a:off x="8678350" y="1581800"/>
            <a:ext cx="175013" cy="27000"/>
            <a:chOff x="5662375" y="212375"/>
            <a:chExt cx="175013" cy="27000"/>
          </a:xfrm>
        </p:grpSpPr>
        <p:sp>
          <p:nvSpPr>
            <p:cNvPr id="876" name="Google Shape;876;p18"/>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7" name="Google Shape;877;p18"/>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8" name="Google Shape;878;p18"/>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879" name="Google Shape;879;p18"/>
          <p:cNvCxnSpPr/>
          <p:nvPr/>
        </p:nvCxnSpPr>
        <p:spPr>
          <a:xfrm flipH="1">
            <a:off x="5101704" y="4513075"/>
            <a:ext cx="1133100" cy="306300"/>
          </a:xfrm>
          <a:prstGeom prst="straightConnector1">
            <a:avLst/>
          </a:prstGeom>
          <a:noFill/>
          <a:ln cap="flat" cmpd="sng" w="9525">
            <a:solidFill>
              <a:schemeClr val="dk2"/>
            </a:solidFill>
            <a:prstDash val="solid"/>
            <a:round/>
            <a:headEnd len="med" w="med" type="none"/>
            <a:tailEnd len="med" w="med" type="none"/>
          </a:ln>
        </p:spPr>
      </p:cxnSp>
      <p:cxnSp>
        <p:nvCxnSpPr>
          <p:cNvPr id="880" name="Google Shape;880;p18"/>
          <p:cNvCxnSpPr/>
          <p:nvPr/>
        </p:nvCxnSpPr>
        <p:spPr>
          <a:xfrm rot="10800000">
            <a:off x="6234804" y="4492325"/>
            <a:ext cx="1342200" cy="315300"/>
          </a:xfrm>
          <a:prstGeom prst="straightConnector1">
            <a:avLst/>
          </a:prstGeom>
          <a:noFill/>
          <a:ln cap="flat" cmpd="sng" w="9525">
            <a:solidFill>
              <a:schemeClr val="dk2"/>
            </a:solidFill>
            <a:prstDash val="solid"/>
            <a:round/>
            <a:headEnd len="med" w="med" type="none"/>
            <a:tailEnd len="med" w="med" type="none"/>
          </a:ln>
        </p:spPr>
      </p:cxnSp>
      <p:cxnSp>
        <p:nvCxnSpPr>
          <p:cNvPr id="881" name="Google Shape;881;p18"/>
          <p:cNvCxnSpPr/>
          <p:nvPr/>
        </p:nvCxnSpPr>
        <p:spPr>
          <a:xfrm flipH="1">
            <a:off x="7547529" y="4408000"/>
            <a:ext cx="1332000" cy="392100"/>
          </a:xfrm>
          <a:prstGeom prst="straightConnector1">
            <a:avLst/>
          </a:prstGeom>
          <a:noFill/>
          <a:ln cap="flat" cmpd="sng" w="9525">
            <a:solidFill>
              <a:schemeClr val="dk2"/>
            </a:solidFill>
            <a:prstDash val="solid"/>
            <a:round/>
            <a:headEnd len="med" w="med" type="none"/>
            <a:tailEnd len="med" w="med" type="none"/>
          </a:ln>
        </p:spPr>
      </p:cxnSp>
      <p:cxnSp>
        <p:nvCxnSpPr>
          <p:cNvPr id="882" name="Google Shape;882;p18"/>
          <p:cNvCxnSpPr/>
          <p:nvPr/>
        </p:nvCxnSpPr>
        <p:spPr>
          <a:xfrm flipH="1">
            <a:off x="8872054" y="3993550"/>
            <a:ext cx="273900" cy="407100"/>
          </a:xfrm>
          <a:prstGeom prst="straightConnector1">
            <a:avLst/>
          </a:prstGeom>
          <a:noFill/>
          <a:ln cap="flat" cmpd="sng" w="9525">
            <a:solidFill>
              <a:schemeClr val="dk2"/>
            </a:solidFill>
            <a:prstDash val="solid"/>
            <a:round/>
            <a:headEnd len="med" w="med" type="none"/>
            <a:tailEnd len="med" w="med" type="none"/>
          </a:ln>
        </p:spPr>
      </p:cxnSp>
      <p:grpSp>
        <p:nvGrpSpPr>
          <p:cNvPr id="883" name="Google Shape;883;p18"/>
          <p:cNvGrpSpPr/>
          <p:nvPr/>
        </p:nvGrpSpPr>
        <p:grpSpPr>
          <a:xfrm>
            <a:off x="7278954" y="4513075"/>
            <a:ext cx="581800" cy="582350"/>
            <a:chOff x="8064275" y="887850"/>
            <a:chExt cx="581800" cy="582350"/>
          </a:xfrm>
        </p:grpSpPr>
        <p:sp>
          <p:nvSpPr>
            <p:cNvPr id="884" name="Google Shape;884;p18"/>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5" name="Google Shape;885;p18"/>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6" name="Google Shape;886;p18"/>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7" name="Google Shape;887;p18"/>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8" name="Google Shape;888;p18"/>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9" name="Google Shape;889;p18"/>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0" name="Google Shape;890;p18"/>
          <p:cNvGrpSpPr/>
          <p:nvPr/>
        </p:nvGrpSpPr>
        <p:grpSpPr>
          <a:xfrm>
            <a:off x="6099454" y="4340463"/>
            <a:ext cx="292025" cy="292575"/>
            <a:chOff x="7353050" y="316275"/>
            <a:chExt cx="292025" cy="292575"/>
          </a:xfrm>
        </p:grpSpPr>
        <p:sp>
          <p:nvSpPr>
            <p:cNvPr id="891" name="Google Shape;891;p18"/>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2" name="Google Shape;892;p18"/>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3" name="Google Shape;893;p18"/>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4" name="Google Shape;894;p18"/>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5" name="Google Shape;895;p18"/>
          <p:cNvGrpSpPr/>
          <p:nvPr/>
        </p:nvGrpSpPr>
        <p:grpSpPr>
          <a:xfrm>
            <a:off x="8792779" y="4315025"/>
            <a:ext cx="175000" cy="175000"/>
            <a:chOff x="8792300" y="321275"/>
            <a:chExt cx="175000" cy="175000"/>
          </a:xfrm>
        </p:grpSpPr>
        <p:sp>
          <p:nvSpPr>
            <p:cNvPr id="896" name="Google Shape;896;p18"/>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7" name="Google Shape;897;p18"/>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8" name="Google Shape;898;p18"/>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9" name="Google Shape;899;p18"/>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00" name="Google Shape;900;p18"/>
          <p:cNvGrpSpPr/>
          <p:nvPr/>
        </p:nvGrpSpPr>
        <p:grpSpPr>
          <a:xfrm flipH="1">
            <a:off x="4972779" y="4657550"/>
            <a:ext cx="293111" cy="293388"/>
            <a:chOff x="3164039" y="430875"/>
            <a:chExt cx="293111" cy="293388"/>
          </a:xfrm>
        </p:grpSpPr>
        <p:sp>
          <p:nvSpPr>
            <p:cNvPr id="901" name="Google Shape;901;p18"/>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2" name="Google Shape;902;p18"/>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3" name="Google Shape;903;p18"/>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4" name="Google Shape;904;p18"/>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5" name="Google Shape;905;p18"/>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6" name="Google Shape;906;p18"/>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07" name="Google Shape;907;p18"/>
          <p:cNvGrpSpPr/>
          <p:nvPr/>
        </p:nvGrpSpPr>
        <p:grpSpPr>
          <a:xfrm>
            <a:off x="8721804" y="4142425"/>
            <a:ext cx="175013" cy="27000"/>
            <a:chOff x="5662375" y="212375"/>
            <a:chExt cx="175013" cy="27000"/>
          </a:xfrm>
        </p:grpSpPr>
        <p:sp>
          <p:nvSpPr>
            <p:cNvPr id="908" name="Google Shape;908;p18"/>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9" name="Google Shape;909;p18"/>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0" name="Google Shape;910;p18"/>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9">
    <p:spTree>
      <p:nvGrpSpPr>
        <p:cNvPr id="911" name="Shape 911"/>
        <p:cNvGrpSpPr/>
        <p:nvPr/>
      </p:nvGrpSpPr>
      <p:grpSpPr>
        <a:xfrm>
          <a:off x="0" y="0"/>
          <a:ext cx="0" cy="0"/>
          <a:chOff x="0" y="0"/>
          <a:chExt cx="0" cy="0"/>
        </a:xfrm>
      </p:grpSpPr>
      <p:sp>
        <p:nvSpPr>
          <p:cNvPr id="912" name="Google Shape;912;p19"/>
          <p:cNvSpPr txBox="1"/>
          <p:nvPr>
            <p:ph type="title"/>
          </p:nvPr>
        </p:nvSpPr>
        <p:spPr>
          <a:xfrm>
            <a:off x="2105425" y="384048"/>
            <a:ext cx="4937700" cy="1079100"/>
          </a:xfrm>
          <a:prstGeom prst="rect">
            <a:avLst/>
          </a:prstGeom>
        </p:spPr>
        <p:txBody>
          <a:bodyPr anchorCtr="0" anchor="t" bIns="91425" lIns="91425" spcFirstLastPara="1" rIns="91425" wrap="square" tIns="91425">
            <a:noAutofit/>
          </a:bodyPr>
          <a:lstStyle>
            <a:lvl1pPr lvl="0" algn="ctr">
              <a:spcBef>
                <a:spcPts val="0"/>
              </a:spcBef>
              <a:spcAft>
                <a:spcPts val="0"/>
              </a:spcAft>
              <a:buNone/>
              <a:defRPr sz="4800"/>
            </a:lvl1pPr>
            <a:lvl2pPr lvl="1">
              <a:spcBef>
                <a:spcPts val="0"/>
              </a:spcBef>
              <a:spcAft>
                <a:spcPts val="0"/>
              </a:spcAft>
              <a:buNone/>
              <a:defRPr sz="4800"/>
            </a:lvl2pPr>
            <a:lvl3pPr lvl="2">
              <a:spcBef>
                <a:spcPts val="0"/>
              </a:spcBef>
              <a:spcAft>
                <a:spcPts val="0"/>
              </a:spcAft>
              <a:buNone/>
              <a:defRPr sz="4800"/>
            </a:lvl3pPr>
            <a:lvl4pPr lvl="3">
              <a:spcBef>
                <a:spcPts val="0"/>
              </a:spcBef>
              <a:spcAft>
                <a:spcPts val="0"/>
              </a:spcAft>
              <a:buNone/>
              <a:defRPr sz="4800"/>
            </a:lvl4pPr>
            <a:lvl5pPr lvl="4">
              <a:spcBef>
                <a:spcPts val="0"/>
              </a:spcBef>
              <a:spcAft>
                <a:spcPts val="0"/>
              </a:spcAft>
              <a:buNone/>
              <a:defRPr sz="4800"/>
            </a:lvl5pPr>
            <a:lvl6pPr lvl="5">
              <a:spcBef>
                <a:spcPts val="0"/>
              </a:spcBef>
              <a:spcAft>
                <a:spcPts val="0"/>
              </a:spcAft>
              <a:buNone/>
              <a:defRPr sz="4800"/>
            </a:lvl6pPr>
            <a:lvl7pPr lvl="6">
              <a:spcBef>
                <a:spcPts val="0"/>
              </a:spcBef>
              <a:spcAft>
                <a:spcPts val="0"/>
              </a:spcAft>
              <a:buNone/>
              <a:defRPr sz="4800"/>
            </a:lvl7pPr>
            <a:lvl8pPr lvl="7">
              <a:spcBef>
                <a:spcPts val="0"/>
              </a:spcBef>
              <a:spcAft>
                <a:spcPts val="0"/>
              </a:spcAft>
              <a:buNone/>
              <a:defRPr sz="4800"/>
            </a:lvl8pPr>
            <a:lvl9pPr lvl="8">
              <a:spcBef>
                <a:spcPts val="0"/>
              </a:spcBef>
              <a:spcAft>
                <a:spcPts val="0"/>
              </a:spcAft>
              <a:buNone/>
              <a:defRPr sz="4800"/>
            </a:lvl9pPr>
          </a:lstStyle>
          <a:p/>
        </p:txBody>
      </p:sp>
      <p:sp>
        <p:nvSpPr>
          <p:cNvPr id="913" name="Google Shape;913;p19"/>
          <p:cNvSpPr txBox="1"/>
          <p:nvPr>
            <p:ph idx="1" type="subTitle"/>
          </p:nvPr>
        </p:nvSpPr>
        <p:spPr>
          <a:xfrm>
            <a:off x="3017520" y="1709928"/>
            <a:ext cx="3099900" cy="1435500"/>
          </a:xfrm>
          <a:prstGeom prst="rect">
            <a:avLst/>
          </a:prstGeom>
          <a:noFill/>
          <a:ln>
            <a:noFill/>
          </a:ln>
        </p:spPr>
        <p:txBody>
          <a:bodyPr anchorCtr="0" anchor="t" bIns="91425" lIns="91425" spcFirstLastPara="1" rIns="91425" wrap="square" tIns="91425">
            <a:noAutofit/>
          </a:bodyPr>
          <a:lstStyle>
            <a:lvl1pPr lvl="0" algn="ctr">
              <a:spcBef>
                <a:spcPts val="0"/>
              </a:spcBef>
              <a:spcAft>
                <a:spcPts val="0"/>
              </a:spcAft>
              <a:buNone/>
              <a:defRPr sz="1600">
                <a:latin typeface="Barlow Semi Condensed"/>
                <a:ea typeface="Barlow Semi Condensed"/>
                <a:cs typeface="Barlow Semi Condensed"/>
                <a:sym typeface="Barlow Semi Condensed"/>
              </a:defRPr>
            </a:lvl1pPr>
            <a:lvl2pPr lvl="1">
              <a:spcBef>
                <a:spcPts val="0"/>
              </a:spcBef>
              <a:spcAft>
                <a:spcPts val="0"/>
              </a:spcAft>
              <a:buNone/>
              <a:defRPr>
                <a:latin typeface="Barlow Semi Condensed"/>
                <a:ea typeface="Barlow Semi Condensed"/>
                <a:cs typeface="Barlow Semi Condensed"/>
                <a:sym typeface="Barlow Semi Condensed"/>
              </a:defRPr>
            </a:lvl2pPr>
            <a:lvl3pPr lvl="2">
              <a:spcBef>
                <a:spcPts val="0"/>
              </a:spcBef>
              <a:spcAft>
                <a:spcPts val="0"/>
              </a:spcAft>
              <a:buNone/>
              <a:defRPr>
                <a:latin typeface="Barlow Semi Condensed"/>
                <a:ea typeface="Barlow Semi Condensed"/>
                <a:cs typeface="Barlow Semi Condensed"/>
                <a:sym typeface="Barlow Semi Condensed"/>
              </a:defRPr>
            </a:lvl3pPr>
            <a:lvl4pPr lvl="3">
              <a:spcBef>
                <a:spcPts val="0"/>
              </a:spcBef>
              <a:spcAft>
                <a:spcPts val="0"/>
              </a:spcAft>
              <a:buNone/>
              <a:defRPr>
                <a:latin typeface="Barlow Semi Condensed"/>
                <a:ea typeface="Barlow Semi Condensed"/>
                <a:cs typeface="Barlow Semi Condensed"/>
                <a:sym typeface="Barlow Semi Condensed"/>
              </a:defRPr>
            </a:lvl4pPr>
            <a:lvl5pPr lvl="4">
              <a:spcBef>
                <a:spcPts val="0"/>
              </a:spcBef>
              <a:spcAft>
                <a:spcPts val="0"/>
              </a:spcAft>
              <a:buNone/>
              <a:defRPr>
                <a:latin typeface="Barlow Semi Condensed"/>
                <a:ea typeface="Barlow Semi Condensed"/>
                <a:cs typeface="Barlow Semi Condensed"/>
                <a:sym typeface="Barlow Semi Condensed"/>
              </a:defRPr>
            </a:lvl5pPr>
            <a:lvl6pPr lvl="5">
              <a:spcBef>
                <a:spcPts val="0"/>
              </a:spcBef>
              <a:spcAft>
                <a:spcPts val="0"/>
              </a:spcAft>
              <a:buNone/>
              <a:defRPr>
                <a:latin typeface="Barlow Semi Condensed"/>
                <a:ea typeface="Barlow Semi Condensed"/>
                <a:cs typeface="Barlow Semi Condensed"/>
                <a:sym typeface="Barlow Semi Condensed"/>
              </a:defRPr>
            </a:lvl6pPr>
            <a:lvl7pPr lvl="6">
              <a:spcBef>
                <a:spcPts val="0"/>
              </a:spcBef>
              <a:spcAft>
                <a:spcPts val="0"/>
              </a:spcAft>
              <a:buNone/>
              <a:defRPr>
                <a:latin typeface="Barlow Semi Condensed"/>
                <a:ea typeface="Barlow Semi Condensed"/>
                <a:cs typeface="Barlow Semi Condensed"/>
                <a:sym typeface="Barlow Semi Condensed"/>
              </a:defRPr>
            </a:lvl7pPr>
            <a:lvl8pPr lvl="7">
              <a:spcBef>
                <a:spcPts val="0"/>
              </a:spcBef>
              <a:spcAft>
                <a:spcPts val="0"/>
              </a:spcAft>
              <a:buNone/>
              <a:defRPr>
                <a:latin typeface="Barlow Semi Condensed"/>
                <a:ea typeface="Barlow Semi Condensed"/>
                <a:cs typeface="Barlow Semi Condensed"/>
                <a:sym typeface="Barlow Semi Condensed"/>
              </a:defRPr>
            </a:lvl8pPr>
            <a:lvl9pPr lvl="8">
              <a:spcBef>
                <a:spcPts val="0"/>
              </a:spcBef>
              <a:spcAft>
                <a:spcPts val="0"/>
              </a:spcAft>
              <a:buNone/>
              <a:defRPr>
                <a:latin typeface="Barlow Semi Condensed"/>
                <a:ea typeface="Barlow Semi Condensed"/>
                <a:cs typeface="Barlow Semi Condensed"/>
                <a:sym typeface="Barlow Semi Condensed"/>
              </a:defRPr>
            </a:lvl9pPr>
          </a:lstStyle>
          <a:p/>
        </p:txBody>
      </p:sp>
      <p:sp>
        <p:nvSpPr>
          <p:cNvPr id="914" name="Google Shape;914;p19"/>
          <p:cNvSpPr txBox="1"/>
          <p:nvPr/>
        </p:nvSpPr>
        <p:spPr>
          <a:xfrm>
            <a:off x="2489375" y="3664200"/>
            <a:ext cx="4161600" cy="7623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1100">
                <a:solidFill>
                  <a:schemeClr val="accent1"/>
                </a:solidFill>
                <a:latin typeface="Barlow Semi Condensed Medium"/>
                <a:ea typeface="Barlow Semi Condensed Medium"/>
                <a:cs typeface="Barlow Semi Condensed Medium"/>
                <a:sym typeface="Barlow Semi Condensed Medium"/>
              </a:rPr>
              <a:t>CREDITS:</a:t>
            </a:r>
            <a:r>
              <a:rPr lang="en" sz="1100">
                <a:solidFill>
                  <a:schemeClr val="dk2"/>
                </a:solidFill>
                <a:latin typeface="Barlow Semi Condensed"/>
                <a:ea typeface="Barlow Semi Condensed"/>
                <a:cs typeface="Barlow Semi Condensed"/>
                <a:sym typeface="Barlow Semi Condensed"/>
              </a:rPr>
              <a:t> This presentation template was created by </a:t>
            </a:r>
            <a:r>
              <a:rPr lang="en" sz="1100">
                <a:solidFill>
                  <a:schemeClr val="accent1"/>
                </a:solidFill>
                <a:uFill>
                  <a:noFill/>
                </a:uFill>
                <a:latin typeface="Barlow Semi Condensed Medium"/>
                <a:ea typeface="Barlow Semi Condensed Medium"/>
                <a:cs typeface="Barlow Semi Condensed Medium"/>
                <a:sym typeface="Barlow Semi Condensed Medium"/>
                <a:hlinkClick r:id="rId2">
                  <a:extLst>
                    <a:ext uri="{A12FA001-AC4F-418D-AE19-62706E023703}">
                      <ahyp:hlinkClr val="tx"/>
                    </a:ext>
                  </a:extLst>
                </a:hlinkClick>
              </a:rPr>
              <a:t>Slidesgo</a:t>
            </a:r>
            <a:r>
              <a:rPr lang="en" sz="1100">
                <a:solidFill>
                  <a:schemeClr val="dk2"/>
                </a:solidFill>
                <a:latin typeface="Barlow Semi Condensed"/>
                <a:ea typeface="Barlow Semi Condensed"/>
                <a:cs typeface="Barlow Semi Condensed"/>
                <a:sym typeface="Barlow Semi Condensed"/>
              </a:rPr>
              <a:t>, including icons by </a:t>
            </a:r>
            <a:r>
              <a:rPr lang="en" sz="1100">
                <a:solidFill>
                  <a:schemeClr val="accent1"/>
                </a:solidFill>
                <a:uFill>
                  <a:noFill/>
                </a:uFill>
                <a:latin typeface="Barlow Semi Condensed Medium"/>
                <a:ea typeface="Barlow Semi Condensed Medium"/>
                <a:cs typeface="Barlow Semi Condensed Medium"/>
                <a:sym typeface="Barlow Semi Condensed Medium"/>
                <a:hlinkClick r:id="rId3">
                  <a:extLst>
                    <a:ext uri="{A12FA001-AC4F-418D-AE19-62706E023703}">
                      <ahyp:hlinkClr val="tx"/>
                    </a:ext>
                  </a:extLst>
                </a:hlinkClick>
              </a:rPr>
              <a:t>Flaticon</a:t>
            </a:r>
            <a:r>
              <a:rPr lang="en" sz="1100">
                <a:solidFill>
                  <a:schemeClr val="dk2"/>
                </a:solidFill>
                <a:latin typeface="Barlow Semi Condensed"/>
                <a:ea typeface="Barlow Semi Condensed"/>
                <a:cs typeface="Barlow Semi Condensed"/>
                <a:sym typeface="Barlow Semi Condensed"/>
              </a:rPr>
              <a:t>, infographics &amp; images by </a:t>
            </a:r>
            <a:r>
              <a:rPr lang="en" sz="1100">
                <a:solidFill>
                  <a:schemeClr val="accent1"/>
                </a:solidFill>
                <a:uFill>
                  <a:noFill/>
                </a:uFill>
                <a:latin typeface="Barlow Semi Condensed Medium"/>
                <a:ea typeface="Barlow Semi Condensed Medium"/>
                <a:cs typeface="Barlow Semi Condensed Medium"/>
                <a:sym typeface="Barlow Semi Condensed Medium"/>
                <a:hlinkClick r:id="rId4">
                  <a:extLst>
                    <a:ext uri="{A12FA001-AC4F-418D-AE19-62706E023703}">
                      <ahyp:hlinkClr val="tx"/>
                    </a:ext>
                  </a:extLst>
                </a:hlinkClick>
              </a:rPr>
              <a:t>Freepik</a:t>
            </a:r>
            <a:r>
              <a:rPr lang="en" sz="1100">
                <a:solidFill>
                  <a:schemeClr val="dk2"/>
                </a:solidFill>
                <a:latin typeface="Barlow Semi Condensed"/>
                <a:ea typeface="Barlow Semi Condensed"/>
                <a:cs typeface="Barlow Semi Condensed"/>
                <a:sym typeface="Barlow Semi Condensed"/>
              </a:rPr>
              <a:t> and illustrations by </a:t>
            </a:r>
            <a:r>
              <a:rPr lang="en" sz="1100">
                <a:solidFill>
                  <a:schemeClr val="accent1"/>
                </a:solidFill>
                <a:uFill>
                  <a:noFill/>
                </a:uFill>
                <a:latin typeface="Barlow Semi Condensed Medium"/>
                <a:ea typeface="Barlow Semi Condensed Medium"/>
                <a:cs typeface="Barlow Semi Condensed Medium"/>
                <a:sym typeface="Barlow Semi Condensed Medium"/>
                <a:hlinkClick r:id="rId5">
                  <a:extLst>
                    <a:ext uri="{A12FA001-AC4F-418D-AE19-62706E023703}">
                      <ahyp:hlinkClr val="tx"/>
                    </a:ext>
                  </a:extLst>
                </a:hlinkClick>
              </a:rPr>
              <a:t>Stories</a:t>
            </a:r>
            <a:endParaRPr>
              <a:solidFill>
                <a:schemeClr val="dk2"/>
              </a:solidFill>
              <a:latin typeface="Barlow Semi Condensed Medium"/>
              <a:ea typeface="Barlow Semi Condensed Medium"/>
              <a:cs typeface="Barlow Semi Condensed Medium"/>
              <a:sym typeface="Barlow Semi Condensed Medium"/>
            </a:endParaRPr>
          </a:p>
          <a:p>
            <a:pPr indent="0" lvl="0" marL="0" rtl="0" algn="ctr">
              <a:spcBef>
                <a:spcPts val="0"/>
              </a:spcBef>
              <a:spcAft>
                <a:spcPts val="0"/>
              </a:spcAft>
              <a:buNone/>
            </a:pPr>
            <a:r>
              <a:t/>
            </a:r>
            <a:endParaRPr>
              <a:solidFill>
                <a:schemeClr val="dk2"/>
              </a:solidFill>
              <a:latin typeface="Barlow Semi Condensed"/>
              <a:ea typeface="Barlow Semi Condensed"/>
              <a:cs typeface="Barlow Semi Condensed"/>
              <a:sym typeface="Barlow Semi Condensed"/>
            </a:endParaRPr>
          </a:p>
        </p:txBody>
      </p:sp>
      <p:cxnSp>
        <p:nvCxnSpPr>
          <p:cNvPr id="915" name="Google Shape;915;p19"/>
          <p:cNvCxnSpPr/>
          <p:nvPr/>
        </p:nvCxnSpPr>
        <p:spPr>
          <a:xfrm rot="5400000">
            <a:off x="7269708" y="3324550"/>
            <a:ext cx="1133100" cy="306300"/>
          </a:xfrm>
          <a:prstGeom prst="straightConnector1">
            <a:avLst/>
          </a:prstGeom>
          <a:noFill/>
          <a:ln cap="flat" cmpd="sng" w="9525">
            <a:solidFill>
              <a:schemeClr val="dk2"/>
            </a:solidFill>
            <a:prstDash val="solid"/>
            <a:round/>
            <a:headEnd len="med" w="med" type="none"/>
            <a:tailEnd len="med" w="med" type="none"/>
          </a:ln>
        </p:spPr>
      </p:cxnSp>
      <p:cxnSp>
        <p:nvCxnSpPr>
          <p:cNvPr id="916" name="Google Shape;916;p19"/>
          <p:cNvCxnSpPr/>
          <p:nvPr/>
        </p:nvCxnSpPr>
        <p:spPr>
          <a:xfrm flipH="1" rot="-5400000">
            <a:off x="7181408" y="2082400"/>
            <a:ext cx="1342200" cy="315300"/>
          </a:xfrm>
          <a:prstGeom prst="straightConnector1">
            <a:avLst/>
          </a:prstGeom>
          <a:noFill/>
          <a:ln cap="flat" cmpd="sng" w="9525">
            <a:solidFill>
              <a:schemeClr val="dk2"/>
            </a:solidFill>
            <a:prstDash val="solid"/>
            <a:round/>
            <a:headEnd len="med" w="med" type="none"/>
            <a:tailEnd len="med" w="med" type="none"/>
          </a:ln>
        </p:spPr>
      </p:cxnSp>
      <p:cxnSp>
        <p:nvCxnSpPr>
          <p:cNvPr id="917" name="Google Shape;917;p19"/>
          <p:cNvCxnSpPr/>
          <p:nvPr/>
        </p:nvCxnSpPr>
        <p:spPr>
          <a:xfrm rot="5400000">
            <a:off x="7232433" y="736375"/>
            <a:ext cx="1332000" cy="392100"/>
          </a:xfrm>
          <a:prstGeom prst="straightConnector1">
            <a:avLst/>
          </a:prstGeom>
          <a:noFill/>
          <a:ln cap="flat" cmpd="sng" w="9525">
            <a:solidFill>
              <a:schemeClr val="dk2"/>
            </a:solidFill>
            <a:prstDash val="solid"/>
            <a:round/>
            <a:headEnd len="med" w="med" type="none"/>
            <a:tailEnd len="med" w="med" type="none"/>
          </a:ln>
        </p:spPr>
      </p:cxnSp>
      <p:cxnSp>
        <p:nvCxnSpPr>
          <p:cNvPr id="918" name="Google Shape;918;p19"/>
          <p:cNvCxnSpPr/>
          <p:nvPr/>
        </p:nvCxnSpPr>
        <p:spPr>
          <a:xfrm rot="5400000">
            <a:off x="8168433" y="-66600"/>
            <a:ext cx="273900" cy="407100"/>
          </a:xfrm>
          <a:prstGeom prst="straightConnector1">
            <a:avLst/>
          </a:prstGeom>
          <a:noFill/>
          <a:ln cap="flat" cmpd="sng" w="9525">
            <a:solidFill>
              <a:schemeClr val="dk2"/>
            </a:solidFill>
            <a:prstDash val="solid"/>
            <a:round/>
            <a:headEnd len="med" w="med" type="none"/>
            <a:tailEnd len="med" w="med" type="none"/>
          </a:ln>
        </p:spPr>
      </p:cxnSp>
      <p:grpSp>
        <p:nvGrpSpPr>
          <p:cNvPr id="919" name="Google Shape;919;p19"/>
          <p:cNvGrpSpPr/>
          <p:nvPr/>
        </p:nvGrpSpPr>
        <p:grpSpPr>
          <a:xfrm flipH="1" rot="5400000">
            <a:off x="7407333" y="1284925"/>
            <a:ext cx="581800" cy="582350"/>
            <a:chOff x="8064275" y="887850"/>
            <a:chExt cx="581800" cy="582350"/>
          </a:xfrm>
        </p:grpSpPr>
        <p:sp>
          <p:nvSpPr>
            <p:cNvPr id="920" name="Google Shape;920;p19"/>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1" name="Google Shape;921;p19"/>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2" name="Google Shape;922;p19"/>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3" name="Google Shape;923;p19"/>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4" name="Google Shape;924;p19"/>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5" name="Google Shape;925;p19"/>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26" name="Google Shape;926;p19"/>
          <p:cNvGrpSpPr/>
          <p:nvPr/>
        </p:nvGrpSpPr>
        <p:grpSpPr>
          <a:xfrm flipH="1" rot="5400000">
            <a:off x="7869720" y="2754200"/>
            <a:ext cx="292025" cy="292575"/>
            <a:chOff x="7353050" y="316275"/>
            <a:chExt cx="292025" cy="292575"/>
          </a:xfrm>
        </p:grpSpPr>
        <p:sp>
          <p:nvSpPr>
            <p:cNvPr id="927" name="Google Shape;927;p19"/>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8" name="Google Shape;928;p19"/>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9" name="Google Shape;929;p19"/>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0" name="Google Shape;930;p19"/>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31" name="Google Shape;931;p19"/>
          <p:cNvGrpSpPr/>
          <p:nvPr/>
        </p:nvGrpSpPr>
        <p:grpSpPr>
          <a:xfrm flipH="1" rot="5400000">
            <a:off x="8012458" y="178175"/>
            <a:ext cx="175000" cy="175000"/>
            <a:chOff x="8792300" y="321275"/>
            <a:chExt cx="175000" cy="175000"/>
          </a:xfrm>
        </p:grpSpPr>
        <p:sp>
          <p:nvSpPr>
            <p:cNvPr id="932" name="Google Shape;932;p19"/>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3" name="Google Shape;933;p19"/>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4" name="Google Shape;934;p19"/>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5" name="Google Shape;935;p19"/>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36" name="Google Shape;936;p19"/>
          <p:cNvGrpSpPr/>
          <p:nvPr/>
        </p:nvGrpSpPr>
        <p:grpSpPr>
          <a:xfrm rot="5400000">
            <a:off x="7551683" y="3879926"/>
            <a:ext cx="293111" cy="293388"/>
            <a:chOff x="3164039" y="430875"/>
            <a:chExt cx="293111" cy="293388"/>
          </a:xfrm>
        </p:grpSpPr>
        <p:sp>
          <p:nvSpPr>
            <p:cNvPr id="937" name="Google Shape;937;p19"/>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8" name="Google Shape;938;p19"/>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9" name="Google Shape;939;p19"/>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0" name="Google Shape;940;p19"/>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1" name="Google Shape;941;p19"/>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2" name="Google Shape;942;p19"/>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43" name="Google Shape;943;p19"/>
          <p:cNvGrpSpPr/>
          <p:nvPr/>
        </p:nvGrpSpPr>
        <p:grpSpPr>
          <a:xfrm flipH="1" rot="5400000">
            <a:off x="8259052" y="323144"/>
            <a:ext cx="175013" cy="27000"/>
            <a:chOff x="5662375" y="212375"/>
            <a:chExt cx="175013" cy="27000"/>
          </a:xfrm>
        </p:grpSpPr>
        <p:sp>
          <p:nvSpPr>
            <p:cNvPr id="944" name="Google Shape;944;p19"/>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5" name="Google Shape;945;p19"/>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6" name="Google Shape;946;p19"/>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947" name="Google Shape;947;p19"/>
          <p:cNvCxnSpPr/>
          <p:nvPr/>
        </p:nvCxnSpPr>
        <p:spPr>
          <a:xfrm flipH="1" rot="5400000">
            <a:off x="740850" y="2598325"/>
            <a:ext cx="1672500" cy="126000"/>
          </a:xfrm>
          <a:prstGeom prst="straightConnector1">
            <a:avLst/>
          </a:prstGeom>
          <a:noFill/>
          <a:ln cap="flat" cmpd="sng" w="9525">
            <a:solidFill>
              <a:schemeClr val="dk2"/>
            </a:solidFill>
            <a:prstDash val="solid"/>
            <a:round/>
            <a:headEnd len="med" w="med" type="none"/>
            <a:tailEnd len="med" w="med" type="none"/>
          </a:ln>
        </p:spPr>
      </p:cxnSp>
      <p:cxnSp>
        <p:nvCxnSpPr>
          <p:cNvPr id="948" name="Google Shape;948;p19"/>
          <p:cNvCxnSpPr/>
          <p:nvPr/>
        </p:nvCxnSpPr>
        <p:spPr>
          <a:xfrm rot="-5400000">
            <a:off x="847100" y="3554000"/>
            <a:ext cx="829500" cy="743400"/>
          </a:xfrm>
          <a:prstGeom prst="straightConnector1">
            <a:avLst/>
          </a:prstGeom>
          <a:noFill/>
          <a:ln cap="flat" cmpd="sng" w="9525">
            <a:solidFill>
              <a:schemeClr val="dk2"/>
            </a:solidFill>
            <a:prstDash val="solid"/>
            <a:round/>
            <a:headEnd len="med" w="med" type="none"/>
            <a:tailEnd len="med" w="med" type="none"/>
          </a:ln>
        </p:spPr>
      </p:cxnSp>
      <p:cxnSp>
        <p:nvCxnSpPr>
          <p:cNvPr id="949" name="Google Shape;949;p19"/>
          <p:cNvCxnSpPr/>
          <p:nvPr/>
        </p:nvCxnSpPr>
        <p:spPr>
          <a:xfrm flipH="1" rot="5400000">
            <a:off x="1105775" y="4151250"/>
            <a:ext cx="796500" cy="1188000"/>
          </a:xfrm>
          <a:prstGeom prst="straightConnector1">
            <a:avLst/>
          </a:prstGeom>
          <a:noFill/>
          <a:ln cap="flat" cmpd="sng" w="9525">
            <a:solidFill>
              <a:schemeClr val="dk2"/>
            </a:solidFill>
            <a:prstDash val="solid"/>
            <a:round/>
            <a:headEnd len="med" w="med" type="none"/>
            <a:tailEnd len="med" w="med" type="none"/>
          </a:ln>
        </p:spPr>
      </p:cxnSp>
      <p:grpSp>
        <p:nvGrpSpPr>
          <p:cNvPr id="950" name="Google Shape;950;p19"/>
          <p:cNvGrpSpPr/>
          <p:nvPr/>
        </p:nvGrpSpPr>
        <p:grpSpPr>
          <a:xfrm rot="5400000">
            <a:off x="621475" y="4062025"/>
            <a:ext cx="581800" cy="582350"/>
            <a:chOff x="8064275" y="887850"/>
            <a:chExt cx="581800" cy="582350"/>
          </a:xfrm>
        </p:grpSpPr>
        <p:sp>
          <p:nvSpPr>
            <p:cNvPr id="951" name="Google Shape;951;p19"/>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2" name="Google Shape;952;p19"/>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3" name="Google Shape;953;p19"/>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4" name="Google Shape;954;p19"/>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5" name="Google Shape;955;p19"/>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6" name="Google Shape;956;p19"/>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57" name="Google Shape;957;p19"/>
          <p:cNvGrpSpPr/>
          <p:nvPr/>
        </p:nvGrpSpPr>
        <p:grpSpPr>
          <a:xfrm rot="5400000">
            <a:off x="1482825" y="3350800"/>
            <a:ext cx="292025" cy="292575"/>
            <a:chOff x="7353050" y="316275"/>
            <a:chExt cx="292025" cy="292575"/>
          </a:xfrm>
        </p:grpSpPr>
        <p:sp>
          <p:nvSpPr>
            <p:cNvPr id="958" name="Google Shape;958;p19"/>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9" name="Google Shape;959;p19"/>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0" name="Google Shape;960;p19"/>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1" name="Google Shape;961;p19"/>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62" name="Google Shape;962;p19"/>
          <p:cNvGrpSpPr/>
          <p:nvPr/>
        </p:nvGrpSpPr>
        <p:grpSpPr>
          <a:xfrm rot="5400000">
            <a:off x="1595125" y="4790325"/>
            <a:ext cx="175000" cy="175000"/>
            <a:chOff x="8792300" y="321275"/>
            <a:chExt cx="175000" cy="175000"/>
          </a:xfrm>
        </p:grpSpPr>
        <p:sp>
          <p:nvSpPr>
            <p:cNvPr id="963" name="Google Shape;963;p19"/>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4" name="Google Shape;964;p19"/>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5" name="Google Shape;965;p19"/>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6" name="Google Shape;966;p19"/>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67" name="Google Shape;967;p19"/>
          <p:cNvSpPr/>
          <p:nvPr/>
        </p:nvSpPr>
        <p:spPr>
          <a:xfrm rot="5400000">
            <a:off x="1377117" y="1688743"/>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8" name="Google Shape;968;p19"/>
          <p:cNvSpPr/>
          <p:nvPr/>
        </p:nvSpPr>
        <p:spPr>
          <a:xfrm rot="5400000">
            <a:off x="1374876" y="1686211"/>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9" name="Google Shape;969;p19"/>
          <p:cNvSpPr/>
          <p:nvPr/>
        </p:nvSpPr>
        <p:spPr>
          <a:xfrm rot="5400000">
            <a:off x="1413610" y="172523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0" name="Google Shape;970;p19"/>
          <p:cNvSpPr/>
          <p:nvPr/>
        </p:nvSpPr>
        <p:spPr>
          <a:xfrm rot="5400000">
            <a:off x="1411362" y="1722714"/>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1" name="Google Shape;971;p19"/>
          <p:cNvSpPr/>
          <p:nvPr/>
        </p:nvSpPr>
        <p:spPr>
          <a:xfrm rot="5400000">
            <a:off x="1453339" y="1764682"/>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2" name="Google Shape;972;p19"/>
          <p:cNvSpPr/>
          <p:nvPr/>
        </p:nvSpPr>
        <p:spPr>
          <a:xfrm rot="5400000">
            <a:off x="1450946" y="1762579"/>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73" name="Google Shape;973;p19"/>
          <p:cNvGrpSpPr/>
          <p:nvPr/>
        </p:nvGrpSpPr>
        <p:grpSpPr>
          <a:xfrm rot="5400000">
            <a:off x="1701119" y="1515381"/>
            <a:ext cx="175013" cy="27000"/>
            <a:chOff x="5662375" y="212375"/>
            <a:chExt cx="175013" cy="27000"/>
          </a:xfrm>
        </p:grpSpPr>
        <p:sp>
          <p:nvSpPr>
            <p:cNvPr id="974" name="Google Shape;974;p19"/>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5" name="Google Shape;975;p19"/>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6" name="Google Shape;976;p19"/>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77" name="Google Shape;977;p19"/>
          <p:cNvGrpSpPr/>
          <p:nvPr/>
        </p:nvGrpSpPr>
        <p:grpSpPr>
          <a:xfrm rot="5400000">
            <a:off x="1819519" y="4562081"/>
            <a:ext cx="175013" cy="27000"/>
            <a:chOff x="5662375" y="212375"/>
            <a:chExt cx="175013" cy="27000"/>
          </a:xfrm>
        </p:grpSpPr>
        <p:sp>
          <p:nvSpPr>
            <p:cNvPr id="978" name="Google Shape;978;p19"/>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9" name="Google Shape;979;p19"/>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0" name="Google Shape;980;p19"/>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81" name="Google Shape;981;p19"/>
          <p:cNvGrpSpPr/>
          <p:nvPr/>
        </p:nvGrpSpPr>
        <p:grpSpPr>
          <a:xfrm rot="5400000">
            <a:off x="408594" y="4140781"/>
            <a:ext cx="175013" cy="27000"/>
            <a:chOff x="5662375" y="212375"/>
            <a:chExt cx="175013" cy="27000"/>
          </a:xfrm>
        </p:grpSpPr>
        <p:sp>
          <p:nvSpPr>
            <p:cNvPr id="982" name="Google Shape;982;p19"/>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3" name="Google Shape;983;p19"/>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4" name="Google Shape;984;p19"/>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ighlighted numbers">
  <p:cSld name="CUSTOM_11">
    <p:spTree>
      <p:nvGrpSpPr>
        <p:cNvPr id="985" name="Shape 985"/>
        <p:cNvGrpSpPr/>
        <p:nvPr/>
      </p:nvGrpSpPr>
      <p:grpSpPr>
        <a:xfrm>
          <a:off x="0" y="0"/>
          <a:ext cx="0" cy="0"/>
          <a:chOff x="0" y="0"/>
          <a:chExt cx="0" cy="0"/>
        </a:xfrm>
      </p:grpSpPr>
      <p:sp>
        <p:nvSpPr>
          <p:cNvPr id="986" name="Google Shape;986;p20"/>
          <p:cNvSpPr txBox="1"/>
          <p:nvPr>
            <p:ph hasCustomPrompt="1" type="title"/>
          </p:nvPr>
        </p:nvSpPr>
        <p:spPr>
          <a:xfrm>
            <a:off x="2825496" y="704088"/>
            <a:ext cx="3483900" cy="5670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3600"/>
              <a:buNone/>
              <a:defRPr sz="3600">
                <a:solidFill>
                  <a:schemeClr val="accent1"/>
                </a:solidFill>
              </a:defRPr>
            </a:lvl1pPr>
            <a:lvl2pPr lvl="1" rtl="0" algn="ctr">
              <a:spcBef>
                <a:spcPts val="0"/>
              </a:spcBef>
              <a:spcAft>
                <a:spcPts val="0"/>
              </a:spcAft>
              <a:buClr>
                <a:schemeClr val="accent1"/>
              </a:buClr>
              <a:buSzPts val="3600"/>
              <a:buNone/>
              <a:defRPr sz="3600">
                <a:solidFill>
                  <a:schemeClr val="accent1"/>
                </a:solidFill>
              </a:defRPr>
            </a:lvl2pPr>
            <a:lvl3pPr lvl="2" rtl="0" algn="ctr">
              <a:spcBef>
                <a:spcPts val="0"/>
              </a:spcBef>
              <a:spcAft>
                <a:spcPts val="0"/>
              </a:spcAft>
              <a:buClr>
                <a:schemeClr val="accent1"/>
              </a:buClr>
              <a:buSzPts val="3600"/>
              <a:buNone/>
              <a:defRPr sz="3600">
                <a:solidFill>
                  <a:schemeClr val="accent1"/>
                </a:solidFill>
              </a:defRPr>
            </a:lvl3pPr>
            <a:lvl4pPr lvl="3" rtl="0" algn="ctr">
              <a:spcBef>
                <a:spcPts val="0"/>
              </a:spcBef>
              <a:spcAft>
                <a:spcPts val="0"/>
              </a:spcAft>
              <a:buClr>
                <a:schemeClr val="accent1"/>
              </a:buClr>
              <a:buSzPts val="3600"/>
              <a:buNone/>
              <a:defRPr sz="3600">
                <a:solidFill>
                  <a:schemeClr val="accent1"/>
                </a:solidFill>
              </a:defRPr>
            </a:lvl4pPr>
            <a:lvl5pPr lvl="4" rtl="0" algn="ctr">
              <a:spcBef>
                <a:spcPts val="0"/>
              </a:spcBef>
              <a:spcAft>
                <a:spcPts val="0"/>
              </a:spcAft>
              <a:buClr>
                <a:schemeClr val="accent1"/>
              </a:buClr>
              <a:buSzPts val="3600"/>
              <a:buNone/>
              <a:defRPr sz="3600">
                <a:solidFill>
                  <a:schemeClr val="accent1"/>
                </a:solidFill>
              </a:defRPr>
            </a:lvl5pPr>
            <a:lvl6pPr lvl="5" rtl="0" algn="ctr">
              <a:spcBef>
                <a:spcPts val="0"/>
              </a:spcBef>
              <a:spcAft>
                <a:spcPts val="0"/>
              </a:spcAft>
              <a:buClr>
                <a:schemeClr val="accent1"/>
              </a:buClr>
              <a:buSzPts val="3600"/>
              <a:buNone/>
              <a:defRPr sz="3600">
                <a:solidFill>
                  <a:schemeClr val="accent1"/>
                </a:solidFill>
              </a:defRPr>
            </a:lvl6pPr>
            <a:lvl7pPr lvl="6" rtl="0" algn="ctr">
              <a:spcBef>
                <a:spcPts val="0"/>
              </a:spcBef>
              <a:spcAft>
                <a:spcPts val="0"/>
              </a:spcAft>
              <a:buClr>
                <a:schemeClr val="accent1"/>
              </a:buClr>
              <a:buSzPts val="3600"/>
              <a:buNone/>
              <a:defRPr sz="3600">
                <a:solidFill>
                  <a:schemeClr val="accent1"/>
                </a:solidFill>
              </a:defRPr>
            </a:lvl7pPr>
            <a:lvl8pPr lvl="7" rtl="0" algn="ctr">
              <a:spcBef>
                <a:spcPts val="0"/>
              </a:spcBef>
              <a:spcAft>
                <a:spcPts val="0"/>
              </a:spcAft>
              <a:buClr>
                <a:schemeClr val="accent1"/>
              </a:buClr>
              <a:buSzPts val="3600"/>
              <a:buNone/>
              <a:defRPr sz="3600">
                <a:solidFill>
                  <a:schemeClr val="accent1"/>
                </a:solidFill>
              </a:defRPr>
            </a:lvl8pPr>
            <a:lvl9pPr lvl="8" rtl="0" algn="ctr">
              <a:spcBef>
                <a:spcPts val="0"/>
              </a:spcBef>
              <a:spcAft>
                <a:spcPts val="0"/>
              </a:spcAft>
              <a:buClr>
                <a:schemeClr val="accent1"/>
              </a:buClr>
              <a:buSzPts val="3600"/>
              <a:buNone/>
              <a:defRPr sz="3600">
                <a:solidFill>
                  <a:schemeClr val="accent1"/>
                </a:solidFill>
              </a:defRPr>
            </a:lvl9pPr>
          </a:lstStyle>
          <a:p>
            <a:r>
              <a:t>xx%</a:t>
            </a:r>
          </a:p>
        </p:txBody>
      </p:sp>
      <p:sp>
        <p:nvSpPr>
          <p:cNvPr id="987" name="Google Shape;987;p20"/>
          <p:cNvSpPr txBox="1"/>
          <p:nvPr>
            <p:ph idx="1" type="subTitle"/>
          </p:nvPr>
        </p:nvSpPr>
        <p:spPr>
          <a:xfrm>
            <a:off x="2825496" y="1225296"/>
            <a:ext cx="3483900" cy="274200"/>
          </a:xfrm>
          <a:prstGeom prst="rect">
            <a:avLst/>
          </a:prstGeom>
          <a:noFill/>
          <a:ln>
            <a:noFill/>
          </a:ln>
        </p:spPr>
        <p:txBody>
          <a:bodyPr anchorCtr="0" anchor="ctr"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sp>
        <p:nvSpPr>
          <p:cNvPr id="988" name="Google Shape;988;p20"/>
          <p:cNvSpPr txBox="1"/>
          <p:nvPr>
            <p:ph hasCustomPrompt="1" idx="2" type="title"/>
          </p:nvPr>
        </p:nvSpPr>
        <p:spPr>
          <a:xfrm>
            <a:off x="2825496" y="2185416"/>
            <a:ext cx="3483900" cy="5670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3600"/>
              <a:buNone/>
              <a:defRPr sz="3600">
                <a:solidFill>
                  <a:schemeClr val="accent1"/>
                </a:solidFill>
              </a:defRPr>
            </a:lvl1pPr>
            <a:lvl2pPr lvl="1" rtl="0" algn="ctr">
              <a:spcBef>
                <a:spcPts val="0"/>
              </a:spcBef>
              <a:spcAft>
                <a:spcPts val="0"/>
              </a:spcAft>
              <a:buClr>
                <a:schemeClr val="accent1"/>
              </a:buClr>
              <a:buSzPts val="3600"/>
              <a:buNone/>
              <a:defRPr sz="3600">
                <a:solidFill>
                  <a:schemeClr val="accent1"/>
                </a:solidFill>
              </a:defRPr>
            </a:lvl2pPr>
            <a:lvl3pPr lvl="2" rtl="0" algn="ctr">
              <a:spcBef>
                <a:spcPts val="0"/>
              </a:spcBef>
              <a:spcAft>
                <a:spcPts val="0"/>
              </a:spcAft>
              <a:buClr>
                <a:schemeClr val="accent1"/>
              </a:buClr>
              <a:buSzPts val="3600"/>
              <a:buNone/>
              <a:defRPr sz="3600">
                <a:solidFill>
                  <a:schemeClr val="accent1"/>
                </a:solidFill>
              </a:defRPr>
            </a:lvl3pPr>
            <a:lvl4pPr lvl="3" rtl="0" algn="ctr">
              <a:spcBef>
                <a:spcPts val="0"/>
              </a:spcBef>
              <a:spcAft>
                <a:spcPts val="0"/>
              </a:spcAft>
              <a:buClr>
                <a:schemeClr val="accent1"/>
              </a:buClr>
              <a:buSzPts val="3600"/>
              <a:buNone/>
              <a:defRPr sz="3600">
                <a:solidFill>
                  <a:schemeClr val="accent1"/>
                </a:solidFill>
              </a:defRPr>
            </a:lvl4pPr>
            <a:lvl5pPr lvl="4" rtl="0" algn="ctr">
              <a:spcBef>
                <a:spcPts val="0"/>
              </a:spcBef>
              <a:spcAft>
                <a:spcPts val="0"/>
              </a:spcAft>
              <a:buClr>
                <a:schemeClr val="accent1"/>
              </a:buClr>
              <a:buSzPts val="3600"/>
              <a:buNone/>
              <a:defRPr sz="3600">
                <a:solidFill>
                  <a:schemeClr val="accent1"/>
                </a:solidFill>
              </a:defRPr>
            </a:lvl5pPr>
            <a:lvl6pPr lvl="5" rtl="0" algn="ctr">
              <a:spcBef>
                <a:spcPts val="0"/>
              </a:spcBef>
              <a:spcAft>
                <a:spcPts val="0"/>
              </a:spcAft>
              <a:buClr>
                <a:schemeClr val="accent1"/>
              </a:buClr>
              <a:buSzPts val="3600"/>
              <a:buNone/>
              <a:defRPr sz="3600">
                <a:solidFill>
                  <a:schemeClr val="accent1"/>
                </a:solidFill>
              </a:defRPr>
            </a:lvl6pPr>
            <a:lvl7pPr lvl="6" rtl="0" algn="ctr">
              <a:spcBef>
                <a:spcPts val="0"/>
              </a:spcBef>
              <a:spcAft>
                <a:spcPts val="0"/>
              </a:spcAft>
              <a:buClr>
                <a:schemeClr val="accent1"/>
              </a:buClr>
              <a:buSzPts val="3600"/>
              <a:buNone/>
              <a:defRPr sz="3600">
                <a:solidFill>
                  <a:schemeClr val="accent1"/>
                </a:solidFill>
              </a:defRPr>
            </a:lvl7pPr>
            <a:lvl8pPr lvl="7" rtl="0" algn="ctr">
              <a:spcBef>
                <a:spcPts val="0"/>
              </a:spcBef>
              <a:spcAft>
                <a:spcPts val="0"/>
              </a:spcAft>
              <a:buClr>
                <a:schemeClr val="accent1"/>
              </a:buClr>
              <a:buSzPts val="3600"/>
              <a:buNone/>
              <a:defRPr sz="3600">
                <a:solidFill>
                  <a:schemeClr val="accent1"/>
                </a:solidFill>
              </a:defRPr>
            </a:lvl8pPr>
            <a:lvl9pPr lvl="8" rtl="0" algn="ctr">
              <a:spcBef>
                <a:spcPts val="0"/>
              </a:spcBef>
              <a:spcAft>
                <a:spcPts val="0"/>
              </a:spcAft>
              <a:buClr>
                <a:schemeClr val="accent1"/>
              </a:buClr>
              <a:buSzPts val="3600"/>
              <a:buNone/>
              <a:defRPr sz="3600">
                <a:solidFill>
                  <a:schemeClr val="accent1"/>
                </a:solidFill>
              </a:defRPr>
            </a:lvl9pPr>
          </a:lstStyle>
          <a:p>
            <a:r>
              <a:t>xx%</a:t>
            </a:r>
          </a:p>
        </p:txBody>
      </p:sp>
      <p:sp>
        <p:nvSpPr>
          <p:cNvPr id="989" name="Google Shape;989;p20"/>
          <p:cNvSpPr txBox="1"/>
          <p:nvPr>
            <p:ph idx="3" type="subTitle"/>
          </p:nvPr>
        </p:nvSpPr>
        <p:spPr>
          <a:xfrm>
            <a:off x="2825496" y="2697480"/>
            <a:ext cx="3483900" cy="274200"/>
          </a:xfrm>
          <a:prstGeom prst="rect">
            <a:avLst/>
          </a:prstGeom>
          <a:noFill/>
          <a:ln>
            <a:noFill/>
          </a:ln>
        </p:spPr>
        <p:txBody>
          <a:bodyPr anchorCtr="0" anchor="ctr"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sp>
        <p:nvSpPr>
          <p:cNvPr id="990" name="Google Shape;990;p20"/>
          <p:cNvSpPr txBox="1"/>
          <p:nvPr>
            <p:ph hasCustomPrompt="1" idx="4" type="title"/>
          </p:nvPr>
        </p:nvSpPr>
        <p:spPr>
          <a:xfrm>
            <a:off x="2825496" y="3648456"/>
            <a:ext cx="3483900" cy="5670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3600"/>
              <a:buNone/>
              <a:defRPr sz="3600">
                <a:solidFill>
                  <a:schemeClr val="accent1"/>
                </a:solidFill>
              </a:defRPr>
            </a:lvl1pPr>
            <a:lvl2pPr lvl="1" rtl="0" algn="ctr">
              <a:spcBef>
                <a:spcPts val="0"/>
              </a:spcBef>
              <a:spcAft>
                <a:spcPts val="0"/>
              </a:spcAft>
              <a:buClr>
                <a:schemeClr val="accent1"/>
              </a:buClr>
              <a:buSzPts val="3600"/>
              <a:buNone/>
              <a:defRPr sz="3600">
                <a:solidFill>
                  <a:schemeClr val="accent1"/>
                </a:solidFill>
              </a:defRPr>
            </a:lvl2pPr>
            <a:lvl3pPr lvl="2" rtl="0" algn="ctr">
              <a:spcBef>
                <a:spcPts val="0"/>
              </a:spcBef>
              <a:spcAft>
                <a:spcPts val="0"/>
              </a:spcAft>
              <a:buClr>
                <a:schemeClr val="accent1"/>
              </a:buClr>
              <a:buSzPts val="3600"/>
              <a:buNone/>
              <a:defRPr sz="3600">
                <a:solidFill>
                  <a:schemeClr val="accent1"/>
                </a:solidFill>
              </a:defRPr>
            </a:lvl3pPr>
            <a:lvl4pPr lvl="3" rtl="0" algn="ctr">
              <a:spcBef>
                <a:spcPts val="0"/>
              </a:spcBef>
              <a:spcAft>
                <a:spcPts val="0"/>
              </a:spcAft>
              <a:buClr>
                <a:schemeClr val="accent1"/>
              </a:buClr>
              <a:buSzPts val="3600"/>
              <a:buNone/>
              <a:defRPr sz="3600">
                <a:solidFill>
                  <a:schemeClr val="accent1"/>
                </a:solidFill>
              </a:defRPr>
            </a:lvl4pPr>
            <a:lvl5pPr lvl="4" rtl="0" algn="ctr">
              <a:spcBef>
                <a:spcPts val="0"/>
              </a:spcBef>
              <a:spcAft>
                <a:spcPts val="0"/>
              </a:spcAft>
              <a:buClr>
                <a:schemeClr val="accent1"/>
              </a:buClr>
              <a:buSzPts val="3600"/>
              <a:buNone/>
              <a:defRPr sz="3600">
                <a:solidFill>
                  <a:schemeClr val="accent1"/>
                </a:solidFill>
              </a:defRPr>
            </a:lvl5pPr>
            <a:lvl6pPr lvl="5" rtl="0" algn="ctr">
              <a:spcBef>
                <a:spcPts val="0"/>
              </a:spcBef>
              <a:spcAft>
                <a:spcPts val="0"/>
              </a:spcAft>
              <a:buClr>
                <a:schemeClr val="accent1"/>
              </a:buClr>
              <a:buSzPts val="3600"/>
              <a:buNone/>
              <a:defRPr sz="3600">
                <a:solidFill>
                  <a:schemeClr val="accent1"/>
                </a:solidFill>
              </a:defRPr>
            </a:lvl6pPr>
            <a:lvl7pPr lvl="6" rtl="0" algn="ctr">
              <a:spcBef>
                <a:spcPts val="0"/>
              </a:spcBef>
              <a:spcAft>
                <a:spcPts val="0"/>
              </a:spcAft>
              <a:buClr>
                <a:schemeClr val="accent1"/>
              </a:buClr>
              <a:buSzPts val="3600"/>
              <a:buNone/>
              <a:defRPr sz="3600">
                <a:solidFill>
                  <a:schemeClr val="accent1"/>
                </a:solidFill>
              </a:defRPr>
            </a:lvl7pPr>
            <a:lvl8pPr lvl="7" rtl="0" algn="ctr">
              <a:spcBef>
                <a:spcPts val="0"/>
              </a:spcBef>
              <a:spcAft>
                <a:spcPts val="0"/>
              </a:spcAft>
              <a:buClr>
                <a:schemeClr val="accent1"/>
              </a:buClr>
              <a:buSzPts val="3600"/>
              <a:buNone/>
              <a:defRPr sz="3600">
                <a:solidFill>
                  <a:schemeClr val="accent1"/>
                </a:solidFill>
              </a:defRPr>
            </a:lvl8pPr>
            <a:lvl9pPr lvl="8" rtl="0" algn="ctr">
              <a:spcBef>
                <a:spcPts val="0"/>
              </a:spcBef>
              <a:spcAft>
                <a:spcPts val="0"/>
              </a:spcAft>
              <a:buClr>
                <a:schemeClr val="accent1"/>
              </a:buClr>
              <a:buSzPts val="3600"/>
              <a:buNone/>
              <a:defRPr sz="3600">
                <a:solidFill>
                  <a:schemeClr val="accent1"/>
                </a:solidFill>
              </a:defRPr>
            </a:lvl9pPr>
          </a:lstStyle>
          <a:p>
            <a:r>
              <a:t>xx%</a:t>
            </a:r>
          </a:p>
        </p:txBody>
      </p:sp>
      <p:sp>
        <p:nvSpPr>
          <p:cNvPr id="991" name="Google Shape;991;p20"/>
          <p:cNvSpPr txBox="1"/>
          <p:nvPr>
            <p:ph idx="5" type="subTitle"/>
          </p:nvPr>
        </p:nvSpPr>
        <p:spPr>
          <a:xfrm>
            <a:off x="2834640" y="4169664"/>
            <a:ext cx="3483900" cy="274200"/>
          </a:xfrm>
          <a:prstGeom prst="rect">
            <a:avLst/>
          </a:prstGeom>
          <a:noFill/>
          <a:ln>
            <a:noFill/>
          </a:ln>
        </p:spPr>
        <p:txBody>
          <a:bodyPr anchorCtr="0" anchor="ctr"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cxnSp>
        <p:nvCxnSpPr>
          <p:cNvPr id="992" name="Google Shape;992;p20"/>
          <p:cNvCxnSpPr/>
          <p:nvPr/>
        </p:nvCxnSpPr>
        <p:spPr>
          <a:xfrm rot="5400000">
            <a:off x="7269708" y="3324550"/>
            <a:ext cx="1133100" cy="306300"/>
          </a:xfrm>
          <a:prstGeom prst="straightConnector1">
            <a:avLst/>
          </a:prstGeom>
          <a:noFill/>
          <a:ln cap="flat" cmpd="sng" w="9525">
            <a:solidFill>
              <a:schemeClr val="dk2"/>
            </a:solidFill>
            <a:prstDash val="solid"/>
            <a:round/>
            <a:headEnd len="med" w="med" type="none"/>
            <a:tailEnd len="med" w="med" type="none"/>
          </a:ln>
        </p:spPr>
      </p:cxnSp>
      <p:cxnSp>
        <p:nvCxnSpPr>
          <p:cNvPr id="993" name="Google Shape;993;p20"/>
          <p:cNvCxnSpPr/>
          <p:nvPr/>
        </p:nvCxnSpPr>
        <p:spPr>
          <a:xfrm flipH="1" rot="-5400000">
            <a:off x="7181408" y="2082400"/>
            <a:ext cx="1342200" cy="315300"/>
          </a:xfrm>
          <a:prstGeom prst="straightConnector1">
            <a:avLst/>
          </a:prstGeom>
          <a:noFill/>
          <a:ln cap="flat" cmpd="sng" w="9525">
            <a:solidFill>
              <a:schemeClr val="dk2"/>
            </a:solidFill>
            <a:prstDash val="solid"/>
            <a:round/>
            <a:headEnd len="med" w="med" type="none"/>
            <a:tailEnd len="med" w="med" type="none"/>
          </a:ln>
        </p:spPr>
      </p:cxnSp>
      <p:cxnSp>
        <p:nvCxnSpPr>
          <p:cNvPr id="994" name="Google Shape;994;p20"/>
          <p:cNvCxnSpPr/>
          <p:nvPr/>
        </p:nvCxnSpPr>
        <p:spPr>
          <a:xfrm rot="5400000">
            <a:off x="7232433" y="736375"/>
            <a:ext cx="1332000" cy="392100"/>
          </a:xfrm>
          <a:prstGeom prst="straightConnector1">
            <a:avLst/>
          </a:prstGeom>
          <a:noFill/>
          <a:ln cap="flat" cmpd="sng" w="9525">
            <a:solidFill>
              <a:schemeClr val="dk2"/>
            </a:solidFill>
            <a:prstDash val="solid"/>
            <a:round/>
            <a:headEnd len="med" w="med" type="none"/>
            <a:tailEnd len="med" w="med" type="none"/>
          </a:ln>
        </p:spPr>
      </p:cxnSp>
      <p:cxnSp>
        <p:nvCxnSpPr>
          <p:cNvPr id="995" name="Google Shape;995;p20"/>
          <p:cNvCxnSpPr/>
          <p:nvPr/>
        </p:nvCxnSpPr>
        <p:spPr>
          <a:xfrm rot="5400000">
            <a:off x="8168433" y="-66600"/>
            <a:ext cx="273900" cy="407100"/>
          </a:xfrm>
          <a:prstGeom prst="straightConnector1">
            <a:avLst/>
          </a:prstGeom>
          <a:noFill/>
          <a:ln cap="flat" cmpd="sng" w="9525">
            <a:solidFill>
              <a:schemeClr val="dk2"/>
            </a:solidFill>
            <a:prstDash val="solid"/>
            <a:round/>
            <a:headEnd len="med" w="med" type="none"/>
            <a:tailEnd len="med" w="med" type="none"/>
          </a:ln>
        </p:spPr>
      </p:cxnSp>
      <p:grpSp>
        <p:nvGrpSpPr>
          <p:cNvPr id="996" name="Google Shape;996;p20"/>
          <p:cNvGrpSpPr/>
          <p:nvPr/>
        </p:nvGrpSpPr>
        <p:grpSpPr>
          <a:xfrm flipH="1" rot="5400000">
            <a:off x="7407333" y="1284925"/>
            <a:ext cx="581800" cy="582350"/>
            <a:chOff x="8064275" y="887850"/>
            <a:chExt cx="581800" cy="582350"/>
          </a:xfrm>
        </p:grpSpPr>
        <p:sp>
          <p:nvSpPr>
            <p:cNvPr id="997" name="Google Shape;997;p20"/>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8" name="Google Shape;998;p20"/>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9" name="Google Shape;999;p20"/>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0" name="Google Shape;1000;p20"/>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1" name="Google Shape;1001;p20"/>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2" name="Google Shape;1002;p20"/>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03" name="Google Shape;1003;p20"/>
          <p:cNvGrpSpPr/>
          <p:nvPr/>
        </p:nvGrpSpPr>
        <p:grpSpPr>
          <a:xfrm flipH="1" rot="5400000">
            <a:off x="7869720" y="2754200"/>
            <a:ext cx="292025" cy="292575"/>
            <a:chOff x="7353050" y="316275"/>
            <a:chExt cx="292025" cy="292575"/>
          </a:xfrm>
        </p:grpSpPr>
        <p:sp>
          <p:nvSpPr>
            <p:cNvPr id="1004" name="Google Shape;1004;p20"/>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5" name="Google Shape;1005;p20"/>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6" name="Google Shape;1006;p20"/>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7" name="Google Shape;1007;p20"/>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08" name="Google Shape;1008;p20"/>
          <p:cNvGrpSpPr/>
          <p:nvPr/>
        </p:nvGrpSpPr>
        <p:grpSpPr>
          <a:xfrm flipH="1" rot="5400000">
            <a:off x="8012458" y="178175"/>
            <a:ext cx="175000" cy="175000"/>
            <a:chOff x="8792300" y="321275"/>
            <a:chExt cx="175000" cy="175000"/>
          </a:xfrm>
        </p:grpSpPr>
        <p:sp>
          <p:nvSpPr>
            <p:cNvPr id="1009" name="Google Shape;1009;p20"/>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0" name="Google Shape;1010;p20"/>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1" name="Google Shape;1011;p20"/>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2" name="Google Shape;1012;p20"/>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13" name="Google Shape;1013;p20"/>
          <p:cNvGrpSpPr/>
          <p:nvPr/>
        </p:nvGrpSpPr>
        <p:grpSpPr>
          <a:xfrm rot="5400000">
            <a:off x="7551683" y="3879926"/>
            <a:ext cx="293111" cy="293388"/>
            <a:chOff x="3164039" y="430875"/>
            <a:chExt cx="293111" cy="293388"/>
          </a:xfrm>
        </p:grpSpPr>
        <p:sp>
          <p:nvSpPr>
            <p:cNvPr id="1014" name="Google Shape;1014;p20"/>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5" name="Google Shape;1015;p20"/>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6" name="Google Shape;1016;p20"/>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7" name="Google Shape;1017;p20"/>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8" name="Google Shape;1018;p20"/>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9" name="Google Shape;1019;p20"/>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20" name="Google Shape;1020;p20"/>
          <p:cNvGrpSpPr/>
          <p:nvPr/>
        </p:nvGrpSpPr>
        <p:grpSpPr>
          <a:xfrm flipH="1" rot="5400000">
            <a:off x="8259052" y="323144"/>
            <a:ext cx="175013" cy="27000"/>
            <a:chOff x="5662375" y="212375"/>
            <a:chExt cx="175013" cy="27000"/>
          </a:xfrm>
        </p:grpSpPr>
        <p:sp>
          <p:nvSpPr>
            <p:cNvPr id="1021" name="Google Shape;1021;p20"/>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2" name="Google Shape;1022;p20"/>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3" name="Google Shape;1023;p20"/>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024" name="Google Shape;1024;p20"/>
          <p:cNvCxnSpPr/>
          <p:nvPr/>
        </p:nvCxnSpPr>
        <p:spPr>
          <a:xfrm flipH="1" rot="5400000">
            <a:off x="740850" y="2598325"/>
            <a:ext cx="1672500" cy="126000"/>
          </a:xfrm>
          <a:prstGeom prst="straightConnector1">
            <a:avLst/>
          </a:prstGeom>
          <a:noFill/>
          <a:ln cap="flat" cmpd="sng" w="9525">
            <a:solidFill>
              <a:schemeClr val="dk2"/>
            </a:solidFill>
            <a:prstDash val="solid"/>
            <a:round/>
            <a:headEnd len="med" w="med" type="none"/>
            <a:tailEnd len="med" w="med" type="none"/>
          </a:ln>
        </p:spPr>
      </p:cxnSp>
      <p:cxnSp>
        <p:nvCxnSpPr>
          <p:cNvPr id="1025" name="Google Shape;1025;p20"/>
          <p:cNvCxnSpPr/>
          <p:nvPr/>
        </p:nvCxnSpPr>
        <p:spPr>
          <a:xfrm rot="-5400000">
            <a:off x="847100" y="3554000"/>
            <a:ext cx="829500" cy="743400"/>
          </a:xfrm>
          <a:prstGeom prst="straightConnector1">
            <a:avLst/>
          </a:prstGeom>
          <a:noFill/>
          <a:ln cap="flat" cmpd="sng" w="9525">
            <a:solidFill>
              <a:schemeClr val="dk2"/>
            </a:solidFill>
            <a:prstDash val="solid"/>
            <a:round/>
            <a:headEnd len="med" w="med" type="none"/>
            <a:tailEnd len="med" w="med" type="none"/>
          </a:ln>
        </p:spPr>
      </p:cxnSp>
      <p:cxnSp>
        <p:nvCxnSpPr>
          <p:cNvPr id="1026" name="Google Shape;1026;p20"/>
          <p:cNvCxnSpPr/>
          <p:nvPr/>
        </p:nvCxnSpPr>
        <p:spPr>
          <a:xfrm flipH="1" rot="5400000">
            <a:off x="1105775" y="4151250"/>
            <a:ext cx="796500" cy="1188000"/>
          </a:xfrm>
          <a:prstGeom prst="straightConnector1">
            <a:avLst/>
          </a:prstGeom>
          <a:noFill/>
          <a:ln cap="flat" cmpd="sng" w="9525">
            <a:solidFill>
              <a:schemeClr val="dk2"/>
            </a:solidFill>
            <a:prstDash val="solid"/>
            <a:round/>
            <a:headEnd len="med" w="med" type="none"/>
            <a:tailEnd len="med" w="med" type="none"/>
          </a:ln>
        </p:spPr>
      </p:cxnSp>
      <p:grpSp>
        <p:nvGrpSpPr>
          <p:cNvPr id="1027" name="Google Shape;1027;p20"/>
          <p:cNvGrpSpPr/>
          <p:nvPr/>
        </p:nvGrpSpPr>
        <p:grpSpPr>
          <a:xfrm rot="5400000">
            <a:off x="621475" y="4062025"/>
            <a:ext cx="581800" cy="582350"/>
            <a:chOff x="8064275" y="887850"/>
            <a:chExt cx="581800" cy="582350"/>
          </a:xfrm>
        </p:grpSpPr>
        <p:sp>
          <p:nvSpPr>
            <p:cNvPr id="1028" name="Google Shape;1028;p20"/>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9" name="Google Shape;1029;p20"/>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0" name="Google Shape;1030;p20"/>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1" name="Google Shape;1031;p20"/>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2" name="Google Shape;1032;p20"/>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3" name="Google Shape;1033;p20"/>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34" name="Google Shape;1034;p20"/>
          <p:cNvGrpSpPr/>
          <p:nvPr/>
        </p:nvGrpSpPr>
        <p:grpSpPr>
          <a:xfrm rot="5400000">
            <a:off x="1482825" y="3350800"/>
            <a:ext cx="292025" cy="292575"/>
            <a:chOff x="7353050" y="316275"/>
            <a:chExt cx="292025" cy="292575"/>
          </a:xfrm>
        </p:grpSpPr>
        <p:sp>
          <p:nvSpPr>
            <p:cNvPr id="1035" name="Google Shape;1035;p20"/>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6" name="Google Shape;1036;p20"/>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7" name="Google Shape;1037;p20"/>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8" name="Google Shape;1038;p20"/>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39" name="Google Shape;1039;p20"/>
          <p:cNvGrpSpPr/>
          <p:nvPr/>
        </p:nvGrpSpPr>
        <p:grpSpPr>
          <a:xfrm rot="5400000">
            <a:off x="1595125" y="4790325"/>
            <a:ext cx="175000" cy="175000"/>
            <a:chOff x="8792300" y="321275"/>
            <a:chExt cx="175000" cy="175000"/>
          </a:xfrm>
        </p:grpSpPr>
        <p:sp>
          <p:nvSpPr>
            <p:cNvPr id="1040" name="Google Shape;1040;p20"/>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1" name="Google Shape;1041;p20"/>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2" name="Google Shape;1042;p20"/>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3" name="Google Shape;1043;p20"/>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44" name="Google Shape;1044;p20"/>
          <p:cNvSpPr/>
          <p:nvPr/>
        </p:nvSpPr>
        <p:spPr>
          <a:xfrm rot="5400000">
            <a:off x="1377117" y="1688743"/>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5" name="Google Shape;1045;p20"/>
          <p:cNvSpPr/>
          <p:nvPr/>
        </p:nvSpPr>
        <p:spPr>
          <a:xfrm rot="5400000">
            <a:off x="1374876" y="1686211"/>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6" name="Google Shape;1046;p20"/>
          <p:cNvSpPr/>
          <p:nvPr/>
        </p:nvSpPr>
        <p:spPr>
          <a:xfrm rot="5400000">
            <a:off x="1413610" y="172523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7" name="Google Shape;1047;p20"/>
          <p:cNvSpPr/>
          <p:nvPr/>
        </p:nvSpPr>
        <p:spPr>
          <a:xfrm rot="5400000">
            <a:off x="1411362" y="1722714"/>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8" name="Google Shape;1048;p20"/>
          <p:cNvSpPr/>
          <p:nvPr/>
        </p:nvSpPr>
        <p:spPr>
          <a:xfrm rot="5400000">
            <a:off x="1453339" y="1764682"/>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9" name="Google Shape;1049;p20"/>
          <p:cNvSpPr/>
          <p:nvPr/>
        </p:nvSpPr>
        <p:spPr>
          <a:xfrm rot="5400000">
            <a:off x="1450946" y="1762579"/>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50" name="Google Shape;1050;p20"/>
          <p:cNvGrpSpPr/>
          <p:nvPr/>
        </p:nvGrpSpPr>
        <p:grpSpPr>
          <a:xfrm rot="5400000">
            <a:off x="1701119" y="1515381"/>
            <a:ext cx="175013" cy="27000"/>
            <a:chOff x="5662375" y="212375"/>
            <a:chExt cx="175013" cy="27000"/>
          </a:xfrm>
        </p:grpSpPr>
        <p:sp>
          <p:nvSpPr>
            <p:cNvPr id="1051" name="Google Shape;1051;p20"/>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2" name="Google Shape;1052;p20"/>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3" name="Google Shape;1053;p20"/>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54" name="Google Shape;1054;p20"/>
          <p:cNvGrpSpPr/>
          <p:nvPr/>
        </p:nvGrpSpPr>
        <p:grpSpPr>
          <a:xfrm rot="5400000">
            <a:off x="1819519" y="4562081"/>
            <a:ext cx="175013" cy="27000"/>
            <a:chOff x="5662375" y="212375"/>
            <a:chExt cx="175013" cy="27000"/>
          </a:xfrm>
        </p:grpSpPr>
        <p:sp>
          <p:nvSpPr>
            <p:cNvPr id="1055" name="Google Shape;1055;p20"/>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6" name="Google Shape;1056;p20"/>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7" name="Google Shape;1057;p20"/>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58" name="Google Shape;1058;p20"/>
          <p:cNvGrpSpPr/>
          <p:nvPr/>
        </p:nvGrpSpPr>
        <p:grpSpPr>
          <a:xfrm rot="5400000">
            <a:off x="408594" y="4140781"/>
            <a:ext cx="175013" cy="27000"/>
            <a:chOff x="5662375" y="212375"/>
            <a:chExt cx="175013" cy="27000"/>
          </a:xfrm>
        </p:grpSpPr>
        <p:sp>
          <p:nvSpPr>
            <p:cNvPr id="1059" name="Google Shape;1059;p20"/>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0" name="Google Shape;1060;p20"/>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1" name="Google Shape;1061;p20"/>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3" name="Shape 43"/>
        <p:cNvGrpSpPr/>
        <p:nvPr/>
      </p:nvGrpSpPr>
      <p:grpSpPr>
        <a:xfrm>
          <a:off x="0" y="0"/>
          <a:ext cx="0" cy="0"/>
          <a:chOff x="0" y="0"/>
          <a:chExt cx="0" cy="0"/>
        </a:xfrm>
      </p:grpSpPr>
      <p:grpSp>
        <p:nvGrpSpPr>
          <p:cNvPr id="44" name="Google Shape;44;p3"/>
          <p:cNvGrpSpPr/>
          <p:nvPr/>
        </p:nvGrpSpPr>
        <p:grpSpPr>
          <a:xfrm>
            <a:off x="2132649" y="713253"/>
            <a:ext cx="4878702" cy="3717004"/>
            <a:chOff x="399425" y="238125"/>
            <a:chExt cx="6810025" cy="5187000"/>
          </a:xfrm>
        </p:grpSpPr>
        <p:sp>
          <p:nvSpPr>
            <p:cNvPr id="45" name="Google Shape;45;p3"/>
            <p:cNvSpPr/>
            <p:nvPr/>
          </p:nvSpPr>
          <p:spPr>
            <a:xfrm>
              <a:off x="399425" y="238325"/>
              <a:ext cx="6810025" cy="5186100"/>
            </a:xfrm>
            <a:custGeom>
              <a:rect b="b" l="l" r="r" t="t"/>
              <a:pathLst>
                <a:path extrusionOk="0" h="207444" w="272401">
                  <a:moveTo>
                    <a:pt x="143525" y="0"/>
                  </a:moveTo>
                  <a:cubicBezTo>
                    <a:pt x="130816" y="0"/>
                    <a:pt x="118065" y="708"/>
                    <a:pt x="105367" y="1397"/>
                  </a:cubicBezTo>
                  <a:cubicBezTo>
                    <a:pt x="85699" y="2506"/>
                    <a:pt x="65661" y="3689"/>
                    <a:pt x="47175" y="10640"/>
                  </a:cubicBezTo>
                  <a:cubicBezTo>
                    <a:pt x="28764" y="17590"/>
                    <a:pt x="11832" y="31343"/>
                    <a:pt x="5990" y="50198"/>
                  </a:cubicBezTo>
                  <a:cubicBezTo>
                    <a:pt x="1" y="69867"/>
                    <a:pt x="6877" y="90940"/>
                    <a:pt x="13680" y="110387"/>
                  </a:cubicBezTo>
                  <a:cubicBezTo>
                    <a:pt x="22479" y="135305"/>
                    <a:pt x="31870" y="161332"/>
                    <a:pt x="51390" y="179152"/>
                  </a:cubicBezTo>
                  <a:cubicBezTo>
                    <a:pt x="67098" y="193557"/>
                    <a:pt x="97572" y="207444"/>
                    <a:pt x="121591" y="207444"/>
                  </a:cubicBezTo>
                  <a:cubicBezTo>
                    <a:pt x="124820" y="207444"/>
                    <a:pt x="127933" y="207193"/>
                    <a:pt x="130877" y="206658"/>
                  </a:cubicBezTo>
                  <a:cubicBezTo>
                    <a:pt x="145739" y="204070"/>
                    <a:pt x="159714" y="191205"/>
                    <a:pt x="171840" y="182923"/>
                  </a:cubicBezTo>
                  <a:cubicBezTo>
                    <a:pt x="188625" y="171314"/>
                    <a:pt x="205484" y="159705"/>
                    <a:pt x="222268" y="148097"/>
                  </a:cubicBezTo>
                  <a:cubicBezTo>
                    <a:pt x="236909" y="138041"/>
                    <a:pt x="252067" y="127319"/>
                    <a:pt x="260348" y="111644"/>
                  </a:cubicBezTo>
                  <a:cubicBezTo>
                    <a:pt x="272400" y="88722"/>
                    <a:pt x="266411" y="59071"/>
                    <a:pt x="249996" y="39033"/>
                  </a:cubicBezTo>
                  <a:cubicBezTo>
                    <a:pt x="233507" y="18995"/>
                    <a:pt x="208367" y="7756"/>
                    <a:pt x="182858" y="3098"/>
                  </a:cubicBezTo>
                  <a:cubicBezTo>
                    <a:pt x="169864" y="762"/>
                    <a:pt x="156717" y="0"/>
                    <a:pt x="143525"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491875" y="238125"/>
              <a:ext cx="6575225" cy="5187000"/>
            </a:xfrm>
            <a:custGeom>
              <a:rect b="b" l="l" r="r" t="t"/>
              <a:pathLst>
                <a:path extrusionOk="0" h="207480" w="263009">
                  <a:moveTo>
                    <a:pt x="139601" y="0"/>
                  </a:moveTo>
                  <a:cubicBezTo>
                    <a:pt x="126957" y="0"/>
                    <a:pt x="114313" y="739"/>
                    <a:pt x="101669" y="1405"/>
                  </a:cubicBezTo>
                  <a:cubicBezTo>
                    <a:pt x="82001" y="2514"/>
                    <a:pt x="61963" y="3697"/>
                    <a:pt x="43477" y="10648"/>
                  </a:cubicBezTo>
                  <a:cubicBezTo>
                    <a:pt x="25066" y="17598"/>
                    <a:pt x="8134" y="31351"/>
                    <a:pt x="2292" y="50206"/>
                  </a:cubicBezTo>
                  <a:cubicBezTo>
                    <a:pt x="665" y="55530"/>
                    <a:pt x="0" y="60928"/>
                    <a:pt x="0" y="66399"/>
                  </a:cubicBezTo>
                  <a:cubicBezTo>
                    <a:pt x="0" y="81114"/>
                    <a:pt x="5028" y="96198"/>
                    <a:pt x="9982" y="110395"/>
                  </a:cubicBezTo>
                  <a:cubicBezTo>
                    <a:pt x="18781" y="135313"/>
                    <a:pt x="28172" y="161340"/>
                    <a:pt x="47692" y="179160"/>
                  </a:cubicBezTo>
                  <a:cubicBezTo>
                    <a:pt x="63442" y="193579"/>
                    <a:pt x="93979" y="207480"/>
                    <a:pt x="118010" y="207480"/>
                  </a:cubicBezTo>
                  <a:cubicBezTo>
                    <a:pt x="121190" y="207480"/>
                    <a:pt x="124221" y="207258"/>
                    <a:pt x="127179" y="206666"/>
                  </a:cubicBezTo>
                  <a:cubicBezTo>
                    <a:pt x="142041" y="204078"/>
                    <a:pt x="156016" y="191213"/>
                    <a:pt x="168142" y="182931"/>
                  </a:cubicBezTo>
                  <a:cubicBezTo>
                    <a:pt x="184927" y="171322"/>
                    <a:pt x="201786" y="159713"/>
                    <a:pt x="218570" y="148105"/>
                  </a:cubicBezTo>
                  <a:cubicBezTo>
                    <a:pt x="233211" y="138049"/>
                    <a:pt x="248369" y="127327"/>
                    <a:pt x="256650" y="111652"/>
                  </a:cubicBezTo>
                  <a:cubicBezTo>
                    <a:pt x="261013" y="103370"/>
                    <a:pt x="263009" y="94127"/>
                    <a:pt x="263009" y="84885"/>
                  </a:cubicBezTo>
                  <a:cubicBezTo>
                    <a:pt x="263009" y="68544"/>
                    <a:pt x="256798" y="51833"/>
                    <a:pt x="246298" y="39041"/>
                  </a:cubicBezTo>
                  <a:cubicBezTo>
                    <a:pt x="229809" y="19003"/>
                    <a:pt x="204669" y="7764"/>
                    <a:pt x="179160" y="3106"/>
                  </a:cubicBezTo>
                  <a:cubicBezTo>
                    <a:pt x="166146" y="813"/>
                    <a:pt x="152910" y="0"/>
                    <a:pt x="139601"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3"/>
          <p:cNvSpPr txBox="1"/>
          <p:nvPr>
            <p:ph type="title"/>
          </p:nvPr>
        </p:nvSpPr>
        <p:spPr>
          <a:xfrm>
            <a:off x="2971800" y="2231136"/>
            <a:ext cx="3200400" cy="8046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48" name="Google Shape;48;p3"/>
          <p:cNvSpPr txBox="1"/>
          <p:nvPr>
            <p:ph hasCustomPrompt="1" idx="2" type="title"/>
          </p:nvPr>
        </p:nvSpPr>
        <p:spPr>
          <a:xfrm>
            <a:off x="2971800" y="1161288"/>
            <a:ext cx="2967600" cy="1069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9600"/>
              <a:buNone/>
              <a:defRPr sz="9600"/>
            </a:lvl1pPr>
            <a:lvl2pPr lvl="1" rtl="0" algn="ctr">
              <a:spcBef>
                <a:spcPts val="0"/>
              </a:spcBef>
              <a:spcAft>
                <a:spcPts val="0"/>
              </a:spcAft>
              <a:buSzPts val="9600"/>
              <a:buNone/>
              <a:defRPr sz="9600"/>
            </a:lvl2pPr>
            <a:lvl3pPr lvl="2" rtl="0" algn="ctr">
              <a:spcBef>
                <a:spcPts val="0"/>
              </a:spcBef>
              <a:spcAft>
                <a:spcPts val="0"/>
              </a:spcAft>
              <a:buSzPts val="9600"/>
              <a:buNone/>
              <a:defRPr sz="9600"/>
            </a:lvl3pPr>
            <a:lvl4pPr lvl="3" rtl="0" algn="ctr">
              <a:spcBef>
                <a:spcPts val="0"/>
              </a:spcBef>
              <a:spcAft>
                <a:spcPts val="0"/>
              </a:spcAft>
              <a:buSzPts val="9600"/>
              <a:buNone/>
              <a:defRPr sz="9600"/>
            </a:lvl4pPr>
            <a:lvl5pPr lvl="4" rtl="0" algn="ctr">
              <a:spcBef>
                <a:spcPts val="0"/>
              </a:spcBef>
              <a:spcAft>
                <a:spcPts val="0"/>
              </a:spcAft>
              <a:buSzPts val="9600"/>
              <a:buNone/>
              <a:defRPr sz="9600"/>
            </a:lvl5pPr>
            <a:lvl6pPr lvl="5" rtl="0" algn="ctr">
              <a:spcBef>
                <a:spcPts val="0"/>
              </a:spcBef>
              <a:spcAft>
                <a:spcPts val="0"/>
              </a:spcAft>
              <a:buSzPts val="9600"/>
              <a:buNone/>
              <a:defRPr sz="9600"/>
            </a:lvl6pPr>
            <a:lvl7pPr lvl="6" rtl="0" algn="ctr">
              <a:spcBef>
                <a:spcPts val="0"/>
              </a:spcBef>
              <a:spcAft>
                <a:spcPts val="0"/>
              </a:spcAft>
              <a:buSzPts val="9600"/>
              <a:buNone/>
              <a:defRPr sz="9600"/>
            </a:lvl7pPr>
            <a:lvl8pPr lvl="7" rtl="0" algn="ctr">
              <a:spcBef>
                <a:spcPts val="0"/>
              </a:spcBef>
              <a:spcAft>
                <a:spcPts val="0"/>
              </a:spcAft>
              <a:buSzPts val="9600"/>
              <a:buNone/>
              <a:defRPr sz="9600"/>
            </a:lvl8pPr>
            <a:lvl9pPr lvl="8" rtl="0" algn="ctr">
              <a:spcBef>
                <a:spcPts val="0"/>
              </a:spcBef>
              <a:spcAft>
                <a:spcPts val="0"/>
              </a:spcAft>
              <a:buSzPts val="9600"/>
              <a:buNone/>
              <a:defRPr sz="9600"/>
            </a:lvl9pPr>
          </a:lstStyle>
          <a:p>
            <a:r>
              <a:t>xx%</a:t>
            </a:r>
          </a:p>
        </p:txBody>
      </p:sp>
      <p:sp>
        <p:nvSpPr>
          <p:cNvPr id="49" name="Google Shape;49;p3"/>
          <p:cNvSpPr txBox="1"/>
          <p:nvPr>
            <p:ph idx="1" type="subTitle"/>
          </p:nvPr>
        </p:nvSpPr>
        <p:spPr>
          <a:xfrm>
            <a:off x="2973225" y="2999232"/>
            <a:ext cx="3200400" cy="6858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grpSp>
        <p:nvGrpSpPr>
          <p:cNvPr id="50" name="Google Shape;50;p3"/>
          <p:cNvGrpSpPr/>
          <p:nvPr/>
        </p:nvGrpSpPr>
        <p:grpSpPr>
          <a:xfrm>
            <a:off x="432850" y="0"/>
            <a:ext cx="8278300" cy="5165700"/>
            <a:chOff x="432850" y="0"/>
            <a:chExt cx="8278300" cy="5165700"/>
          </a:xfrm>
        </p:grpSpPr>
        <p:cxnSp>
          <p:nvCxnSpPr>
            <p:cNvPr id="51" name="Google Shape;51;p3"/>
            <p:cNvCxnSpPr/>
            <p:nvPr/>
          </p:nvCxnSpPr>
          <p:spPr>
            <a:xfrm rot="10800000">
              <a:off x="8420275" y="2664300"/>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52" name="Google Shape;52;p3"/>
            <p:cNvGrpSpPr/>
            <p:nvPr/>
          </p:nvGrpSpPr>
          <p:grpSpPr>
            <a:xfrm>
              <a:off x="8129350" y="4292175"/>
              <a:ext cx="581800" cy="582350"/>
              <a:chOff x="8064275" y="887850"/>
              <a:chExt cx="581800" cy="582350"/>
            </a:xfrm>
          </p:grpSpPr>
          <p:sp>
            <p:nvSpPr>
              <p:cNvPr id="53" name="Google Shape;53;p3"/>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3"/>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3"/>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3"/>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3"/>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3"/>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9" name="Google Shape;59;p3"/>
            <p:cNvGrpSpPr/>
            <p:nvPr/>
          </p:nvGrpSpPr>
          <p:grpSpPr>
            <a:xfrm>
              <a:off x="8274238" y="3720600"/>
              <a:ext cx="292025" cy="292575"/>
              <a:chOff x="7353050" y="316275"/>
              <a:chExt cx="292025" cy="292575"/>
            </a:xfrm>
          </p:grpSpPr>
          <p:sp>
            <p:nvSpPr>
              <p:cNvPr id="60" name="Google Shape;60;p3"/>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3"/>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3"/>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3"/>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4" name="Google Shape;64;p3"/>
            <p:cNvGrpSpPr/>
            <p:nvPr/>
          </p:nvGrpSpPr>
          <p:grpSpPr>
            <a:xfrm>
              <a:off x="8332763" y="3212475"/>
              <a:ext cx="175000" cy="175000"/>
              <a:chOff x="8792300" y="321275"/>
              <a:chExt cx="175000" cy="175000"/>
            </a:xfrm>
          </p:grpSpPr>
          <p:sp>
            <p:nvSpPr>
              <p:cNvPr id="65" name="Google Shape;65;p3"/>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3"/>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3"/>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3"/>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69" name="Google Shape;69;p3"/>
            <p:cNvCxnSpPr/>
            <p:nvPr/>
          </p:nvCxnSpPr>
          <p:spPr>
            <a:xfrm>
              <a:off x="723725" y="613"/>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70" name="Google Shape;70;p3"/>
            <p:cNvGrpSpPr/>
            <p:nvPr/>
          </p:nvGrpSpPr>
          <p:grpSpPr>
            <a:xfrm rot="10800000">
              <a:off x="432850" y="291788"/>
              <a:ext cx="581800" cy="582350"/>
              <a:chOff x="8064275" y="887850"/>
              <a:chExt cx="581800" cy="582350"/>
            </a:xfrm>
          </p:grpSpPr>
          <p:sp>
            <p:nvSpPr>
              <p:cNvPr id="71" name="Google Shape;71;p3"/>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3"/>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3"/>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3"/>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3"/>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3"/>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7" name="Google Shape;77;p3"/>
            <p:cNvGrpSpPr/>
            <p:nvPr/>
          </p:nvGrpSpPr>
          <p:grpSpPr>
            <a:xfrm rot="10800000">
              <a:off x="577738" y="1153138"/>
              <a:ext cx="292025" cy="292575"/>
              <a:chOff x="7353050" y="316275"/>
              <a:chExt cx="292025" cy="292575"/>
            </a:xfrm>
          </p:grpSpPr>
          <p:sp>
            <p:nvSpPr>
              <p:cNvPr id="78" name="Google Shape;78;p3"/>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3"/>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3"/>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3"/>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2" name="Google Shape;82;p3"/>
            <p:cNvGrpSpPr/>
            <p:nvPr/>
          </p:nvGrpSpPr>
          <p:grpSpPr>
            <a:xfrm rot="10800000">
              <a:off x="636238" y="1778838"/>
              <a:ext cx="175000" cy="175000"/>
              <a:chOff x="8792300" y="321275"/>
              <a:chExt cx="175000" cy="175000"/>
            </a:xfrm>
          </p:grpSpPr>
          <p:sp>
            <p:nvSpPr>
              <p:cNvPr id="83" name="Google Shape;83;p3"/>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3"/>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3"/>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3"/>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7" name="Google Shape;87;p3"/>
            <p:cNvGrpSpPr/>
            <p:nvPr/>
          </p:nvGrpSpPr>
          <p:grpSpPr>
            <a:xfrm>
              <a:off x="432850" y="2003163"/>
              <a:ext cx="175013" cy="27000"/>
              <a:chOff x="5662375" y="212375"/>
              <a:chExt cx="175013" cy="27000"/>
            </a:xfrm>
          </p:grpSpPr>
          <p:sp>
            <p:nvSpPr>
              <p:cNvPr id="88" name="Google Shape;88;p3"/>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3"/>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3"/>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1" name="Google Shape;91;p3"/>
            <p:cNvGrpSpPr/>
            <p:nvPr/>
          </p:nvGrpSpPr>
          <p:grpSpPr>
            <a:xfrm>
              <a:off x="788100" y="208488"/>
              <a:ext cx="175013" cy="27000"/>
              <a:chOff x="5662375" y="212375"/>
              <a:chExt cx="175013" cy="27000"/>
            </a:xfrm>
          </p:grpSpPr>
          <p:sp>
            <p:nvSpPr>
              <p:cNvPr id="92" name="Google Shape;92;p3"/>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3"/>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3"/>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5" name="Google Shape;95;p3"/>
            <p:cNvGrpSpPr/>
            <p:nvPr/>
          </p:nvGrpSpPr>
          <p:grpSpPr>
            <a:xfrm>
              <a:off x="8129350" y="4988725"/>
              <a:ext cx="175013" cy="27000"/>
              <a:chOff x="5662375" y="212375"/>
              <a:chExt cx="175013" cy="27000"/>
            </a:xfrm>
          </p:grpSpPr>
          <p:sp>
            <p:nvSpPr>
              <p:cNvPr id="96" name="Google Shape;96;p3"/>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3"/>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3"/>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9" name="Google Shape;99;p3"/>
            <p:cNvGrpSpPr/>
            <p:nvPr/>
          </p:nvGrpSpPr>
          <p:grpSpPr>
            <a:xfrm>
              <a:off x="8497550" y="3429425"/>
              <a:ext cx="175013" cy="27000"/>
              <a:chOff x="5662375" y="212375"/>
              <a:chExt cx="175013" cy="27000"/>
            </a:xfrm>
          </p:grpSpPr>
          <p:sp>
            <p:nvSpPr>
              <p:cNvPr id="100" name="Google Shape;100;p3"/>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3"/>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3"/>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03" name="Google Shape;103;p3"/>
            <p:cNvCxnSpPr/>
            <p:nvPr/>
          </p:nvCxnSpPr>
          <p:spPr>
            <a:xfrm>
              <a:off x="8407225" y="0"/>
              <a:ext cx="0" cy="2160900"/>
            </a:xfrm>
            <a:prstGeom prst="straightConnector1">
              <a:avLst/>
            </a:prstGeom>
            <a:noFill/>
            <a:ln cap="flat" cmpd="sng" w="9525">
              <a:solidFill>
                <a:schemeClr val="dk1"/>
              </a:solidFill>
              <a:prstDash val="solid"/>
              <a:round/>
              <a:headEnd len="med" w="med" type="none"/>
              <a:tailEnd len="med" w="med" type="none"/>
            </a:ln>
          </p:spPr>
        </p:cxnSp>
        <p:cxnSp>
          <p:nvCxnSpPr>
            <p:cNvPr id="104" name="Google Shape;104;p3"/>
            <p:cNvCxnSpPr/>
            <p:nvPr/>
          </p:nvCxnSpPr>
          <p:spPr>
            <a:xfrm>
              <a:off x="718025" y="2985634"/>
              <a:ext cx="0" cy="2160900"/>
            </a:xfrm>
            <a:prstGeom prst="straightConnector1">
              <a:avLst/>
            </a:prstGeom>
            <a:noFill/>
            <a:ln cap="flat" cmpd="sng" w="9525">
              <a:solidFill>
                <a:schemeClr val="dk1"/>
              </a:solidFill>
              <a:prstDash val="solid"/>
              <a:round/>
              <a:headEnd len="med" w="med" type="none"/>
              <a:tailEnd len="med" w="med" type="none"/>
            </a:ln>
          </p:spPr>
        </p:cxnSp>
        <p:sp>
          <p:nvSpPr>
            <p:cNvPr id="105" name="Google Shape;105;p3"/>
            <p:cNvSpPr/>
            <p:nvPr/>
          </p:nvSpPr>
          <p:spPr>
            <a:xfrm>
              <a:off x="671825" y="458788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3"/>
            <p:cNvSpPr/>
            <p:nvPr/>
          </p:nvSpPr>
          <p:spPr>
            <a:xfrm>
              <a:off x="671825" y="394033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3"/>
            <p:cNvSpPr/>
            <p:nvPr/>
          </p:nvSpPr>
          <p:spPr>
            <a:xfrm>
              <a:off x="8361025" y="1453500"/>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3"/>
            <p:cNvSpPr/>
            <p:nvPr/>
          </p:nvSpPr>
          <p:spPr>
            <a:xfrm>
              <a:off x="8361025" y="234875"/>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of text 3">
  <p:cSld name="CUSTOM_13">
    <p:spTree>
      <p:nvGrpSpPr>
        <p:cNvPr id="1062" name="Shape 1062"/>
        <p:cNvGrpSpPr/>
        <p:nvPr/>
      </p:nvGrpSpPr>
      <p:grpSpPr>
        <a:xfrm>
          <a:off x="0" y="0"/>
          <a:ext cx="0" cy="0"/>
          <a:chOff x="0" y="0"/>
          <a:chExt cx="0" cy="0"/>
        </a:xfrm>
      </p:grpSpPr>
      <p:sp>
        <p:nvSpPr>
          <p:cNvPr id="1063" name="Google Shape;1063;p21"/>
          <p:cNvSpPr txBox="1"/>
          <p:nvPr>
            <p:ph type="title"/>
          </p:nvPr>
        </p:nvSpPr>
        <p:spPr>
          <a:xfrm>
            <a:off x="2962656" y="338328"/>
            <a:ext cx="3218700" cy="572700"/>
          </a:xfrm>
          <a:prstGeom prst="rect">
            <a:avLst/>
          </a:prstGeom>
        </p:spPr>
        <p:txBody>
          <a:bodyPr anchorCtr="0" anchor="t" bIns="91425" lIns="91425" spcFirstLastPara="1" rIns="91425" wrap="square" tIns="91425">
            <a:noAutofit/>
          </a:bodyPr>
          <a:lstStyle>
            <a:lvl1pPr lvl="0" algn="ctr">
              <a:spcBef>
                <a:spcPts val="0"/>
              </a:spcBef>
              <a:spcAft>
                <a:spcPts val="0"/>
              </a:spcAft>
              <a:buNone/>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p:txBody>
      </p:sp>
      <p:grpSp>
        <p:nvGrpSpPr>
          <p:cNvPr id="1064" name="Google Shape;1064;p21"/>
          <p:cNvGrpSpPr/>
          <p:nvPr/>
        </p:nvGrpSpPr>
        <p:grpSpPr>
          <a:xfrm>
            <a:off x="261711" y="-1158"/>
            <a:ext cx="8550326" cy="3981600"/>
            <a:chOff x="261711" y="-1158"/>
            <a:chExt cx="8550326" cy="3981600"/>
          </a:xfrm>
        </p:grpSpPr>
        <p:cxnSp>
          <p:nvCxnSpPr>
            <p:cNvPr id="1065" name="Google Shape;1065;p21"/>
            <p:cNvCxnSpPr/>
            <p:nvPr/>
          </p:nvCxnSpPr>
          <p:spPr>
            <a:xfrm>
              <a:off x="515925" y="-1158"/>
              <a:ext cx="0" cy="3981600"/>
            </a:xfrm>
            <a:prstGeom prst="straightConnector1">
              <a:avLst/>
            </a:prstGeom>
            <a:noFill/>
            <a:ln cap="flat" cmpd="sng" w="9525">
              <a:solidFill>
                <a:schemeClr val="dk2"/>
              </a:solidFill>
              <a:prstDash val="solid"/>
              <a:round/>
              <a:headEnd len="med" w="med" type="none"/>
              <a:tailEnd len="med" w="med" type="none"/>
            </a:ln>
          </p:spPr>
        </p:cxnSp>
        <p:cxnSp>
          <p:nvCxnSpPr>
            <p:cNvPr id="1066" name="Google Shape;1066;p21"/>
            <p:cNvCxnSpPr/>
            <p:nvPr/>
          </p:nvCxnSpPr>
          <p:spPr>
            <a:xfrm>
              <a:off x="8666025" y="-1158"/>
              <a:ext cx="0" cy="1902000"/>
            </a:xfrm>
            <a:prstGeom prst="straightConnector1">
              <a:avLst/>
            </a:prstGeom>
            <a:noFill/>
            <a:ln cap="flat" cmpd="sng" w="9525">
              <a:solidFill>
                <a:schemeClr val="dk2"/>
              </a:solidFill>
              <a:prstDash val="solid"/>
              <a:round/>
              <a:headEnd len="med" w="med" type="none"/>
              <a:tailEnd len="med" w="med" type="none"/>
            </a:ln>
          </p:spPr>
        </p:cxnSp>
        <p:grpSp>
          <p:nvGrpSpPr>
            <p:cNvPr id="1067" name="Google Shape;1067;p21"/>
            <p:cNvGrpSpPr/>
            <p:nvPr/>
          </p:nvGrpSpPr>
          <p:grpSpPr>
            <a:xfrm rot="10800000">
              <a:off x="343275" y="3300779"/>
              <a:ext cx="344736" cy="345385"/>
              <a:chOff x="7353050" y="316275"/>
              <a:chExt cx="292025" cy="292575"/>
            </a:xfrm>
          </p:grpSpPr>
          <p:sp>
            <p:nvSpPr>
              <p:cNvPr id="1068" name="Google Shape;1068;p21"/>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9" name="Google Shape;1069;p21"/>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0" name="Google Shape;1070;p21"/>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1" name="Google Shape;1071;p21"/>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72" name="Google Shape;1072;p21"/>
            <p:cNvGrpSpPr/>
            <p:nvPr/>
          </p:nvGrpSpPr>
          <p:grpSpPr>
            <a:xfrm rot="10800000">
              <a:off x="8520013" y="714742"/>
              <a:ext cx="292025" cy="292575"/>
              <a:chOff x="7353050" y="316275"/>
              <a:chExt cx="292025" cy="292575"/>
            </a:xfrm>
          </p:grpSpPr>
          <p:sp>
            <p:nvSpPr>
              <p:cNvPr id="1073" name="Google Shape;1073;p21"/>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4" name="Google Shape;1074;p21"/>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5" name="Google Shape;1075;p21"/>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6" name="Google Shape;1076;p21"/>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77" name="Google Shape;1077;p21"/>
            <p:cNvGrpSpPr/>
            <p:nvPr/>
          </p:nvGrpSpPr>
          <p:grpSpPr>
            <a:xfrm rot="10800000">
              <a:off x="261711" y="465077"/>
              <a:ext cx="507562" cy="507984"/>
              <a:chOff x="8064275" y="887850"/>
              <a:chExt cx="581800" cy="582350"/>
            </a:xfrm>
          </p:grpSpPr>
          <p:sp>
            <p:nvSpPr>
              <p:cNvPr id="1078" name="Google Shape;1078;p21"/>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9" name="Google Shape;1079;p21"/>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0" name="Google Shape;1080;p21"/>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1" name="Google Shape;1081;p21"/>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2" name="Google Shape;1082;p21"/>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3" name="Google Shape;1083;p21"/>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084" name="Google Shape;1084;p21"/>
          <p:cNvSpPr txBox="1"/>
          <p:nvPr>
            <p:ph idx="1" type="subTitle"/>
          </p:nvPr>
        </p:nvSpPr>
        <p:spPr>
          <a:xfrm>
            <a:off x="1408175" y="1035279"/>
            <a:ext cx="2184000" cy="4572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1085" name="Google Shape;1085;p21"/>
          <p:cNvSpPr txBox="1"/>
          <p:nvPr>
            <p:ph idx="2" type="subTitle"/>
          </p:nvPr>
        </p:nvSpPr>
        <p:spPr>
          <a:xfrm>
            <a:off x="1408175" y="1336956"/>
            <a:ext cx="2184000" cy="6108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1086" name="Google Shape;1086;p21"/>
          <p:cNvSpPr txBox="1"/>
          <p:nvPr>
            <p:ph idx="3" type="subTitle"/>
          </p:nvPr>
        </p:nvSpPr>
        <p:spPr>
          <a:xfrm>
            <a:off x="1408175" y="2309476"/>
            <a:ext cx="2184000" cy="4572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1087" name="Google Shape;1087;p21"/>
          <p:cNvSpPr txBox="1"/>
          <p:nvPr>
            <p:ph idx="4" type="subTitle"/>
          </p:nvPr>
        </p:nvSpPr>
        <p:spPr>
          <a:xfrm>
            <a:off x="1408175" y="2609979"/>
            <a:ext cx="2184000" cy="6108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1088" name="Google Shape;1088;p21"/>
          <p:cNvSpPr txBox="1"/>
          <p:nvPr>
            <p:ph idx="5" type="subTitle"/>
          </p:nvPr>
        </p:nvSpPr>
        <p:spPr>
          <a:xfrm>
            <a:off x="1408175" y="3587645"/>
            <a:ext cx="2184000" cy="4572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1089" name="Google Shape;1089;p21"/>
          <p:cNvSpPr txBox="1"/>
          <p:nvPr>
            <p:ph idx="6" type="subTitle"/>
          </p:nvPr>
        </p:nvSpPr>
        <p:spPr>
          <a:xfrm>
            <a:off x="1408175" y="3889317"/>
            <a:ext cx="2184000" cy="6108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of text 4">
  <p:cSld name="CUSTOM_14">
    <p:spTree>
      <p:nvGrpSpPr>
        <p:cNvPr id="1090" name="Shape 1090"/>
        <p:cNvGrpSpPr/>
        <p:nvPr/>
      </p:nvGrpSpPr>
      <p:grpSpPr>
        <a:xfrm>
          <a:off x="0" y="0"/>
          <a:ext cx="0" cy="0"/>
          <a:chOff x="0" y="0"/>
          <a:chExt cx="0" cy="0"/>
        </a:xfrm>
      </p:grpSpPr>
      <p:cxnSp>
        <p:nvCxnSpPr>
          <p:cNvPr id="1091" name="Google Shape;1091;p22"/>
          <p:cNvCxnSpPr/>
          <p:nvPr/>
        </p:nvCxnSpPr>
        <p:spPr>
          <a:xfrm>
            <a:off x="590450" y="4340600"/>
            <a:ext cx="670200" cy="423000"/>
          </a:xfrm>
          <a:prstGeom prst="straightConnector1">
            <a:avLst/>
          </a:prstGeom>
          <a:noFill/>
          <a:ln cap="flat" cmpd="sng" w="9525">
            <a:solidFill>
              <a:schemeClr val="dk2"/>
            </a:solidFill>
            <a:prstDash val="solid"/>
            <a:round/>
            <a:headEnd len="med" w="med" type="none"/>
            <a:tailEnd len="med" w="med" type="none"/>
          </a:ln>
        </p:spPr>
      </p:cxnSp>
      <p:sp>
        <p:nvSpPr>
          <p:cNvPr id="1092" name="Google Shape;1092;p22"/>
          <p:cNvSpPr txBox="1"/>
          <p:nvPr>
            <p:ph type="title"/>
          </p:nvPr>
        </p:nvSpPr>
        <p:spPr>
          <a:xfrm>
            <a:off x="2208175" y="342775"/>
            <a:ext cx="47277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cxnSp>
        <p:nvCxnSpPr>
          <p:cNvPr id="1093" name="Google Shape;1093;p22"/>
          <p:cNvCxnSpPr/>
          <p:nvPr/>
        </p:nvCxnSpPr>
        <p:spPr>
          <a:xfrm flipH="1" rot="10800000">
            <a:off x="0" y="4332550"/>
            <a:ext cx="590700" cy="663900"/>
          </a:xfrm>
          <a:prstGeom prst="straightConnector1">
            <a:avLst/>
          </a:prstGeom>
          <a:noFill/>
          <a:ln cap="flat" cmpd="sng" w="9525">
            <a:solidFill>
              <a:schemeClr val="dk2"/>
            </a:solidFill>
            <a:prstDash val="solid"/>
            <a:round/>
            <a:headEnd len="med" w="med" type="none"/>
            <a:tailEnd len="med" w="med" type="none"/>
          </a:ln>
        </p:spPr>
      </p:cxnSp>
      <p:grpSp>
        <p:nvGrpSpPr>
          <p:cNvPr id="1094" name="Google Shape;1094;p22"/>
          <p:cNvGrpSpPr/>
          <p:nvPr/>
        </p:nvGrpSpPr>
        <p:grpSpPr>
          <a:xfrm flipH="1">
            <a:off x="431725" y="4183775"/>
            <a:ext cx="292025" cy="292575"/>
            <a:chOff x="7353050" y="316275"/>
            <a:chExt cx="292025" cy="292575"/>
          </a:xfrm>
        </p:grpSpPr>
        <p:sp>
          <p:nvSpPr>
            <p:cNvPr id="1095" name="Google Shape;1095;p22"/>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6" name="Google Shape;1096;p22"/>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7" name="Google Shape;1097;p22"/>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8" name="Google Shape;1098;p22"/>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99" name="Google Shape;1099;p22"/>
          <p:cNvGrpSpPr/>
          <p:nvPr/>
        </p:nvGrpSpPr>
        <p:grpSpPr>
          <a:xfrm>
            <a:off x="1075789" y="4604675"/>
            <a:ext cx="293111" cy="293388"/>
            <a:chOff x="3164039" y="430875"/>
            <a:chExt cx="293111" cy="293388"/>
          </a:xfrm>
        </p:grpSpPr>
        <p:sp>
          <p:nvSpPr>
            <p:cNvPr id="1100" name="Google Shape;1100;p22"/>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1" name="Google Shape;1101;p22"/>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2" name="Google Shape;1102;p22"/>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3" name="Google Shape;1103;p22"/>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4" name="Google Shape;1104;p22"/>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5" name="Google Shape;1105;p22"/>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106" name="Google Shape;1106;p22"/>
          <p:cNvCxnSpPr/>
          <p:nvPr/>
        </p:nvCxnSpPr>
        <p:spPr>
          <a:xfrm rot="10800000">
            <a:off x="7196975" y="295100"/>
            <a:ext cx="1157100" cy="542700"/>
          </a:xfrm>
          <a:prstGeom prst="straightConnector1">
            <a:avLst/>
          </a:prstGeom>
          <a:noFill/>
          <a:ln cap="flat" cmpd="sng" w="9525">
            <a:solidFill>
              <a:schemeClr val="dk2"/>
            </a:solidFill>
            <a:prstDash val="solid"/>
            <a:round/>
            <a:headEnd len="med" w="med" type="none"/>
            <a:tailEnd len="med" w="med" type="none"/>
          </a:ln>
        </p:spPr>
      </p:cxnSp>
      <p:cxnSp>
        <p:nvCxnSpPr>
          <p:cNvPr id="1107" name="Google Shape;1107;p22"/>
          <p:cNvCxnSpPr/>
          <p:nvPr/>
        </p:nvCxnSpPr>
        <p:spPr>
          <a:xfrm flipH="1">
            <a:off x="8354075" y="-6625"/>
            <a:ext cx="791400" cy="836400"/>
          </a:xfrm>
          <a:prstGeom prst="straightConnector1">
            <a:avLst/>
          </a:prstGeom>
          <a:noFill/>
          <a:ln cap="flat" cmpd="sng" w="9525">
            <a:solidFill>
              <a:schemeClr val="dk2"/>
            </a:solidFill>
            <a:prstDash val="solid"/>
            <a:round/>
            <a:headEnd len="med" w="med" type="none"/>
            <a:tailEnd len="med" w="med" type="none"/>
          </a:ln>
        </p:spPr>
      </p:cxnSp>
      <p:grpSp>
        <p:nvGrpSpPr>
          <p:cNvPr id="1108" name="Google Shape;1108;p22"/>
          <p:cNvGrpSpPr/>
          <p:nvPr/>
        </p:nvGrpSpPr>
        <p:grpSpPr>
          <a:xfrm>
            <a:off x="8064275" y="526925"/>
            <a:ext cx="581800" cy="582350"/>
            <a:chOff x="8064275" y="887850"/>
            <a:chExt cx="581800" cy="582350"/>
          </a:xfrm>
        </p:grpSpPr>
        <p:sp>
          <p:nvSpPr>
            <p:cNvPr id="1109" name="Google Shape;1109;p22"/>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0" name="Google Shape;1110;p22"/>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1" name="Google Shape;1111;p22"/>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2" name="Google Shape;1112;p22"/>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3" name="Google Shape;1113;p22"/>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4" name="Google Shape;1114;p22"/>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15" name="Google Shape;1115;p22"/>
          <p:cNvGrpSpPr/>
          <p:nvPr/>
        </p:nvGrpSpPr>
        <p:grpSpPr>
          <a:xfrm>
            <a:off x="7033875" y="170875"/>
            <a:ext cx="292025" cy="292575"/>
            <a:chOff x="7353050" y="316275"/>
            <a:chExt cx="292025" cy="292575"/>
          </a:xfrm>
        </p:grpSpPr>
        <p:sp>
          <p:nvSpPr>
            <p:cNvPr id="1116" name="Google Shape;1116;p22"/>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7" name="Google Shape;1117;p22"/>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8" name="Google Shape;1118;p22"/>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9" name="Google Shape;1119;p22"/>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20" name="Google Shape;1120;p22"/>
          <p:cNvGrpSpPr/>
          <p:nvPr/>
        </p:nvGrpSpPr>
        <p:grpSpPr>
          <a:xfrm>
            <a:off x="8757950" y="229650"/>
            <a:ext cx="175000" cy="175000"/>
            <a:chOff x="8792300" y="321275"/>
            <a:chExt cx="175000" cy="175000"/>
          </a:xfrm>
        </p:grpSpPr>
        <p:sp>
          <p:nvSpPr>
            <p:cNvPr id="1121" name="Google Shape;1121;p22"/>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2" name="Google Shape;1122;p22"/>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3" name="Google Shape;1123;p22"/>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4" name="Google Shape;1124;p22"/>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25" name="Google Shape;1125;p22"/>
          <p:cNvGrpSpPr/>
          <p:nvPr/>
        </p:nvGrpSpPr>
        <p:grpSpPr>
          <a:xfrm>
            <a:off x="8490050" y="170875"/>
            <a:ext cx="175013" cy="27000"/>
            <a:chOff x="5662375" y="212375"/>
            <a:chExt cx="175013" cy="27000"/>
          </a:xfrm>
        </p:grpSpPr>
        <p:sp>
          <p:nvSpPr>
            <p:cNvPr id="1126" name="Google Shape;1126;p22"/>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7" name="Google Shape;1127;p22"/>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8" name="Google Shape;1128;p22"/>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29" name="Google Shape;1129;p22"/>
          <p:cNvGrpSpPr/>
          <p:nvPr/>
        </p:nvGrpSpPr>
        <p:grpSpPr>
          <a:xfrm>
            <a:off x="7916350" y="1124600"/>
            <a:ext cx="175013" cy="27000"/>
            <a:chOff x="5662375" y="212375"/>
            <a:chExt cx="175013" cy="27000"/>
          </a:xfrm>
        </p:grpSpPr>
        <p:sp>
          <p:nvSpPr>
            <p:cNvPr id="1130" name="Google Shape;1130;p22"/>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1" name="Google Shape;1131;p22"/>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2" name="Google Shape;1132;p22"/>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33" name="Google Shape;1133;p22"/>
          <p:cNvSpPr txBox="1"/>
          <p:nvPr>
            <p:ph idx="1" type="subTitle"/>
          </p:nvPr>
        </p:nvSpPr>
        <p:spPr>
          <a:xfrm>
            <a:off x="5641848" y="2743200"/>
            <a:ext cx="1865400" cy="4023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1134" name="Google Shape;1134;p22"/>
          <p:cNvSpPr txBox="1"/>
          <p:nvPr>
            <p:ph idx="2" type="subTitle"/>
          </p:nvPr>
        </p:nvSpPr>
        <p:spPr>
          <a:xfrm>
            <a:off x="3639312" y="1636776"/>
            <a:ext cx="1865400" cy="4023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1135" name="Google Shape;1135;p22"/>
          <p:cNvSpPr txBox="1"/>
          <p:nvPr>
            <p:ph idx="3" type="subTitle"/>
          </p:nvPr>
        </p:nvSpPr>
        <p:spPr>
          <a:xfrm>
            <a:off x="1636776" y="2249424"/>
            <a:ext cx="1865400" cy="4023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1136" name="Google Shape;1136;p22"/>
          <p:cNvSpPr txBox="1"/>
          <p:nvPr>
            <p:ph idx="4" type="subTitle"/>
          </p:nvPr>
        </p:nvSpPr>
        <p:spPr>
          <a:xfrm>
            <a:off x="5641848" y="3081528"/>
            <a:ext cx="1865400" cy="61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1137" name="Google Shape;1137;p22"/>
          <p:cNvSpPr txBox="1"/>
          <p:nvPr>
            <p:ph idx="5" type="subTitle"/>
          </p:nvPr>
        </p:nvSpPr>
        <p:spPr>
          <a:xfrm>
            <a:off x="3639312" y="1975104"/>
            <a:ext cx="1865400" cy="61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1138" name="Google Shape;1138;p22"/>
          <p:cNvSpPr txBox="1"/>
          <p:nvPr>
            <p:ph idx="6" type="subTitle"/>
          </p:nvPr>
        </p:nvSpPr>
        <p:spPr>
          <a:xfrm>
            <a:off x="1636776" y="2596896"/>
            <a:ext cx="1865400" cy="61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3">
  <p:cSld name="TITLE_AND_BODY_1">
    <p:spTree>
      <p:nvGrpSpPr>
        <p:cNvPr id="1139" name="Shape 1139"/>
        <p:cNvGrpSpPr/>
        <p:nvPr/>
      </p:nvGrpSpPr>
      <p:grpSpPr>
        <a:xfrm>
          <a:off x="0" y="0"/>
          <a:ext cx="0" cy="0"/>
          <a:chOff x="0" y="0"/>
          <a:chExt cx="0" cy="0"/>
        </a:xfrm>
      </p:grpSpPr>
      <p:sp>
        <p:nvSpPr>
          <p:cNvPr id="1140" name="Google Shape;1140;p23"/>
          <p:cNvSpPr txBox="1"/>
          <p:nvPr>
            <p:ph type="title"/>
          </p:nvPr>
        </p:nvSpPr>
        <p:spPr>
          <a:xfrm>
            <a:off x="2532888" y="338328"/>
            <a:ext cx="4087500" cy="576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800"/>
              <a:buNone/>
              <a:defRPr/>
            </a:lvl1pPr>
            <a:lvl2pPr lvl="1" rtl="0" algn="ctr">
              <a:spcBef>
                <a:spcPts val="0"/>
              </a:spcBef>
              <a:spcAft>
                <a:spcPts val="0"/>
              </a:spcAft>
              <a:buSzPts val="2800"/>
              <a:buNone/>
              <a:defRPr/>
            </a:lvl2pPr>
            <a:lvl3pPr lvl="2" rtl="0" algn="ctr">
              <a:spcBef>
                <a:spcPts val="0"/>
              </a:spcBef>
              <a:spcAft>
                <a:spcPts val="0"/>
              </a:spcAft>
              <a:buSzPts val="2800"/>
              <a:buNone/>
              <a:defRPr/>
            </a:lvl3pPr>
            <a:lvl4pPr lvl="3" rtl="0" algn="ctr">
              <a:spcBef>
                <a:spcPts val="0"/>
              </a:spcBef>
              <a:spcAft>
                <a:spcPts val="0"/>
              </a:spcAft>
              <a:buSzPts val="2800"/>
              <a:buNone/>
              <a:defRPr/>
            </a:lvl4pPr>
            <a:lvl5pPr lvl="4" rtl="0" algn="ctr">
              <a:spcBef>
                <a:spcPts val="0"/>
              </a:spcBef>
              <a:spcAft>
                <a:spcPts val="0"/>
              </a:spcAft>
              <a:buSzPts val="2800"/>
              <a:buNone/>
              <a:defRPr/>
            </a:lvl5pPr>
            <a:lvl6pPr lvl="5" rtl="0" algn="ctr">
              <a:spcBef>
                <a:spcPts val="0"/>
              </a:spcBef>
              <a:spcAft>
                <a:spcPts val="0"/>
              </a:spcAft>
              <a:buSzPts val="2800"/>
              <a:buNone/>
              <a:defRPr/>
            </a:lvl6pPr>
            <a:lvl7pPr lvl="6" rtl="0" algn="ctr">
              <a:spcBef>
                <a:spcPts val="0"/>
              </a:spcBef>
              <a:spcAft>
                <a:spcPts val="0"/>
              </a:spcAft>
              <a:buSzPts val="2800"/>
              <a:buNone/>
              <a:defRPr/>
            </a:lvl7pPr>
            <a:lvl8pPr lvl="7" rtl="0" algn="ctr">
              <a:spcBef>
                <a:spcPts val="0"/>
              </a:spcBef>
              <a:spcAft>
                <a:spcPts val="0"/>
              </a:spcAft>
              <a:buSzPts val="2800"/>
              <a:buNone/>
              <a:defRPr/>
            </a:lvl8pPr>
            <a:lvl9pPr lvl="8" rtl="0" algn="ctr">
              <a:spcBef>
                <a:spcPts val="0"/>
              </a:spcBef>
              <a:spcAft>
                <a:spcPts val="0"/>
              </a:spcAft>
              <a:buSzPts val="2800"/>
              <a:buNone/>
              <a:defRPr/>
            </a:lvl9pPr>
          </a:lstStyle>
          <a:p/>
        </p:txBody>
      </p:sp>
      <p:sp>
        <p:nvSpPr>
          <p:cNvPr id="1141" name="Google Shape;1141;p23"/>
          <p:cNvSpPr txBox="1"/>
          <p:nvPr>
            <p:ph idx="1" type="body"/>
          </p:nvPr>
        </p:nvSpPr>
        <p:spPr>
          <a:xfrm>
            <a:off x="714650" y="1152150"/>
            <a:ext cx="7705500" cy="3529500"/>
          </a:xfrm>
          <a:prstGeom prst="rect">
            <a:avLst/>
          </a:prstGeom>
          <a:noFill/>
          <a:ln>
            <a:noFill/>
          </a:ln>
        </p:spPr>
        <p:txBody>
          <a:bodyPr anchorCtr="0" anchor="ctr" bIns="91425" lIns="91425" spcFirstLastPara="1" rIns="91425" wrap="square" tIns="91425">
            <a:noAutofit/>
          </a:bodyPr>
          <a:lstStyle>
            <a:lvl1pPr indent="-304800" lvl="0" marL="457200" rtl="0">
              <a:spcBef>
                <a:spcPts val="0"/>
              </a:spcBef>
              <a:spcAft>
                <a:spcPts val="0"/>
              </a:spcAft>
              <a:buClr>
                <a:srgbClr val="434343"/>
              </a:buClr>
              <a:buSzPts val="1200"/>
              <a:buFont typeface="Barlow Semi Condensed Medium"/>
              <a:buAutoNum type="arabicPeriod"/>
              <a:defRPr sz="1200">
                <a:solidFill>
                  <a:schemeClr val="dk2"/>
                </a:solidFill>
                <a:latin typeface="Barlow Semi Condensed"/>
                <a:ea typeface="Barlow Semi Condensed"/>
                <a:cs typeface="Barlow Semi Condensed"/>
                <a:sym typeface="Barlow Semi Condensed"/>
              </a:defRPr>
            </a:lvl1pPr>
            <a:lvl2pPr indent="-304800" lvl="1" marL="914400" rtl="0">
              <a:spcBef>
                <a:spcPts val="0"/>
              </a:spcBef>
              <a:spcAft>
                <a:spcPts val="0"/>
              </a:spcAft>
              <a:buClr>
                <a:srgbClr val="434343"/>
              </a:buClr>
              <a:buSzPts val="1200"/>
              <a:buFont typeface="Roboto Condensed Light"/>
              <a:buAutoNum type="alphaLcPeriod"/>
              <a:defRPr>
                <a:solidFill>
                  <a:schemeClr val="dk2"/>
                </a:solidFill>
                <a:latin typeface="Barlow Semi Condensed"/>
                <a:ea typeface="Barlow Semi Condensed"/>
                <a:cs typeface="Barlow Semi Condensed"/>
                <a:sym typeface="Barlow Semi Condensed"/>
              </a:defRPr>
            </a:lvl2pPr>
            <a:lvl3pPr indent="-304800" lvl="2" marL="1371600" rtl="0">
              <a:spcBef>
                <a:spcPts val="0"/>
              </a:spcBef>
              <a:spcAft>
                <a:spcPts val="0"/>
              </a:spcAft>
              <a:buClr>
                <a:srgbClr val="434343"/>
              </a:buClr>
              <a:buSzPts val="1200"/>
              <a:buFont typeface="Roboto Condensed Light"/>
              <a:buAutoNum type="romanLcPeriod"/>
              <a:defRPr>
                <a:solidFill>
                  <a:schemeClr val="dk2"/>
                </a:solidFill>
                <a:latin typeface="Barlow Semi Condensed"/>
                <a:ea typeface="Barlow Semi Condensed"/>
                <a:cs typeface="Barlow Semi Condensed"/>
                <a:sym typeface="Barlow Semi Condensed"/>
              </a:defRPr>
            </a:lvl3pPr>
            <a:lvl4pPr indent="-304800" lvl="3" marL="1828800" rtl="0">
              <a:spcBef>
                <a:spcPts val="0"/>
              </a:spcBef>
              <a:spcAft>
                <a:spcPts val="0"/>
              </a:spcAft>
              <a:buClr>
                <a:srgbClr val="434343"/>
              </a:buClr>
              <a:buSzPts val="1200"/>
              <a:buFont typeface="Roboto Condensed Light"/>
              <a:buAutoNum type="arabicPeriod"/>
              <a:defRPr>
                <a:solidFill>
                  <a:schemeClr val="dk2"/>
                </a:solidFill>
                <a:latin typeface="Barlow Semi Condensed"/>
                <a:ea typeface="Barlow Semi Condensed"/>
                <a:cs typeface="Barlow Semi Condensed"/>
                <a:sym typeface="Barlow Semi Condensed"/>
              </a:defRPr>
            </a:lvl4pPr>
            <a:lvl5pPr indent="-304800" lvl="4" marL="2286000" rtl="0">
              <a:spcBef>
                <a:spcPts val="0"/>
              </a:spcBef>
              <a:spcAft>
                <a:spcPts val="0"/>
              </a:spcAft>
              <a:buClr>
                <a:srgbClr val="434343"/>
              </a:buClr>
              <a:buSzPts val="1200"/>
              <a:buFont typeface="Roboto Condensed Light"/>
              <a:buAutoNum type="alphaLcPeriod"/>
              <a:defRPr>
                <a:solidFill>
                  <a:schemeClr val="dk2"/>
                </a:solidFill>
                <a:latin typeface="Barlow Semi Condensed"/>
                <a:ea typeface="Barlow Semi Condensed"/>
                <a:cs typeface="Barlow Semi Condensed"/>
                <a:sym typeface="Barlow Semi Condensed"/>
              </a:defRPr>
            </a:lvl5pPr>
            <a:lvl6pPr indent="-304800" lvl="5" marL="2743200" rtl="0">
              <a:spcBef>
                <a:spcPts val="0"/>
              </a:spcBef>
              <a:spcAft>
                <a:spcPts val="0"/>
              </a:spcAft>
              <a:buClr>
                <a:srgbClr val="434343"/>
              </a:buClr>
              <a:buSzPts val="1200"/>
              <a:buFont typeface="Roboto Condensed Light"/>
              <a:buAutoNum type="romanLcPeriod"/>
              <a:defRPr>
                <a:solidFill>
                  <a:schemeClr val="dk2"/>
                </a:solidFill>
                <a:latin typeface="Barlow Semi Condensed"/>
                <a:ea typeface="Barlow Semi Condensed"/>
                <a:cs typeface="Barlow Semi Condensed"/>
                <a:sym typeface="Barlow Semi Condensed"/>
              </a:defRPr>
            </a:lvl6pPr>
            <a:lvl7pPr indent="-304800" lvl="6" marL="3200400" rtl="0">
              <a:spcBef>
                <a:spcPts val="0"/>
              </a:spcBef>
              <a:spcAft>
                <a:spcPts val="0"/>
              </a:spcAft>
              <a:buClr>
                <a:srgbClr val="434343"/>
              </a:buClr>
              <a:buSzPts val="1200"/>
              <a:buFont typeface="Roboto Condensed Light"/>
              <a:buAutoNum type="arabicPeriod"/>
              <a:defRPr>
                <a:solidFill>
                  <a:schemeClr val="dk2"/>
                </a:solidFill>
                <a:latin typeface="Barlow Semi Condensed"/>
                <a:ea typeface="Barlow Semi Condensed"/>
                <a:cs typeface="Barlow Semi Condensed"/>
                <a:sym typeface="Barlow Semi Condensed"/>
              </a:defRPr>
            </a:lvl7pPr>
            <a:lvl8pPr indent="-304800" lvl="7" marL="3657600" rtl="0">
              <a:spcBef>
                <a:spcPts val="0"/>
              </a:spcBef>
              <a:spcAft>
                <a:spcPts val="0"/>
              </a:spcAft>
              <a:buClr>
                <a:srgbClr val="434343"/>
              </a:buClr>
              <a:buSzPts val="1200"/>
              <a:buFont typeface="Roboto Condensed Light"/>
              <a:buAutoNum type="alphaLcPeriod"/>
              <a:defRPr>
                <a:solidFill>
                  <a:schemeClr val="dk2"/>
                </a:solidFill>
                <a:latin typeface="Barlow Semi Condensed"/>
                <a:ea typeface="Barlow Semi Condensed"/>
                <a:cs typeface="Barlow Semi Condensed"/>
                <a:sym typeface="Barlow Semi Condensed"/>
              </a:defRPr>
            </a:lvl8pPr>
            <a:lvl9pPr indent="-304800" lvl="8" marL="4114800" rtl="0">
              <a:spcBef>
                <a:spcPts val="0"/>
              </a:spcBef>
              <a:spcAft>
                <a:spcPts val="0"/>
              </a:spcAft>
              <a:buClr>
                <a:srgbClr val="434343"/>
              </a:buClr>
              <a:buSzPts val="1200"/>
              <a:buFont typeface="Roboto Condensed Light"/>
              <a:buAutoNum type="romanLcPeriod"/>
              <a:defRPr>
                <a:solidFill>
                  <a:schemeClr val="dk2"/>
                </a:solidFill>
                <a:latin typeface="Barlow Semi Condensed"/>
                <a:ea typeface="Barlow Semi Condensed"/>
                <a:cs typeface="Barlow Semi Condensed"/>
                <a:sym typeface="Barlow Semi Condensed"/>
              </a:defRPr>
            </a:lvl9pPr>
          </a:lstStyle>
          <a:p/>
        </p:txBody>
      </p:sp>
      <p:cxnSp>
        <p:nvCxnSpPr>
          <p:cNvPr id="1142" name="Google Shape;1142;p23"/>
          <p:cNvCxnSpPr/>
          <p:nvPr/>
        </p:nvCxnSpPr>
        <p:spPr>
          <a:xfrm rot="10800000">
            <a:off x="303000" y="3359375"/>
            <a:ext cx="151800" cy="957300"/>
          </a:xfrm>
          <a:prstGeom prst="straightConnector1">
            <a:avLst/>
          </a:prstGeom>
          <a:noFill/>
          <a:ln cap="flat" cmpd="sng" w="9525">
            <a:solidFill>
              <a:schemeClr val="dk1"/>
            </a:solidFill>
            <a:prstDash val="solid"/>
            <a:round/>
            <a:headEnd len="med" w="med" type="none"/>
            <a:tailEnd len="med" w="med" type="none"/>
          </a:ln>
        </p:spPr>
      </p:cxnSp>
      <p:cxnSp>
        <p:nvCxnSpPr>
          <p:cNvPr id="1143" name="Google Shape;1143;p23"/>
          <p:cNvCxnSpPr/>
          <p:nvPr/>
        </p:nvCxnSpPr>
        <p:spPr>
          <a:xfrm flipH="1" rot="10800000">
            <a:off x="0" y="4332550"/>
            <a:ext cx="446700" cy="663900"/>
          </a:xfrm>
          <a:prstGeom prst="straightConnector1">
            <a:avLst/>
          </a:prstGeom>
          <a:noFill/>
          <a:ln cap="flat" cmpd="sng" w="9525">
            <a:solidFill>
              <a:schemeClr val="dk1"/>
            </a:solidFill>
            <a:prstDash val="solid"/>
            <a:round/>
            <a:headEnd len="med" w="med" type="none"/>
            <a:tailEnd len="med" w="med" type="none"/>
          </a:ln>
        </p:spPr>
      </p:cxnSp>
      <p:grpSp>
        <p:nvGrpSpPr>
          <p:cNvPr id="1144" name="Google Shape;1144;p23"/>
          <p:cNvGrpSpPr/>
          <p:nvPr/>
        </p:nvGrpSpPr>
        <p:grpSpPr>
          <a:xfrm flipH="1">
            <a:off x="300738" y="4167800"/>
            <a:ext cx="292025" cy="292575"/>
            <a:chOff x="7353050" y="316275"/>
            <a:chExt cx="292025" cy="292575"/>
          </a:xfrm>
        </p:grpSpPr>
        <p:sp>
          <p:nvSpPr>
            <p:cNvPr id="1145" name="Google Shape;1145;p23"/>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6" name="Google Shape;1146;p23"/>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7" name="Google Shape;1147;p23"/>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8" name="Google Shape;1148;p23"/>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49" name="Google Shape;1149;p23"/>
          <p:cNvGrpSpPr/>
          <p:nvPr/>
        </p:nvGrpSpPr>
        <p:grpSpPr>
          <a:xfrm>
            <a:off x="148789" y="3224300"/>
            <a:ext cx="293111" cy="293388"/>
            <a:chOff x="3164039" y="430875"/>
            <a:chExt cx="293111" cy="293388"/>
          </a:xfrm>
        </p:grpSpPr>
        <p:sp>
          <p:nvSpPr>
            <p:cNvPr id="1150" name="Google Shape;1150;p23"/>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1" name="Google Shape;1151;p23"/>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2" name="Google Shape;1152;p23"/>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3" name="Google Shape;1153;p23"/>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4" name="Google Shape;1154;p23"/>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5" name="Google Shape;1155;p23"/>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156" name="Google Shape;1156;p23"/>
          <p:cNvCxnSpPr/>
          <p:nvPr/>
        </p:nvCxnSpPr>
        <p:spPr>
          <a:xfrm rot="10800000">
            <a:off x="7196975" y="295100"/>
            <a:ext cx="1157100" cy="542700"/>
          </a:xfrm>
          <a:prstGeom prst="straightConnector1">
            <a:avLst/>
          </a:prstGeom>
          <a:noFill/>
          <a:ln cap="flat" cmpd="sng" w="9525">
            <a:solidFill>
              <a:schemeClr val="dk1"/>
            </a:solidFill>
            <a:prstDash val="solid"/>
            <a:round/>
            <a:headEnd len="med" w="med" type="none"/>
            <a:tailEnd len="med" w="med" type="none"/>
          </a:ln>
        </p:spPr>
      </p:cxnSp>
      <p:cxnSp>
        <p:nvCxnSpPr>
          <p:cNvPr id="1157" name="Google Shape;1157;p23"/>
          <p:cNvCxnSpPr/>
          <p:nvPr/>
        </p:nvCxnSpPr>
        <p:spPr>
          <a:xfrm flipH="1">
            <a:off x="8354075" y="-6625"/>
            <a:ext cx="791400" cy="836400"/>
          </a:xfrm>
          <a:prstGeom prst="straightConnector1">
            <a:avLst/>
          </a:prstGeom>
          <a:noFill/>
          <a:ln cap="flat" cmpd="sng" w="9525">
            <a:solidFill>
              <a:schemeClr val="dk1"/>
            </a:solidFill>
            <a:prstDash val="solid"/>
            <a:round/>
            <a:headEnd len="med" w="med" type="none"/>
            <a:tailEnd len="med" w="med" type="none"/>
          </a:ln>
        </p:spPr>
      </p:cxnSp>
      <p:grpSp>
        <p:nvGrpSpPr>
          <p:cNvPr id="1158" name="Google Shape;1158;p23"/>
          <p:cNvGrpSpPr/>
          <p:nvPr/>
        </p:nvGrpSpPr>
        <p:grpSpPr>
          <a:xfrm>
            <a:off x="8064275" y="526925"/>
            <a:ext cx="581800" cy="582350"/>
            <a:chOff x="8064275" y="887850"/>
            <a:chExt cx="581800" cy="582350"/>
          </a:xfrm>
        </p:grpSpPr>
        <p:sp>
          <p:nvSpPr>
            <p:cNvPr id="1159" name="Google Shape;1159;p23"/>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0" name="Google Shape;1160;p23"/>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1" name="Google Shape;1161;p23"/>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2" name="Google Shape;1162;p23"/>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3" name="Google Shape;1163;p23"/>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4" name="Google Shape;1164;p23"/>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65" name="Google Shape;1165;p23"/>
          <p:cNvGrpSpPr/>
          <p:nvPr/>
        </p:nvGrpSpPr>
        <p:grpSpPr>
          <a:xfrm>
            <a:off x="7033875" y="170875"/>
            <a:ext cx="292025" cy="292575"/>
            <a:chOff x="7353050" y="316275"/>
            <a:chExt cx="292025" cy="292575"/>
          </a:xfrm>
        </p:grpSpPr>
        <p:sp>
          <p:nvSpPr>
            <p:cNvPr id="1166" name="Google Shape;1166;p23"/>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7" name="Google Shape;1167;p23"/>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8" name="Google Shape;1168;p23"/>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9" name="Google Shape;1169;p23"/>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70" name="Google Shape;1170;p23"/>
          <p:cNvGrpSpPr/>
          <p:nvPr/>
        </p:nvGrpSpPr>
        <p:grpSpPr>
          <a:xfrm>
            <a:off x="8757950" y="229650"/>
            <a:ext cx="175000" cy="175000"/>
            <a:chOff x="8792300" y="321275"/>
            <a:chExt cx="175000" cy="175000"/>
          </a:xfrm>
        </p:grpSpPr>
        <p:sp>
          <p:nvSpPr>
            <p:cNvPr id="1171" name="Google Shape;1171;p23"/>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2" name="Google Shape;1172;p23"/>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3" name="Google Shape;1173;p23"/>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4" name="Google Shape;1174;p23"/>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75" name="Google Shape;1175;p23"/>
          <p:cNvGrpSpPr/>
          <p:nvPr/>
        </p:nvGrpSpPr>
        <p:grpSpPr>
          <a:xfrm>
            <a:off x="8490050" y="170875"/>
            <a:ext cx="175013" cy="27000"/>
            <a:chOff x="5662375" y="212375"/>
            <a:chExt cx="175013" cy="27000"/>
          </a:xfrm>
        </p:grpSpPr>
        <p:sp>
          <p:nvSpPr>
            <p:cNvPr id="1176" name="Google Shape;1176;p23"/>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7" name="Google Shape;1177;p23"/>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8" name="Google Shape;1178;p23"/>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79" name="Google Shape;1179;p23"/>
          <p:cNvGrpSpPr/>
          <p:nvPr/>
        </p:nvGrpSpPr>
        <p:grpSpPr>
          <a:xfrm>
            <a:off x="7916350" y="1124600"/>
            <a:ext cx="175013" cy="27000"/>
            <a:chOff x="5662375" y="212375"/>
            <a:chExt cx="175013" cy="27000"/>
          </a:xfrm>
        </p:grpSpPr>
        <p:sp>
          <p:nvSpPr>
            <p:cNvPr id="1180" name="Google Shape;1180;p23"/>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1" name="Google Shape;1181;p23"/>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2" name="Google Shape;1182;p23"/>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15">
    <p:spTree>
      <p:nvGrpSpPr>
        <p:cNvPr id="1183" name="Shape 1183"/>
        <p:cNvGrpSpPr/>
        <p:nvPr/>
      </p:nvGrpSpPr>
      <p:grpSpPr>
        <a:xfrm>
          <a:off x="0" y="0"/>
          <a:ext cx="0" cy="0"/>
          <a:chOff x="0" y="0"/>
          <a:chExt cx="0" cy="0"/>
        </a:xfrm>
      </p:grpSpPr>
      <p:sp>
        <p:nvSpPr>
          <p:cNvPr id="1184" name="Google Shape;1184;p24"/>
          <p:cNvSpPr txBox="1"/>
          <p:nvPr>
            <p:ph type="title"/>
          </p:nvPr>
        </p:nvSpPr>
        <p:spPr>
          <a:xfrm>
            <a:off x="723750" y="526925"/>
            <a:ext cx="7696500" cy="572700"/>
          </a:xfrm>
          <a:prstGeom prst="rect">
            <a:avLst/>
          </a:prstGeom>
        </p:spPr>
        <p:txBody>
          <a:bodyPr anchorCtr="0" anchor="t" bIns="91425" lIns="91425" spcFirstLastPara="1" rIns="91425" wrap="square" tIns="91425">
            <a:noAutofit/>
          </a:bodyPr>
          <a:lstStyle>
            <a:lvl1pPr lvl="0" algn="ctr">
              <a:spcBef>
                <a:spcPts val="0"/>
              </a:spcBef>
              <a:spcAft>
                <a:spcPts val="0"/>
              </a:spcAft>
              <a:buNone/>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p:txBody>
      </p:sp>
      <p:cxnSp>
        <p:nvCxnSpPr>
          <p:cNvPr id="1185" name="Google Shape;1185;p24"/>
          <p:cNvCxnSpPr/>
          <p:nvPr/>
        </p:nvCxnSpPr>
        <p:spPr>
          <a:xfrm>
            <a:off x="590450" y="4340600"/>
            <a:ext cx="670200" cy="423000"/>
          </a:xfrm>
          <a:prstGeom prst="straightConnector1">
            <a:avLst/>
          </a:prstGeom>
          <a:noFill/>
          <a:ln cap="flat" cmpd="sng" w="9525">
            <a:solidFill>
              <a:schemeClr val="dk1"/>
            </a:solidFill>
            <a:prstDash val="solid"/>
            <a:round/>
            <a:headEnd len="med" w="med" type="none"/>
            <a:tailEnd len="med" w="med" type="none"/>
          </a:ln>
        </p:spPr>
      </p:cxnSp>
      <p:cxnSp>
        <p:nvCxnSpPr>
          <p:cNvPr id="1186" name="Google Shape;1186;p24"/>
          <p:cNvCxnSpPr/>
          <p:nvPr/>
        </p:nvCxnSpPr>
        <p:spPr>
          <a:xfrm flipH="1" rot="10800000">
            <a:off x="0" y="4332550"/>
            <a:ext cx="590700" cy="663900"/>
          </a:xfrm>
          <a:prstGeom prst="straightConnector1">
            <a:avLst/>
          </a:prstGeom>
          <a:noFill/>
          <a:ln cap="flat" cmpd="sng" w="9525">
            <a:solidFill>
              <a:schemeClr val="dk1"/>
            </a:solidFill>
            <a:prstDash val="solid"/>
            <a:round/>
            <a:headEnd len="med" w="med" type="none"/>
            <a:tailEnd len="med" w="med" type="none"/>
          </a:ln>
        </p:spPr>
      </p:cxnSp>
      <p:grpSp>
        <p:nvGrpSpPr>
          <p:cNvPr id="1187" name="Google Shape;1187;p24"/>
          <p:cNvGrpSpPr/>
          <p:nvPr/>
        </p:nvGrpSpPr>
        <p:grpSpPr>
          <a:xfrm flipH="1">
            <a:off x="431725" y="4183775"/>
            <a:ext cx="292025" cy="292575"/>
            <a:chOff x="7353050" y="316275"/>
            <a:chExt cx="292025" cy="292575"/>
          </a:xfrm>
        </p:grpSpPr>
        <p:sp>
          <p:nvSpPr>
            <p:cNvPr id="1188" name="Google Shape;1188;p24"/>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9" name="Google Shape;1189;p24"/>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0" name="Google Shape;1190;p24"/>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1" name="Google Shape;1191;p24"/>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92" name="Google Shape;1192;p24"/>
          <p:cNvGrpSpPr/>
          <p:nvPr/>
        </p:nvGrpSpPr>
        <p:grpSpPr>
          <a:xfrm>
            <a:off x="1075789" y="4604675"/>
            <a:ext cx="293111" cy="293388"/>
            <a:chOff x="3164039" y="430875"/>
            <a:chExt cx="293111" cy="293388"/>
          </a:xfrm>
        </p:grpSpPr>
        <p:sp>
          <p:nvSpPr>
            <p:cNvPr id="1193" name="Google Shape;1193;p24"/>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4" name="Google Shape;1194;p24"/>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5" name="Google Shape;1195;p24"/>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6" name="Google Shape;1196;p24"/>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7" name="Google Shape;1197;p24"/>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8" name="Google Shape;1198;p24"/>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199" name="Google Shape;1199;p24"/>
          <p:cNvCxnSpPr/>
          <p:nvPr/>
        </p:nvCxnSpPr>
        <p:spPr>
          <a:xfrm rot="10800000">
            <a:off x="7196975" y="295100"/>
            <a:ext cx="1157100" cy="542700"/>
          </a:xfrm>
          <a:prstGeom prst="straightConnector1">
            <a:avLst/>
          </a:prstGeom>
          <a:noFill/>
          <a:ln cap="flat" cmpd="sng" w="9525">
            <a:solidFill>
              <a:schemeClr val="dk2"/>
            </a:solidFill>
            <a:prstDash val="solid"/>
            <a:round/>
            <a:headEnd len="med" w="med" type="none"/>
            <a:tailEnd len="med" w="med" type="none"/>
          </a:ln>
        </p:spPr>
      </p:cxnSp>
      <p:cxnSp>
        <p:nvCxnSpPr>
          <p:cNvPr id="1200" name="Google Shape;1200;p24"/>
          <p:cNvCxnSpPr/>
          <p:nvPr/>
        </p:nvCxnSpPr>
        <p:spPr>
          <a:xfrm flipH="1">
            <a:off x="8354075" y="-6625"/>
            <a:ext cx="791400" cy="836400"/>
          </a:xfrm>
          <a:prstGeom prst="straightConnector1">
            <a:avLst/>
          </a:prstGeom>
          <a:noFill/>
          <a:ln cap="flat" cmpd="sng" w="9525">
            <a:solidFill>
              <a:schemeClr val="dk2"/>
            </a:solidFill>
            <a:prstDash val="solid"/>
            <a:round/>
            <a:headEnd len="med" w="med" type="none"/>
            <a:tailEnd len="med" w="med" type="none"/>
          </a:ln>
        </p:spPr>
      </p:cxnSp>
      <p:grpSp>
        <p:nvGrpSpPr>
          <p:cNvPr id="1201" name="Google Shape;1201;p24"/>
          <p:cNvGrpSpPr/>
          <p:nvPr/>
        </p:nvGrpSpPr>
        <p:grpSpPr>
          <a:xfrm>
            <a:off x="8064275" y="526925"/>
            <a:ext cx="581800" cy="582350"/>
            <a:chOff x="8064275" y="887850"/>
            <a:chExt cx="581800" cy="582350"/>
          </a:xfrm>
        </p:grpSpPr>
        <p:sp>
          <p:nvSpPr>
            <p:cNvPr id="1202" name="Google Shape;1202;p24"/>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3" name="Google Shape;1203;p24"/>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4" name="Google Shape;1204;p24"/>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5" name="Google Shape;1205;p24"/>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6" name="Google Shape;1206;p24"/>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7" name="Google Shape;1207;p24"/>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08" name="Google Shape;1208;p24"/>
          <p:cNvGrpSpPr/>
          <p:nvPr/>
        </p:nvGrpSpPr>
        <p:grpSpPr>
          <a:xfrm>
            <a:off x="7033875" y="170875"/>
            <a:ext cx="292025" cy="292575"/>
            <a:chOff x="7353050" y="316275"/>
            <a:chExt cx="292025" cy="292575"/>
          </a:xfrm>
        </p:grpSpPr>
        <p:sp>
          <p:nvSpPr>
            <p:cNvPr id="1209" name="Google Shape;1209;p24"/>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0" name="Google Shape;1210;p24"/>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1" name="Google Shape;1211;p24"/>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2" name="Google Shape;1212;p24"/>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13" name="Google Shape;1213;p24"/>
          <p:cNvGrpSpPr/>
          <p:nvPr/>
        </p:nvGrpSpPr>
        <p:grpSpPr>
          <a:xfrm>
            <a:off x="8757950" y="229650"/>
            <a:ext cx="175000" cy="175000"/>
            <a:chOff x="8792300" y="321275"/>
            <a:chExt cx="175000" cy="175000"/>
          </a:xfrm>
        </p:grpSpPr>
        <p:sp>
          <p:nvSpPr>
            <p:cNvPr id="1214" name="Google Shape;1214;p24"/>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5" name="Google Shape;1215;p24"/>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6" name="Google Shape;1216;p24"/>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7" name="Google Shape;1217;p24"/>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18" name="Google Shape;1218;p24"/>
          <p:cNvGrpSpPr/>
          <p:nvPr/>
        </p:nvGrpSpPr>
        <p:grpSpPr>
          <a:xfrm>
            <a:off x="8490050" y="170875"/>
            <a:ext cx="175013" cy="27000"/>
            <a:chOff x="5662375" y="212375"/>
            <a:chExt cx="175013" cy="27000"/>
          </a:xfrm>
        </p:grpSpPr>
        <p:sp>
          <p:nvSpPr>
            <p:cNvPr id="1219" name="Google Shape;1219;p24"/>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0" name="Google Shape;1220;p24"/>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1" name="Google Shape;1221;p24"/>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22" name="Google Shape;1222;p24"/>
          <p:cNvGrpSpPr/>
          <p:nvPr/>
        </p:nvGrpSpPr>
        <p:grpSpPr>
          <a:xfrm>
            <a:off x="7916350" y="1124600"/>
            <a:ext cx="175013" cy="27000"/>
            <a:chOff x="5662375" y="212375"/>
            <a:chExt cx="175013" cy="27000"/>
          </a:xfrm>
        </p:grpSpPr>
        <p:sp>
          <p:nvSpPr>
            <p:cNvPr id="1223" name="Google Shape;1223;p24"/>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4" name="Google Shape;1224;p24"/>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5" name="Google Shape;1225;p24"/>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3">
  <p:cSld name="CUSTOM_16">
    <p:spTree>
      <p:nvGrpSpPr>
        <p:cNvPr id="1226" name="Shape 1226"/>
        <p:cNvGrpSpPr/>
        <p:nvPr/>
      </p:nvGrpSpPr>
      <p:grpSpPr>
        <a:xfrm>
          <a:off x="0" y="0"/>
          <a:ext cx="0" cy="0"/>
          <a:chOff x="0" y="0"/>
          <a:chExt cx="0" cy="0"/>
        </a:xfrm>
      </p:grpSpPr>
      <p:sp>
        <p:nvSpPr>
          <p:cNvPr id="1227" name="Google Shape;1227;p25"/>
          <p:cNvSpPr txBox="1"/>
          <p:nvPr>
            <p:ph type="title"/>
          </p:nvPr>
        </p:nvSpPr>
        <p:spPr>
          <a:xfrm>
            <a:off x="896100" y="1984450"/>
            <a:ext cx="3457200" cy="1292100"/>
          </a:xfrm>
          <a:prstGeom prst="rect">
            <a:avLst/>
          </a:prstGeom>
        </p:spPr>
        <p:txBody>
          <a:bodyPr anchorCtr="0" anchor="b" bIns="91425" lIns="91425" spcFirstLastPara="1" rIns="91425" wrap="square" tIns="91425">
            <a:noAutofit/>
          </a:bodyPr>
          <a:lstStyle>
            <a:lvl1pPr lvl="0" rtl="0">
              <a:spcBef>
                <a:spcPts val="0"/>
              </a:spcBef>
              <a:spcAft>
                <a:spcPts val="0"/>
              </a:spcAft>
              <a:buSzPts val="4200"/>
              <a:buNone/>
              <a:defRPr/>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cxnSp>
        <p:nvCxnSpPr>
          <p:cNvPr id="1228" name="Google Shape;1228;p25"/>
          <p:cNvCxnSpPr/>
          <p:nvPr/>
        </p:nvCxnSpPr>
        <p:spPr>
          <a:xfrm>
            <a:off x="1645925" y="523125"/>
            <a:ext cx="1672500" cy="126000"/>
          </a:xfrm>
          <a:prstGeom prst="straightConnector1">
            <a:avLst/>
          </a:prstGeom>
          <a:noFill/>
          <a:ln cap="flat" cmpd="sng" w="9525">
            <a:solidFill>
              <a:schemeClr val="dk2"/>
            </a:solidFill>
            <a:prstDash val="solid"/>
            <a:round/>
            <a:headEnd len="med" w="med" type="none"/>
            <a:tailEnd len="med" w="med" type="none"/>
          </a:ln>
        </p:spPr>
      </p:cxnSp>
      <p:cxnSp>
        <p:nvCxnSpPr>
          <p:cNvPr id="1229" name="Google Shape;1229;p25"/>
          <p:cNvCxnSpPr/>
          <p:nvPr/>
        </p:nvCxnSpPr>
        <p:spPr>
          <a:xfrm flipH="1" rot="10800000">
            <a:off x="803050" y="529675"/>
            <a:ext cx="829500" cy="743400"/>
          </a:xfrm>
          <a:prstGeom prst="straightConnector1">
            <a:avLst/>
          </a:prstGeom>
          <a:noFill/>
          <a:ln cap="flat" cmpd="sng" w="9525">
            <a:solidFill>
              <a:schemeClr val="dk2"/>
            </a:solidFill>
            <a:prstDash val="solid"/>
            <a:round/>
            <a:headEnd len="med" w="med" type="none"/>
            <a:tailEnd len="med" w="med" type="none"/>
          </a:ln>
        </p:spPr>
      </p:cxnSp>
      <p:cxnSp>
        <p:nvCxnSpPr>
          <p:cNvPr id="1230" name="Google Shape;1230;p25"/>
          <p:cNvCxnSpPr/>
          <p:nvPr/>
        </p:nvCxnSpPr>
        <p:spPr>
          <a:xfrm>
            <a:off x="0" y="65200"/>
            <a:ext cx="796500" cy="1188000"/>
          </a:xfrm>
          <a:prstGeom prst="straightConnector1">
            <a:avLst/>
          </a:prstGeom>
          <a:noFill/>
          <a:ln cap="flat" cmpd="sng" w="9525">
            <a:solidFill>
              <a:schemeClr val="dk2"/>
            </a:solidFill>
            <a:prstDash val="solid"/>
            <a:round/>
            <a:headEnd len="med" w="med" type="none"/>
            <a:tailEnd len="med" w="med" type="none"/>
          </a:ln>
        </p:spPr>
      </p:cxnSp>
      <p:grpSp>
        <p:nvGrpSpPr>
          <p:cNvPr id="1231" name="Google Shape;1231;p25"/>
          <p:cNvGrpSpPr/>
          <p:nvPr/>
        </p:nvGrpSpPr>
        <p:grpSpPr>
          <a:xfrm flipH="1">
            <a:off x="499400" y="959675"/>
            <a:ext cx="581800" cy="582350"/>
            <a:chOff x="8064275" y="887850"/>
            <a:chExt cx="581800" cy="582350"/>
          </a:xfrm>
        </p:grpSpPr>
        <p:sp>
          <p:nvSpPr>
            <p:cNvPr id="1232" name="Google Shape;1232;p25"/>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3" name="Google Shape;1233;p25"/>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4" name="Google Shape;1234;p25"/>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5" name="Google Shape;1235;p25"/>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6" name="Google Shape;1236;p25"/>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7" name="Google Shape;1237;p25"/>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38" name="Google Shape;1238;p25"/>
          <p:cNvGrpSpPr/>
          <p:nvPr/>
        </p:nvGrpSpPr>
        <p:grpSpPr>
          <a:xfrm flipH="1">
            <a:off x="1500400" y="388100"/>
            <a:ext cx="292025" cy="292575"/>
            <a:chOff x="7353050" y="316275"/>
            <a:chExt cx="292025" cy="292575"/>
          </a:xfrm>
        </p:grpSpPr>
        <p:sp>
          <p:nvSpPr>
            <p:cNvPr id="1239" name="Google Shape;1239;p25"/>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0" name="Google Shape;1240;p25"/>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1" name="Google Shape;1241;p25"/>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2" name="Google Shape;1242;p25"/>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43" name="Google Shape;1243;p25"/>
          <p:cNvSpPr/>
          <p:nvPr/>
        </p:nvSpPr>
        <p:spPr>
          <a:xfrm flipH="1">
            <a:off x="3166281" y="497632"/>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4" name="Google Shape;1244;p25"/>
          <p:cNvSpPr/>
          <p:nvPr/>
        </p:nvSpPr>
        <p:spPr>
          <a:xfrm flipH="1">
            <a:off x="3164039" y="495100"/>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5" name="Google Shape;1245;p25"/>
          <p:cNvSpPr/>
          <p:nvPr/>
        </p:nvSpPr>
        <p:spPr>
          <a:xfrm flipH="1">
            <a:off x="3202780" y="534134"/>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6" name="Google Shape;1246;p25"/>
          <p:cNvSpPr/>
          <p:nvPr/>
        </p:nvSpPr>
        <p:spPr>
          <a:xfrm flipH="1">
            <a:off x="3200525" y="531602"/>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7" name="Google Shape;1247;p25"/>
          <p:cNvSpPr/>
          <p:nvPr/>
        </p:nvSpPr>
        <p:spPr>
          <a:xfrm flipH="1">
            <a:off x="3242641" y="573709"/>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8" name="Google Shape;1248;p25"/>
          <p:cNvSpPr/>
          <p:nvPr/>
        </p:nvSpPr>
        <p:spPr>
          <a:xfrm flipH="1">
            <a:off x="3240109" y="571467"/>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49" name="Google Shape;1249;p25"/>
          <p:cNvGrpSpPr/>
          <p:nvPr/>
        </p:nvGrpSpPr>
        <p:grpSpPr>
          <a:xfrm flipH="1">
            <a:off x="3527112" y="361100"/>
            <a:ext cx="175013" cy="27000"/>
            <a:chOff x="5662375" y="212375"/>
            <a:chExt cx="175013" cy="27000"/>
          </a:xfrm>
        </p:grpSpPr>
        <p:sp>
          <p:nvSpPr>
            <p:cNvPr id="1250" name="Google Shape;1250;p25"/>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1" name="Google Shape;1251;p25"/>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2" name="Google Shape;1252;p25"/>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53" name="Google Shape;1253;p25"/>
          <p:cNvGrpSpPr/>
          <p:nvPr/>
        </p:nvGrpSpPr>
        <p:grpSpPr>
          <a:xfrm flipH="1">
            <a:off x="480412" y="242700"/>
            <a:ext cx="175013" cy="27000"/>
            <a:chOff x="5662375" y="212375"/>
            <a:chExt cx="175013" cy="27000"/>
          </a:xfrm>
        </p:grpSpPr>
        <p:sp>
          <p:nvSpPr>
            <p:cNvPr id="1254" name="Google Shape;1254;p25"/>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5" name="Google Shape;1255;p25"/>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6" name="Google Shape;1256;p25"/>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57" name="Google Shape;1257;p25"/>
          <p:cNvGrpSpPr/>
          <p:nvPr/>
        </p:nvGrpSpPr>
        <p:grpSpPr>
          <a:xfrm flipH="1">
            <a:off x="901712" y="1653625"/>
            <a:ext cx="175013" cy="27000"/>
            <a:chOff x="5662375" y="212375"/>
            <a:chExt cx="175013" cy="27000"/>
          </a:xfrm>
        </p:grpSpPr>
        <p:sp>
          <p:nvSpPr>
            <p:cNvPr id="1258" name="Google Shape;1258;p25"/>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9" name="Google Shape;1259;p25"/>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0" name="Google Shape;1260;p25"/>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261" name="Google Shape;1261;p25"/>
          <p:cNvCxnSpPr/>
          <p:nvPr/>
        </p:nvCxnSpPr>
        <p:spPr>
          <a:xfrm>
            <a:off x="791400" y="4212400"/>
            <a:ext cx="1157100" cy="542700"/>
          </a:xfrm>
          <a:prstGeom prst="straightConnector1">
            <a:avLst/>
          </a:prstGeom>
          <a:noFill/>
          <a:ln cap="flat" cmpd="sng" w="9525">
            <a:solidFill>
              <a:schemeClr val="dk2"/>
            </a:solidFill>
            <a:prstDash val="solid"/>
            <a:round/>
            <a:headEnd len="med" w="med" type="none"/>
            <a:tailEnd len="med" w="med" type="none"/>
          </a:ln>
        </p:spPr>
      </p:cxnSp>
      <p:cxnSp>
        <p:nvCxnSpPr>
          <p:cNvPr id="1262" name="Google Shape;1262;p25"/>
          <p:cNvCxnSpPr/>
          <p:nvPr/>
        </p:nvCxnSpPr>
        <p:spPr>
          <a:xfrm flipH="1" rot="10800000">
            <a:off x="0" y="4220425"/>
            <a:ext cx="791400" cy="836400"/>
          </a:xfrm>
          <a:prstGeom prst="straightConnector1">
            <a:avLst/>
          </a:prstGeom>
          <a:noFill/>
          <a:ln cap="flat" cmpd="sng" w="9525">
            <a:solidFill>
              <a:schemeClr val="dk2"/>
            </a:solidFill>
            <a:prstDash val="solid"/>
            <a:round/>
            <a:headEnd len="med" w="med" type="none"/>
            <a:tailEnd len="med" w="med" type="none"/>
          </a:ln>
        </p:spPr>
      </p:cxnSp>
      <p:grpSp>
        <p:nvGrpSpPr>
          <p:cNvPr id="1263" name="Google Shape;1263;p25"/>
          <p:cNvGrpSpPr/>
          <p:nvPr/>
        </p:nvGrpSpPr>
        <p:grpSpPr>
          <a:xfrm rot="10800000">
            <a:off x="499400" y="3940925"/>
            <a:ext cx="581800" cy="582350"/>
            <a:chOff x="8064275" y="887850"/>
            <a:chExt cx="581800" cy="582350"/>
          </a:xfrm>
        </p:grpSpPr>
        <p:sp>
          <p:nvSpPr>
            <p:cNvPr id="1264" name="Google Shape;1264;p25"/>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5" name="Google Shape;1265;p25"/>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6" name="Google Shape;1266;p25"/>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7" name="Google Shape;1267;p25"/>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8" name="Google Shape;1268;p25"/>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9" name="Google Shape;1269;p25"/>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70" name="Google Shape;1270;p25"/>
          <p:cNvGrpSpPr/>
          <p:nvPr/>
        </p:nvGrpSpPr>
        <p:grpSpPr>
          <a:xfrm rot="10800000">
            <a:off x="1819575" y="4586750"/>
            <a:ext cx="292025" cy="292575"/>
            <a:chOff x="7353050" y="316275"/>
            <a:chExt cx="292025" cy="292575"/>
          </a:xfrm>
        </p:grpSpPr>
        <p:sp>
          <p:nvSpPr>
            <p:cNvPr id="1271" name="Google Shape;1271;p25"/>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2" name="Google Shape;1272;p25"/>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3" name="Google Shape;1273;p25"/>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4" name="Google Shape;1274;p25"/>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75" name="Google Shape;1275;p25"/>
          <p:cNvGrpSpPr/>
          <p:nvPr/>
        </p:nvGrpSpPr>
        <p:grpSpPr>
          <a:xfrm rot="10800000">
            <a:off x="212525" y="4645550"/>
            <a:ext cx="175000" cy="175000"/>
            <a:chOff x="8792300" y="321275"/>
            <a:chExt cx="175000" cy="175000"/>
          </a:xfrm>
        </p:grpSpPr>
        <p:sp>
          <p:nvSpPr>
            <p:cNvPr id="1276" name="Google Shape;1276;p25"/>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7" name="Google Shape;1277;p25"/>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8" name="Google Shape;1278;p25"/>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9" name="Google Shape;1279;p25"/>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80" name="Google Shape;1280;p25"/>
          <p:cNvGrpSpPr/>
          <p:nvPr/>
        </p:nvGrpSpPr>
        <p:grpSpPr>
          <a:xfrm rot="10800000">
            <a:off x="480412" y="4852325"/>
            <a:ext cx="175013" cy="27000"/>
            <a:chOff x="5662375" y="212375"/>
            <a:chExt cx="175013" cy="27000"/>
          </a:xfrm>
        </p:grpSpPr>
        <p:sp>
          <p:nvSpPr>
            <p:cNvPr id="1281" name="Google Shape;1281;p25"/>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2" name="Google Shape;1282;p25"/>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3" name="Google Shape;1283;p25"/>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84" name="Google Shape;1284;p25"/>
          <p:cNvGrpSpPr/>
          <p:nvPr/>
        </p:nvGrpSpPr>
        <p:grpSpPr>
          <a:xfrm rot="10800000">
            <a:off x="1054112" y="3898600"/>
            <a:ext cx="175013" cy="27000"/>
            <a:chOff x="5662375" y="212375"/>
            <a:chExt cx="175013" cy="27000"/>
          </a:xfrm>
        </p:grpSpPr>
        <p:sp>
          <p:nvSpPr>
            <p:cNvPr id="1285" name="Google Shape;1285;p25"/>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6" name="Google Shape;1286;p25"/>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7" name="Google Shape;1287;p25"/>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4">
  <p:cSld name="CUSTOM_17">
    <p:spTree>
      <p:nvGrpSpPr>
        <p:cNvPr id="1288" name="Shape 1288"/>
        <p:cNvGrpSpPr/>
        <p:nvPr/>
      </p:nvGrpSpPr>
      <p:grpSpPr>
        <a:xfrm>
          <a:off x="0" y="0"/>
          <a:ext cx="0" cy="0"/>
          <a:chOff x="0" y="0"/>
          <a:chExt cx="0" cy="0"/>
        </a:xfrm>
      </p:grpSpPr>
      <p:sp>
        <p:nvSpPr>
          <p:cNvPr id="1289" name="Google Shape;1289;p26"/>
          <p:cNvSpPr txBox="1"/>
          <p:nvPr>
            <p:ph type="title"/>
          </p:nvPr>
        </p:nvSpPr>
        <p:spPr>
          <a:xfrm>
            <a:off x="723750" y="526925"/>
            <a:ext cx="7696500" cy="572700"/>
          </a:xfrm>
          <a:prstGeom prst="rect">
            <a:avLst/>
          </a:prstGeom>
        </p:spPr>
        <p:txBody>
          <a:bodyPr anchorCtr="0" anchor="t" bIns="91425" lIns="91425" spcFirstLastPara="1" rIns="91425" wrap="square" tIns="91425">
            <a:noAutofit/>
          </a:bodyPr>
          <a:lstStyle>
            <a:lvl1pPr lvl="0" algn="ctr">
              <a:spcBef>
                <a:spcPts val="0"/>
              </a:spcBef>
              <a:spcAft>
                <a:spcPts val="0"/>
              </a:spcAft>
              <a:buNone/>
              <a:defRPr/>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p:txBody>
      </p:sp>
      <p:cxnSp>
        <p:nvCxnSpPr>
          <p:cNvPr id="1290" name="Google Shape;1290;p26"/>
          <p:cNvCxnSpPr/>
          <p:nvPr/>
        </p:nvCxnSpPr>
        <p:spPr>
          <a:xfrm rot="10800000">
            <a:off x="8109000" y="501275"/>
            <a:ext cx="737700" cy="737700"/>
          </a:xfrm>
          <a:prstGeom prst="straightConnector1">
            <a:avLst/>
          </a:prstGeom>
          <a:noFill/>
          <a:ln cap="flat" cmpd="sng" w="9525">
            <a:solidFill>
              <a:schemeClr val="dk2"/>
            </a:solidFill>
            <a:prstDash val="solid"/>
            <a:round/>
            <a:headEnd len="med" w="med" type="none"/>
            <a:tailEnd len="med" w="med" type="none"/>
          </a:ln>
        </p:spPr>
      </p:cxnSp>
      <p:cxnSp>
        <p:nvCxnSpPr>
          <p:cNvPr id="1291" name="Google Shape;1291;p26"/>
          <p:cNvCxnSpPr/>
          <p:nvPr/>
        </p:nvCxnSpPr>
        <p:spPr>
          <a:xfrm>
            <a:off x="582475" y="282188"/>
            <a:ext cx="1212900" cy="422700"/>
          </a:xfrm>
          <a:prstGeom prst="straightConnector1">
            <a:avLst/>
          </a:prstGeom>
          <a:noFill/>
          <a:ln cap="flat" cmpd="sng" w="9525">
            <a:solidFill>
              <a:schemeClr val="dk2"/>
            </a:solidFill>
            <a:prstDash val="solid"/>
            <a:round/>
            <a:headEnd len="med" w="med" type="none"/>
            <a:tailEnd len="med" w="med" type="none"/>
          </a:ln>
        </p:spPr>
      </p:cxnSp>
      <p:cxnSp>
        <p:nvCxnSpPr>
          <p:cNvPr id="1292" name="Google Shape;1292;p26"/>
          <p:cNvCxnSpPr/>
          <p:nvPr/>
        </p:nvCxnSpPr>
        <p:spPr>
          <a:xfrm flipH="1" rot="10800000">
            <a:off x="0" y="274188"/>
            <a:ext cx="582600" cy="654300"/>
          </a:xfrm>
          <a:prstGeom prst="straightConnector1">
            <a:avLst/>
          </a:prstGeom>
          <a:noFill/>
          <a:ln cap="flat" cmpd="sng" w="9525">
            <a:solidFill>
              <a:schemeClr val="dk2"/>
            </a:solidFill>
            <a:prstDash val="solid"/>
            <a:round/>
            <a:headEnd len="med" w="med" type="none"/>
            <a:tailEnd len="med" w="med" type="none"/>
          </a:ln>
        </p:spPr>
      </p:cxnSp>
      <p:grpSp>
        <p:nvGrpSpPr>
          <p:cNvPr id="1293" name="Google Shape;1293;p26"/>
          <p:cNvGrpSpPr/>
          <p:nvPr/>
        </p:nvGrpSpPr>
        <p:grpSpPr>
          <a:xfrm flipH="1">
            <a:off x="423750" y="125363"/>
            <a:ext cx="292025" cy="292575"/>
            <a:chOff x="7353050" y="316275"/>
            <a:chExt cx="292025" cy="292575"/>
          </a:xfrm>
        </p:grpSpPr>
        <p:sp>
          <p:nvSpPr>
            <p:cNvPr id="1294" name="Google Shape;1294;p26"/>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5" name="Google Shape;1295;p26"/>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6" name="Google Shape;1296;p26"/>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7" name="Google Shape;1297;p26"/>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98" name="Google Shape;1298;p26"/>
          <p:cNvGrpSpPr/>
          <p:nvPr/>
        </p:nvGrpSpPr>
        <p:grpSpPr>
          <a:xfrm>
            <a:off x="1638739" y="558163"/>
            <a:ext cx="293111" cy="293388"/>
            <a:chOff x="3164039" y="430875"/>
            <a:chExt cx="293111" cy="293388"/>
          </a:xfrm>
        </p:grpSpPr>
        <p:sp>
          <p:nvSpPr>
            <p:cNvPr id="1299" name="Google Shape;1299;p26"/>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0" name="Google Shape;1300;p26"/>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1" name="Google Shape;1301;p26"/>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2" name="Google Shape;1302;p26"/>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3" name="Google Shape;1303;p26"/>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4" name="Google Shape;1304;p26"/>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05" name="Google Shape;1305;p26"/>
          <p:cNvGrpSpPr/>
          <p:nvPr/>
        </p:nvGrpSpPr>
        <p:grpSpPr>
          <a:xfrm>
            <a:off x="1591750" y="362600"/>
            <a:ext cx="175013" cy="27000"/>
            <a:chOff x="5662375" y="212375"/>
            <a:chExt cx="175013" cy="27000"/>
          </a:xfrm>
        </p:grpSpPr>
        <p:sp>
          <p:nvSpPr>
            <p:cNvPr id="1306" name="Google Shape;1306;p26"/>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7" name="Google Shape;1307;p26"/>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8" name="Google Shape;1308;p26"/>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309" name="Google Shape;1309;p26"/>
          <p:cNvCxnSpPr/>
          <p:nvPr/>
        </p:nvCxnSpPr>
        <p:spPr>
          <a:xfrm flipH="1">
            <a:off x="8151325" y="6875"/>
            <a:ext cx="1002600" cy="494400"/>
          </a:xfrm>
          <a:prstGeom prst="straightConnector1">
            <a:avLst/>
          </a:prstGeom>
          <a:noFill/>
          <a:ln cap="flat" cmpd="sng" w="9525">
            <a:solidFill>
              <a:schemeClr val="dk2"/>
            </a:solidFill>
            <a:prstDash val="solid"/>
            <a:round/>
            <a:headEnd len="med" w="med" type="none"/>
            <a:tailEnd len="med" w="med" type="none"/>
          </a:ln>
        </p:spPr>
      </p:cxnSp>
      <p:grpSp>
        <p:nvGrpSpPr>
          <p:cNvPr id="1310" name="Google Shape;1310;p26"/>
          <p:cNvGrpSpPr/>
          <p:nvPr/>
        </p:nvGrpSpPr>
        <p:grpSpPr>
          <a:xfrm>
            <a:off x="7823875" y="202375"/>
            <a:ext cx="581800" cy="582350"/>
            <a:chOff x="8064275" y="887850"/>
            <a:chExt cx="581800" cy="582350"/>
          </a:xfrm>
        </p:grpSpPr>
        <p:sp>
          <p:nvSpPr>
            <p:cNvPr id="1311" name="Google Shape;1311;p26"/>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2" name="Google Shape;1312;p26"/>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3" name="Google Shape;1313;p26"/>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4" name="Google Shape;1314;p26"/>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5" name="Google Shape;1315;p26"/>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6" name="Google Shape;1316;p26"/>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17" name="Google Shape;1317;p26"/>
          <p:cNvGrpSpPr/>
          <p:nvPr/>
        </p:nvGrpSpPr>
        <p:grpSpPr>
          <a:xfrm flipH="1">
            <a:off x="8698650" y="1117488"/>
            <a:ext cx="292025" cy="292575"/>
            <a:chOff x="7353050" y="316275"/>
            <a:chExt cx="292025" cy="292575"/>
          </a:xfrm>
        </p:grpSpPr>
        <p:sp>
          <p:nvSpPr>
            <p:cNvPr id="1318" name="Google Shape;1318;p26"/>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9" name="Google Shape;1319;p26"/>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0" name="Google Shape;1320;p26"/>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1" name="Google Shape;1321;p26"/>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22" name="Google Shape;1322;p26"/>
          <p:cNvGrpSpPr/>
          <p:nvPr/>
        </p:nvGrpSpPr>
        <p:grpSpPr>
          <a:xfrm>
            <a:off x="8678350" y="1581800"/>
            <a:ext cx="175013" cy="27000"/>
            <a:chOff x="5662375" y="212375"/>
            <a:chExt cx="175013" cy="27000"/>
          </a:xfrm>
        </p:grpSpPr>
        <p:sp>
          <p:nvSpPr>
            <p:cNvPr id="1323" name="Google Shape;1323;p26"/>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4" name="Google Shape;1324;p26"/>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5" name="Google Shape;1325;p26"/>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8">
    <p:spTree>
      <p:nvGrpSpPr>
        <p:cNvPr id="1326" name="Shape 1326"/>
        <p:cNvGrpSpPr/>
        <p:nvPr/>
      </p:nvGrpSpPr>
      <p:grpSpPr>
        <a:xfrm>
          <a:off x="0" y="0"/>
          <a:ext cx="0" cy="0"/>
          <a:chOff x="0" y="0"/>
          <a:chExt cx="0" cy="0"/>
        </a:xfrm>
      </p:grpSpPr>
      <p:cxnSp>
        <p:nvCxnSpPr>
          <p:cNvPr id="1327" name="Google Shape;1327;p27"/>
          <p:cNvCxnSpPr/>
          <p:nvPr/>
        </p:nvCxnSpPr>
        <p:spPr>
          <a:xfrm rot="5400000">
            <a:off x="7269708" y="3324550"/>
            <a:ext cx="1133100" cy="306300"/>
          </a:xfrm>
          <a:prstGeom prst="straightConnector1">
            <a:avLst/>
          </a:prstGeom>
          <a:noFill/>
          <a:ln cap="flat" cmpd="sng" w="9525">
            <a:solidFill>
              <a:srgbClr val="1A2E35"/>
            </a:solidFill>
            <a:prstDash val="solid"/>
            <a:round/>
            <a:headEnd len="med" w="med" type="none"/>
            <a:tailEnd len="med" w="med" type="none"/>
          </a:ln>
        </p:spPr>
      </p:cxnSp>
      <p:cxnSp>
        <p:nvCxnSpPr>
          <p:cNvPr id="1328" name="Google Shape;1328;p27"/>
          <p:cNvCxnSpPr/>
          <p:nvPr/>
        </p:nvCxnSpPr>
        <p:spPr>
          <a:xfrm flipH="1" rot="-5400000">
            <a:off x="7181408" y="2082400"/>
            <a:ext cx="1342200" cy="315300"/>
          </a:xfrm>
          <a:prstGeom prst="straightConnector1">
            <a:avLst/>
          </a:prstGeom>
          <a:noFill/>
          <a:ln cap="flat" cmpd="sng" w="9525">
            <a:solidFill>
              <a:srgbClr val="1A2E35"/>
            </a:solidFill>
            <a:prstDash val="solid"/>
            <a:round/>
            <a:headEnd len="med" w="med" type="none"/>
            <a:tailEnd len="med" w="med" type="none"/>
          </a:ln>
        </p:spPr>
      </p:cxnSp>
      <p:cxnSp>
        <p:nvCxnSpPr>
          <p:cNvPr id="1329" name="Google Shape;1329;p27"/>
          <p:cNvCxnSpPr/>
          <p:nvPr/>
        </p:nvCxnSpPr>
        <p:spPr>
          <a:xfrm rot="5400000">
            <a:off x="7232433" y="736375"/>
            <a:ext cx="1332000" cy="392100"/>
          </a:xfrm>
          <a:prstGeom prst="straightConnector1">
            <a:avLst/>
          </a:prstGeom>
          <a:noFill/>
          <a:ln cap="flat" cmpd="sng" w="9525">
            <a:solidFill>
              <a:srgbClr val="1A2E35"/>
            </a:solidFill>
            <a:prstDash val="solid"/>
            <a:round/>
            <a:headEnd len="med" w="med" type="none"/>
            <a:tailEnd len="med" w="med" type="none"/>
          </a:ln>
        </p:spPr>
      </p:cxnSp>
      <p:cxnSp>
        <p:nvCxnSpPr>
          <p:cNvPr id="1330" name="Google Shape;1330;p27"/>
          <p:cNvCxnSpPr/>
          <p:nvPr/>
        </p:nvCxnSpPr>
        <p:spPr>
          <a:xfrm rot="5400000">
            <a:off x="8168433" y="-66600"/>
            <a:ext cx="273900" cy="407100"/>
          </a:xfrm>
          <a:prstGeom prst="straightConnector1">
            <a:avLst/>
          </a:prstGeom>
          <a:noFill/>
          <a:ln cap="flat" cmpd="sng" w="9525">
            <a:solidFill>
              <a:srgbClr val="1A2E35"/>
            </a:solidFill>
            <a:prstDash val="solid"/>
            <a:round/>
            <a:headEnd len="med" w="med" type="none"/>
            <a:tailEnd len="med" w="med" type="none"/>
          </a:ln>
        </p:spPr>
      </p:cxnSp>
      <p:grpSp>
        <p:nvGrpSpPr>
          <p:cNvPr id="1331" name="Google Shape;1331;p27"/>
          <p:cNvGrpSpPr/>
          <p:nvPr/>
        </p:nvGrpSpPr>
        <p:grpSpPr>
          <a:xfrm flipH="1" rot="5400000">
            <a:off x="7407333" y="1284925"/>
            <a:ext cx="581800" cy="582350"/>
            <a:chOff x="8064275" y="887850"/>
            <a:chExt cx="581800" cy="582350"/>
          </a:xfrm>
        </p:grpSpPr>
        <p:sp>
          <p:nvSpPr>
            <p:cNvPr id="1332" name="Google Shape;1332;p27"/>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3" name="Google Shape;1333;p27"/>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4" name="Google Shape;1334;p27"/>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5" name="Google Shape;1335;p27"/>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6" name="Google Shape;1336;p27"/>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7" name="Google Shape;1337;p27"/>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38" name="Google Shape;1338;p27"/>
          <p:cNvGrpSpPr/>
          <p:nvPr/>
        </p:nvGrpSpPr>
        <p:grpSpPr>
          <a:xfrm flipH="1" rot="5400000">
            <a:off x="7869720" y="2754200"/>
            <a:ext cx="292025" cy="292575"/>
            <a:chOff x="7353050" y="316275"/>
            <a:chExt cx="292025" cy="292575"/>
          </a:xfrm>
        </p:grpSpPr>
        <p:sp>
          <p:nvSpPr>
            <p:cNvPr id="1339" name="Google Shape;1339;p27"/>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0" name="Google Shape;1340;p27"/>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1" name="Google Shape;1341;p27"/>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2" name="Google Shape;1342;p27"/>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43" name="Google Shape;1343;p27"/>
          <p:cNvGrpSpPr/>
          <p:nvPr/>
        </p:nvGrpSpPr>
        <p:grpSpPr>
          <a:xfrm flipH="1" rot="5400000">
            <a:off x="8012458" y="178175"/>
            <a:ext cx="175000" cy="175000"/>
            <a:chOff x="8792300" y="321275"/>
            <a:chExt cx="175000" cy="175000"/>
          </a:xfrm>
        </p:grpSpPr>
        <p:sp>
          <p:nvSpPr>
            <p:cNvPr id="1344" name="Google Shape;1344;p27"/>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5" name="Google Shape;1345;p27"/>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6" name="Google Shape;1346;p27"/>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7" name="Google Shape;1347;p27"/>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48" name="Google Shape;1348;p27"/>
          <p:cNvGrpSpPr/>
          <p:nvPr/>
        </p:nvGrpSpPr>
        <p:grpSpPr>
          <a:xfrm rot="5400000">
            <a:off x="7551683" y="3879926"/>
            <a:ext cx="293111" cy="293388"/>
            <a:chOff x="3164039" y="430875"/>
            <a:chExt cx="293111" cy="293388"/>
          </a:xfrm>
        </p:grpSpPr>
        <p:sp>
          <p:nvSpPr>
            <p:cNvPr id="1349" name="Google Shape;1349;p27"/>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0" name="Google Shape;1350;p27"/>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1" name="Google Shape;1351;p27"/>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2" name="Google Shape;1352;p27"/>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3" name="Google Shape;1353;p27"/>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4" name="Google Shape;1354;p27"/>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55" name="Google Shape;1355;p27"/>
          <p:cNvGrpSpPr/>
          <p:nvPr/>
        </p:nvGrpSpPr>
        <p:grpSpPr>
          <a:xfrm flipH="1" rot="5400000">
            <a:off x="8259052" y="323144"/>
            <a:ext cx="175013" cy="27000"/>
            <a:chOff x="5662375" y="212375"/>
            <a:chExt cx="175013" cy="27000"/>
          </a:xfrm>
        </p:grpSpPr>
        <p:sp>
          <p:nvSpPr>
            <p:cNvPr id="1356" name="Google Shape;1356;p27"/>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7" name="Google Shape;1357;p27"/>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8" name="Google Shape;1358;p27"/>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359" name="Google Shape;1359;p27"/>
          <p:cNvCxnSpPr/>
          <p:nvPr/>
        </p:nvCxnSpPr>
        <p:spPr>
          <a:xfrm flipH="1" rot="5400000">
            <a:off x="740850" y="2598325"/>
            <a:ext cx="1672500" cy="126000"/>
          </a:xfrm>
          <a:prstGeom prst="straightConnector1">
            <a:avLst/>
          </a:prstGeom>
          <a:noFill/>
          <a:ln cap="flat" cmpd="sng" w="9525">
            <a:solidFill>
              <a:srgbClr val="1A2E35"/>
            </a:solidFill>
            <a:prstDash val="solid"/>
            <a:round/>
            <a:headEnd len="med" w="med" type="none"/>
            <a:tailEnd len="med" w="med" type="none"/>
          </a:ln>
        </p:spPr>
      </p:cxnSp>
      <p:cxnSp>
        <p:nvCxnSpPr>
          <p:cNvPr id="1360" name="Google Shape;1360;p27"/>
          <p:cNvCxnSpPr/>
          <p:nvPr/>
        </p:nvCxnSpPr>
        <p:spPr>
          <a:xfrm rot="-5400000">
            <a:off x="847100" y="3554000"/>
            <a:ext cx="829500" cy="743400"/>
          </a:xfrm>
          <a:prstGeom prst="straightConnector1">
            <a:avLst/>
          </a:prstGeom>
          <a:noFill/>
          <a:ln cap="flat" cmpd="sng" w="9525">
            <a:solidFill>
              <a:srgbClr val="1A2E35"/>
            </a:solidFill>
            <a:prstDash val="solid"/>
            <a:round/>
            <a:headEnd len="med" w="med" type="none"/>
            <a:tailEnd len="med" w="med" type="none"/>
          </a:ln>
        </p:spPr>
      </p:cxnSp>
      <p:cxnSp>
        <p:nvCxnSpPr>
          <p:cNvPr id="1361" name="Google Shape;1361;p27"/>
          <p:cNvCxnSpPr/>
          <p:nvPr/>
        </p:nvCxnSpPr>
        <p:spPr>
          <a:xfrm flipH="1" rot="5400000">
            <a:off x="1105775" y="4151250"/>
            <a:ext cx="796500" cy="1188000"/>
          </a:xfrm>
          <a:prstGeom prst="straightConnector1">
            <a:avLst/>
          </a:prstGeom>
          <a:noFill/>
          <a:ln cap="flat" cmpd="sng" w="9525">
            <a:solidFill>
              <a:srgbClr val="1A2E35"/>
            </a:solidFill>
            <a:prstDash val="solid"/>
            <a:round/>
            <a:headEnd len="med" w="med" type="none"/>
            <a:tailEnd len="med" w="med" type="none"/>
          </a:ln>
        </p:spPr>
      </p:cxnSp>
      <p:grpSp>
        <p:nvGrpSpPr>
          <p:cNvPr id="1362" name="Google Shape;1362;p27"/>
          <p:cNvGrpSpPr/>
          <p:nvPr/>
        </p:nvGrpSpPr>
        <p:grpSpPr>
          <a:xfrm rot="5400000">
            <a:off x="621475" y="4062025"/>
            <a:ext cx="581800" cy="582350"/>
            <a:chOff x="8064275" y="887850"/>
            <a:chExt cx="581800" cy="582350"/>
          </a:xfrm>
        </p:grpSpPr>
        <p:sp>
          <p:nvSpPr>
            <p:cNvPr id="1363" name="Google Shape;1363;p27"/>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4" name="Google Shape;1364;p27"/>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5" name="Google Shape;1365;p27"/>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6" name="Google Shape;1366;p27"/>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7" name="Google Shape;1367;p27"/>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8" name="Google Shape;1368;p27"/>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69" name="Google Shape;1369;p27"/>
          <p:cNvGrpSpPr/>
          <p:nvPr/>
        </p:nvGrpSpPr>
        <p:grpSpPr>
          <a:xfrm rot="5400000">
            <a:off x="1482825" y="3350800"/>
            <a:ext cx="292025" cy="292575"/>
            <a:chOff x="7353050" y="316275"/>
            <a:chExt cx="292025" cy="292575"/>
          </a:xfrm>
        </p:grpSpPr>
        <p:sp>
          <p:nvSpPr>
            <p:cNvPr id="1370" name="Google Shape;1370;p27"/>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1" name="Google Shape;1371;p27"/>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2" name="Google Shape;1372;p27"/>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3" name="Google Shape;1373;p27"/>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74" name="Google Shape;1374;p27"/>
          <p:cNvGrpSpPr/>
          <p:nvPr/>
        </p:nvGrpSpPr>
        <p:grpSpPr>
          <a:xfrm rot="5400000">
            <a:off x="1595125" y="4790325"/>
            <a:ext cx="175000" cy="175000"/>
            <a:chOff x="8792300" y="321275"/>
            <a:chExt cx="175000" cy="175000"/>
          </a:xfrm>
        </p:grpSpPr>
        <p:sp>
          <p:nvSpPr>
            <p:cNvPr id="1375" name="Google Shape;1375;p27"/>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6" name="Google Shape;1376;p27"/>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7" name="Google Shape;1377;p27"/>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8" name="Google Shape;1378;p27"/>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79" name="Google Shape;1379;p27"/>
          <p:cNvSpPr/>
          <p:nvPr/>
        </p:nvSpPr>
        <p:spPr>
          <a:xfrm rot="5400000">
            <a:off x="1377117" y="1688743"/>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0" name="Google Shape;1380;p27"/>
          <p:cNvSpPr/>
          <p:nvPr/>
        </p:nvSpPr>
        <p:spPr>
          <a:xfrm rot="5400000">
            <a:off x="1374876" y="1686211"/>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1" name="Google Shape;1381;p27"/>
          <p:cNvSpPr/>
          <p:nvPr/>
        </p:nvSpPr>
        <p:spPr>
          <a:xfrm rot="5400000">
            <a:off x="1413610" y="172523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2" name="Google Shape;1382;p27"/>
          <p:cNvSpPr/>
          <p:nvPr/>
        </p:nvSpPr>
        <p:spPr>
          <a:xfrm rot="5400000">
            <a:off x="1411362" y="1722714"/>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3" name="Google Shape;1383;p27"/>
          <p:cNvSpPr/>
          <p:nvPr/>
        </p:nvSpPr>
        <p:spPr>
          <a:xfrm rot="5400000">
            <a:off x="1453339" y="1764682"/>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4" name="Google Shape;1384;p27"/>
          <p:cNvSpPr/>
          <p:nvPr/>
        </p:nvSpPr>
        <p:spPr>
          <a:xfrm rot="5400000">
            <a:off x="1450946" y="1762579"/>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85" name="Google Shape;1385;p27"/>
          <p:cNvGrpSpPr/>
          <p:nvPr/>
        </p:nvGrpSpPr>
        <p:grpSpPr>
          <a:xfrm rot="5400000">
            <a:off x="1701119" y="1515381"/>
            <a:ext cx="175013" cy="27000"/>
            <a:chOff x="5662375" y="212375"/>
            <a:chExt cx="175013" cy="27000"/>
          </a:xfrm>
        </p:grpSpPr>
        <p:sp>
          <p:nvSpPr>
            <p:cNvPr id="1386" name="Google Shape;1386;p27"/>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7" name="Google Shape;1387;p27"/>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8" name="Google Shape;1388;p27"/>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89" name="Google Shape;1389;p27"/>
          <p:cNvGrpSpPr/>
          <p:nvPr/>
        </p:nvGrpSpPr>
        <p:grpSpPr>
          <a:xfrm rot="5400000">
            <a:off x="1819519" y="4562081"/>
            <a:ext cx="175013" cy="27000"/>
            <a:chOff x="5662375" y="212375"/>
            <a:chExt cx="175013" cy="27000"/>
          </a:xfrm>
        </p:grpSpPr>
        <p:sp>
          <p:nvSpPr>
            <p:cNvPr id="1390" name="Google Shape;1390;p27"/>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1" name="Google Shape;1391;p27"/>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2" name="Google Shape;1392;p27"/>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93" name="Google Shape;1393;p27"/>
          <p:cNvGrpSpPr/>
          <p:nvPr/>
        </p:nvGrpSpPr>
        <p:grpSpPr>
          <a:xfrm rot="5400000">
            <a:off x="408594" y="4140781"/>
            <a:ext cx="175013" cy="27000"/>
            <a:chOff x="5662375" y="212375"/>
            <a:chExt cx="175013" cy="27000"/>
          </a:xfrm>
        </p:grpSpPr>
        <p:sp>
          <p:nvSpPr>
            <p:cNvPr id="1394" name="Google Shape;1394;p27"/>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5" name="Google Shape;1395;p27"/>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6" name="Google Shape;1396;p27"/>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19">
    <p:spTree>
      <p:nvGrpSpPr>
        <p:cNvPr id="1397" name="Shape 1397"/>
        <p:cNvGrpSpPr/>
        <p:nvPr/>
      </p:nvGrpSpPr>
      <p:grpSpPr>
        <a:xfrm>
          <a:off x="0" y="0"/>
          <a:ext cx="0" cy="0"/>
          <a:chOff x="0" y="0"/>
          <a:chExt cx="0" cy="0"/>
        </a:xfrm>
      </p:grpSpPr>
      <p:grpSp>
        <p:nvGrpSpPr>
          <p:cNvPr id="1398" name="Google Shape;1398;p28"/>
          <p:cNvGrpSpPr/>
          <p:nvPr/>
        </p:nvGrpSpPr>
        <p:grpSpPr>
          <a:xfrm>
            <a:off x="261711" y="-1158"/>
            <a:ext cx="8550326" cy="3981600"/>
            <a:chOff x="261711" y="-1158"/>
            <a:chExt cx="8550326" cy="3981600"/>
          </a:xfrm>
        </p:grpSpPr>
        <p:cxnSp>
          <p:nvCxnSpPr>
            <p:cNvPr id="1399" name="Google Shape;1399;p28"/>
            <p:cNvCxnSpPr/>
            <p:nvPr/>
          </p:nvCxnSpPr>
          <p:spPr>
            <a:xfrm>
              <a:off x="515925" y="-1158"/>
              <a:ext cx="0" cy="3981600"/>
            </a:xfrm>
            <a:prstGeom prst="straightConnector1">
              <a:avLst/>
            </a:prstGeom>
            <a:noFill/>
            <a:ln cap="flat" cmpd="sng" w="9525">
              <a:solidFill>
                <a:srgbClr val="595959"/>
              </a:solidFill>
              <a:prstDash val="solid"/>
              <a:round/>
              <a:headEnd len="med" w="med" type="none"/>
              <a:tailEnd len="med" w="med" type="none"/>
            </a:ln>
          </p:spPr>
        </p:cxnSp>
        <p:cxnSp>
          <p:nvCxnSpPr>
            <p:cNvPr id="1400" name="Google Shape;1400;p28"/>
            <p:cNvCxnSpPr/>
            <p:nvPr/>
          </p:nvCxnSpPr>
          <p:spPr>
            <a:xfrm>
              <a:off x="8666025" y="-1158"/>
              <a:ext cx="0" cy="1902000"/>
            </a:xfrm>
            <a:prstGeom prst="straightConnector1">
              <a:avLst/>
            </a:prstGeom>
            <a:noFill/>
            <a:ln cap="flat" cmpd="sng" w="9525">
              <a:solidFill>
                <a:srgbClr val="595959"/>
              </a:solidFill>
              <a:prstDash val="solid"/>
              <a:round/>
              <a:headEnd len="med" w="med" type="none"/>
              <a:tailEnd len="med" w="med" type="none"/>
            </a:ln>
          </p:spPr>
        </p:cxnSp>
        <p:grpSp>
          <p:nvGrpSpPr>
            <p:cNvPr id="1401" name="Google Shape;1401;p28"/>
            <p:cNvGrpSpPr/>
            <p:nvPr/>
          </p:nvGrpSpPr>
          <p:grpSpPr>
            <a:xfrm rot="10800000">
              <a:off x="343275" y="3300779"/>
              <a:ext cx="344736" cy="345385"/>
              <a:chOff x="7353050" y="316275"/>
              <a:chExt cx="292025" cy="292575"/>
            </a:xfrm>
          </p:grpSpPr>
          <p:sp>
            <p:nvSpPr>
              <p:cNvPr id="1402" name="Google Shape;1402;p28"/>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3" name="Google Shape;1403;p28"/>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4" name="Google Shape;1404;p28"/>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5" name="Google Shape;1405;p28"/>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06" name="Google Shape;1406;p28"/>
            <p:cNvGrpSpPr/>
            <p:nvPr/>
          </p:nvGrpSpPr>
          <p:grpSpPr>
            <a:xfrm rot="10800000">
              <a:off x="8520013" y="714742"/>
              <a:ext cx="292025" cy="292575"/>
              <a:chOff x="7353050" y="316275"/>
              <a:chExt cx="292025" cy="292575"/>
            </a:xfrm>
          </p:grpSpPr>
          <p:sp>
            <p:nvSpPr>
              <p:cNvPr id="1407" name="Google Shape;1407;p28"/>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8" name="Google Shape;1408;p28"/>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9" name="Google Shape;1409;p28"/>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0" name="Google Shape;1410;p28"/>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11" name="Google Shape;1411;p28"/>
            <p:cNvGrpSpPr/>
            <p:nvPr/>
          </p:nvGrpSpPr>
          <p:grpSpPr>
            <a:xfrm rot="10800000">
              <a:off x="261711" y="465077"/>
              <a:ext cx="507562" cy="507984"/>
              <a:chOff x="8064275" y="887850"/>
              <a:chExt cx="581800" cy="582350"/>
            </a:xfrm>
          </p:grpSpPr>
          <p:sp>
            <p:nvSpPr>
              <p:cNvPr id="1412" name="Google Shape;1412;p28"/>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3" name="Google Shape;1413;p28"/>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4" name="Google Shape;1414;p28"/>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5" name="Google Shape;1415;p28"/>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6" name="Google Shape;1416;p28"/>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7" name="Google Shape;1417;p28"/>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CUSTOM_20">
    <p:spTree>
      <p:nvGrpSpPr>
        <p:cNvPr id="1418" name="Shape 1418"/>
        <p:cNvGrpSpPr/>
        <p:nvPr/>
      </p:nvGrpSpPr>
      <p:grpSpPr>
        <a:xfrm>
          <a:off x="0" y="0"/>
          <a:ext cx="0" cy="0"/>
          <a:chOff x="0" y="0"/>
          <a:chExt cx="0" cy="0"/>
        </a:xfrm>
      </p:grpSpPr>
      <p:grpSp>
        <p:nvGrpSpPr>
          <p:cNvPr id="1419" name="Google Shape;1419;p29"/>
          <p:cNvGrpSpPr/>
          <p:nvPr/>
        </p:nvGrpSpPr>
        <p:grpSpPr>
          <a:xfrm>
            <a:off x="432850" y="0"/>
            <a:ext cx="8278300" cy="5165700"/>
            <a:chOff x="432850" y="0"/>
            <a:chExt cx="8278300" cy="5165700"/>
          </a:xfrm>
        </p:grpSpPr>
        <p:cxnSp>
          <p:nvCxnSpPr>
            <p:cNvPr id="1420" name="Google Shape;1420;p29"/>
            <p:cNvCxnSpPr/>
            <p:nvPr/>
          </p:nvCxnSpPr>
          <p:spPr>
            <a:xfrm rot="10800000">
              <a:off x="8420275" y="2664300"/>
              <a:ext cx="0" cy="2501400"/>
            </a:xfrm>
            <a:prstGeom prst="straightConnector1">
              <a:avLst/>
            </a:prstGeom>
            <a:noFill/>
            <a:ln cap="flat" cmpd="sng" w="9525">
              <a:solidFill>
                <a:srgbClr val="595959"/>
              </a:solidFill>
              <a:prstDash val="solid"/>
              <a:round/>
              <a:headEnd len="med" w="med" type="none"/>
              <a:tailEnd len="med" w="med" type="none"/>
            </a:ln>
          </p:spPr>
        </p:cxnSp>
        <p:grpSp>
          <p:nvGrpSpPr>
            <p:cNvPr id="1421" name="Google Shape;1421;p29"/>
            <p:cNvGrpSpPr/>
            <p:nvPr/>
          </p:nvGrpSpPr>
          <p:grpSpPr>
            <a:xfrm>
              <a:off x="8129350" y="4292175"/>
              <a:ext cx="581800" cy="582350"/>
              <a:chOff x="8064275" y="887850"/>
              <a:chExt cx="581800" cy="582350"/>
            </a:xfrm>
          </p:grpSpPr>
          <p:sp>
            <p:nvSpPr>
              <p:cNvPr id="1422" name="Google Shape;1422;p29"/>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3" name="Google Shape;1423;p29"/>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4" name="Google Shape;1424;p29"/>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5" name="Google Shape;1425;p29"/>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6" name="Google Shape;1426;p29"/>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7" name="Google Shape;1427;p29"/>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28" name="Google Shape;1428;p29"/>
            <p:cNvGrpSpPr/>
            <p:nvPr/>
          </p:nvGrpSpPr>
          <p:grpSpPr>
            <a:xfrm>
              <a:off x="8274238" y="3720600"/>
              <a:ext cx="292025" cy="292575"/>
              <a:chOff x="7353050" y="316275"/>
              <a:chExt cx="292025" cy="292575"/>
            </a:xfrm>
          </p:grpSpPr>
          <p:sp>
            <p:nvSpPr>
              <p:cNvPr id="1429" name="Google Shape;1429;p29"/>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0" name="Google Shape;1430;p29"/>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1" name="Google Shape;1431;p29"/>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2" name="Google Shape;1432;p29"/>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33" name="Google Shape;1433;p29"/>
            <p:cNvGrpSpPr/>
            <p:nvPr/>
          </p:nvGrpSpPr>
          <p:grpSpPr>
            <a:xfrm>
              <a:off x="8332763" y="3212475"/>
              <a:ext cx="175000" cy="175000"/>
              <a:chOff x="8792300" y="321275"/>
              <a:chExt cx="175000" cy="175000"/>
            </a:xfrm>
          </p:grpSpPr>
          <p:sp>
            <p:nvSpPr>
              <p:cNvPr id="1434" name="Google Shape;1434;p29"/>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5" name="Google Shape;1435;p29"/>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6" name="Google Shape;1436;p29"/>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7" name="Google Shape;1437;p29"/>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438" name="Google Shape;1438;p29"/>
            <p:cNvCxnSpPr/>
            <p:nvPr/>
          </p:nvCxnSpPr>
          <p:spPr>
            <a:xfrm>
              <a:off x="723725" y="613"/>
              <a:ext cx="0" cy="2501400"/>
            </a:xfrm>
            <a:prstGeom prst="straightConnector1">
              <a:avLst/>
            </a:prstGeom>
            <a:noFill/>
            <a:ln cap="flat" cmpd="sng" w="9525">
              <a:solidFill>
                <a:srgbClr val="595959"/>
              </a:solidFill>
              <a:prstDash val="solid"/>
              <a:round/>
              <a:headEnd len="med" w="med" type="none"/>
              <a:tailEnd len="med" w="med" type="none"/>
            </a:ln>
          </p:spPr>
        </p:cxnSp>
        <p:grpSp>
          <p:nvGrpSpPr>
            <p:cNvPr id="1439" name="Google Shape;1439;p29"/>
            <p:cNvGrpSpPr/>
            <p:nvPr/>
          </p:nvGrpSpPr>
          <p:grpSpPr>
            <a:xfrm rot="10800000">
              <a:off x="432850" y="291788"/>
              <a:ext cx="581800" cy="582350"/>
              <a:chOff x="8064275" y="887850"/>
              <a:chExt cx="581800" cy="582350"/>
            </a:xfrm>
          </p:grpSpPr>
          <p:sp>
            <p:nvSpPr>
              <p:cNvPr id="1440" name="Google Shape;1440;p29"/>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1" name="Google Shape;1441;p29"/>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2" name="Google Shape;1442;p29"/>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3" name="Google Shape;1443;p29"/>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4" name="Google Shape;1444;p29"/>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5" name="Google Shape;1445;p29"/>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46" name="Google Shape;1446;p29"/>
            <p:cNvGrpSpPr/>
            <p:nvPr/>
          </p:nvGrpSpPr>
          <p:grpSpPr>
            <a:xfrm rot="10800000">
              <a:off x="577738" y="1153138"/>
              <a:ext cx="292025" cy="292575"/>
              <a:chOff x="7353050" y="316275"/>
              <a:chExt cx="292025" cy="292575"/>
            </a:xfrm>
          </p:grpSpPr>
          <p:sp>
            <p:nvSpPr>
              <p:cNvPr id="1447" name="Google Shape;1447;p29"/>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8" name="Google Shape;1448;p29"/>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9" name="Google Shape;1449;p29"/>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0" name="Google Shape;1450;p29"/>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51" name="Google Shape;1451;p29"/>
            <p:cNvGrpSpPr/>
            <p:nvPr/>
          </p:nvGrpSpPr>
          <p:grpSpPr>
            <a:xfrm rot="10800000">
              <a:off x="636238" y="1778838"/>
              <a:ext cx="175000" cy="175000"/>
              <a:chOff x="8792300" y="321275"/>
              <a:chExt cx="175000" cy="175000"/>
            </a:xfrm>
          </p:grpSpPr>
          <p:sp>
            <p:nvSpPr>
              <p:cNvPr id="1452" name="Google Shape;1452;p29"/>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3" name="Google Shape;1453;p29"/>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4" name="Google Shape;1454;p29"/>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5" name="Google Shape;1455;p29"/>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56" name="Google Shape;1456;p29"/>
            <p:cNvGrpSpPr/>
            <p:nvPr/>
          </p:nvGrpSpPr>
          <p:grpSpPr>
            <a:xfrm>
              <a:off x="432850" y="2003163"/>
              <a:ext cx="175013" cy="27000"/>
              <a:chOff x="5662375" y="212375"/>
              <a:chExt cx="175013" cy="27000"/>
            </a:xfrm>
          </p:grpSpPr>
          <p:sp>
            <p:nvSpPr>
              <p:cNvPr id="1457" name="Google Shape;1457;p29"/>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8" name="Google Shape;1458;p29"/>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9" name="Google Shape;1459;p29"/>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60" name="Google Shape;1460;p29"/>
            <p:cNvGrpSpPr/>
            <p:nvPr/>
          </p:nvGrpSpPr>
          <p:grpSpPr>
            <a:xfrm>
              <a:off x="788100" y="208488"/>
              <a:ext cx="175013" cy="27000"/>
              <a:chOff x="5662375" y="212375"/>
              <a:chExt cx="175013" cy="27000"/>
            </a:xfrm>
          </p:grpSpPr>
          <p:sp>
            <p:nvSpPr>
              <p:cNvPr id="1461" name="Google Shape;1461;p29"/>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2" name="Google Shape;1462;p29"/>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3" name="Google Shape;1463;p29"/>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64" name="Google Shape;1464;p29"/>
            <p:cNvGrpSpPr/>
            <p:nvPr/>
          </p:nvGrpSpPr>
          <p:grpSpPr>
            <a:xfrm>
              <a:off x="8129350" y="4988725"/>
              <a:ext cx="175013" cy="27000"/>
              <a:chOff x="5662375" y="212375"/>
              <a:chExt cx="175013" cy="27000"/>
            </a:xfrm>
          </p:grpSpPr>
          <p:sp>
            <p:nvSpPr>
              <p:cNvPr id="1465" name="Google Shape;1465;p29"/>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6" name="Google Shape;1466;p29"/>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7" name="Google Shape;1467;p29"/>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68" name="Google Shape;1468;p29"/>
            <p:cNvGrpSpPr/>
            <p:nvPr/>
          </p:nvGrpSpPr>
          <p:grpSpPr>
            <a:xfrm>
              <a:off x="8497550" y="3429425"/>
              <a:ext cx="175013" cy="27000"/>
              <a:chOff x="5662375" y="212375"/>
              <a:chExt cx="175013" cy="27000"/>
            </a:xfrm>
          </p:grpSpPr>
          <p:sp>
            <p:nvSpPr>
              <p:cNvPr id="1469" name="Google Shape;1469;p29"/>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0" name="Google Shape;1470;p29"/>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1" name="Google Shape;1471;p29"/>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472" name="Google Shape;1472;p29"/>
            <p:cNvCxnSpPr/>
            <p:nvPr/>
          </p:nvCxnSpPr>
          <p:spPr>
            <a:xfrm>
              <a:off x="8407225" y="0"/>
              <a:ext cx="0" cy="2160900"/>
            </a:xfrm>
            <a:prstGeom prst="straightConnector1">
              <a:avLst/>
            </a:prstGeom>
            <a:noFill/>
            <a:ln cap="flat" cmpd="sng" w="9525">
              <a:solidFill>
                <a:srgbClr val="595959"/>
              </a:solidFill>
              <a:prstDash val="solid"/>
              <a:round/>
              <a:headEnd len="med" w="med" type="none"/>
              <a:tailEnd len="med" w="med" type="none"/>
            </a:ln>
          </p:spPr>
        </p:cxnSp>
        <p:cxnSp>
          <p:nvCxnSpPr>
            <p:cNvPr id="1473" name="Google Shape;1473;p29"/>
            <p:cNvCxnSpPr/>
            <p:nvPr/>
          </p:nvCxnSpPr>
          <p:spPr>
            <a:xfrm>
              <a:off x="718025" y="2985634"/>
              <a:ext cx="0" cy="2160900"/>
            </a:xfrm>
            <a:prstGeom prst="straightConnector1">
              <a:avLst/>
            </a:prstGeom>
            <a:noFill/>
            <a:ln cap="flat" cmpd="sng" w="9525">
              <a:solidFill>
                <a:srgbClr val="595959"/>
              </a:solidFill>
              <a:prstDash val="solid"/>
              <a:round/>
              <a:headEnd len="med" w="med" type="none"/>
              <a:tailEnd len="med" w="med" type="none"/>
            </a:ln>
          </p:spPr>
        </p:cxnSp>
        <p:sp>
          <p:nvSpPr>
            <p:cNvPr id="1474" name="Google Shape;1474;p29"/>
            <p:cNvSpPr/>
            <p:nvPr/>
          </p:nvSpPr>
          <p:spPr>
            <a:xfrm>
              <a:off x="671825" y="4587888"/>
              <a:ext cx="92400" cy="92400"/>
            </a:xfrm>
            <a:prstGeom prst="ellipse">
              <a:avLst/>
            </a:prstGeom>
            <a:solidFill>
              <a:srgbClr val="59595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5" name="Google Shape;1475;p29"/>
            <p:cNvSpPr/>
            <p:nvPr/>
          </p:nvSpPr>
          <p:spPr>
            <a:xfrm>
              <a:off x="671825" y="3940338"/>
              <a:ext cx="92400" cy="92400"/>
            </a:xfrm>
            <a:prstGeom prst="ellipse">
              <a:avLst/>
            </a:prstGeom>
            <a:solidFill>
              <a:srgbClr val="59595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6" name="Google Shape;1476;p29"/>
            <p:cNvSpPr/>
            <p:nvPr/>
          </p:nvSpPr>
          <p:spPr>
            <a:xfrm>
              <a:off x="8361025" y="1453500"/>
              <a:ext cx="92400" cy="92400"/>
            </a:xfrm>
            <a:prstGeom prst="ellipse">
              <a:avLst/>
            </a:prstGeom>
            <a:solidFill>
              <a:srgbClr val="59595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7" name="Google Shape;1477;p29"/>
            <p:cNvSpPr/>
            <p:nvPr/>
          </p:nvSpPr>
          <p:spPr>
            <a:xfrm>
              <a:off x="8361025" y="234875"/>
              <a:ext cx="92400" cy="92400"/>
            </a:xfrm>
            <a:prstGeom prst="ellipse">
              <a:avLst/>
            </a:prstGeom>
            <a:solidFill>
              <a:srgbClr val="59595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4">
  <p:cSld name="CUSTOM_21">
    <p:spTree>
      <p:nvGrpSpPr>
        <p:cNvPr id="1478" name="Shape 1478"/>
        <p:cNvGrpSpPr/>
        <p:nvPr/>
      </p:nvGrpSpPr>
      <p:grpSpPr>
        <a:xfrm>
          <a:off x="0" y="0"/>
          <a:ext cx="0" cy="0"/>
          <a:chOff x="0" y="0"/>
          <a:chExt cx="0" cy="0"/>
        </a:xfrm>
      </p:grpSpPr>
      <p:grpSp>
        <p:nvGrpSpPr>
          <p:cNvPr id="1479" name="Google Shape;1479;p30"/>
          <p:cNvGrpSpPr/>
          <p:nvPr/>
        </p:nvGrpSpPr>
        <p:grpSpPr>
          <a:xfrm>
            <a:off x="-6867" y="-6625"/>
            <a:ext cx="9152342" cy="5102050"/>
            <a:chOff x="-6867" y="-6625"/>
            <a:chExt cx="9152342" cy="5102050"/>
          </a:xfrm>
        </p:grpSpPr>
        <p:cxnSp>
          <p:nvCxnSpPr>
            <p:cNvPr id="1480" name="Google Shape;1480;p30"/>
            <p:cNvCxnSpPr/>
            <p:nvPr/>
          </p:nvCxnSpPr>
          <p:spPr>
            <a:xfrm>
              <a:off x="2904283" y="4513075"/>
              <a:ext cx="1133100" cy="306300"/>
            </a:xfrm>
            <a:prstGeom prst="straightConnector1">
              <a:avLst/>
            </a:prstGeom>
            <a:noFill/>
            <a:ln cap="flat" cmpd="sng" w="9525">
              <a:solidFill>
                <a:schemeClr val="dk2"/>
              </a:solidFill>
              <a:prstDash val="solid"/>
              <a:round/>
              <a:headEnd len="med" w="med" type="none"/>
              <a:tailEnd len="med" w="med" type="none"/>
            </a:ln>
          </p:spPr>
        </p:cxnSp>
        <p:cxnSp>
          <p:nvCxnSpPr>
            <p:cNvPr id="1481" name="Google Shape;1481;p30"/>
            <p:cNvCxnSpPr/>
            <p:nvPr/>
          </p:nvCxnSpPr>
          <p:spPr>
            <a:xfrm flipH="1" rot="10800000">
              <a:off x="1562083" y="4492325"/>
              <a:ext cx="1342200" cy="315300"/>
            </a:xfrm>
            <a:prstGeom prst="straightConnector1">
              <a:avLst/>
            </a:prstGeom>
            <a:noFill/>
            <a:ln cap="flat" cmpd="sng" w="9525">
              <a:solidFill>
                <a:schemeClr val="dk2"/>
              </a:solidFill>
              <a:prstDash val="solid"/>
              <a:round/>
              <a:headEnd len="med" w="med" type="none"/>
              <a:tailEnd len="med" w="med" type="none"/>
            </a:ln>
          </p:spPr>
        </p:cxnSp>
        <p:cxnSp>
          <p:nvCxnSpPr>
            <p:cNvPr id="1482" name="Google Shape;1482;p30"/>
            <p:cNvCxnSpPr/>
            <p:nvPr/>
          </p:nvCxnSpPr>
          <p:spPr>
            <a:xfrm>
              <a:off x="259558" y="4408000"/>
              <a:ext cx="1332000" cy="392100"/>
            </a:xfrm>
            <a:prstGeom prst="straightConnector1">
              <a:avLst/>
            </a:prstGeom>
            <a:noFill/>
            <a:ln cap="flat" cmpd="sng" w="9525">
              <a:solidFill>
                <a:schemeClr val="dk2"/>
              </a:solidFill>
              <a:prstDash val="solid"/>
              <a:round/>
              <a:headEnd len="med" w="med" type="none"/>
              <a:tailEnd len="med" w="med" type="none"/>
            </a:ln>
          </p:spPr>
        </p:cxnSp>
        <p:cxnSp>
          <p:nvCxnSpPr>
            <p:cNvPr id="1483" name="Google Shape;1483;p30"/>
            <p:cNvCxnSpPr/>
            <p:nvPr/>
          </p:nvCxnSpPr>
          <p:spPr>
            <a:xfrm>
              <a:off x="-6867" y="3993550"/>
              <a:ext cx="273900" cy="407100"/>
            </a:xfrm>
            <a:prstGeom prst="straightConnector1">
              <a:avLst/>
            </a:prstGeom>
            <a:noFill/>
            <a:ln cap="flat" cmpd="sng" w="9525">
              <a:solidFill>
                <a:schemeClr val="dk2"/>
              </a:solidFill>
              <a:prstDash val="solid"/>
              <a:round/>
              <a:headEnd len="med" w="med" type="none"/>
              <a:tailEnd len="med" w="med" type="none"/>
            </a:ln>
          </p:spPr>
        </p:cxnSp>
        <p:grpSp>
          <p:nvGrpSpPr>
            <p:cNvPr id="1484" name="Google Shape;1484;p30"/>
            <p:cNvGrpSpPr/>
            <p:nvPr/>
          </p:nvGrpSpPr>
          <p:grpSpPr>
            <a:xfrm flipH="1">
              <a:off x="1278333" y="4513075"/>
              <a:ext cx="581800" cy="582350"/>
              <a:chOff x="8064275" y="887850"/>
              <a:chExt cx="581800" cy="582350"/>
            </a:xfrm>
          </p:grpSpPr>
          <p:sp>
            <p:nvSpPr>
              <p:cNvPr id="1485" name="Google Shape;1485;p30"/>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6" name="Google Shape;1486;p30"/>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7" name="Google Shape;1487;p30"/>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8" name="Google Shape;1488;p30"/>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9" name="Google Shape;1489;p30"/>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0" name="Google Shape;1490;p30"/>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91" name="Google Shape;1491;p30"/>
            <p:cNvGrpSpPr/>
            <p:nvPr/>
          </p:nvGrpSpPr>
          <p:grpSpPr>
            <a:xfrm flipH="1">
              <a:off x="2747608" y="4340463"/>
              <a:ext cx="292025" cy="292575"/>
              <a:chOff x="7353050" y="316275"/>
              <a:chExt cx="292025" cy="292575"/>
            </a:xfrm>
          </p:grpSpPr>
          <p:sp>
            <p:nvSpPr>
              <p:cNvPr id="1492" name="Google Shape;1492;p30"/>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3" name="Google Shape;1493;p30"/>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4" name="Google Shape;1494;p30"/>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5" name="Google Shape;1495;p30"/>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96" name="Google Shape;1496;p30"/>
            <p:cNvGrpSpPr/>
            <p:nvPr/>
          </p:nvGrpSpPr>
          <p:grpSpPr>
            <a:xfrm flipH="1">
              <a:off x="171308" y="4315025"/>
              <a:ext cx="175000" cy="175000"/>
              <a:chOff x="8792300" y="321275"/>
              <a:chExt cx="175000" cy="175000"/>
            </a:xfrm>
          </p:grpSpPr>
          <p:sp>
            <p:nvSpPr>
              <p:cNvPr id="1497" name="Google Shape;1497;p30"/>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8" name="Google Shape;1498;p30"/>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9" name="Google Shape;1499;p30"/>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0" name="Google Shape;1500;p30"/>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01" name="Google Shape;1501;p30"/>
            <p:cNvGrpSpPr/>
            <p:nvPr/>
          </p:nvGrpSpPr>
          <p:grpSpPr>
            <a:xfrm>
              <a:off x="3873197" y="4657550"/>
              <a:ext cx="293111" cy="293388"/>
              <a:chOff x="3164039" y="430875"/>
              <a:chExt cx="293111" cy="293388"/>
            </a:xfrm>
          </p:grpSpPr>
          <p:sp>
            <p:nvSpPr>
              <p:cNvPr id="1502" name="Google Shape;1502;p30"/>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3" name="Google Shape;1503;p30"/>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4" name="Google Shape;1504;p30"/>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5" name="Google Shape;1505;p30"/>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6" name="Google Shape;1506;p30"/>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7" name="Google Shape;1507;p30"/>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08" name="Google Shape;1508;p30"/>
            <p:cNvGrpSpPr/>
            <p:nvPr/>
          </p:nvGrpSpPr>
          <p:grpSpPr>
            <a:xfrm flipH="1">
              <a:off x="242270" y="4142425"/>
              <a:ext cx="175013" cy="27000"/>
              <a:chOff x="5662375" y="212375"/>
              <a:chExt cx="175013" cy="27000"/>
            </a:xfrm>
          </p:grpSpPr>
          <p:sp>
            <p:nvSpPr>
              <p:cNvPr id="1509" name="Google Shape;1509;p30"/>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0" name="Google Shape;1510;p30"/>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1" name="Google Shape;1511;p30"/>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512" name="Google Shape;1512;p30"/>
            <p:cNvCxnSpPr/>
            <p:nvPr/>
          </p:nvCxnSpPr>
          <p:spPr>
            <a:xfrm rot="10800000">
              <a:off x="5995050" y="226600"/>
              <a:ext cx="1504500" cy="224700"/>
            </a:xfrm>
            <a:prstGeom prst="straightConnector1">
              <a:avLst/>
            </a:prstGeom>
            <a:noFill/>
            <a:ln cap="flat" cmpd="sng" w="9525">
              <a:solidFill>
                <a:schemeClr val="dk2"/>
              </a:solidFill>
              <a:prstDash val="solid"/>
              <a:round/>
              <a:headEnd len="med" w="med" type="none"/>
              <a:tailEnd len="med" w="med" type="none"/>
            </a:ln>
          </p:spPr>
        </p:cxnSp>
        <p:cxnSp>
          <p:nvCxnSpPr>
            <p:cNvPr id="1513" name="Google Shape;1513;p30"/>
            <p:cNvCxnSpPr/>
            <p:nvPr/>
          </p:nvCxnSpPr>
          <p:spPr>
            <a:xfrm rot="10800000">
              <a:off x="7512925" y="457850"/>
              <a:ext cx="829500" cy="743400"/>
            </a:xfrm>
            <a:prstGeom prst="straightConnector1">
              <a:avLst/>
            </a:prstGeom>
            <a:noFill/>
            <a:ln cap="flat" cmpd="sng" w="9525">
              <a:solidFill>
                <a:schemeClr val="dk2"/>
              </a:solidFill>
              <a:prstDash val="solid"/>
              <a:round/>
              <a:headEnd len="med" w="med" type="none"/>
              <a:tailEnd len="med" w="med" type="none"/>
            </a:ln>
          </p:spPr>
        </p:cxnSp>
        <p:cxnSp>
          <p:nvCxnSpPr>
            <p:cNvPr id="1514" name="Google Shape;1514;p30"/>
            <p:cNvCxnSpPr/>
            <p:nvPr/>
          </p:nvCxnSpPr>
          <p:spPr>
            <a:xfrm flipH="1">
              <a:off x="8348975" y="-6625"/>
              <a:ext cx="796500" cy="1188000"/>
            </a:xfrm>
            <a:prstGeom prst="straightConnector1">
              <a:avLst/>
            </a:prstGeom>
            <a:noFill/>
            <a:ln cap="flat" cmpd="sng" w="9525">
              <a:solidFill>
                <a:schemeClr val="dk2"/>
              </a:solidFill>
              <a:prstDash val="solid"/>
              <a:round/>
              <a:headEnd len="med" w="med" type="none"/>
              <a:tailEnd len="med" w="med" type="none"/>
            </a:ln>
          </p:spPr>
        </p:cxnSp>
        <p:grpSp>
          <p:nvGrpSpPr>
            <p:cNvPr id="1515" name="Google Shape;1515;p30"/>
            <p:cNvGrpSpPr/>
            <p:nvPr/>
          </p:nvGrpSpPr>
          <p:grpSpPr>
            <a:xfrm>
              <a:off x="8064275" y="1040250"/>
              <a:ext cx="581800" cy="582350"/>
              <a:chOff x="8064275" y="887850"/>
              <a:chExt cx="581800" cy="582350"/>
            </a:xfrm>
          </p:grpSpPr>
          <p:sp>
            <p:nvSpPr>
              <p:cNvPr id="1516" name="Google Shape;1516;p30"/>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7" name="Google Shape;1517;p30"/>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8" name="Google Shape;1518;p30"/>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9" name="Google Shape;1519;p30"/>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0" name="Google Shape;1520;p30"/>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1" name="Google Shape;1521;p30"/>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22" name="Google Shape;1522;p30"/>
            <p:cNvGrpSpPr/>
            <p:nvPr/>
          </p:nvGrpSpPr>
          <p:grpSpPr>
            <a:xfrm>
              <a:off x="7353050" y="316275"/>
              <a:ext cx="292025" cy="292575"/>
              <a:chOff x="7353050" y="316275"/>
              <a:chExt cx="292025" cy="292575"/>
            </a:xfrm>
          </p:grpSpPr>
          <p:sp>
            <p:nvSpPr>
              <p:cNvPr id="1523" name="Google Shape;1523;p30"/>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4" name="Google Shape;1524;p30"/>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5" name="Google Shape;1525;p30"/>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6" name="Google Shape;1526;p30"/>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27" name="Google Shape;1527;p30"/>
            <p:cNvGrpSpPr/>
            <p:nvPr/>
          </p:nvGrpSpPr>
          <p:grpSpPr>
            <a:xfrm>
              <a:off x="8792300" y="321275"/>
              <a:ext cx="175000" cy="175000"/>
              <a:chOff x="8792300" y="321275"/>
              <a:chExt cx="175000" cy="175000"/>
            </a:xfrm>
          </p:grpSpPr>
          <p:sp>
            <p:nvSpPr>
              <p:cNvPr id="1528" name="Google Shape;1528;p30"/>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9" name="Google Shape;1529;p30"/>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0" name="Google Shape;1530;p30"/>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1" name="Google Shape;1531;p30"/>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32" name="Google Shape;1532;p30"/>
            <p:cNvSpPr/>
            <p:nvPr/>
          </p:nvSpPr>
          <p:spPr>
            <a:xfrm>
              <a:off x="5829305" y="687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3" name="Google Shape;1533;p30"/>
            <p:cNvSpPr/>
            <p:nvPr/>
          </p:nvSpPr>
          <p:spPr>
            <a:xfrm>
              <a:off x="5827050" y="661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4" name="Google Shape;1534;p30"/>
            <p:cNvSpPr/>
            <p:nvPr/>
          </p:nvSpPr>
          <p:spPr>
            <a:xfrm>
              <a:off x="5865794" y="1052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5" name="Google Shape;1535;p30"/>
            <p:cNvSpPr/>
            <p:nvPr/>
          </p:nvSpPr>
          <p:spPr>
            <a:xfrm>
              <a:off x="5863552" y="1026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6" name="Google Shape;1536;p30"/>
            <p:cNvSpPr/>
            <p:nvPr/>
          </p:nvSpPr>
          <p:spPr>
            <a:xfrm>
              <a:off x="5905382" y="1447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7" name="Google Shape;1537;p30"/>
            <p:cNvSpPr/>
            <p:nvPr/>
          </p:nvSpPr>
          <p:spPr>
            <a:xfrm>
              <a:off x="5903140" y="1425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38" name="Google Shape;1538;p30"/>
            <p:cNvGrpSpPr/>
            <p:nvPr/>
          </p:nvGrpSpPr>
          <p:grpSpPr>
            <a:xfrm>
              <a:off x="8490050" y="170875"/>
              <a:ext cx="175013" cy="27000"/>
              <a:chOff x="5662375" y="212375"/>
              <a:chExt cx="175013" cy="27000"/>
            </a:xfrm>
          </p:grpSpPr>
          <p:sp>
            <p:nvSpPr>
              <p:cNvPr id="1539" name="Google Shape;1539;p30"/>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0" name="Google Shape;1540;p30"/>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1" name="Google Shape;1541;p30"/>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42" name="Google Shape;1542;p30"/>
            <p:cNvGrpSpPr/>
            <p:nvPr/>
          </p:nvGrpSpPr>
          <p:grpSpPr>
            <a:xfrm>
              <a:off x="8678350" y="1658000"/>
              <a:ext cx="175013" cy="27000"/>
              <a:chOff x="5662375" y="212375"/>
              <a:chExt cx="175013" cy="27000"/>
            </a:xfrm>
          </p:grpSpPr>
          <p:sp>
            <p:nvSpPr>
              <p:cNvPr id="1543" name="Google Shape;1543;p30"/>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4" name="Google Shape;1544;p30"/>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5" name="Google Shape;1545;p30"/>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9" name="Shape 109"/>
        <p:cNvGrpSpPr/>
        <p:nvPr/>
      </p:nvGrpSpPr>
      <p:grpSpPr>
        <a:xfrm>
          <a:off x="0" y="0"/>
          <a:ext cx="0" cy="0"/>
          <a:chOff x="0" y="0"/>
          <a:chExt cx="0" cy="0"/>
        </a:xfrm>
      </p:grpSpPr>
      <p:sp>
        <p:nvSpPr>
          <p:cNvPr id="110" name="Google Shape;110;p4"/>
          <p:cNvSpPr txBox="1"/>
          <p:nvPr>
            <p:ph idx="1" type="subTitle"/>
          </p:nvPr>
        </p:nvSpPr>
        <p:spPr>
          <a:xfrm>
            <a:off x="2167128" y="3054096"/>
            <a:ext cx="4809600" cy="11340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grpSp>
        <p:nvGrpSpPr>
          <p:cNvPr id="111" name="Google Shape;111;p4"/>
          <p:cNvGrpSpPr/>
          <p:nvPr/>
        </p:nvGrpSpPr>
        <p:grpSpPr>
          <a:xfrm>
            <a:off x="4484494" y="4433000"/>
            <a:ext cx="175013" cy="27000"/>
            <a:chOff x="5662375" y="212375"/>
            <a:chExt cx="175013" cy="27000"/>
          </a:xfrm>
        </p:grpSpPr>
        <p:sp>
          <p:nvSpPr>
            <p:cNvPr id="112" name="Google Shape;112;p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5" name="Google Shape;115;p4"/>
          <p:cNvSpPr txBox="1"/>
          <p:nvPr>
            <p:ph type="title"/>
          </p:nvPr>
        </p:nvSpPr>
        <p:spPr>
          <a:xfrm>
            <a:off x="2167128" y="2478024"/>
            <a:ext cx="4809600" cy="576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800"/>
              <a:buNone/>
              <a:defRPr/>
            </a:lvl1pPr>
            <a:lvl2pPr lvl="1" rtl="0" algn="ctr">
              <a:spcBef>
                <a:spcPts val="0"/>
              </a:spcBef>
              <a:spcAft>
                <a:spcPts val="0"/>
              </a:spcAft>
              <a:buSzPts val="2800"/>
              <a:buNone/>
              <a:defRPr/>
            </a:lvl2pPr>
            <a:lvl3pPr lvl="2" rtl="0" algn="ctr">
              <a:spcBef>
                <a:spcPts val="0"/>
              </a:spcBef>
              <a:spcAft>
                <a:spcPts val="0"/>
              </a:spcAft>
              <a:buSzPts val="2800"/>
              <a:buNone/>
              <a:defRPr/>
            </a:lvl3pPr>
            <a:lvl4pPr lvl="3" rtl="0" algn="ctr">
              <a:spcBef>
                <a:spcPts val="0"/>
              </a:spcBef>
              <a:spcAft>
                <a:spcPts val="0"/>
              </a:spcAft>
              <a:buSzPts val="2800"/>
              <a:buNone/>
              <a:defRPr/>
            </a:lvl4pPr>
            <a:lvl5pPr lvl="4" rtl="0" algn="ctr">
              <a:spcBef>
                <a:spcPts val="0"/>
              </a:spcBef>
              <a:spcAft>
                <a:spcPts val="0"/>
              </a:spcAft>
              <a:buSzPts val="2800"/>
              <a:buNone/>
              <a:defRPr/>
            </a:lvl5pPr>
            <a:lvl6pPr lvl="5" rtl="0" algn="ctr">
              <a:spcBef>
                <a:spcPts val="0"/>
              </a:spcBef>
              <a:spcAft>
                <a:spcPts val="0"/>
              </a:spcAft>
              <a:buSzPts val="2800"/>
              <a:buNone/>
              <a:defRPr/>
            </a:lvl6pPr>
            <a:lvl7pPr lvl="6" rtl="0" algn="ctr">
              <a:spcBef>
                <a:spcPts val="0"/>
              </a:spcBef>
              <a:spcAft>
                <a:spcPts val="0"/>
              </a:spcAft>
              <a:buSzPts val="2800"/>
              <a:buNone/>
              <a:defRPr/>
            </a:lvl7pPr>
            <a:lvl8pPr lvl="7" rtl="0" algn="ctr">
              <a:spcBef>
                <a:spcPts val="0"/>
              </a:spcBef>
              <a:spcAft>
                <a:spcPts val="0"/>
              </a:spcAft>
              <a:buSzPts val="2800"/>
              <a:buNone/>
              <a:defRPr/>
            </a:lvl8pPr>
            <a:lvl9pPr lvl="8" rtl="0" algn="ctr">
              <a:spcBef>
                <a:spcPts val="0"/>
              </a:spcBef>
              <a:spcAft>
                <a:spcPts val="0"/>
              </a:spcAft>
              <a:buSzPts val="2800"/>
              <a:buNone/>
              <a:defRPr/>
            </a:lvl9pPr>
          </a:lstStyle>
          <a:p/>
        </p:txBody>
      </p:sp>
      <p:grpSp>
        <p:nvGrpSpPr>
          <p:cNvPr id="116" name="Google Shape;116;p4"/>
          <p:cNvGrpSpPr/>
          <p:nvPr/>
        </p:nvGrpSpPr>
        <p:grpSpPr>
          <a:xfrm>
            <a:off x="432850" y="0"/>
            <a:ext cx="8278300" cy="5165700"/>
            <a:chOff x="432850" y="0"/>
            <a:chExt cx="8278300" cy="5165700"/>
          </a:xfrm>
        </p:grpSpPr>
        <p:cxnSp>
          <p:nvCxnSpPr>
            <p:cNvPr id="117" name="Google Shape;117;p4"/>
            <p:cNvCxnSpPr/>
            <p:nvPr/>
          </p:nvCxnSpPr>
          <p:spPr>
            <a:xfrm rot="10800000">
              <a:off x="8420275" y="2664300"/>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118" name="Google Shape;118;p4"/>
            <p:cNvGrpSpPr/>
            <p:nvPr/>
          </p:nvGrpSpPr>
          <p:grpSpPr>
            <a:xfrm>
              <a:off x="8129350" y="4292175"/>
              <a:ext cx="581800" cy="582350"/>
              <a:chOff x="8064275" y="887850"/>
              <a:chExt cx="581800" cy="582350"/>
            </a:xfrm>
          </p:grpSpPr>
          <p:sp>
            <p:nvSpPr>
              <p:cNvPr id="119" name="Google Shape;119;p4"/>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4"/>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4"/>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4"/>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4"/>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4"/>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5" name="Google Shape;125;p4"/>
            <p:cNvGrpSpPr/>
            <p:nvPr/>
          </p:nvGrpSpPr>
          <p:grpSpPr>
            <a:xfrm>
              <a:off x="8274238" y="3720600"/>
              <a:ext cx="292025" cy="292575"/>
              <a:chOff x="7353050" y="316275"/>
              <a:chExt cx="292025" cy="292575"/>
            </a:xfrm>
          </p:grpSpPr>
          <p:sp>
            <p:nvSpPr>
              <p:cNvPr id="126" name="Google Shape;126;p4"/>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4"/>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4"/>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4"/>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0" name="Google Shape;130;p4"/>
            <p:cNvGrpSpPr/>
            <p:nvPr/>
          </p:nvGrpSpPr>
          <p:grpSpPr>
            <a:xfrm>
              <a:off x="8332763" y="3212475"/>
              <a:ext cx="175000" cy="175000"/>
              <a:chOff x="8792300" y="321275"/>
              <a:chExt cx="175000" cy="175000"/>
            </a:xfrm>
          </p:grpSpPr>
          <p:sp>
            <p:nvSpPr>
              <p:cNvPr id="131" name="Google Shape;131;p4"/>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4"/>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4"/>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4"/>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35" name="Google Shape;135;p4"/>
            <p:cNvCxnSpPr/>
            <p:nvPr/>
          </p:nvCxnSpPr>
          <p:spPr>
            <a:xfrm>
              <a:off x="723725" y="613"/>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136" name="Google Shape;136;p4"/>
            <p:cNvGrpSpPr/>
            <p:nvPr/>
          </p:nvGrpSpPr>
          <p:grpSpPr>
            <a:xfrm rot="10800000">
              <a:off x="432850" y="291788"/>
              <a:ext cx="581800" cy="582350"/>
              <a:chOff x="8064275" y="887850"/>
              <a:chExt cx="581800" cy="582350"/>
            </a:xfrm>
          </p:grpSpPr>
          <p:sp>
            <p:nvSpPr>
              <p:cNvPr id="137" name="Google Shape;137;p4"/>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4"/>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4"/>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4"/>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4"/>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4"/>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3" name="Google Shape;143;p4"/>
            <p:cNvGrpSpPr/>
            <p:nvPr/>
          </p:nvGrpSpPr>
          <p:grpSpPr>
            <a:xfrm rot="10800000">
              <a:off x="577738" y="1153138"/>
              <a:ext cx="292025" cy="292575"/>
              <a:chOff x="7353050" y="316275"/>
              <a:chExt cx="292025" cy="292575"/>
            </a:xfrm>
          </p:grpSpPr>
          <p:sp>
            <p:nvSpPr>
              <p:cNvPr id="144" name="Google Shape;144;p4"/>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4"/>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4"/>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4"/>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8" name="Google Shape;148;p4"/>
            <p:cNvGrpSpPr/>
            <p:nvPr/>
          </p:nvGrpSpPr>
          <p:grpSpPr>
            <a:xfrm rot="10800000">
              <a:off x="636238" y="1778838"/>
              <a:ext cx="175000" cy="175000"/>
              <a:chOff x="8792300" y="321275"/>
              <a:chExt cx="175000" cy="175000"/>
            </a:xfrm>
          </p:grpSpPr>
          <p:sp>
            <p:nvSpPr>
              <p:cNvPr id="149" name="Google Shape;149;p4"/>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4"/>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4"/>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4"/>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3" name="Google Shape;153;p4"/>
            <p:cNvGrpSpPr/>
            <p:nvPr/>
          </p:nvGrpSpPr>
          <p:grpSpPr>
            <a:xfrm>
              <a:off x="432850" y="2003163"/>
              <a:ext cx="175013" cy="27000"/>
              <a:chOff x="5662375" y="212375"/>
              <a:chExt cx="175013" cy="27000"/>
            </a:xfrm>
          </p:grpSpPr>
          <p:sp>
            <p:nvSpPr>
              <p:cNvPr id="154" name="Google Shape;154;p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7" name="Google Shape;157;p4"/>
            <p:cNvGrpSpPr/>
            <p:nvPr/>
          </p:nvGrpSpPr>
          <p:grpSpPr>
            <a:xfrm>
              <a:off x="788100" y="208488"/>
              <a:ext cx="175013" cy="27000"/>
              <a:chOff x="5662375" y="212375"/>
              <a:chExt cx="175013" cy="27000"/>
            </a:xfrm>
          </p:grpSpPr>
          <p:sp>
            <p:nvSpPr>
              <p:cNvPr id="158" name="Google Shape;158;p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1" name="Google Shape;161;p4"/>
            <p:cNvGrpSpPr/>
            <p:nvPr/>
          </p:nvGrpSpPr>
          <p:grpSpPr>
            <a:xfrm>
              <a:off x="8129350" y="4988725"/>
              <a:ext cx="175013" cy="27000"/>
              <a:chOff x="5662375" y="212375"/>
              <a:chExt cx="175013" cy="27000"/>
            </a:xfrm>
          </p:grpSpPr>
          <p:sp>
            <p:nvSpPr>
              <p:cNvPr id="162" name="Google Shape;162;p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5" name="Google Shape;165;p4"/>
            <p:cNvGrpSpPr/>
            <p:nvPr/>
          </p:nvGrpSpPr>
          <p:grpSpPr>
            <a:xfrm>
              <a:off x="8497550" y="3429425"/>
              <a:ext cx="175013" cy="27000"/>
              <a:chOff x="5662375" y="212375"/>
              <a:chExt cx="175013" cy="27000"/>
            </a:xfrm>
          </p:grpSpPr>
          <p:sp>
            <p:nvSpPr>
              <p:cNvPr id="166" name="Google Shape;166;p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69" name="Google Shape;169;p4"/>
            <p:cNvCxnSpPr/>
            <p:nvPr/>
          </p:nvCxnSpPr>
          <p:spPr>
            <a:xfrm>
              <a:off x="8407225" y="0"/>
              <a:ext cx="0" cy="2160900"/>
            </a:xfrm>
            <a:prstGeom prst="straightConnector1">
              <a:avLst/>
            </a:prstGeom>
            <a:noFill/>
            <a:ln cap="flat" cmpd="sng" w="9525">
              <a:solidFill>
                <a:schemeClr val="dk1"/>
              </a:solidFill>
              <a:prstDash val="solid"/>
              <a:round/>
              <a:headEnd len="med" w="med" type="none"/>
              <a:tailEnd len="med" w="med" type="none"/>
            </a:ln>
          </p:spPr>
        </p:cxnSp>
        <p:cxnSp>
          <p:nvCxnSpPr>
            <p:cNvPr id="170" name="Google Shape;170;p4"/>
            <p:cNvCxnSpPr/>
            <p:nvPr/>
          </p:nvCxnSpPr>
          <p:spPr>
            <a:xfrm>
              <a:off x="718025" y="2985634"/>
              <a:ext cx="0" cy="2160900"/>
            </a:xfrm>
            <a:prstGeom prst="straightConnector1">
              <a:avLst/>
            </a:prstGeom>
            <a:noFill/>
            <a:ln cap="flat" cmpd="sng" w="9525">
              <a:solidFill>
                <a:schemeClr val="dk1"/>
              </a:solidFill>
              <a:prstDash val="solid"/>
              <a:round/>
              <a:headEnd len="med" w="med" type="none"/>
              <a:tailEnd len="med" w="med" type="none"/>
            </a:ln>
          </p:spPr>
        </p:cxnSp>
        <p:sp>
          <p:nvSpPr>
            <p:cNvPr id="171" name="Google Shape;171;p4"/>
            <p:cNvSpPr/>
            <p:nvPr/>
          </p:nvSpPr>
          <p:spPr>
            <a:xfrm>
              <a:off x="671825" y="458788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4"/>
            <p:cNvSpPr/>
            <p:nvPr/>
          </p:nvSpPr>
          <p:spPr>
            <a:xfrm>
              <a:off x="671825" y="394033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4"/>
            <p:cNvSpPr/>
            <p:nvPr/>
          </p:nvSpPr>
          <p:spPr>
            <a:xfrm>
              <a:off x="8361025" y="1453500"/>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4"/>
            <p:cNvSpPr/>
            <p:nvPr/>
          </p:nvSpPr>
          <p:spPr>
            <a:xfrm>
              <a:off x="8361025" y="234875"/>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2">
  <p:cSld name="CUSTOM_22">
    <p:spTree>
      <p:nvGrpSpPr>
        <p:cNvPr id="1546" name="Shape 1546"/>
        <p:cNvGrpSpPr/>
        <p:nvPr/>
      </p:nvGrpSpPr>
      <p:grpSpPr>
        <a:xfrm>
          <a:off x="0" y="0"/>
          <a:ext cx="0" cy="0"/>
          <a:chOff x="0" y="0"/>
          <a:chExt cx="0" cy="0"/>
        </a:xfrm>
      </p:grpSpPr>
      <p:grpSp>
        <p:nvGrpSpPr>
          <p:cNvPr id="1547" name="Google Shape;1547;p31"/>
          <p:cNvGrpSpPr/>
          <p:nvPr/>
        </p:nvGrpSpPr>
        <p:grpSpPr>
          <a:xfrm>
            <a:off x="1349626" y="598417"/>
            <a:ext cx="6453730" cy="3631136"/>
            <a:chOff x="365750" y="1285025"/>
            <a:chExt cx="6934275" cy="3315500"/>
          </a:xfrm>
        </p:grpSpPr>
        <p:sp>
          <p:nvSpPr>
            <p:cNvPr id="1548" name="Google Shape;1548;p31"/>
            <p:cNvSpPr/>
            <p:nvPr/>
          </p:nvSpPr>
          <p:spPr>
            <a:xfrm>
              <a:off x="365750" y="1285025"/>
              <a:ext cx="6934275" cy="3315500"/>
            </a:xfrm>
            <a:custGeom>
              <a:rect b="b" l="l" r="r" t="t"/>
              <a:pathLst>
                <a:path extrusionOk="0" h="132620" w="277371">
                  <a:moveTo>
                    <a:pt x="139292" y="1"/>
                  </a:moveTo>
                  <a:cubicBezTo>
                    <a:pt x="131931" y="1"/>
                    <a:pt x="124510" y="530"/>
                    <a:pt x="116820" y="2020"/>
                  </a:cubicBezTo>
                  <a:cubicBezTo>
                    <a:pt x="97286" y="5794"/>
                    <a:pt x="78528" y="13563"/>
                    <a:pt x="62212" y="24940"/>
                  </a:cubicBezTo>
                  <a:cubicBezTo>
                    <a:pt x="40180" y="40312"/>
                    <a:pt x="16039" y="63953"/>
                    <a:pt x="5883" y="89204"/>
                  </a:cubicBezTo>
                  <a:cubicBezTo>
                    <a:pt x="2054" y="98638"/>
                    <a:pt x="1" y="109904"/>
                    <a:pt x="5162" y="118672"/>
                  </a:cubicBezTo>
                  <a:cubicBezTo>
                    <a:pt x="10878" y="128329"/>
                    <a:pt x="23309" y="131547"/>
                    <a:pt x="34519" y="132324"/>
                  </a:cubicBezTo>
                  <a:cubicBezTo>
                    <a:pt x="37485" y="132528"/>
                    <a:pt x="40447" y="132620"/>
                    <a:pt x="43408" y="132620"/>
                  </a:cubicBezTo>
                  <a:cubicBezTo>
                    <a:pt x="64717" y="132620"/>
                    <a:pt x="85919" y="127832"/>
                    <a:pt x="107164" y="125054"/>
                  </a:cubicBezTo>
                  <a:cubicBezTo>
                    <a:pt x="121795" y="123154"/>
                    <a:pt x="136548" y="122208"/>
                    <a:pt x="151300" y="122208"/>
                  </a:cubicBezTo>
                  <a:cubicBezTo>
                    <a:pt x="172303" y="122208"/>
                    <a:pt x="193303" y="124126"/>
                    <a:pt x="213939" y="127940"/>
                  </a:cubicBezTo>
                  <a:cubicBezTo>
                    <a:pt x="222522" y="129553"/>
                    <a:pt x="231673" y="131360"/>
                    <a:pt x="240407" y="131360"/>
                  </a:cubicBezTo>
                  <a:cubicBezTo>
                    <a:pt x="248501" y="131360"/>
                    <a:pt x="256237" y="129808"/>
                    <a:pt x="262831" y="125110"/>
                  </a:cubicBezTo>
                  <a:cubicBezTo>
                    <a:pt x="276372" y="115454"/>
                    <a:pt x="277371" y="99138"/>
                    <a:pt x="274429" y="84431"/>
                  </a:cubicBezTo>
                  <a:cubicBezTo>
                    <a:pt x="271488" y="69670"/>
                    <a:pt x="264329" y="59902"/>
                    <a:pt x="257059" y="47305"/>
                  </a:cubicBezTo>
                  <a:cubicBezTo>
                    <a:pt x="252786" y="39868"/>
                    <a:pt x="247736" y="33098"/>
                    <a:pt x="241798" y="27215"/>
                  </a:cubicBezTo>
                  <a:cubicBezTo>
                    <a:pt x="234972" y="20500"/>
                    <a:pt x="226925" y="14951"/>
                    <a:pt x="217768" y="11177"/>
                  </a:cubicBezTo>
                  <a:cubicBezTo>
                    <a:pt x="203783" y="5350"/>
                    <a:pt x="188521" y="3407"/>
                    <a:pt x="173482" y="2186"/>
                  </a:cubicBezTo>
                  <a:cubicBezTo>
                    <a:pt x="161726" y="1246"/>
                    <a:pt x="150579" y="1"/>
                    <a:pt x="13929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9" name="Google Shape;1549;p31"/>
            <p:cNvSpPr/>
            <p:nvPr/>
          </p:nvSpPr>
          <p:spPr>
            <a:xfrm>
              <a:off x="417100" y="1285575"/>
              <a:ext cx="6842700" cy="3314500"/>
            </a:xfrm>
            <a:custGeom>
              <a:rect b="b" l="l" r="r" t="t"/>
              <a:pathLst>
                <a:path extrusionOk="0" h="132580" w="273708">
                  <a:moveTo>
                    <a:pt x="137298" y="0"/>
                  </a:moveTo>
                  <a:cubicBezTo>
                    <a:pt x="129917" y="0"/>
                    <a:pt x="122480" y="500"/>
                    <a:pt x="114766" y="1998"/>
                  </a:cubicBezTo>
                  <a:cubicBezTo>
                    <a:pt x="95232" y="5772"/>
                    <a:pt x="76474" y="13541"/>
                    <a:pt x="60158" y="24918"/>
                  </a:cubicBezTo>
                  <a:cubicBezTo>
                    <a:pt x="38126" y="40290"/>
                    <a:pt x="13985" y="63931"/>
                    <a:pt x="3829" y="89182"/>
                  </a:cubicBezTo>
                  <a:cubicBezTo>
                    <a:pt x="1609" y="94621"/>
                    <a:pt x="0" y="100614"/>
                    <a:pt x="56" y="106386"/>
                  </a:cubicBezTo>
                  <a:cubicBezTo>
                    <a:pt x="56" y="110715"/>
                    <a:pt x="943" y="114877"/>
                    <a:pt x="3108" y="118650"/>
                  </a:cubicBezTo>
                  <a:cubicBezTo>
                    <a:pt x="8824" y="128307"/>
                    <a:pt x="21255" y="131525"/>
                    <a:pt x="32465" y="132302"/>
                  </a:cubicBezTo>
                  <a:cubicBezTo>
                    <a:pt x="35407" y="132469"/>
                    <a:pt x="38403" y="132580"/>
                    <a:pt x="41345" y="132580"/>
                  </a:cubicBezTo>
                  <a:cubicBezTo>
                    <a:pt x="62655" y="132580"/>
                    <a:pt x="83855" y="127807"/>
                    <a:pt x="105110" y="125032"/>
                  </a:cubicBezTo>
                  <a:cubicBezTo>
                    <a:pt x="119761" y="123146"/>
                    <a:pt x="134523" y="122202"/>
                    <a:pt x="149340" y="122202"/>
                  </a:cubicBezTo>
                  <a:cubicBezTo>
                    <a:pt x="170318" y="122202"/>
                    <a:pt x="191240" y="124089"/>
                    <a:pt x="211885" y="127918"/>
                  </a:cubicBezTo>
                  <a:cubicBezTo>
                    <a:pt x="220486" y="129528"/>
                    <a:pt x="229643" y="131359"/>
                    <a:pt x="238412" y="131359"/>
                  </a:cubicBezTo>
                  <a:cubicBezTo>
                    <a:pt x="246459" y="131359"/>
                    <a:pt x="254173" y="129805"/>
                    <a:pt x="260777" y="125088"/>
                  </a:cubicBezTo>
                  <a:cubicBezTo>
                    <a:pt x="270433" y="118206"/>
                    <a:pt x="273707" y="107884"/>
                    <a:pt x="273707" y="97229"/>
                  </a:cubicBezTo>
                  <a:cubicBezTo>
                    <a:pt x="273707" y="92956"/>
                    <a:pt x="273208" y="88627"/>
                    <a:pt x="272375" y="84409"/>
                  </a:cubicBezTo>
                  <a:cubicBezTo>
                    <a:pt x="269434" y="69648"/>
                    <a:pt x="262275" y="59880"/>
                    <a:pt x="255005" y="47283"/>
                  </a:cubicBezTo>
                  <a:cubicBezTo>
                    <a:pt x="250732" y="39846"/>
                    <a:pt x="245682" y="33076"/>
                    <a:pt x="239744" y="27193"/>
                  </a:cubicBezTo>
                  <a:cubicBezTo>
                    <a:pt x="232918" y="20478"/>
                    <a:pt x="224871" y="14929"/>
                    <a:pt x="215714" y="11155"/>
                  </a:cubicBezTo>
                  <a:cubicBezTo>
                    <a:pt x="201729" y="5328"/>
                    <a:pt x="186467" y="3385"/>
                    <a:pt x="171428" y="2164"/>
                  </a:cubicBezTo>
                  <a:cubicBezTo>
                    <a:pt x="159663" y="1221"/>
                    <a:pt x="148563" y="0"/>
                    <a:pt x="13729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50" name="Google Shape;1550;p31"/>
          <p:cNvSpPr txBox="1"/>
          <p:nvPr>
            <p:ph type="title"/>
          </p:nvPr>
        </p:nvSpPr>
        <p:spPr>
          <a:xfrm>
            <a:off x="2624328" y="1018528"/>
            <a:ext cx="3904500" cy="19020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6000"/>
              <a:buNone/>
              <a:defRPr sz="6000"/>
            </a:lvl1pPr>
            <a:lvl2pPr lvl="1" rtl="0" algn="ctr">
              <a:spcBef>
                <a:spcPts val="0"/>
              </a:spcBef>
              <a:spcAft>
                <a:spcPts val="0"/>
              </a:spcAft>
              <a:buSzPts val="6000"/>
              <a:buNone/>
              <a:defRPr sz="6000"/>
            </a:lvl2pPr>
            <a:lvl3pPr lvl="2" rtl="0" algn="ctr">
              <a:spcBef>
                <a:spcPts val="0"/>
              </a:spcBef>
              <a:spcAft>
                <a:spcPts val="0"/>
              </a:spcAft>
              <a:buSzPts val="6000"/>
              <a:buNone/>
              <a:defRPr sz="6000"/>
            </a:lvl3pPr>
            <a:lvl4pPr lvl="3" rtl="0" algn="ctr">
              <a:spcBef>
                <a:spcPts val="0"/>
              </a:spcBef>
              <a:spcAft>
                <a:spcPts val="0"/>
              </a:spcAft>
              <a:buSzPts val="6000"/>
              <a:buNone/>
              <a:defRPr sz="6000"/>
            </a:lvl4pPr>
            <a:lvl5pPr lvl="4" rtl="0" algn="ctr">
              <a:spcBef>
                <a:spcPts val="0"/>
              </a:spcBef>
              <a:spcAft>
                <a:spcPts val="0"/>
              </a:spcAft>
              <a:buSzPts val="6000"/>
              <a:buNone/>
              <a:defRPr sz="6000"/>
            </a:lvl5pPr>
            <a:lvl6pPr lvl="5" rtl="0" algn="ctr">
              <a:spcBef>
                <a:spcPts val="0"/>
              </a:spcBef>
              <a:spcAft>
                <a:spcPts val="0"/>
              </a:spcAft>
              <a:buSzPts val="6000"/>
              <a:buNone/>
              <a:defRPr sz="6000"/>
            </a:lvl6pPr>
            <a:lvl7pPr lvl="6" rtl="0" algn="ctr">
              <a:spcBef>
                <a:spcPts val="0"/>
              </a:spcBef>
              <a:spcAft>
                <a:spcPts val="0"/>
              </a:spcAft>
              <a:buSzPts val="6000"/>
              <a:buNone/>
              <a:defRPr sz="6000"/>
            </a:lvl7pPr>
            <a:lvl8pPr lvl="7" rtl="0" algn="ctr">
              <a:spcBef>
                <a:spcPts val="0"/>
              </a:spcBef>
              <a:spcAft>
                <a:spcPts val="0"/>
              </a:spcAft>
              <a:buSzPts val="6000"/>
              <a:buNone/>
              <a:defRPr sz="6000"/>
            </a:lvl8pPr>
            <a:lvl9pPr lvl="8" rtl="0" algn="ctr">
              <a:spcBef>
                <a:spcPts val="0"/>
              </a:spcBef>
              <a:spcAft>
                <a:spcPts val="0"/>
              </a:spcAft>
              <a:buSzPts val="6000"/>
              <a:buNone/>
              <a:defRPr sz="6000"/>
            </a:lvl9pPr>
          </a:lstStyle>
          <a:p/>
        </p:txBody>
      </p:sp>
      <p:grpSp>
        <p:nvGrpSpPr>
          <p:cNvPr id="1551" name="Google Shape;1551;p31"/>
          <p:cNvGrpSpPr/>
          <p:nvPr/>
        </p:nvGrpSpPr>
        <p:grpSpPr>
          <a:xfrm>
            <a:off x="-6867" y="-6625"/>
            <a:ext cx="9152342" cy="5102050"/>
            <a:chOff x="-6867" y="-6625"/>
            <a:chExt cx="9152342" cy="5102050"/>
          </a:xfrm>
        </p:grpSpPr>
        <p:cxnSp>
          <p:nvCxnSpPr>
            <p:cNvPr id="1552" name="Google Shape;1552;p31"/>
            <p:cNvCxnSpPr/>
            <p:nvPr/>
          </p:nvCxnSpPr>
          <p:spPr>
            <a:xfrm>
              <a:off x="2904283" y="4513075"/>
              <a:ext cx="1133100" cy="306300"/>
            </a:xfrm>
            <a:prstGeom prst="straightConnector1">
              <a:avLst/>
            </a:prstGeom>
            <a:noFill/>
            <a:ln cap="flat" cmpd="sng" w="9525">
              <a:solidFill>
                <a:srgbClr val="595959"/>
              </a:solidFill>
              <a:prstDash val="solid"/>
              <a:round/>
              <a:headEnd len="med" w="med" type="none"/>
              <a:tailEnd len="med" w="med" type="none"/>
            </a:ln>
          </p:spPr>
        </p:cxnSp>
        <p:cxnSp>
          <p:nvCxnSpPr>
            <p:cNvPr id="1553" name="Google Shape;1553;p31"/>
            <p:cNvCxnSpPr/>
            <p:nvPr/>
          </p:nvCxnSpPr>
          <p:spPr>
            <a:xfrm flipH="1" rot="10800000">
              <a:off x="1562083" y="4492325"/>
              <a:ext cx="1342200" cy="315300"/>
            </a:xfrm>
            <a:prstGeom prst="straightConnector1">
              <a:avLst/>
            </a:prstGeom>
            <a:noFill/>
            <a:ln cap="flat" cmpd="sng" w="9525">
              <a:solidFill>
                <a:srgbClr val="595959"/>
              </a:solidFill>
              <a:prstDash val="solid"/>
              <a:round/>
              <a:headEnd len="med" w="med" type="none"/>
              <a:tailEnd len="med" w="med" type="none"/>
            </a:ln>
          </p:spPr>
        </p:cxnSp>
        <p:cxnSp>
          <p:nvCxnSpPr>
            <p:cNvPr id="1554" name="Google Shape;1554;p31"/>
            <p:cNvCxnSpPr/>
            <p:nvPr/>
          </p:nvCxnSpPr>
          <p:spPr>
            <a:xfrm>
              <a:off x="259558" y="4408000"/>
              <a:ext cx="1332000" cy="392100"/>
            </a:xfrm>
            <a:prstGeom prst="straightConnector1">
              <a:avLst/>
            </a:prstGeom>
            <a:noFill/>
            <a:ln cap="flat" cmpd="sng" w="9525">
              <a:solidFill>
                <a:srgbClr val="595959"/>
              </a:solidFill>
              <a:prstDash val="solid"/>
              <a:round/>
              <a:headEnd len="med" w="med" type="none"/>
              <a:tailEnd len="med" w="med" type="none"/>
            </a:ln>
          </p:spPr>
        </p:cxnSp>
        <p:cxnSp>
          <p:nvCxnSpPr>
            <p:cNvPr id="1555" name="Google Shape;1555;p31"/>
            <p:cNvCxnSpPr/>
            <p:nvPr/>
          </p:nvCxnSpPr>
          <p:spPr>
            <a:xfrm>
              <a:off x="-6867" y="3993550"/>
              <a:ext cx="273900" cy="407100"/>
            </a:xfrm>
            <a:prstGeom prst="straightConnector1">
              <a:avLst/>
            </a:prstGeom>
            <a:noFill/>
            <a:ln cap="flat" cmpd="sng" w="9525">
              <a:solidFill>
                <a:srgbClr val="595959"/>
              </a:solidFill>
              <a:prstDash val="solid"/>
              <a:round/>
              <a:headEnd len="med" w="med" type="none"/>
              <a:tailEnd len="med" w="med" type="none"/>
            </a:ln>
          </p:spPr>
        </p:cxnSp>
        <p:grpSp>
          <p:nvGrpSpPr>
            <p:cNvPr id="1556" name="Google Shape;1556;p31"/>
            <p:cNvGrpSpPr/>
            <p:nvPr/>
          </p:nvGrpSpPr>
          <p:grpSpPr>
            <a:xfrm flipH="1">
              <a:off x="1278333" y="4513075"/>
              <a:ext cx="581800" cy="582350"/>
              <a:chOff x="8064275" y="887850"/>
              <a:chExt cx="581800" cy="582350"/>
            </a:xfrm>
          </p:grpSpPr>
          <p:sp>
            <p:nvSpPr>
              <p:cNvPr id="1557" name="Google Shape;1557;p31"/>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8" name="Google Shape;1558;p31"/>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9" name="Google Shape;1559;p31"/>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0" name="Google Shape;1560;p31"/>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1" name="Google Shape;1561;p31"/>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2" name="Google Shape;1562;p31"/>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63" name="Google Shape;1563;p31"/>
            <p:cNvGrpSpPr/>
            <p:nvPr/>
          </p:nvGrpSpPr>
          <p:grpSpPr>
            <a:xfrm flipH="1">
              <a:off x="2747608" y="4340463"/>
              <a:ext cx="292025" cy="292575"/>
              <a:chOff x="7353050" y="316275"/>
              <a:chExt cx="292025" cy="292575"/>
            </a:xfrm>
          </p:grpSpPr>
          <p:sp>
            <p:nvSpPr>
              <p:cNvPr id="1564" name="Google Shape;1564;p31"/>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5" name="Google Shape;1565;p31"/>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6" name="Google Shape;1566;p31"/>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7" name="Google Shape;1567;p31"/>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68" name="Google Shape;1568;p31"/>
            <p:cNvGrpSpPr/>
            <p:nvPr/>
          </p:nvGrpSpPr>
          <p:grpSpPr>
            <a:xfrm flipH="1">
              <a:off x="171308" y="4315025"/>
              <a:ext cx="175000" cy="175000"/>
              <a:chOff x="8792300" y="321275"/>
              <a:chExt cx="175000" cy="175000"/>
            </a:xfrm>
          </p:grpSpPr>
          <p:sp>
            <p:nvSpPr>
              <p:cNvPr id="1569" name="Google Shape;1569;p31"/>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0" name="Google Shape;1570;p31"/>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1" name="Google Shape;1571;p31"/>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2" name="Google Shape;1572;p31"/>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73" name="Google Shape;1573;p31"/>
            <p:cNvGrpSpPr/>
            <p:nvPr/>
          </p:nvGrpSpPr>
          <p:grpSpPr>
            <a:xfrm>
              <a:off x="3873197" y="4657550"/>
              <a:ext cx="293111" cy="293388"/>
              <a:chOff x="3164039" y="430875"/>
              <a:chExt cx="293111" cy="293388"/>
            </a:xfrm>
          </p:grpSpPr>
          <p:sp>
            <p:nvSpPr>
              <p:cNvPr id="1574" name="Google Shape;1574;p31"/>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5" name="Google Shape;1575;p31"/>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6" name="Google Shape;1576;p31"/>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7" name="Google Shape;1577;p31"/>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8" name="Google Shape;1578;p31"/>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9" name="Google Shape;1579;p31"/>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80" name="Google Shape;1580;p31"/>
            <p:cNvGrpSpPr/>
            <p:nvPr/>
          </p:nvGrpSpPr>
          <p:grpSpPr>
            <a:xfrm flipH="1">
              <a:off x="242270" y="4142425"/>
              <a:ext cx="175013" cy="27000"/>
              <a:chOff x="5662375" y="212375"/>
              <a:chExt cx="175013" cy="27000"/>
            </a:xfrm>
          </p:grpSpPr>
          <p:sp>
            <p:nvSpPr>
              <p:cNvPr id="1581" name="Google Shape;1581;p31"/>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2" name="Google Shape;1582;p31"/>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3" name="Google Shape;1583;p31"/>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584" name="Google Shape;1584;p31"/>
            <p:cNvCxnSpPr/>
            <p:nvPr/>
          </p:nvCxnSpPr>
          <p:spPr>
            <a:xfrm rot="10800000">
              <a:off x="5995050" y="226600"/>
              <a:ext cx="1504500" cy="224700"/>
            </a:xfrm>
            <a:prstGeom prst="straightConnector1">
              <a:avLst/>
            </a:prstGeom>
            <a:noFill/>
            <a:ln cap="flat" cmpd="sng" w="9525">
              <a:solidFill>
                <a:srgbClr val="595959"/>
              </a:solidFill>
              <a:prstDash val="solid"/>
              <a:round/>
              <a:headEnd len="med" w="med" type="none"/>
              <a:tailEnd len="med" w="med" type="none"/>
            </a:ln>
          </p:spPr>
        </p:cxnSp>
        <p:cxnSp>
          <p:nvCxnSpPr>
            <p:cNvPr id="1585" name="Google Shape;1585;p31"/>
            <p:cNvCxnSpPr/>
            <p:nvPr/>
          </p:nvCxnSpPr>
          <p:spPr>
            <a:xfrm rot="10800000">
              <a:off x="7512925" y="457850"/>
              <a:ext cx="829500" cy="743400"/>
            </a:xfrm>
            <a:prstGeom prst="straightConnector1">
              <a:avLst/>
            </a:prstGeom>
            <a:noFill/>
            <a:ln cap="flat" cmpd="sng" w="9525">
              <a:solidFill>
                <a:srgbClr val="595959"/>
              </a:solidFill>
              <a:prstDash val="solid"/>
              <a:round/>
              <a:headEnd len="med" w="med" type="none"/>
              <a:tailEnd len="med" w="med" type="none"/>
            </a:ln>
          </p:spPr>
        </p:cxnSp>
        <p:cxnSp>
          <p:nvCxnSpPr>
            <p:cNvPr id="1586" name="Google Shape;1586;p31"/>
            <p:cNvCxnSpPr/>
            <p:nvPr/>
          </p:nvCxnSpPr>
          <p:spPr>
            <a:xfrm flipH="1">
              <a:off x="8348975" y="-6625"/>
              <a:ext cx="796500" cy="1188000"/>
            </a:xfrm>
            <a:prstGeom prst="straightConnector1">
              <a:avLst/>
            </a:prstGeom>
            <a:noFill/>
            <a:ln cap="flat" cmpd="sng" w="9525">
              <a:solidFill>
                <a:srgbClr val="595959"/>
              </a:solidFill>
              <a:prstDash val="solid"/>
              <a:round/>
              <a:headEnd len="med" w="med" type="none"/>
              <a:tailEnd len="med" w="med" type="none"/>
            </a:ln>
          </p:spPr>
        </p:cxnSp>
        <p:grpSp>
          <p:nvGrpSpPr>
            <p:cNvPr id="1587" name="Google Shape;1587;p31"/>
            <p:cNvGrpSpPr/>
            <p:nvPr/>
          </p:nvGrpSpPr>
          <p:grpSpPr>
            <a:xfrm>
              <a:off x="8064275" y="1040250"/>
              <a:ext cx="581800" cy="582350"/>
              <a:chOff x="8064275" y="887850"/>
              <a:chExt cx="581800" cy="582350"/>
            </a:xfrm>
          </p:grpSpPr>
          <p:sp>
            <p:nvSpPr>
              <p:cNvPr id="1588" name="Google Shape;1588;p31"/>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9" name="Google Shape;1589;p31"/>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0" name="Google Shape;1590;p31"/>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1" name="Google Shape;1591;p31"/>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2" name="Google Shape;1592;p31"/>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3" name="Google Shape;1593;p31"/>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94" name="Google Shape;1594;p31"/>
            <p:cNvGrpSpPr/>
            <p:nvPr/>
          </p:nvGrpSpPr>
          <p:grpSpPr>
            <a:xfrm>
              <a:off x="7353050" y="316275"/>
              <a:ext cx="292025" cy="292575"/>
              <a:chOff x="7353050" y="316275"/>
              <a:chExt cx="292025" cy="292575"/>
            </a:xfrm>
          </p:grpSpPr>
          <p:sp>
            <p:nvSpPr>
              <p:cNvPr id="1595" name="Google Shape;1595;p31"/>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6" name="Google Shape;1596;p31"/>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7" name="Google Shape;1597;p31"/>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8" name="Google Shape;1598;p31"/>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99" name="Google Shape;1599;p31"/>
            <p:cNvGrpSpPr/>
            <p:nvPr/>
          </p:nvGrpSpPr>
          <p:grpSpPr>
            <a:xfrm>
              <a:off x="8792300" y="321275"/>
              <a:ext cx="175000" cy="175000"/>
              <a:chOff x="8792300" y="321275"/>
              <a:chExt cx="175000" cy="175000"/>
            </a:xfrm>
          </p:grpSpPr>
          <p:sp>
            <p:nvSpPr>
              <p:cNvPr id="1600" name="Google Shape;1600;p31"/>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1" name="Google Shape;1601;p31"/>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2" name="Google Shape;1602;p31"/>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3" name="Google Shape;1603;p31"/>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04" name="Google Shape;1604;p31"/>
            <p:cNvSpPr/>
            <p:nvPr/>
          </p:nvSpPr>
          <p:spPr>
            <a:xfrm>
              <a:off x="5829305" y="687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5" name="Google Shape;1605;p31"/>
            <p:cNvSpPr/>
            <p:nvPr/>
          </p:nvSpPr>
          <p:spPr>
            <a:xfrm>
              <a:off x="5827050" y="661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6" name="Google Shape;1606;p31"/>
            <p:cNvSpPr/>
            <p:nvPr/>
          </p:nvSpPr>
          <p:spPr>
            <a:xfrm>
              <a:off x="5865794" y="1052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7" name="Google Shape;1607;p31"/>
            <p:cNvSpPr/>
            <p:nvPr/>
          </p:nvSpPr>
          <p:spPr>
            <a:xfrm>
              <a:off x="5863552" y="1026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8" name="Google Shape;1608;p31"/>
            <p:cNvSpPr/>
            <p:nvPr/>
          </p:nvSpPr>
          <p:spPr>
            <a:xfrm>
              <a:off x="5905382" y="1447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9" name="Google Shape;1609;p31"/>
            <p:cNvSpPr/>
            <p:nvPr/>
          </p:nvSpPr>
          <p:spPr>
            <a:xfrm>
              <a:off x="5903140" y="1425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10" name="Google Shape;1610;p31"/>
            <p:cNvGrpSpPr/>
            <p:nvPr/>
          </p:nvGrpSpPr>
          <p:grpSpPr>
            <a:xfrm>
              <a:off x="8490050" y="170875"/>
              <a:ext cx="175013" cy="27000"/>
              <a:chOff x="5662375" y="212375"/>
              <a:chExt cx="175013" cy="27000"/>
            </a:xfrm>
          </p:grpSpPr>
          <p:sp>
            <p:nvSpPr>
              <p:cNvPr id="1611" name="Google Shape;1611;p31"/>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2" name="Google Shape;1612;p31"/>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3" name="Google Shape;1613;p31"/>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14" name="Google Shape;1614;p31"/>
            <p:cNvGrpSpPr/>
            <p:nvPr/>
          </p:nvGrpSpPr>
          <p:grpSpPr>
            <a:xfrm>
              <a:off x="8678350" y="1658000"/>
              <a:ext cx="175013" cy="27000"/>
              <a:chOff x="5662375" y="212375"/>
              <a:chExt cx="175013" cy="27000"/>
            </a:xfrm>
          </p:grpSpPr>
          <p:sp>
            <p:nvSpPr>
              <p:cNvPr id="1615" name="Google Shape;1615;p31"/>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6" name="Google Shape;1616;p31"/>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7" name="Google Shape;1617;p31"/>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618" name="Google Shape;1618;p31"/>
          <p:cNvSpPr txBox="1"/>
          <p:nvPr>
            <p:ph idx="1" type="subTitle"/>
          </p:nvPr>
        </p:nvSpPr>
        <p:spPr>
          <a:xfrm>
            <a:off x="3639300" y="2596896"/>
            <a:ext cx="1865400" cy="61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23">
    <p:spTree>
      <p:nvGrpSpPr>
        <p:cNvPr id="1619" name="Shape 1619"/>
        <p:cNvGrpSpPr/>
        <p:nvPr/>
      </p:nvGrpSpPr>
      <p:grpSpPr>
        <a:xfrm>
          <a:off x="0" y="0"/>
          <a:ext cx="0" cy="0"/>
          <a:chOff x="0" y="0"/>
          <a:chExt cx="0" cy="0"/>
        </a:xfrm>
      </p:grpSpPr>
      <p:sp>
        <p:nvSpPr>
          <p:cNvPr id="1620" name="Google Shape;1620;p32"/>
          <p:cNvSpPr txBox="1"/>
          <p:nvPr>
            <p:ph idx="1" type="body"/>
          </p:nvPr>
        </p:nvSpPr>
        <p:spPr>
          <a:xfrm>
            <a:off x="1881350" y="1246850"/>
            <a:ext cx="2133300" cy="3524400"/>
          </a:xfrm>
          <a:prstGeom prst="rect">
            <a:avLst/>
          </a:prstGeom>
          <a:noFill/>
          <a:ln>
            <a:noFill/>
          </a:ln>
        </p:spPr>
        <p:txBody>
          <a:bodyPr anchorCtr="0" anchor="t" bIns="91425" lIns="91425" spcFirstLastPara="1" rIns="91425" wrap="square" tIns="91425">
            <a:noAutofit/>
          </a:bodyPr>
          <a:lstStyle>
            <a:lvl1pPr indent="-317500" lvl="0" marL="457200" rtl="0">
              <a:spcBef>
                <a:spcPts val="0"/>
              </a:spcBef>
              <a:spcAft>
                <a:spcPts val="0"/>
              </a:spcAft>
              <a:buClr>
                <a:schemeClr val="accent1"/>
              </a:buClr>
              <a:buSzPts val="1400"/>
              <a:buChar char="●"/>
              <a:defRPr sz="1200">
                <a:solidFill>
                  <a:schemeClr val="dk2"/>
                </a:solidFill>
                <a:latin typeface="Barlow Semi Condensed"/>
                <a:ea typeface="Barlow Semi Condensed"/>
                <a:cs typeface="Barlow Semi Condensed"/>
                <a:sym typeface="Barlow Semi Condensed"/>
              </a:defRPr>
            </a:lvl1pPr>
            <a:lvl2pPr indent="-317500" lvl="1" marL="9144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2pPr>
            <a:lvl3pPr indent="-317500" lvl="2" marL="13716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3pPr>
            <a:lvl4pPr indent="-317500" lvl="3" marL="18288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4pPr>
            <a:lvl5pPr indent="-317500" lvl="4" marL="22860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5pPr>
            <a:lvl6pPr indent="-317500" lvl="5" marL="27432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6pPr>
            <a:lvl7pPr indent="-317500" lvl="6" marL="32004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7pPr>
            <a:lvl8pPr indent="-317500" lvl="7" marL="36576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8pPr>
            <a:lvl9pPr indent="-317500" lvl="8" marL="41148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9pPr>
          </a:lstStyle>
          <a:p/>
        </p:txBody>
      </p:sp>
      <p:sp>
        <p:nvSpPr>
          <p:cNvPr id="1621" name="Google Shape;1621;p32"/>
          <p:cNvSpPr txBox="1"/>
          <p:nvPr>
            <p:ph idx="2" type="body"/>
          </p:nvPr>
        </p:nvSpPr>
        <p:spPr>
          <a:xfrm>
            <a:off x="4220325" y="1246850"/>
            <a:ext cx="3099900" cy="3524400"/>
          </a:xfrm>
          <a:prstGeom prst="rect">
            <a:avLst/>
          </a:prstGeom>
          <a:noFill/>
          <a:ln>
            <a:noFill/>
          </a:ln>
        </p:spPr>
        <p:txBody>
          <a:bodyPr anchorCtr="0" anchor="t" bIns="91425" lIns="91425" spcFirstLastPara="1" rIns="91425" wrap="square" tIns="91425">
            <a:noAutofit/>
          </a:bodyPr>
          <a:lstStyle>
            <a:lvl1pPr indent="-317500" lvl="0" marL="457200" rtl="0">
              <a:spcBef>
                <a:spcPts val="0"/>
              </a:spcBef>
              <a:spcAft>
                <a:spcPts val="0"/>
              </a:spcAft>
              <a:buClr>
                <a:schemeClr val="accent1"/>
              </a:buClr>
              <a:buSzPts val="1400"/>
              <a:buChar char="●"/>
              <a:defRPr sz="1200">
                <a:solidFill>
                  <a:schemeClr val="dk2"/>
                </a:solidFill>
                <a:latin typeface="Barlow Semi Condensed"/>
                <a:ea typeface="Barlow Semi Condensed"/>
                <a:cs typeface="Barlow Semi Condensed"/>
                <a:sym typeface="Barlow Semi Condensed"/>
              </a:defRPr>
            </a:lvl1pPr>
            <a:lvl2pPr indent="-317500" lvl="1" marL="9144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2pPr>
            <a:lvl3pPr indent="-317500" lvl="2" marL="13716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3pPr>
            <a:lvl4pPr indent="-317500" lvl="3" marL="18288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4pPr>
            <a:lvl5pPr indent="-317500" lvl="4" marL="22860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5pPr>
            <a:lvl6pPr indent="-317500" lvl="5" marL="27432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6pPr>
            <a:lvl7pPr indent="-317500" lvl="6" marL="32004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7pPr>
            <a:lvl8pPr indent="-317500" lvl="7" marL="36576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8pPr>
            <a:lvl9pPr indent="-317500" lvl="8" marL="41148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9pPr>
          </a:lstStyle>
          <a:p/>
        </p:txBody>
      </p:sp>
      <p:sp>
        <p:nvSpPr>
          <p:cNvPr id="1622" name="Google Shape;1622;p32"/>
          <p:cNvSpPr txBox="1"/>
          <p:nvPr>
            <p:ph type="title"/>
          </p:nvPr>
        </p:nvSpPr>
        <p:spPr>
          <a:xfrm>
            <a:off x="2532888" y="338328"/>
            <a:ext cx="4087500" cy="576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800"/>
              <a:buNone/>
              <a:defRPr/>
            </a:lvl1pPr>
            <a:lvl2pPr lvl="1" rtl="0" algn="ctr">
              <a:spcBef>
                <a:spcPts val="0"/>
              </a:spcBef>
              <a:spcAft>
                <a:spcPts val="0"/>
              </a:spcAft>
              <a:buSzPts val="2800"/>
              <a:buNone/>
              <a:defRPr/>
            </a:lvl2pPr>
            <a:lvl3pPr lvl="2" rtl="0" algn="ctr">
              <a:spcBef>
                <a:spcPts val="0"/>
              </a:spcBef>
              <a:spcAft>
                <a:spcPts val="0"/>
              </a:spcAft>
              <a:buSzPts val="2800"/>
              <a:buNone/>
              <a:defRPr/>
            </a:lvl3pPr>
            <a:lvl4pPr lvl="3" rtl="0" algn="ctr">
              <a:spcBef>
                <a:spcPts val="0"/>
              </a:spcBef>
              <a:spcAft>
                <a:spcPts val="0"/>
              </a:spcAft>
              <a:buSzPts val="2800"/>
              <a:buNone/>
              <a:defRPr/>
            </a:lvl4pPr>
            <a:lvl5pPr lvl="4" rtl="0" algn="ctr">
              <a:spcBef>
                <a:spcPts val="0"/>
              </a:spcBef>
              <a:spcAft>
                <a:spcPts val="0"/>
              </a:spcAft>
              <a:buSzPts val="2800"/>
              <a:buNone/>
              <a:defRPr/>
            </a:lvl5pPr>
            <a:lvl6pPr lvl="5" rtl="0" algn="ctr">
              <a:spcBef>
                <a:spcPts val="0"/>
              </a:spcBef>
              <a:spcAft>
                <a:spcPts val="0"/>
              </a:spcAft>
              <a:buSzPts val="2800"/>
              <a:buNone/>
              <a:defRPr/>
            </a:lvl6pPr>
            <a:lvl7pPr lvl="6" rtl="0" algn="ctr">
              <a:spcBef>
                <a:spcPts val="0"/>
              </a:spcBef>
              <a:spcAft>
                <a:spcPts val="0"/>
              </a:spcAft>
              <a:buSzPts val="2800"/>
              <a:buNone/>
              <a:defRPr/>
            </a:lvl7pPr>
            <a:lvl8pPr lvl="7" rtl="0" algn="ctr">
              <a:spcBef>
                <a:spcPts val="0"/>
              </a:spcBef>
              <a:spcAft>
                <a:spcPts val="0"/>
              </a:spcAft>
              <a:buSzPts val="2800"/>
              <a:buNone/>
              <a:defRPr/>
            </a:lvl8pPr>
            <a:lvl9pPr lvl="8" rtl="0" algn="ctr">
              <a:spcBef>
                <a:spcPts val="0"/>
              </a:spcBef>
              <a:spcAft>
                <a:spcPts val="0"/>
              </a:spcAft>
              <a:buSzPts val="2800"/>
              <a:buNone/>
              <a:defRPr/>
            </a:lvl9pPr>
          </a:lstStyle>
          <a:p/>
        </p:txBody>
      </p:sp>
      <p:grpSp>
        <p:nvGrpSpPr>
          <p:cNvPr id="1623" name="Google Shape;1623;p32"/>
          <p:cNvGrpSpPr/>
          <p:nvPr/>
        </p:nvGrpSpPr>
        <p:grpSpPr>
          <a:xfrm>
            <a:off x="432850" y="0"/>
            <a:ext cx="8278300" cy="5165700"/>
            <a:chOff x="432850" y="0"/>
            <a:chExt cx="8278300" cy="5165700"/>
          </a:xfrm>
        </p:grpSpPr>
        <p:cxnSp>
          <p:nvCxnSpPr>
            <p:cNvPr id="1624" name="Google Shape;1624;p32"/>
            <p:cNvCxnSpPr/>
            <p:nvPr/>
          </p:nvCxnSpPr>
          <p:spPr>
            <a:xfrm rot="10800000">
              <a:off x="8420275" y="2664300"/>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1625" name="Google Shape;1625;p32"/>
            <p:cNvGrpSpPr/>
            <p:nvPr/>
          </p:nvGrpSpPr>
          <p:grpSpPr>
            <a:xfrm>
              <a:off x="8129350" y="4292175"/>
              <a:ext cx="581800" cy="582350"/>
              <a:chOff x="8064275" y="887850"/>
              <a:chExt cx="581800" cy="582350"/>
            </a:xfrm>
          </p:grpSpPr>
          <p:sp>
            <p:nvSpPr>
              <p:cNvPr id="1626" name="Google Shape;1626;p32"/>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7" name="Google Shape;1627;p32"/>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8" name="Google Shape;1628;p32"/>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9" name="Google Shape;1629;p32"/>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0" name="Google Shape;1630;p32"/>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1" name="Google Shape;1631;p32"/>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32" name="Google Shape;1632;p32"/>
            <p:cNvGrpSpPr/>
            <p:nvPr/>
          </p:nvGrpSpPr>
          <p:grpSpPr>
            <a:xfrm>
              <a:off x="8274238" y="3720600"/>
              <a:ext cx="292025" cy="292575"/>
              <a:chOff x="7353050" y="316275"/>
              <a:chExt cx="292025" cy="292575"/>
            </a:xfrm>
          </p:grpSpPr>
          <p:sp>
            <p:nvSpPr>
              <p:cNvPr id="1633" name="Google Shape;1633;p32"/>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4" name="Google Shape;1634;p32"/>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5" name="Google Shape;1635;p32"/>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6" name="Google Shape;1636;p32"/>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37" name="Google Shape;1637;p32"/>
            <p:cNvGrpSpPr/>
            <p:nvPr/>
          </p:nvGrpSpPr>
          <p:grpSpPr>
            <a:xfrm>
              <a:off x="8332763" y="3212475"/>
              <a:ext cx="175000" cy="175000"/>
              <a:chOff x="8792300" y="321275"/>
              <a:chExt cx="175000" cy="175000"/>
            </a:xfrm>
          </p:grpSpPr>
          <p:sp>
            <p:nvSpPr>
              <p:cNvPr id="1638" name="Google Shape;1638;p32"/>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9" name="Google Shape;1639;p32"/>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0" name="Google Shape;1640;p32"/>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1" name="Google Shape;1641;p32"/>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642" name="Google Shape;1642;p32"/>
            <p:cNvCxnSpPr/>
            <p:nvPr/>
          </p:nvCxnSpPr>
          <p:spPr>
            <a:xfrm>
              <a:off x="723725" y="613"/>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1643" name="Google Shape;1643;p32"/>
            <p:cNvGrpSpPr/>
            <p:nvPr/>
          </p:nvGrpSpPr>
          <p:grpSpPr>
            <a:xfrm rot="10800000">
              <a:off x="432850" y="291788"/>
              <a:ext cx="581800" cy="582350"/>
              <a:chOff x="8064275" y="887850"/>
              <a:chExt cx="581800" cy="582350"/>
            </a:xfrm>
          </p:grpSpPr>
          <p:sp>
            <p:nvSpPr>
              <p:cNvPr id="1644" name="Google Shape;1644;p32"/>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5" name="Google Shape;1645;p32"/>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6" name="Google Shape;1646;p32"/>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7" name="Google Shape;1647;p32"/>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8" name="Google Shape;1648;p32"/>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9" name="Google Shape;1649;p32"/>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50" name="Google Shape;1650;p32"/>
            <p:cNvGrpSpPr/>
            <p:nvPr/>
          </p:nvGrpSpPr>
          <p:grpSpPr>
            <a:xfrm rot="10800000">
              <a:off x="577738" y="1153138"/>
              <a:ext cx="292025" cy="292575"/>
              <a:chOff x="7353050" y="316275"/>
              <a:chExt cx="292025" cy="292575"/>
            </a:xfrm>
          </p:grpSpPr>
          <p:sp>
            <p:nvSpPr>
              <p:cNvPr id="1651" name="Google Shape;1651;p32"/>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2" name="Google Shape;1652;p32"/>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3" name="Google Shape;1653;p32"/>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4" name="Google Shape;1654;p32"/>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55" name="Google Shape;1655;p32"/>
            <p:cNvGrpSpPr/>
            <p:nvPr/>
          </p:nvGrpSpPr>
          <p:grpSpPr>
            <a:xfrm rot="10800000">
              <a:off x="636238" y="1778838"/>
              <a:ext cx="175000" cy="175000"/>
              <a:chOff x="8792300" y="321275"/>
              <a:chExt cx="175000" cy="175000"/>
            </a:xfrm>
          </p:grpSpPr>
          <p:sp>
            <p:nvSpPr>
              <p:cNvPr id="1656" name="Google Shape;1656;p32"/>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7" name="Google Shape;1657;p32"/>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8" name="Google Shape;1658;p32"/>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9" name="Google Shape;1659;p32"/>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60" name="Google Shape;1660;p32"/>
            <p:cNvGrpSpPr/>
            <p:nvPr/>
          </p:nvGrpSpPr>
          <p:grpSpPr>
            <a:xfrm>
              <a:off x="432850" y="2003163"/>
              <a:ext cx="175013" cy="27000"/>
              <a:chOff x="5662375" y="212375"/>
              <a:chExt cx="175013" cy="27000"/>
            </a:xfrm>
          </p:grpSpPr>
          <p:sp>
            <p:nvSpPr>
              <p:cNvPr id="1661" name="Google Shape;1661;p32"/>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2" name="Google Shape;1662;p32"/>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3" name="Google Shape;1663;p32"/>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64" name="Google Shape;1664;p32"/>
            <p:cNvGrpSpPr/>
            <p:nvPr/>
          </p:nvGrpSpPr>
          <p:grpSpPr>
            <a:xfrm>
              <a:off x="788100" y="208488"/>
              <a:ext cx="175013" cy="27000"/>
              <a:chOff x="5662375" y="212375"/>
              <a:chExt cx="175013" cy="27000"/>
            </a:xfrm>
          </p:grpSpPr>
          <p:sp>
            <p:nvSpPr>
              <p:cNvPr id="1665" name="Google Shape;1665;p32"/>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6" name="Google Shape;1666;p32"/>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7" name="Google Shape;1667;p32"/>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68" name="Google Shape;1668;p32"/>
            <p:cNvGrpSpPr/>
            <p:nvPr/>
          </p:nvGrpSpPr>
          <p:grpSpPr>
            <a:xfrm>
              <a:off x="8129350" y="4988725"/>
              <a:ext cx="175013" cy="27000"/>
              <a:chOff x="5662375" y="212375"/>
              <a:chExt cx="175013" cy="27000"/>
            </a:xfrm>
          </p:grpSpPr>
          <p:sp>
            <p:nvSpPr>
              <p:cNvPr id="1669" name="Google Shape;1669;p32"/>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0" name="Google Shape;1670;p32"/>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1" name="Google Shape;1671;p32"/>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72" name="Google Shape;1672;p32"/>
            <p:cNvGrpSpPr/>
            <p:nvPr/>
          </p:nvGrpSpPr>
          <p:grpSpPr>
            <a:xfrm>
              <a:off x="8497550" y="3429425"/>
              <a:ext cx="175013" cy="27000"/>
              <a:chOff x="5662375" y="212375"/>
              <a:chExt cx="175013" cy="27000"/>
            </a:xfrm>
          </p:grpSpPr>
          <p:sp>
            <p:nvSpPr>
              <p:cNvPr id="1673" name="Google Shape;1673;p32"/>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4" name="Google Shape;1674;p32"/>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5" name="Google Shape;1675;p32"/>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676" name="Google Shape;1676;p32"/>
            <p:cNvCxnSpPr/>
            <p:nvPr/>
          </p:nvCxnSpPr>
          <p:spPr>
            <a:xfrm>
              <a:off x="8407225" y="0"/>
              <a:ext cx="0" cy="2160900"/>
            </a:xfrm>
            <a:prstGeom prst="straightConnector1">
              <a:avLst/>
            </a:prstGeom>
            <a:noFill/>
            <a:ln cap="flat" cmpd="sng" w="9525">
              <a:solidFill>
                <a:schemeClr val="dk1"/>
              </a:solidFill>
              <a:prstDash val="solid"/>
              <a:round/>
              <a:headEnd len="med" w="med" type="none"/>
              <a:tailEnd len="med" w="med" type="none"/>
            </a:ln>
          </p:spPr>
        </p:cxnSp>
        <p:cxnSp>
          <p:nvCxnSpPr>
            <p:cNvPr id="1677" name="Google Shape;1677;p32"/>
            <p:cNvCxnSpPr/>
            <p:nvPr/>
          </p:nvCxnSpPr>
          <p:spPr>
            <a:xfrm>
              <a:off x="718025" y="2985634"/>
              <a:ext cx="0" cy="2160900"/>
            </a:xfrm>
            <a:prstGeom prst="straightConnector1">
              <a:avLst/>
            </a:prstGeom>
            <a:noFill/>
            <a:ln cap="flat" cmpd="sng" w="9525">
              <a:solidFill>
                <a:schemeClr val="dk1"/>
              </a:solidFill>
              <a:prstDash val="solid"/>
              <a:round/>
              <a:headEnd len="med" w="med" type="none"/>
              <a:tailEnd len="med" w="med" type="none"/>
            </a:ln>
          </p:spPr>
        </p:cxnSp>
        <p:sp>
          <p:nvSpPr>
            <p:cNvPr id="1678" name="Google Shape;1678;p32"/>
            <p:cNvSpPr/>
            <p:nvPr/>
          </p:nvSpPr>
          <p:spPr>
            <a:xfrm>
              <a:off x="671825" y="458788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9" name="Google Shape;1679;p32"/>
            <p:cNvSpPr/>
            <p:nvPr/>
          </p:nvSpPr>
          <p:spPr>
            <a:xfrm>
              <a:off x="671825" y="394033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0" name="Google Shape;1680;p32"/>
            <p:cNvSpPr/>
            <p:nvPr/>
          </p:nvSpPr>
          <p:spPr>
            <a:xfrm>
              <a:off x="8361025" y="1453500"/>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1" name="Google Shape;1681;p32"/>
            <p:cNvSpPr/>
            <p:nvPr/>
          </p:nvSpPr>
          <p:spPr>
            <a:xfrm>
              <a:off x="8361025" y="234875"/>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75" name="Shape 175"/>
        <p:cNvGrpSpPr/>
        <p:nvPr/>
      </p:nvGrpSpPr>
      <p:grpSpPr>
        <a:xfrm>
          <a:off x="0" y="0"/>
          <a:ext cx="0" cy="0"/>
          <a:chOff x="0" y="0"/>
          <a:chExt cx="0" cy="0"/>
        </a:xfrm>
      </p:grpSpPr>
      <p:sp>
        <p:nvSpPr>
          <p:cNvPr id="176" name="Google Shape;176;p5"/>
          <p:cNvSpPr txBox="1"/>
          <p:nvPr>
            <p:ph type="title"/>
          </p:nvPr>
        </p:nvSpPr>
        <p:spPr>
          <a:xfrm>
            <a:off x="1807671" y="338325"/>
            <a:ext cx="5528700" cy="6126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a:lvl1pPr>
            <a:lvl2pPr lvl="1" rtl="0" algn="ctr">
              <a:spcBef>
                <a:spcPts val="0"/>
              </a:spcBef>
              <a:spcAft>
                <a:spcPts val="0"/>
              </a:spcAft>
              <a:buNone/>
              <a:defRPr/>
            </a:lvl2pPr>
            <a:lvl3pPr lvl="2" rtl="0" algn="ctr">
              <a:spcBef>
                <a:spcPts val="0"/>
              </a:spcBef>
              <a:spcAft>
                <a:spcPts val="0"/>
              </a:spcAft>
              <a:buNone/>
              <a:defRPr/>
            </a:lvl3pPr>
            <a:lvl4pPr lvl="3" rtl="0" algn="ctr">
              <a:spcBef>
                <a:spcPts val="0"/>
              </a:spcBef>
              <a:spcAft>
                <a:spcPts val="0"/>
              </a:spcAft>
              <a:buNone/>
              <a:defRPr/>
            </a:lvl4pPr>
            <a:lvl5pPr lvl="4" rtl="0" algn="ctr">
              <a:spcBef>
                <a:spcPts val="0"/>
              </a:spcBef>
              <a:spcAft>
                <a:spcPts val="0"/>
              </a:spcAft>
              <a:buNone/>
              <a:defRPr/>
            </a:lvl5pPr>
            <a:lvl6pPr lvl="5" rtl="0" algn="ctr">
              <a:spcBef>
                <a:spcPts val="0"/>
              </a:spcBef>
              <a:spcAft>
                <a:spcPts val="0"/>
              </a:spcAft>
              <a:buNone/>
              <a:defRPr/>
            </a:lvl6pPr>
            <a:lvl7pPr lvl="6" rtl="0" algn="ctr">
              <a:spcBef>
                <a:spcPts val="0"/>
              </a:spcBef>
              <a:spcAft>
                <a:spcPts val="0"/>
              </a:spcAft>
              <a:buNone/>
              <a:defRPr/>
            </a:lvl7pPr>
            <a:lvl8pPr lvl="7" rtl="0" algn="ctr">
              <a:spcBef>
                <a:spcPts val="0"/>
              </a:spcBef>
              <a:spcAft>
                <a:spcPts val="0"/>
              </a:spcAft>
              <a:buNone/>
              <a:defRPr/>
            </a:lvl8pPr>
            <a:lvl9pPr lvl="8" rtl="0" algn="ctr">
              <a:spcBef>
                <a:spcPts val="0"/>
              </a:spcBef>
              <a:spcAft>
                <a:spcPts val="0"/>
              </a:spcAft>
              <a:buNone/>
              <a:defRPr/>
            </a:lvl9pPr>
          </a:lstStyle>
          <a:p/>
        </p:txBody>
      </p:sp>
      <p:sp>
        <p:nvSpPr>
          <p:cNvPr id="177" name="Google Shape;177;p5"/>
          <p:cNvSpPr txBox="1"/>
          <p:nvPr>
            <p:ph idx="1" type="subTitle"/>
          </p:nvPr>
        </p:nvSpPr>
        <p:spPr>
          <a:xfrm>
            <a:off x="4956048" y="2532888"/>
            <a:ext cx="2084700" cy="136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178" name="Google Shape;178;p5"/>
          <p:cNvSpPr txBox="1"/>
          <p:nvPr>
            <p:ph idx="2" type="subTitle"/>
          </p:nvPr>
        </p:nvSpPr>
        <p:spPr>
          <a:xfrm>
            <a:off x="2093976" y="2532888"/>
            <a:ext cx="2084700" cy="136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179" name="Google Shape;179;p5"/>
          <p:cNvSpPr txBox="1"/>
          <p:nvPr>
            <p:ph idx="3" type="subTitle"/>
          </p:nvPr>
        </p:nvSpPr>
        <p:spPr>
          <a:xfrm>
            <a:off x="4956048" y="2221992"/>
            <a:ext cx="2084700" cy="2835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600">
                <a:solidFill>
                  <a:schemeClr val="accent1"/>
                </a:solidFill>
              </a:defRPr>
            </a:lvl2pPr>
            <a:lvl3pPr lvl="2" rtl="0" algn="ctr">
              <a:spcBef>
                <a:spcPts val="0"/>
              </a:spcBef>
              <a:spcAft>
                <a:spcPts val="0"/>
              </a:spcAft>
              <a:buNone/>
              <a:defRPr sz="1600">
                <a:solidFill>
                  <a:schemeClr val="accent1"/>
                </a:solidFill>
              </a:defRPr>
            </a:lvl3pPr>
            <a:lvl4pPr lvl="3" rtl="0" algn="ctr">
              <a:spcBef>
                <a:spcPts val="0"/>
              </a:spcBef>
              <a:spcAft>
                <a:spcPts val="0"/>
              </a:spcAft>
              <a:buNone/>
              <a:defRPr sz="1600">
                <a:solidFill>
                  <a:schemeClr val="accent1"/>
                </a:solidFill>
              </a:defRPr>
            </a:lvl4pPr>
            <a:lvl5pPr lvl="4" rtl="0" algn="ctr">
              <a:spcBef>
                <a:spcPts val="0"/>
              </a:spcBef>
              <a:spcAft>
                <a:spcPts val="0"/>
              </a:spcAft>
              <a:buNone/>
              <a:defRPr sz="1600">
                <a:solidFill>
                  <a:schemeClr val="accent1"/>
                </a:solidFill>
              </a:defRPr>
            </a:lvl5pPr>
            <a:lvl6pPr lvl="5" rtl="0" algn="ctr">
              <a:spcBef>
                <a:spcPts val="0"/>
              </a:spcBef>
              <a:spcAft>
                <a:spcPts val="0"/>
              </a:spcAft>
              <a:buNone/>
              <a:defRPr sz="1600">
                <a:solidFill>
                  <a:schemeClr val="accent1"/>
                </a:solidFill>
              </a:defRPr>
            </a:lvl6pPr>
            <a:lvl7pPr lvl="6" rtl="0" algn="ctr">
              <a:spcBef>
                <a:spcPts val="0"/>
              </a:spcBef>
              <a:spcAft>
                <a:spcPts val="0"/>
              </a:spcAft>
              <a:buNone/>
              <a:defRPr sz="1600">
                <a:solidFill>
                  <a:schemeClr val="accent1"/>
                </a:solidFill>
              </a:defRPr>
            </a:lvl7pPr>
            <a:lvl8pPr lvl="7" rtl="0" algn="ctr">
              <a:spcBef>
                <a:spcPts val="0"/>
              </a:spcBef>
              <a:spcAft>
                <a:spcPts val="0"/>
              </a:spcAft>
              <a:buNone/>
              <a:defRPr sz="1600">
                <a:solidFill>
                  <a:schemeClr val="accent1"/>
                </a:solidFill>
              </a:defRPr>
            </a:lvl8pPr>
            <a:lvl9pPr lvl="8" rtl="0" algn="ctr">
              <a:spcBef>
                <a:spcPts val="0"/>
              </a:spcBef>
              <a:spcAft>
                <a:spcPts val="0"/>
              </a:spcAft>
              <a:buNone/>
              <a:defRPr sz="1600">
                <a:solidFill>
                  <a:schemeClr val="accent1"/>
                </a:solidFill>
              </a:defRPr>
            </a:lvl9pPr>
          </a:lstStyle>
          <a:p/>
        </p:txBody>
      </p:sp>
      <p:sp>
        <p:nvSpPr>
          <p:cNvPr id="180" name="Google Shape;180;p5"/>
          <p:cNvSpPr txBox="1"/>
          <p:nvPr>
            <p:ph idx="4" type="subTitle"/>
          </p:nvPr>
        </p:nvSpPr>
        <p:spPr>
          <a:xfrm>
            <a:off x="2093976" y="2203704"/>
            <a:ext cx="2084700" cy="3108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600">
                <a:solidFill>
                  <a:schemeClr val="accent1"/>
                </a:solidFill>
              </a:defRPr>
            </a:lvl2pPr>
            <a:lvl3pPr lvl="2" rtl="0" algn="ctr">
              <a:spcBef>
                <a:spcPts val="0"/>
              </a:spcBef>
              <a:spcAft>
                <a:spcPts val="0"/>
              </a:spcAft>
              <a:buNone/>
              <a:defRPr sz="1600">
                <a:solidFill>
                  <a:schemeClr val="accent1"/>
                </a:solidFill>
              </a:defRPr>
            </a:lvl3pPr>
            <a:lvl4pPr lvl="3" rtl="0" algn="ctr">
              <a:spcBef>
                <a:spcPts val="0"/>
              </a:spcBef>
              <a:spcAft>
                <a:spcPts val="0"/>
              </a:spcAft>
              <a:buNone/>
              <a:defRPr sz="1600">
                <a:solidFill>
                  <a:schemeClr val="accent1"/>
                </a:solidFill>
              </a:defRPr>
            </a:lvl4pPr>
            <a:lvl5pPr lvl="4" rtl="0" algn="ctr">
              <a:spcBef>
                <a:spcPts val="0"/>
              </a:spcBef>
              <a:spcAft>
                <a:spcPts val="0"/>
              </a:spcAft>
              <a:buNone/>
              <a:defRPr sz="1600">
                <a:solidFill>
                  <a:schemeClr val="accent1"/>
                </a:solidFill>
              </a:defRPr>
            </a:lvl5pPr>
            <a:lvl6pPr lvl="5" rtl="0" algn="ctr">
              <a:spcBef>
                <a:spcPts val="0"/>
              </a:spcBef>
              <a:spcAft>
                <a:spcPts val="0"/>
              </a:spcAft>
              <a:buNone/>
              <a:defRPr sz="1600">
                <a:solidFill>
                  <a:schemeClr val="accent1"/>
                </a:solidFill>
              </a:defRPr>
            </a:lvl6pPr>
            <a:lvl7pPr lvl="6" rtl="0" algn="ctr">
              <a:spcBef>
                <a:spcPts val="0"/>
              </a:spcBef>
              <a:spcAft>
                <a:spcPts val="0"/>
              </a:spcAft>
              <a:buNone/>
              <a:defRPr sz="1600">
                <a:solidFill>
                  <a:schemeClr val="accent1"/>
                </a:solidFill>
              </a:defRPr>
            </a:lvl7pPr>
            <a:lvl8pPr lvl="7" rtl="0" algn="ctr">
              <a:spcBef>
                <a:spcPts val="0"/>
              </a:spcBef>
              <a:spcAft>
                <a:spcPts val="0"/>
              </a:spcAft>
              <a:buNone/>
              <a:defRPr sz="1600">
                <a:solidFill>
                  <a:schemeClr val="accent1"/>
                </a:solidFill>
              </a:defRPr>
            </a:lvl8pPr>
            <a:lvl9pPr lvl="8" rtl="0" algn="ctr">
              <a:spcBef>
                <a:spcPts val="0"/>
              </a:spcBef>
              <a:spcAft>
                <a:spcPts val="0"/>
              </a:spcAft>
              <a:buNone/>
              <a:defRPr sz="1600">
                <a:solidFill>
                  <a:schemeClr val="accent1"/>
                </a:solidFill>
              </a:defRPr>
            </a:lvl9pPr>
          </a:lstStyle>
          <a:p/>
        </p:txBody>
      </p:sp>
      <p:sp>
        <p:nvSpPr>
          <p:cNvPr id="181" name="Google Shape;181;p5"/>
          <p:cNvSpPr txBox="1"/>
          <p:nvPr>
            <p:ph hasCustomPrompt="1" idx="5" type="title"/>
          </p:nvPr>
        </p:nvSpPr>
        <p:spPr>
          <a:xfrm>
            <a:off x="2779776" y="1627632"/>
            <a:ext cx="722400" cy="4572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3000"/>
              <a:buNone/>
              <a:defRPr sz="3000"/>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sp>
        <p:nvSpPr>
          <p:cNvPr id="182" name="Google Shape;182;p5"/>
          <p:cNvSpPr txBox="1"/>
          <p:nvPr>
            <p:ph hasCustomPrompt="1" idx="6" type="title"/>
          </p:nvPr>
        </p:nvSpPr>
        <p:spPr>
          <a:xfrm>
            <a:off x="5641848" y="1627632"/>
            <a:ext cx="722400" cy="4572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3000"/>
              <a:buNone/>
              <a:defRPr sz="3000"/>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grpSp>
        <p:nvGrpSpPr>
          <p:cNvPr id="183" name="Google Shape;183;p5"/>
          <p:cNvGrpSpPr/>
          <p:nvPr/>
        </p:nvGrpSpPr>
        <p:grpSpPr>
          <a:xfrm>
            <a:off x="432850" y="0"/>
            <a:ext cx="8278300" cy="5165700"/>
            <a:chOff x="432850" y="0"/>
            <a:chExt cx="8278300" cy="5165700"/>
          </a:xfrm>
        </p:grpSpPr>
        <p:cxnSp>
          <p:nvCxnSpPr>
            <p:cNvPr id="184" name="Google Shape;184;p5"/>
            <p:cNvCxnSpPr/>
            <p:nvPr/>
          </p:nvCxnSpPr>
          <p:spPr>
            <a:xfrm rot="10800000">
              <a:off x="8420275" y="2664300"/>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185" name="Google Shape;185;p5"/>
            <p:cNvGrpSpPr/>
            <p:nvPr/>
          </p:nvGrpSpPr>
          <p:grpSpPr>
            <a:xfrm>
              <a:off x="8129350" y="4292175"/>
              <a:ext cx="581800" cy="582350"/>
              <a:chOff x="8064275" y="887850"/>
              <a:chExt cx="581800" cy="582350"/>
            </a:xfrm>
          </p:grpSpPr>
          <p:sp>
            <p:nvSpPr>
              <p:cNvPr id="186" name="Google Shape;186;p5"/>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5"/>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5"/>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5"/>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5"/>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5"/>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2" name="Google Shape;192;p5"/>
            <p:cNvGrpSpPr/>
            <p:nvPr/>
          </p:nvGrpSpPr>
          <p:grpSpPr>
            <a:xfrm>
              <a:off x="8274238" y="3720600"/>
              <a:ext cx="292025" cy="292575"/>
              <a:chOff x="7353050" y="316275"/>
              <a:chExt cx="292025" cy="292575"/>
            </a:xfrm>
          </p:grpSpPr>
          <p:sp>
            <p:nvSpPr>
              <p:cNvPr id="193" name="Google Shape;193;p5"/>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5"/>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5"/>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5"/>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7" name="Google Shape;197;p5"/>
            <p:cNvGrpSpPr/>
            <p:nvPr/>
          </p:nvGrpSpPr>
          <p:grpSpPr>
            <a:xfrm>
              <a:off x="8332763" y="3212475"/>
              <a:ext cx="175000" cy="175000"/>
              <a:chOff x="8792300" y="321275"/>
              <a:chExt cx="175000" cy="175000"/>
            </a:xfrm>
          </p:grpSpPr>
          <p:sp>
            <p:nvSpPr>
              <p:cNvPr id="198" name="Google Shape;198;p5"/>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5"/>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5"/>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5"/>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202" name="Google Shape;202;p5"/>
            <p:cNvCxnSpPr/>
            <p:nvPr/>
          </p:nvCxnSpPr>
          <p:spPr>
            <a:xfrm>
              <a:off x="723725" y="613"/>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203" name="Google Shape;203;p5"/>
            <p:cNvGrpSpPr/>
            <p:nvPr/>
          </p:nvGrpSpPr>
          <p:grpSpPr>
            <a:xfrm rot="10800000">
              <a:off x="432850" y="291788"/>
              <a:ext cx="581800" cy="582350"/>
              <a:chOff x="8064275" y="887850"/>
              <a:chExt cx="581800" cy="582350"/>
            </a:xfrm>
          </p:grpSpPr>
          <p:sp>
            <p:nvSpPr>
              <p:cNvPr id="204" name="Google Shape;204;p5"/>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5"/>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5"/>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5"/>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5"/>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5"/>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0" name="Google Shape;210;p5"/>
            <p:cNvGrpSpPr/>
            <p:nvPr/>
          </p:nvGrpSpPr>
          <p:grpSpPr>
            <a:xfrm rot="10800000">
              <a:off x="577738" y="1153138"/>
              <a:ext cx="292025" cy="292575"/>
              <a:chOff x="7353050" y="316275"/>
              <a:chExt cx="292025" cy="292575"/>
            </a:xfrm>
          </p:grpSpPr>
          <p:sp>
            <p:nvSpPr>
              <p:cNvPr id="211" name="Google Shape;211;p5"/>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5"/>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5"/>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5"/>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5" name="Google Shape;215;p5"/>
            <p:cNvGrpSpPr/>
            <p:nvPr/>
          </p:nvGrpSpPr>
          <p:grpSpPr>
            <a:xfrm rot="10800000">
              <a:off x="636238" y="1778838"/>
              <a:ext cx="175000" cy="175000"/>
              <a:chOff x="8792300" y="321275"/>
              <a:chExt cx="175000" cy="175000"/>
            </a:xfrm>
          </p:grpSpPr>
          <p:sp>
            <p:nvSpPr>
              <p:cNvPr id="216" name="Google Shape;216;p5"/>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5"/>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5"/>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5"/>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0" name="Google Shape;220;p5"/>
            <p:cNvGrpSpPr/>
            <p:nvPr/>
          </p:nvGrpSpPr>
          <p:grpSpPr>
            <a:xfrm>
              <a:off x="432850" y="2003163"/>
              <a:ext cx="175013" cy="27000"/>
              <a:chOff x="5662375" y="212375"/>
              <a:chExt cx="175013" cy="27000"/>
            </a:xfrm>
          </p:grpSpPr>
          <p:sp>
            <p:nvSpPr>
              <p:cNvPr id="221" name="Google Shape;221;p5"/>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5"/>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5"/>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4" name="Google Shape;224;p5"/>
            <p:cNvGrpSpPr/>
            <p:nvPr/>
          </p:nvGrpSpPr>
          <p:grpSpPr>
            <a:xfrm>
              <a:off x="788100" y="208488"/>
              <a:ext cx="175013" cy="27000"/>
              <a:chOff x="5662375" y="212375"/>
              <a:chExt cx="175013" cy="27000"/>
            </a:xfrm>
          </p:grpSpPr>
          <p:sp>
            <p:nvSpPr>
              <p:cNvPr id="225" name="Google Shape;225;p5"/>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5"/>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5"/>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8" name="Google Shape;228;p5"/>
            <p:cNvGrpSpPr/>
            <p:nvPr/>
          </p:nvGrpSpPr>
          <p:grpSpPr>
            <a:xfrm>
              <a:off x="8129350" y="4988725"/>
              <a:ext cx="175013" cy="27000"/>
              <a:chOff x="5662375" y="212375"/>
              <a:chExt cx="175013" cy="27000"/>
            </a:xfrm>
          </p:grpSpPr>
          <p:sp>
            <p:nvSpPr>
              <p:cNvPr id="229" name="Google Shape;229;p5"/>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5"/>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5"/>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2" name="Google Shape;232;p5"/>
            <p:cNvGrpSpPr/>
            <p:nvPr/>
          </p:nvGrpSpPr>
          <p:grpSpPr>
            <a:xfrm>
              <a:off x="8497550" y="3429425"/>
              <a:ext cx="175013" cy="27000"/>
              <a:chOff x="5662375" y="212375"/>
              <a:chExt cx="175013" cy="27000"/>
            </a:xfrm>
          </p:grpSpPr>
          <p:sp>
            <p:nvSpPr>
              <p:cNvPr id="233" name="Google Shape;233;p5"/>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5"/>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5"/>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236" name="Google Shape;236;p5"/>
            <p:cNvCxnSpPr/>
            <p:nvPr/>
          </p:nvCxnSpPr>
          <p:spPr>
            <a:xfrm>
              <a:off x="8407225" y="0"/>
              <a:ext cx="0" cy="2160900"/>
            </a:xfrm>
            <a:prstGeom prst="straightConnector1">
              <a:avLst/>
            </a:prstGeom>
            <a:noFill/>
            <a:ln cap="flat" cmpd="sng" w="9525">
              <a:solidFill>
                <a:schemeClr val="dk1"/>
              </a:solidFill>
              <a:prstDash val="solid"/>
              <a:round/>
              <a:headEnd len="med" w="med" type="none"/>
              <a:tailEnd len="med" w="med" type="none"/>
            </a:ln>
          </p:spPr>
        </p:cxnSp>
        <p:cxnSp>
          <p:nvCxnSpPr>
            <p:cNvPr id="237" name="Google Shape;237;p5"/>
            <p:cNvCxnSpPr/>
            <p:nvPr/>
          </p:nvCxnSpPr>
          <p:spPr>
            <a:xfrm>
              <a:off x="718025" y="2985634"/>
              <a:ext cx="0" cy="2160900"/>
            </a:xfrm>
            <a:prstGeom prst="straightConnector1">
              <a:avLst/>
            </a:prstGeom>
            <a:noFill/>
            <a:ln cap="flat" cmpd="sng" w="9525">
              <a:solidFill>
                <a:schemeClr val="dk1"/>
              </a:solidFill>
              <a:prstDash val="solid"/>
              <a:round/>
              <a:headEnd len="med" w="med" type="none"/>
              <a:tailEnd len="med" w="med" type="none"/>
            </a:ln>
          </p:spPr>
        </p:cxnSp>
        <p:sp>
          <p:nvSpPr>
            <p:cNvPr id="238" name="Google Shape;238;p5"/>
            <p:cNvSpPr/>
            <p:nvPr/>
          </p:nvSpPr>
          <p:spPr>
            <a:xfrm>
              <a:off x="671825" y="458788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5"/>
            <p:cNvSpPr/>
            <p:nvPr/>
          </p:nvSpPr>
          <p:spPr>
            <a:xfrm>
              <a:off x="671825" y="394033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5"/>
            <p:cNvSpPr/>
            <p:nvPr/>
          </p:nvSpPr>
          <p:spPr>
            <a:xfrm>
              <a:off x="8361025" y="1453500"/>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5"/>
            <p:cNvSpPr/>
            <p:nvPr/>
          </p:nvSpPr>
          <p:spPr>
            <a:xfrm>
              <a:off x="8361025" y="234875"/>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42" name="Shape 242"/>
        <p:cNvGrpSpPr/>
        <p:nvPr/>
      </p:nvGrpSpPr>
      <p:grpSpPr>
        <a:xfrm>
          <a:off x="0" y="0"/>
          <a:ext cx="0" cy="0"/>
          <a:chOff x="0" y="0"/>
          <a:chExt cx="0" cy="0"/>
        </a:xfrm>
      </p:grpSpPr>
      <p:sp>
        <p:nvSpPr>
          <p:cNvPr id="243" name="Google Shape;243;p6"/>
          <p:cNvSpPr txBox="1"/>
          <p:nvPr>
            <p:ph type="title"/>
          </p:nvPr>
        </p:nvSpPr>
        <p:spPr>
          <a:xfrm>
            <a:off x="1823475" y="338328"/>
            <a:ext cx="5496900" cy="572700"/>
          </a:xfrm>
          <a:prstGeom prst="rect">
            <a:avLst/>
          </a:prstGeom>
        </p:spPr>
        <p:txBody>
          <a:bodyPr anchorCtr="0" anchor="t" bIns="91425" lIns="91425" spcFirstLastPara="1" rIns="91425" wrap="square" tIns="91425">
            <a:noAutofit/>
          </a:bodyPr>
          <a:lstStyle>
            <a:lvl1pPr lvl="0" algn="ctr">
              <a:spcBef>
                <a:spcPts val="0"/>
              </a:spcBef>
              <a:spcAft>
                <a:spcPts val="0"/>
              </a:spcAft>
              <a:buSzPts val="2800"/>
              <a:buNone/>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p:txBody>
      </p:sp>
      <p:grpSp>
        <p:nvGrpSpPr>
          <p:cNvPr id="244" name="Google Shape;244;p6"/>
          <p:cNvGrpSpPr/>
          <p:nvPr/>
        </p:nvGrpSpPr>
        <p:grpSpPr>
          <a:xfrm>
            <a:off x="432850" y="0"/>
            <a:ext cx="8278300" cy="5165700"/>
            <a:chOff x="432850" y="0"/>
            <a:chExt cx="8278300" cy="5165700"/>
          </a:xfrm>
        </p:grpSpPr>
        <p:cxnSp>
          <p:nvCxnSpPr>
            <p:cNvPr id="245" name="Google Shape;245;p6"/>
            <p:cNvCxnSpPr/>
            <p:nvPr/>
          </p:nvCxnSpPr>
          <p:spPr>
            <a:xfrm rot="10800000">
              <a:off x="8420275" y="2664300"/>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246" name="Google Shape;246;p6"/>
            <p:cNvGrpSpPr/>
            <p:nvPr/>
          </p:nvGrpSpPr>
          <p:grpSpPr>
            <a:xfrm>
              <a:off x="8129350" y="4292175"/>
              <a:ext cx="581800" cy="582350"/>
              <a:chOff x="8064275" y="887850"/>
              <a:chExt cx="581800" cy="582350"/>
            </a:xfrm>
          </p:grpSpPr>
          <p:sp>
            <p:nvSpPr>
              <p:cNvPr id="247" name="Google Shape;247;p6"/>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6"/>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6"/>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6"/>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6"/>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6"/>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3" name="Google Shape;253;p6"/>
            <p:cNvGrpSpPr/>
            <p:nvPr/>
          </p:nvGrpSpPr>
          <p:grpSpPr>
            <a:xfrm>
              <a:off x="8274238" y="3720600"/>
              <a:ext cx="292025" cy="292575"/>
              <a:chOff x="7353050" y="316275"/>
              <a:chExt cx="292025" cy="292575"/>
            </a:xfrm>
          </p:grpSpPr>
          <p:sp>
            <p:nvSpPr>
              <p:cNvPr id="254" name="Google Shape;254;p6"/>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6"/>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6"/>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6"/>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8" name="Google Shape;258;p6"/>
            <p:cNvGrpSpPr/>
            <p:nvPr/>
          </p:nvGrpSpPr>
          <p:grpSpPr>
            <a:xfrm>
              <a:off x="8332763" y="3212475"/>
              <a:ext cx="175000" cy="175000"/>
              <a:chOff x="8792300" y="321275"/>
              <a:chExt cx="175000" cy="175000"/>
            </a:xfrm>
          </p:grpSpPr>
          <p:sp>
            <p:nvSpPr>
              <p:cNvPr id="259" name="Google Shape;259;p6"/>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6"/>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6"/>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6"/>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263" name="Google Shape;263;p6"/>
            <p:cNvCxnSpPr/>
            <p:nvPr/>
          </p:nvCxnSpPr>
          <p:spPr>
            <a:xfrm>
              <a:off x="723725" y="613"/>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264" name="Google Shape;264;p6"/>
            <p:cNvGrpSpPr/>
            <p:nvPr/>
          </p:nvGrpSpPr>
          <p:grpSpPr>
            <a:xfrm rot="10800000">
              <a:off x="432850" y="291788"/>
              <a:ext cx="581800" cy="582350"/>
              <a:chOff x="8064275" y="887850"/>
              <a:chExt cx="581800" cy="582350"/>
            </a:xfrm>
          </p:grpSpPr>
          <p:sp>
            <p:nvSpPr>
              <p:cNvPr id="265" name="Google Shape;265;p6"/>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6"/>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6"/>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6"/>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6"/>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6"/>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71" name="Google Shape;271;p6"/>
            <p:cNvGrpSpPr/>
            <p:nvPr/>
          </p:nvGrpSpPr>
          <p:grpSpPr>
            <a:xfrm rot="10800000">
              <a:off x="577738" y="1153138"/>
              <a:ext cx="292025" cy="292575"/>
              <a:chOff x="7353050" y="316275"/>
              <a:chExt cx="292025" cy="292575"/>
            </a:xfrm>
          </p:grpSpPr>
          <p:sp>
            <p:nvSpPr>
              <p:cNvPr id="272" name="Google Shape;272;p6"/>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6"/>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6"/>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6"/>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76" name="Google Shape;276;p6"/>
            <p:cNvGrpSpPr/>
            <p:nvPr/>
          </p:nvGrpSpPr>
          <p:grpSpPr>
            <a:xfrm rot="10800000">
              <a:off x="636238" y="1778838"/>
              <a:ext cx="175000" cy="175000"/>
              <a:chOff x="8792300" y="321275"/>
              <a:chExt cx="175000" cy="175000"/>
            </a:xfrm>
          </p:grpSpPr>
          <p:sp>
            <p:nvSpPr>
              <p:cNvPr id="277" name="Google Shape;277;p6"/>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6"/>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6"/>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6"/>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81" name="Google Shape;281;p6"/>
            <p:cNvGrpSpPr/>
            <p:nvPr/>
          </p:nvGrpSpPr>
          <p:grpSpPr>
            <a:xfrm>
              <a:off x="432850" y="2003163"/>
              <a:ext cx="175013" cy="27000"/>
              <a:chOff x="5662375" y="212375"/>
              <a:chExt cx="175013" cy="27000"/>
            </a:xfrm>
          </p:grpSpPr>
          <p:sp>
            <p:nvSpPr>
              <p:cNvPr id="282" name="Google Shape;282;p6"/>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6"/>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6"/>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85" name="Google Shape;285;p6"/>
            <p:cNvGrpSpPr/>
            <p:nvPr/>
          </p:nvGrpSpPr>
          <p:grpSpPr>
            <a:xfrm>
              <a:off x="788100" y="208488"/>
              <a:ext cx="175013" cy="27000"/>
              <a:chOff x="5662375" y="212375"/>
              <a:chExt cx="175013" cy="27000"/>
            </a:xfrm>
          </p:grpSpPr>
          <p:sp>
            <p:nvSpPr>
              <p:cNvPr id="286" name="Google Shape;286;p6"/>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6"/>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6"/>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89" name="Google Shape;289;p6"/>
            <p:cNvGrpSpPr/>
            <p:nvPr/>
          </p:nvGrpSpPr>
          <p:grpSpPr>
            <a:xfrm>
              <a:off x="8129350" y="4988725"/>
              <a:ext cx="175013" cy="27000"/>
              <a:chOff x="5662375" y="212375"/>
              <a:chExt cx="175013" cy="27000"/>
            </a:xfrm>
          </p:grpSpPr>
          <p:sp>
            <p:nvSpPr>
              <p:cNvPr id="290" name="Google Shape;290;p6"/>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6"/>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6"/>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93" name="Google Shape;293;p6"/>
            <p:cNvGrpSpPr/>
            <p:nvPr/>
          </p:nvGrpSpPr>
          <p:grpSpPr>
            <a:xfrm>
              <a:off x="8497550" y="3429425"/>
              <a:ext cx="175013" cy="27000"/>
              <a:chOff x="5662375" y="212375"/>
              <a:chExt cx="175013" cy="27000"/>
            </a:xfrm>
          </p:grpSpPr>
          <p:sp>
            <p:nvSpPr>
              <p:cNvPr id="294" name="Google Shape;294;p6"/>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6"/>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6"/>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297" name="Google Shape;297;p6"/>
            <p:cNvCxnSpPr/>
            <p:nvPr/>
          </p:nvCxnSpPr>
          <p:spPr>
            <a:xfrm>
              <a:off x="8407225" y="0"/>
              <a:ext cx="0" cy="2160900"/>
            </a:xfrm>
            <a:prstGeom prst="straightConnector1">
              <a:avLst/>
            </a:prstGeom>
            <a:noFill/>
            <a:ln cap="flat" cmpd="sng" w="9525">
              <a:solidFill>
                <a:schemeClr val="dk1"/>
              </a:solidFill>
              <a:prstDash val="solid"/>
              <a:round/>
              <a:headEnd len="med" w="med" type="none"/>
              <a:tailEnd len="med" w="med" type="none"/>
            </a:ln>
          </p:spPr>
        </p:cxnSp>
        <p:cxnSp>
          <p:nvCxnSpPr>
            <p:cNvPr id="298" name="Google Shape;298;p6"/>
            <p:cNvCxnSpPr/>
            <p:nvPr/>
          </p:nvCxnSpPr>
          <p:spPr>
            <a:xfrm>
              <a:off x="718025" y="2985634"/>
              <a:ext cx="0" cy="2160900"/>
            </a:xfrm>
            <a:prstGeom prst="straightConnector1">
              <a:avLst/>
            </a:prstGeom>
            <a:noFill/>
            <a:ln cap="flat" cmpd="sng" w="9525">
              <a:solidFill>
                <a:schemeClr val="dk1"/>
              </a:solidFill>
              <a:prstDash val="solid"/>
              <a:round/>
              <a:headEnd len="med" w="med" type="none"/>
              <a:tailEnd len="med" w="med" type="none"/>
            </a:ln>
          </p:spPr>
        </p:cxnSp>
        <p:sp>
          <p:nvSpPr>
            <p:cNvPr id="299" name="Google Shape;299;p6"/>
            <p:cNvSpPr/>
            <p:nvPr/>
          </p:nvSpPr>
          <p:spPr>
            <a:xfrm>
              <a:off x="671825" y="458788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6"/>
            <p:cNvSpPr/>
            <p:nvPr/>
          </p:nvSpPr>
          <p:spPr>
            <a:xfrm>
              <a:off x="671825" y="394033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6"/>
            <p:cNvSpPr/>
            <p:nvPr/>
          </p:nvSpPr>
          <p:spPr>
            <a:xfrm>
              <a:off x="8361025" y="1453500"/>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6"/>
            <p:cNvSpPr/>
            <p:nvPr/>
          </p:nvSpPr>
          <p:spPr>
            <a:xfrm>
              <a:off x="8361025" y="234875"/>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03" name="Shape 303"/>
        <p:cNvGrpSpPr/>
        <p:nvPr/>
      </p:nvGrpSpPr>
      <p:grpSpPr>
        <a:xfrm>
          <a:off x="0" y="0"/>
          <a:ext cx="0" cy="0"/>
          <a:chOff x="0" y="0"/>
          <a:chExt cx="0" cy="0"/>
        </a:xfrm>
      </p:grpSpPr>
      <p:sp>
        <p:nvSpPr>
          <p:cNvPr id="304" name="Google Shape;304;p7"/>
          <p:cNvSpPr txBox="1"/>
          <p:nvPr>
            <p:ph idx="1" type="subTitle"/>
          </p:nvPr>
        </p:nvSpPr>
        <p:spPr>
          <a:xfrm>
            <a:off x="804672" y="1984248"/>
            <a:ext cx="3291900" cy="1371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None/>
              <a:defRPr sz="1900">
                <a:solidFill>
                  <a:schemeClr val="dk2"/>
                </a:solidFill>
                <a:latin typeface="Barlow Semi Condensed"/>
                <a:ea typeface="Barlow Semi Condensed"/>
                <a:cs typeface="Barlow Semi Condensed"/>
                <a:sym typeface="Barlow Semi Condensed"/>
              </a:defRPr>
            </a:lvl1pPr>
            <a:lvl2pPr lvl="1">
              <a:spcBef>
                <a:spcPts val="0"/>
              </a:spcBef>
              <a:spcAft>
                <a:spcPts val="0"/>
              </a:spcAft>
              <a:buNone/>
              <a:defRPr sz="1900">
                <a:solidFill>
                  <a:schemeClr val="dk2"/>
                </a:solidFill>
                <a:latin typeface="Barlow Semi Condensed"/>
                <a:ea typeface="Barlow Semi Condensed"/>
                <a:cs typeface="Barlow Semi Condensed"/>
                <a:sym typeface="Barlow Semi Condensed"/>
              </a:defRPr>
            </a:lvl2pPr>
            <a:lvl3pPr lvl="2">
              <a:spcBef>
                <a:spcPts val="0"/>
              </a:spcBef>
              <a:spcAft>
                <a:spcPts val="0"/>
              </a:spcAft>
              <a:buNone/>
              <a:defRPr sz="1900">
                <a:solidFill>
                  <a:schemeClr val="dk2"/>
                </a:solidFill>
                <a:latin typeface="Barlow Semi Condensed"/>
                <a:ea typeface="Barlow Semi Condensed"/>
                <a:cs typeface="Barlow Semi Condensed"/>
                <a:sym typeface="Barlow Semi Condensed"/>
              </a:defRPr>
            </a:lvl3pPr>
            <a:lvl4pPr lvl="3">
              <a:spcBef>
                <a:spcPts val="0"/>
              </a:spcBef>
              <a:spcAft>
                <a:spcPts val="0"/>
              </a:spcAft>
              <a:buNone/>
              <a:defRPr sz="1900">
                <a:solidFill>
                  <a:schemeClr val="dk2"/>
                </a:solidFill>
                <a:latin typeface="Barlow Semi Condensed"/>
                <a:ea typeface="Barlow Semi Condensed"/>
                <a:cs typeface="Barlow Semi Condensed"/>
                <a:sym typeface="Barlow Semi Condensed"/>
              </a:defRPr>
            </a:lvl4pPr>
            <a:lvl5pPr lvl="4">
              <a:spcBef>
                <a:spcPts val="0"/>
              </a:spcBef>
              <a:spcAft>
                <a:spcPts val="0"/>
              </a:spcAft>
              <a:buNone/>
              <a:defRPr sz="1900">
                <a:solidFill>
                  <a:schemeClr val="dk2"/>
                </a:solidFill>
                <a:latin typeface="Barlow Semi Condensed"/>
                <a:ea typeface="Barlow Semi Condensed"/>
                <a:cs typeface="Barlow Semi Condensed"/>
                <a:sym typeface="Barlow Semi Condensed"/>
              </a:defRPr>
            </a:lvl5pPr>
            <a:lvl6pPr lvl="5">
              <a:spcBef>
                <a:spcPts val="0"/>
              </a:spcBef>
              <a:spcAft>
                <a:spcPts val="0"/>
              </a:spcAft>
              <a:buNone/>
              <a:defRPr sz="1900">
                <a:solidFill>
                  <a:schemeClr val="dk2"/>
                </a:solidFill>
                <a:latin typeface="Barlow Semi Condensed"/>
                <a:ea typeface="Barlow Semi Condensed"/>
                <a:cs typeface="Barlow Semi Condensed"/>
                <a:sym typeface="Barlow Semi Condensed"/>
              </a:defRPr>
            </a:lvl6pPr>
            <a:lvl7pPr lvl="6">
              <a:spcBef>
                <a:spcPts val="0"/>
              </a:spcBef>
              <a:spcAft>
                <a:spcPts val="0"/>
              </a:spcAft>
              <a:buNone/>
              <a:defRPr sz="1900">
                <a:solidFill>
                  <a:schemeClr val="dk2"/>
                </a:solidFill>
                <a:latin typeface="Barlow Semi Condensed"/>
                <a:ea typeface="Barlow Semi Condensed"/>
                <a:cs typeface="Barlow Semi Condensed"/>
                <a:sym typeface="Barlow Semi Condensed"/>
              </a:defRPr>
            </a:lvl7pPr>
            <a:lvl8pPr lvl="7">
              <a:spcBef>
                <a:spcPts val="0"/>
              </a:spcBef>
              <a:spcAft>
                <a:spcPts val="0"/>
              </a:spcAft>
              <a:buNone/>
              <a:defRPr sz="1900">
                <a:solidFill>
                  <a:schemeClr val="dk2"/>
                </a:solidFill>
                <a:latin typeface="Barlow Semi Condensed"/>
                <a:ea typeface="Barlow Semi Condensed"/>
                <a:cs typeface="Barlow Semi Condensed"/>
                <a:sym typeface="Barlow Semi Condensed"/>
              </a:defRPr>
            </a:lvl8pPr>
            <a:lvl9pPr lvl="8">
              <a:spcBef>
                <a:spcPts val="0"/>
              </a:spcBef>
              <a:spcAft>
                <a:spcPts val="0"/>
              </a:spcAft>
              <a:buNone/>
              <a:defRPr sz="1900">
                <a:solidFill>
                  <a:schemeClr val="dk2"/>
                </a:solidFill>
                <a:latin typeface="Barlow Semi Condensed"/>
                <a:ea typeface="Barlow Semi Condensed"/>
                <a:cs typeface="Barlow Semi Condensed"/>
                <a:sym typeface="Barlow Semi Condensed"/>
              </a:defRPr>
            </a:lvl9pPr>
          </a:lstStyle>
          <a:p/>
        </p:txBody>
      </p:sp>
      <p:sp>
        <p:nvSpPr>
          <p:cNvPr id="305" name="Google Shape;305;p7"/>
          <p:cNvSpPr txBox="1"/>
          <p:nvPr>
            <p:ph type="title"/>
          </p:nvPr>
        </p:nvSpPr>
        <p:spPr>
          <a:xfrm>
            <a:off x="804672" y="3319272"/>
            <a:ext cx="3291900" cy="402300"/>
          </a:xfrm>
          <a:prstGeom prst="rect">
            <a:avLst/>
          </a:prstGeom>
        </p:spPr>
        <p:txBody>
          <a:bodyPr anchorCtr="0" anchor="b" bIns="91425" lIns="91425" spcFirstLastPara="1" rIns="91425" wrap="square" tIns="91425">
            <a:noAutofit/>
          </a:bodyPr>
          <a:lstStyle>
            <a:lvl1pPr lvl="0"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1pPr>
            <a:lvl2pPr lvl="1"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2pPr>
            <a:lvl3pPr lvl="2"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3pPr>
            <a:lvl4pPr lvl="3"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4pPr>
            <a:lvl5pPr lvl="4"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5pPr>
            <a:lvl6pPr lvl="5"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6pPr>
            <a:lvl7pPr lvl="6"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7pPr>
            <a:lvl8pPr lvl="7"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8pPr>
            <a:lvl9pPr lvl="8"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9pPr>
          </a:lstStyle>
          <a:p/>
        </p:txBody>
      </p:sp>
      <p:cxnSp>
        <p:nvCxnSpPr>
          <p:cNvPr id="306" name="Google Shape;306;p7"/>
          <p:cNvCxnSpPr/>
          <p:nvPr/>
        </p:nvCxnSpPr>
        <p:spPr>
          <a:xfrm>
            <a:off x="1645925" y="523125"/>
            <a:ext cx="1672500" cy="126000"/>
          </a:xfrm>
          <a:prstGeom prst="straightConnector1">
            <a:avLst/>
          </a:prstGeom>
          <a:noFill/>
          <a:ln cap="flat" cmpd="sng" w="9525">
            <a:solidFill>
              <a:schemeClr val="dk1"/>
            </a:solidFill>
            <a:prstDash val="solid"/>
            <a:round/>
            <a:headEnd len="med" w="med" type="none"/>
            <a:tailEnd len="med" w="med" type="none"/>
          </a:ln>
        </p:spPr>
      </p:cxnSp>
      <p:cxnSp>
        <p:nvCxnSpPr>
          <p:cNvPr id="307" name="Google Shape;307;p7"/>
          <p:cNvCxnSpPr/>
          <p:nvPr/>
        </p:nvCxnSpPr>
        <p:spPr>
          <a:xfrm flipH="1" rot="10800000">
            <a:off x="803050" y="529675"/>
            <a:ext cx="829500" cy="743400"/>
          </a:xfrm>
          <a:prstGeom prst="straightConnector1">
            <a:avLst/>
          </a:prstGeom>
          <a:noFill/>
          <a:ln cap="flat" cmpd="sng" w="9525">
            <a:solidFill>
              <a:schemeClr val="dk1"/>
            </a:solidFill>
            <a:prstDash val="solid"/>
            <a:round/>
            <a:headEnd len="med" w="med" type="none"/>
            <a:tailEnd len="med" w="med" type="none"/>
          </a:ln>
        </p:spPr>
      </p:cxnSp>
      <p:cxnSp>
        <p:nvCxnSpPr>
          <p:cNvPr id="308" name="Google Shape;308;p7"/>
          <p:cNvCxnSpPr/>
          <p:nvPr/>
        </p:nvCxnSpPr>
        <p:spPr>
          <a:xfrm>
            <a:off x="0" y="65200"/>
            <a:ext cx="796500" cy="1188000"/>
          </a:xfrm>
          <a:prstGeom prst="straightConnector1">
            <a:avLst/>
          </a:prstGeom>
          <a:noFill/>
          <a:ln cap="flat" cmpd="sng" w="9525">
            <a:solidFill>
              <a:schemeClr val="dk1"/>
            </a:solidFill>
            <a:prstDash val="solid"/>
            <a:round/>
            <a:headEnd len="med" w="med" type="none"/>
            <a:tailEnd len="med" w="med" type="none"/>
          </a:ln>
        </p:spPr>
      </p:cxnSp>
      <p:grpSp>
        <p:nvGrpSpPr>
          <p:cNvPr id="309" name="Google Shape;309;p7"/>
          <p:cNvGrpSpPr/>
          <p:nvPr/>
        </p:nvGrpSpPr>
        <p:grpSpPr>
          <a:xfrm flipH="1">
            <a:off x="499400" y="959675"/>
            <a:ext cx="581800" cy="582350"/>
            <a:chOff x="8064275" y="887850"/>
            <a:chExt cx="581800" cy="582350"/>
          </a:xfrm>
        </p:grpSpPr>
        <p:sp>
          <p:nvSpPr>
            <p:cNvPr id="310" name="Google Shape;310;p7"/>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7"/>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7"/>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7"/>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7"/>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7"/>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16" name="Google Shape;316;p7"/>
          <p:cNvGrpSpPr/>
          <p:nvPr/>
        </p:nvGrpSpPr>
        <p:grpSpPr>
          <a:xfrm flipH="1">
            <a:off x="1500400" y="388100"/>
            <a:ext cx="292025" cy="292575"/>
            <a:chOff x="7353050" y="316275"/>
            <a:chExt cx="292025" cy="292575"/>
          </a:xfrm>
        </p:grpSpPr>
        <p:sp>
          <p:nvSpPr>
            <p:cNvPr id="317" name="Google Shape;317;p7"/>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7"/>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7"/>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7"/>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21" name="Google Shape;321;p7"/>
          <p:cNvSpPr/>
          <p:nvPr/>
        </p:nvSpPr>
        <p:spPr>
          <a:xfrm flipH="1">
            <a:off x="3166281" y="497632"/>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7"/>
          <p:cNvSpPr/>
          <p:nvPr/>
        </p:nvSpPr>
        <p:spPr>
          <a:xfrm flipH="1">
            <a:off x="3164039" y="495100"/>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7"/>
          <p:cNvSpPr/>
          <p:nvPr/>
        </p:nvSpPr>
        <p:spPr>
          <a:xfrm flipH="1">
            <a:off x="3202780" y="534134"/>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7"/>
          <p:cNvSpPr/>
          <p:nvPr/>
        </p:nvSpPr>
        <p:spPr>
          <a:xfrm flipH="1">
            <a:off x="3200525" y="531602"/>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7"/>
          <p:cNvSpPr/>
          <p:nvPr/>
        </p:nvSpPr>
        <p:spPr>
          <a:xfrm flipH="1">
            <a:off x="3242641" y="573709"/>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7"/>
          <p:cNvSpPr/>
          <p:nvPr/>
        </p:nvSpPr>
        <p:spPr>
          <a:xfrm flipH="1">
            <a:off x="3240109" y="571467"/>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7" name="Google Shape;327;p7"/>
          <p:cNvGrpSpPr/>
          <p:nvPr/>
        </p:nvGrpSpPr>
        <p:grpSpPr>
          <a:xfrm flipH="1">
            <a:off x="3527112" y="361100"/>
            <a:ext cx="175013" cy="27000"/>
            <a:chOff x="5662375" y="212375"/>
            <a:chExt cx="175013" cy="27000"/>
          </a:xfrm>
        </p:grpSpPr>
        <p:sp>
          <p:nvSpPr>
            <p:cNvPr id="328" name="Google Shape;328;p7"/>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7"/>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7"/>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31" name="Google Shape;331;p7"/>
          <p:cNvGrpSpPr/>
          <p:nvPr/>
        </p:nvGrpSpPr>
        <p:grpSpPr>
          <a:xfrm flipH="1">
            <a:off x="480412" y="242700"/>
            <a:ext cx="175013" cy="27000"/>
            <a:chOff x="5662375" y="212375"/>
            <a:chExt cx="175013" cy="27000"/>
          </a:xfrm>
        </p:grpSpPr>
        <p:sp>
          <p:nvSpPr>
            <p:cNvPr id="332" name="Google Shape;332;p7"/>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7"/>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7"/>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35" name="Google Shape;335;p7"/>
          <p:cNvGrpSpPr/>
          <p:nvPr/>
        </p:nvGrpSpPr>
        <p:grpSpPr>
          <a:xfrm flipH="1">
            <a:off x="901712" y="1653625"/>
            <a:ext cx="175013" cy="27000"/>
            <a:chOff x="5662375" y="212375"/>
            <a:chExt cx="175013" cy="27000"/>
          </a:xfrm>
        </p:grpSpPr>
        <p:sp>
          <p:nvSpPr>
            <p:cNvPr id="336" name="Google Shape;336;p7"/>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7"/>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7"/>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339" name="Google Shape;339;p7"/>
          <p:cNvCxnSpPr/>
          <p:nvPr/>
        </p:nvCxnSpPr>
        <p:spPr>
          <a:xfrm>
            <a:off x="791400" y="4212400"/>
            <a:ext cx="1157100" cy="542700"/>
          </a:xfrm>
          <a:prstGeom prst="straightConnector1">
            <a:avLst/>
          </a:prstGeom>
          <a:noFill/>
          <a:ln cap="flat" cmpd="sng" w="9525">
            <a:solidFill>
              <a:schemeClr val="dk1"/>
            </a:solidFill>
            <a:prstDash val="solid"/>
            <a:round/>
            <a:headEnd len="med" w="med" type="none"/>
            <a:tailEnd len="med" w="med" type="none"/>
          </a:ln>
        </p:spPr>
      </p:cxnSp>
      <p:cxnSp>
        <p:nvCxnSpPr>
          <p:cNvPr id="340" name="Google Shape;340;p7"/>
          <p:cNvCxnSpPr/>
          <p:nvPr/>
        </p:nvCxnSpPr>
        <p:spPr>
          <a:xfrm flipH="1" rot="10800000">
            <a:off x="0" y="4220425"/>
            <a:ext cx="791400" cy="836400"/>
          </a:xfrm>
          <a:prstGeom prst="straightConnector1">
            <a:avLst/>
          </a:prstGeom>
          <a:noFill/>
          <a:ln cap="flat" cmpd="sng" w="9525">
            <a:solidFill>
              <a:schemeClr val="dk1"/>
            </a:solidFill>
            <a:prstDash val="solid"/>
            <a:round/>
            <a:headEnd len="med" w="med" type="none"/>
            <a:tailEnd len="med" w="med" type="none"/>
          </a:ln>
        </p:spPr>
      </p:cxnSp>
      <p:grpSp>
        <p:nvGrpSpPr>
          <p:cNvPr id="341" name="Google Shape;341;p7"/>
          <p:cNvGrpSpPr/>
          <p:nvPr/>
        </p:nvGrpSpPr>
        <p:grpSpPr>
          <a:xfrm rot="10800000">
            <a:off x="499400" y="3940925"/>
            <a:ext cx="581800" cy="582350"/>
            <a:chOff x="8064275" y="887850"/>
            <a:chExt cx="581800" cy="582350"/>
          </a:xfrm>
        </p:grpSpPr>
        <p:sp>
          <p:nvSpPr>
            <p:cNvPr id="342" name="Google Shape;342;p7"/>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7"/>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7"/>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7"/>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7"/>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7"/>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48" name="Google Shape;348;p7"/>
          <p:cNvGrpSpPr/>
          <p:nvPr/>
        </p:nvGrpSpPr>
        <p:grpSpPr>
          <a:xfrm rot="10800000">
            <a:off x="1819575" y="4586750"/>
            <a:ext cx="292025" cy="292575"/>
            <a:chOff x="7353050" y="316275"/>
            <a:chExt cx="292025" cy="292575"/>
          </a:xfrm>
        </p:grpSpPr>
        <p:sp>
          <p:nvSpPr>
            <p:cNvPr id="349" name="Google Shape;349;p7"/>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7"/>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7"/>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7"/>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53" name="Google Shape;353;p7"/>
          <p:cNvGrpSpPr/>
          <p:nvPr/>
        </p:nvGrpSpPr>
        <p:grpSpPr>
          <a:xfrm rot="10800000">
            <a:off x="212525" y="4645550"/>
            <a:ext cx="175000" cy="175000"/>
            <a:chOff x="8792300" y="321275"/>
            <a:chExt cx="175000" cy="175000"/>
          </a:xfrm>
        </p:grpSpPr>
        <p:sp>
          <p:nvSpPr>
            <p:cNvPr id="354" name="Google Shape;354;p7"/>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7"/>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7"/>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7"/>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58" name="Google Shape;358;p7"/>
          <p:cNvGrpSpPr/>
          <p:nvPr/>
        </p:nvGrpSpPr>
        <p:grpSpPr>
          <a:xfrm rot="10800000">
            <a:off x="480412" y="4852325"/>
            <a:ext cx="175013" cy="27000"/>
            <a:chOff x="5662375" y="212375"/>
            <a:chExt cx="175013" cy="27000"/>
          </a:xfrm>
        </p:grpSpPr>
        <p:sp>
          <p:nvSpPr>
            <p:cNvPr id="359" name="Google Shape;359;p7"/>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7"/>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7"/>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62" name="Google Shape;362;p7"/>
          <p:cNvGrpSpPr/>
          <p:nvPr/>
        </p:nvGrpSpPr>
        <p:grpSpPr>
          <a:xfrm rot="10800000">
            <a:off x="1054112" y="3898600"/>
            <a:ext cx="175013" cy="27000"/>
            <a:chOff x="5662375" y="212375"/>
            <a:chExt cx="175013" cy="27000"/>
          </a:xfrm>
        </p:grpSpPr>
        <p:sp>
          <p:nvSpPr>
            <p:cNvPr id="363" name="Google Shape;363;p7"/>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7"/>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7"/>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66" name="Shape 366"/>
        <p:cNvGrpSpPr/>
        <p:nvPr/>
      </p:nvGrpSpPr>
      <p:grpSpPr>
        <a:xfrm>
          <a:off x="0" y="0"/>
          <a:ext cx="0" cy="0"/>
          <a:chOff x="0" y="0"/>
          <a:chExt cx="0" cy="0"/>
        </a:xfrm>
      </p:grpSpPr>
      <p:grpSp>
        <p:nvGrpSpPr>
          <p:cNvPr id="367" name="Google Shape;367;p8"/>
          <p:cNvGrpSpPr/>
          <p:nvPr/>
        </p:nvGrpSpPr>
        <p:grpSpPr>
          <a:xfrm>
            <a:off x="1349626" y="598417"/>
            <a:ext cx="6453730" cy="3631136"/>
            <a:chOff x="365750" y="1285025"/>
            <a:chExt cx="6934275" cy="3315500"/>
          </a:xfrm>
        </p:grpSpPr>
        <p:sp>
          <p:nvSpPr>
            <p:cNvPr id="368" name="Google Shape;368;p8"/>
            <p:cNvSpPr/>
            <p:nvPr/>
          </p:nvSpPr>
          <p:spPr>
            <a:xfrm>
              <a:off x="365750" y="1285025"/>
              <a:ext cx="6934275" cy="3315500"/>
            </a:xfrm>
            <a:custGeom>
              <a:rect b="b" l="l" r="r" t="t"/>
              <a:pathLst>
                <a:path extrusionOk="0" h="132620" w="277371">
                  <a:moveTo>
                    <a:pt x="139292" y="1"/>
                  </a:moveTo>
                  <a:cubicBezTo>
                    <a:pt x="131931" y="1"/>
                    <a:pt x="124510" y="530"/>
                    <a:pt x="116820" y="2020"/>
                  </a:cubicBezTo>
                  <a:cubicBezTo>
                    <a:pt x="97286" y="5794"/>
                    <a:pt x="78528" y="13563"/>
                    <a:pt x="62212" y="24940"/>
                  </a:cubicBezTo>
                  <a:cubicBezTo>
                    <a:pt x="40180" y="40312"/>
                    <a:pt x="16039" y="63953"/>
                    <a:pt x="5883" y="89204"/>
                  </a:cubicBezTo>
                  <a:cubicBezTo>
                    <a:pt x="2054" y="98638"/>
                    <a:pt x="1" y="109904"/>
                    <a:pt x="5162" y="118672"/>
                  </a:cubicBezTo>
                  <a:cubicBezTo>
                    <a:pt x="10878" y="128329"/>
                    <a:pt x="23309" y="131547"/>
                    <a:pt x="34519" y="132324"/>
                  </a:cubicBezTo>
                  <a:cubicBezTo>
                    <a:pt x="37485" y="132528"/>
                    <a:pt x="40447" y="132620"/>
                    <a:pt x="43408" y="132620"/>
                  </a:cubicBezTo>
                  <a:cubicBezTo>
                    <a:pt x="64717" y="132620"/>
                    <a:pt x="85919" y="127832"/>
                    <a:pt x="107164" y="125054"/>
                  </a:cubicBezTo>
                  <a:cubicBezTo>
                    <a:pt x="121795" y="123154"/>
                    <a:pt x="136548" y="122208"/>
                    <a:pt x="151300" y="122208"/>
                  </a:cubicBezTo>
                  <a:cubicBezTo>
                    <a:pt x="172303" y="122208"/>
                    <a:pt x="193303" y="124126"/>
                    <a:pt x="213939" y="127940"/>
                  </a:cubicBezTo>
                  <a:cubicBezTo>
                    <a:pt x="222522" y="129553"/>
                    <a:pt x="231673" y="131360"/>
                    <a:pt x="240407" y="131360"/>
                  </a:cubicBezTo>
                  <a:cubicBezTo>
                    <a:pt x="248501" y="131360"/>
                    <a:pt x="256237" y="129808"/>
                    <a:pt x="262831" y="125110"/>
                  </a:cubicBezTo>
                  <a:cubicBezTo>
                    <a:pt x="276372" y="115454"/>
                    <a:pt x="277371" y="99138"/>
                    <a:pt x="274429" y="84431"/>
                  </a:cubicBezTo>
                  <a:cubicBezTo>
                    <a:pt x="271488" y="69670"/>
                    <a:pt x="264329" y="59902"/>
                    <a:pt x="257059" y="47305"/>
                  </a:cubicBezTo>
                  <a:cubicBezTo>
                    <a:pt x="252786" y="39868"/>
                    <a:pt x="247736" y="33098"/>
                    <a:pt x="241798" y="27215"/>
                  </a:cubicBezTo>
                  <a:cubicBezTo>
                    <a:pt x="234972" y="20500"/>
                    <a:pt x="226925" y="14951"/>
                    <a:pt x="217768" y="11177"/>
                  </a:cubicBezTo>
                  <a:cubicBezTo>
                    <a:pt x="203783" y="5350"/>
                    <a:pt x="188521" y="3407"/>
                    <a:pt x="173482" y="2186"/>
                  </a:cubicBezTo>
                  <a:cubicBezTo>
                    <a:pt x="161726" y="1246"/>
                    <a:pt x="150579" y="1"/>
                    <a:pt x="13929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8"/>
            <p:cNvSpPr/>
            <p:nvPr/>
          </p:nvSpPr>
          <p:spPr>
            <a:xfrm>
              <a:off x="417100" y="1285575"/>
              <a:ext cx="6842700" cy="3314500"/>
            </a:xfrm>
            <a:custGeom>
              <a:rect b="b" l="l" r="r" t="t"/>
              <a:pathLst>
                <a:path extrusionOk="0" h="132580" w="273708">
                  <a:moveTo>
                    <a:pt x="137298" y="0"/>
                  </a:moveTo>
                  <a:cubicBezTo>
                    <a:pt x="129917" y="0"/>
                    <a:pt x="122480" y="500"/>
                    <a:pt x="114766" y="1998"/>
                  </a:cubicBezTo>
                  <a:cubicBezTo>
                    <a:pt x="95232" y="5772"/>
                    <a:pt x="76474" y="13541"/>
                    <a:pt x="60158" y="24918"/>
                  </a:cubicBezTo>
                  <a:cubicBezTo>
                    <a:pt x="38126" y="40290"/>
                    <a:pt x="13985" y="63931"/>
                    <a:pt x="3829" y="89182"/>
                  </a:cubicBezTo>
                  <a:cubicBezTo>
                    <a:pt x="1609" y="94621"/>
                    <a:pt x="0" y="100614"/>
                    <a:pt x="56" y="106386"/>
                  </a:cubicBezTo>
                  <a:cubicBezTo>
                    <a:pt x="56" y="110715"/>
                    <a:pt x="943" y="114877"/>
                    <a:pt x="3108" y="118650"/>
                  </a:cubicBezTo>
                  <a:cubicBezTo>
                    <a:pt x="8824" y="128307"/>
                    <a:pt x="21255" y="131525"/>
                    <a:pt x="32465" y="132302"/>
                  </a:cubicBezTo>
                  <a:cubicBezTo>
                    <a:pt x="35407" y="132469"/>
                    <a:pt x="38403" y="132580"/>
                    <a:pt x="41345" y="132580"/>
                  </a:cubicBezTo>
                  <a:cubicBezTo>
                    <a:pt x="62655" y="132580"/>
                    <a:pt x="83855" y="127807"/>
                    <a:pt x="105110" y="125032"/>
                  </a:cubicBezTo>
                  <a:cubicBezTo>
                    <a:pt x="119761" y="123146"/>
                    <a:pt x="134523" y="122202"/>
                    <a:pt x="149340" y="122202"/>
                  </a:cubicBezTo>
                  <a:cubicBezTo>
                    <a:pt x="170318" y="122202"/>
                    <a:pt x="191240" y="124089"/>
                    <a:pt x="211885" y="127918"/>
                  </a:cubicBezTo>
                  <a:cubicBezTo>
                    <a:pt x="220486" y="129528"/>
                    <a:pt x="229643" y="131359"/>
                    <a:pt x="238412" y="131359"/>
                  </a:cubicBezTo>
                  <a:cubicBezTo>
                    <a:pt x="246459" y="131359"/>
                    <a:pt x="254173" y="129805"/>
                    <a:pt x="260777" y="125088"/>
                  </a:cubicBezTo>
                  <a:cubicBezTo>
                    <a:pt x="270433" y="118206"/>
                    <a:pt x="273707" y="107884"/>
                    <a:pt x="273707" y="97229"/>
                  </a:cubicBezTo>
                  <a:cubicBezTo>
                    <a:pt x="273707" y="92956"/>
                    <a:pt x="273208" y="88627"/>
                    <a:pt x="272375" y="84409"/>
                  </a:cubicBezTo>
                  <a:cubicBezTo>
                    <a:pt x="269434" y="69648"/>
                    <a:pt x="262275" y="59880"/>
                    <a:pt x="255005" y="47283"/>
                  </a:cubicBezTo>
                  <a:cubicBezTo>
                    <a:pt x="250732" y="39846"/>
                    <a:pt x="245682" y="33076"/>
                    <a:pt x="239744" y="27193"/>
                  </a:cubicBezTo>
                  <a:cubicBezTo>
                    <a:pt x="232918" y="20478"/>
                    <a:pt x="224871" y="14929"/>
                    <a:pt x="215714" y="11155"/>
                  </a:cubicBezTo>
                  <a:cubicBezTo>
                    <a:pt x="201729" y="5328"/>
                    <a:pt x="186467" y="3385"/>
                    <a:pt x="171428" y="2164"/>
                  </a:cubicBezTo>
                  <a:cubicBezTo>
                    <a:pt x="159663" y="1221"/>
                    <a:pt x="148563" y="0"/>
                    <a:pt x="13729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0" name="Google Shape;370;p8"/>
          <p:cNvSpPr txBox="1"/>
          <p:nvPr>
            <p:ph type="title"/>
          </p:nvPr>
        </p:nvSpPr>
        <p:spPr>
          <a:xfrm>
            <a:off x="2624328" y="1620753"/>
            <a:ext cx="3904500" cy="1902000"/>
          </a:xfrm>
          <a:prstGeom prst="rect">
            <a:avLst/>
          </a:prstGeom>
        </p:spPr>
        <p:txBody>
          <a:bodyPr anchorCtr="0" anchor="ctr" bIns="91425" lIns="91425" spcFirstLastPara="1" rIns="91425" wrap="square" tIns="91425">
            <a:noAutofit/>
          </a:bodyPr>
          <a:lstStyle>
            <a:lvl1pPr lvl="0" algn="ctr">
              <a:spcBef>
                <a:spcPts val="0"/>
              </a:spcBef>
              <a:spcAft>
                <a:spcPts val="0"/>
              </a:spcAft>
              <a:buSzPts val="6000"/>
              <a:buNone/>
              <a:defRPr sz="73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p:txBody>
      </p:sp>
      <p:grpSp>
        <p:nvGrpSpPr>
          <p:cNvPr id="371" name="Google Shape;371;p8"/>
          <p:cNvGrpSpPr/>
          <p:nvPr/>
        </p:nvGrpSpPr>
        <p:grpSpPr>
          <a:xfrm>
            <a:off x="-6867" y="-6625"/>
            <a:ext cx="9152342" cy="5102050"/>
            <a:chOff x="-6867" y="-6625"/>
            <a:chExt cx="9152342" cy="5102050"/>
          </a:xfrm>
        </p:grpSpPr>
        <p:cxnSp>
          <p:nvCxnSpPr>
            <p:cNvPr id="372" name="Google Shape;372;p8"/>
            <p:cNvCxnSpPr/>
            <p:nvPr/>
          </p:nvCxnSpPr>
          <p:spPr>
            <a:xfrm>
              <a:off x="2904283" y="4513075"/>
              <a:ext cx="1133100" cy="306300"/>
            </a:xfrm>
            <a:prstGeom prst="straightConnector1">
              <a:avLst/>
            </a:prstGeom>
            <a:noFill/>
            <a:ln cap="flat" cmpd="sng" w="9525">
              <a:solidFill>
                <a:schemeClr val="dk1"/>
              </a:solidFill>
              <a:prstDash val="solid"/>
              <a:round/>
              <a:headEnd len="med" w="med" type="none"/>
              <a:tailEnd len="med" w="med" type="none"/>
            </a:ln>
          </p:spPr>
        </p:cxnSp>
        <p:cxnSp>
          <p:nvCxnSpPr>
            <p:cNvPr id="373" name="Google Shape;373;p8"/>
            <p:cNvCxnSpPr/>
            <p:nvPr/>
          </p:nvCxnSpPr>
          <p:spPr>
            <a:xfrm flipH="1" rot="10800000">
              <a:off x="1562083" y="4492325"/>
              <a:ext cx="1342200" cy="315300"/>
            </a:xfrm>
            <a:prstGeom prst="straightConnector1">
              <a:avLst/>
            </a:prstGeom>
            <a:noFill/>
            <a:ln cap="flat" cmpd="sng" w="9525">
              <a:solidFill>
                <a:schemeClr val="dk1"/>
              </a:solidFill>
              <a:prstDash val="solid"/>
              <a:round/>
              <a:headEnd len="med" w="med" type="none"/>
              <a:tailEnd len="med" w="med" type="none"/>
            </a:ln>
          </p:spPr>
        </p:cxnSp>
        <p:cxnSp>
          <p:nvCxnSpPr>
            <p:cNvPr id="374" name="Google Shape;374;p8"/>
            <p:cNvCxnSpPr/>
            <p:nvPr/>
          </p:nvCxnSpPr>
          <p:spPr>
            <a:xfrm>
              <a:off x="259558" y="4408000"/>
              <a:ext cx="1332000" cy="392100"/>
            </a:xfrm>
            <a:prstGeom prst="straightConnector1">
              <a:avLst/>
            </a:prstGeom>
            <a:noFill/>
            <a:ln cap="flat" cmpd="sng" w="9525">
              <a:solidFill>
                <a:schemeClr val="dk1"/>
              </a:solidFill>
              <a:prstDash val="solid"/>
              <a:round/>
              <a:headEnd len="med" w="med" type="none"/>
              <a:tailEnd len="med" w="med" type="none"/>
            </a:ln>
          </p:spPr>
        </p:cxnSp>
        <p:cxnSp>
          <p:nvCxnSpPr>
            <p:cNvPr id="375" name="Google Shape;375;p8"/>
            <p:cNvCxnSpPr/>
            <p:nvPr/>
          </p:nvCxnSpPr>
          <p:spPr>
            <a:xfrm>
              <a:off x="-6867" y="3993550"/>
              <a:ext cx="273900" cy="407100"/>
            </a:xfrm>
            <a:prstGeom prst="straightConnector1">
              <a:avLst/>
            </a:prstGeom>
            <a:noFill/>
            <a:ln cap="flat" cmpd="sng" w="9525">
              <a:solidFill>
                <a:schemeClr val="dk1"/>
              </a:solidFill>
              <a:prstDash val="solid"/>
              <a:round/>
              <a:headEnd len="med" w="med" type="none"/>
              <a:tailEnd len="med" w="med" type="none"/>
            </a:ln>
          </p:spPr>
        </p:cxnSp>
        <p:grpSp>
          <p:nvGrpSpPr>
            <p:cNvPr id="376" name="Google Shape;376;p8"/>
            <p:cNvGrpSpPr/>
            <p:nvPr/>
          </p:nvGrpSpPr>
          <p:grpSpPr>
            <a:xfrm flipH="1">
              <a:off x="1278333" y="4513075"/>
              <a:ext cx="581800" cy="582350"/>
              <a:chOff x="8064275" y="887850"/>
              <a:chExt cx="581800" cy="582350"/>
            </a:xfrm>
          </p:grpSpPr>
          <p:sp>
            <p:nvSpPr>
              <p:cNvPr id="377" name="Google Shape;377;p8"/>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8"/>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8"/>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8"/>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8"/>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8"/>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83" name="Google Shape;383;p8"/>
            <p:cNvGrpSpPr/>
            <p:nvPr/>
          </p:nvGrpSpPr>
          <p:grpSpPr>
            <a:xfrm flipH="1">
              <a:off x="2747608" y="4340463"/>
              <a:ext cx="292025" cy="292575"/>
              <a:chOff x="7353050" y="316275"/>
              <a:chExt cx="292025" cy="292575"/>
            </a:xfrm>
          </p:grpSpPr>
          <p:sp>
            <p:nvSpPr>
              <p:cNvPr id="384" name="Google Shape;384;p8"/>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8"/>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8"/>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8"/>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88" name="Google Shape;388;p8"/>
            <p:cNvGrpSpPr/>
            <p:nvPr/>
          </p:nvGrpSpPr>
          <p:grpSpPr>
            <a:xfrm flipH="1">
              <a:off x="171308" y="4315025"/>
              <a:ext cx="175000" cy="175000"/>
              <a:chOff x="8792300" y="321275"/>
              <a:chExt cx="175000" cy="175000"/>
            </a:xfrm>
          </p:grpSpPr>
          <p:sp>
            <p:nvSpPr>
              <p:cNvPr id="389" name="Google Shape;389;p8"/>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8"/>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8"/>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8"/>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93" name="Google Shape;393;p8"/>
            <p:cNvGrpSpPr/>
            <p:nvPr/>
          </p:nvGrpSpPr>
          <p:grpSpPr>
            <a:xfrm>
              <a:off x="3873197" y="4657550"/>
              <a:ext cx="293111" cy="293388"/>
              <a:chOff x="3164039" y="430875"/>
              <a:chExt cx="293111" cy="293388"/>
            </a:xfrm>
          </p:grpSpPr>
          <p:sp>
            <p:nvSpPr>
              <p:cNvPr id="394" name="Google Shape;394;p8"/>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8"/>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8"/>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8"/>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8"/>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8"/>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00" name="Google Shape;400;p8"/>
            <p:cNvGrpSpPr/>
            <p:nvPr/>
          </p:nvGrpSpPr>
          <p:grpSpPr>
            <a:xfrm flipH="1">
              <a:off x="242270" y="4142425"/>
              <a:ext cx="175013" cy="27000"/>
              <a:chOff x="5662375" y="212375"/>
              <a:chExt cx="175013" cy="27000"/>
            </a:xfrm>
          </p:grpSpPr>
          <p:sp>
            <p:nvSpPr>
              <p:cNvPr id="401" name="Google Shape;401;p8"/>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8"/>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8"/>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404" name="Google Shape;404;p8"/>
            <p:cNvCxnSpPr/>
            <p:nvPr/>
          </p:nvCxnSpPr>
          <p:spPr>
            <a:xfrm rot="10800000">
              <a:off x="5995050" y="226600"/>
              <a:ext cx="1504500" cy="224700"/>
            </a:xfrm>
            <a:prstGeom prst="straightConnector1">
              <a:avLst/>
            </a:prstGeom>
            <a:noFill/>
            <a:ln cap="flat" cmpd="sng" w="9525">
              <a:solidFill>
                <a:schemeClr val="dk1"/>
              </a:solidFill>
              <a:prstDash val="solid"/>
              <a:round/>
              <a:headEnd len="med" w="med" type="none"/>
              <a:tailEnd len="med" w="med" type="none"/>
            </a:ln>
          </p:spPr>
        </p:cxnSp>
        <p:cxnSp>
          <p:nvCxnSpPr>
            <p:cNvPr id="405" name="Google Shape;405;p8"/>
            <p:cNvCxnSpPr/>
            <p:nvPr/>
          </p:nvCxnSpPr>
          <p:spPr>
            <a:xfrm rot="10800000">
              <a:off x="7512925" y="457850"/>
              <a:ext cx="829500" cy="743400"/>
            </a:xfrm>
            <a:prstGeom prst="straightConnector1">
              <a:avLst/>
            </a:prstGeom>
            <a:noFill/>
            <a:ln cap="flat" cmpd="sng" w="9525">
              <a:solidFill>
                <a:schemeClr val="dk1"/>
              </a:solidFill>
              <a:prstDash val="solid"/>
              <a:round/>
              <a:headEnd len="med" w="med" type="none"/>
              <a:tailEnd len="med" w="med" type="none"/>
            </a:ln>
          </p:spPr>
        </p:cxnSp>
        <p:cxnSp>
          <p:nvCxnSpPr>
            <p:cNvPr id="406" name="Google Shape;406;p8"/>
            <p:cNvCxnSpPr/>
            <p:nvPr/>
          </p:nvCxnSpPr>
          <p:spPr>
            <a:xfrm flipH="1">
              <a:off x="8348975" y="-6625"/>
              <a:ext cx="796500" cy="1188000"/>
            </a:xfrm>
            <a:prstGeom prst="straightConnector1">
              <a:avLst/>
            </a:prstGeom>
            <a:noFill/>
            <a:ln cap="flat" cmpd="sng" w="9525">
              <a:solidFill>
                <a:schemeClr val="dk1"/>
              </a:solidFill>
              <a:prstDash val="solid"/>
              <a:round/>
              <a:headEnd len="med" w="med" type="none"/>
              <a:tailEnd len="med" w="med" type="none"/>
            </a:ln>
          </p:spPr>
        </p:cxnSp>
        <p:grpSp>
          <p:nvGrpSpPr>
            <p:cNvPr id="407" name="Google Shape;407;p8"/>
            <p:cNvGrpSpPr/>
            <p:nvPr/>
          </p:nvGrpSpPr>
          <p:grpSpPr>
            <a:xfrm>
              <a:off x="8064275" y="1040250"/>
              <a:ext cx="581800" cy="582350"/>
              <a:chOff x="8064275" y="887850"/>
              <a:chExt cx="581800" cy="582350"/>
            </a:xfrm>
          </p:grpSpPr>
          <p:sp>
            <p:nvSpPr>
              <p:cNvPr id="408" name="Google Shape;408;p8"/>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8"/>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8"/>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8"/>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8"/>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3" name="Google Shape;413;p8"/>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14" name="Google Shape;414;p8"/>
            <p:cNvGrpSpPr/>
            <p:nvPr/>
          </p:nvGrpSpPr>
          <p:grpSpPr>
            <a:xfrm>
              <a:off x="7353050" y="316275"/>
              <a:ext cx="292025" cy="292575"/>
              <a:chOff x="7353050" y="316275"/>
              <a:chExt cx="292025" cy="292575"/>
            </a:xfrm>
          </p:grpSpPr>
          <p:sp>
            <p:nvSpPr>
              <p:cNvPr id="415" name="Google Shape;415;p8"/>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8"/>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8"/>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8"/>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19" name="Google Shape;419;p8"/>
            <p:cNvGrpSpPr/>
            <p:nvPr/>
          </p:nvGrpSpPr>
          <p:grpSpPr>
            <a:xfrm>
              <a:off x="8792300" y="321275"/>
              <a:ext cx="175000" cy="175000"/>
              <a:chOff x="8792300" y="321275"/>
              <a:chExt cx="175000" cy="175000"/>
            </a:xfrm>
          </p:grpSpPr>
          <p:sp>
            <p:nvSpPr>
              <p:cNvPr id="420" name="Google Shape;420;p8"/>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8"/>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8"/>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8"/>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24" name="Google Shape;424;p8"/>
            <p:cNvSpPr/>
            <p:nvPr/>
          </p:nvSpPr>
          <p:spPr>
            <a:xfrm>
              <a:off x="5829305" y="687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8"/>
            <p:cNvSpPr/>
            <p:nvPr/>
          </p:nvSpPr>
          <p:spPr>
            <a:xfrm>
              <a:off x="5827050" y="661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8"/>
            <p:cNvSpPr/>
            <p:nvPr/>
          </p:nvSpPr>
          <p:spPr>
            <a:xfrm>
              <a:off x="5865794" y="1052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8"/>
            <p:cNvSpPr/>
            <p:nvPr/>
          </p:nvSpPr>
          <p:spPr>
            <a:xfrm>
              <a:off x="5863552" y="1026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8"/>
            <p:cNvSpPr/>
            <p:nvPr/>
          </p:nvSpPr>
          <p:spPr>
            <a:xfrm>
              <a:off x="5905382" y="1447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8"/>
            <p:cNvSpPr/>
            <p:nvPr/>
          </p:nvSpPr>
          <p:spPr>
            <a:xfrm>
              <a:off x="5903140" y="1425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30" name="Google Shape;430;p8"/>
            <p:cNvGrpSpPr/>
            <p:nvPr/>
          </p:nvGrpSpPr>
          <p:grpSpPr>
            <a:xfrm>
              <a:off x="8490050" y="170875"/>
              <a:ext cx="175013" cy="27000"/>
              <a:chOff x="5662375" y="212375"/>
              <a:chExt cx="175013" cy="27000"/>
            </a:xfrm>
          </p:grpSpPr>
          <p:sp>
            <p:nvSpPr>
              <p:cNvPr id="431" name="Google Shape;431;p8"/>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8"/>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8"/>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4" name="Google Shape;434;p8"/>
            <p:cNvGrpSpPr/>
            <p:nvPr/>
          </p:nvGrpSpPr>
          <p:grpSpPr>
            <a:xfrm>
              <a:off x="8678350" y="1658000"/>
              <a:ext cx="175013" cy="27000"/>
              <a:chOff x="5662375" y="212375"/>
              <a:chExt cx="175013" cy="27000"/>
            </a:xfrm>
          </p:grpSpPr>
          <p:sp>
            <p:nvSpPr>
              <p:cNvPr id="435" name="Google Shape;435;p8"/>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8"/>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8"/>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38" name="Shape 438"/>
        <p:cNvGrpSpPr/>
        <p:nvPr/>
      </p:nvGrpSpPr>
      <p:grpSpPr>
        <a:xfrm>
          <a:off x="0" y="0"/>
          <a:ext cx="0" cy="0"/>
          <a:chOff x="0" y="0"/>
          <a:chExt cx="0" cy="0"/>
        </a:xfrm>
      </p:grpSpPr>
      <p:sp>
        <p:nvSpPr>
          <p:cNvPr id="439" name="Google Shape;439;p9"/>
          <p:cNvSpPr txBox="1"/>
          <p:nvPr>
            <p:ph type="title"/>
          </p:nvPr>
        </p:nvSpPr>
        <p:spPr>
          <a:xfrm>
            <a:off x="896112" y="2039112"/>
            <a:ext cx="3566100" cy="13626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40" name="Google Shape;440;p9"/>
          <p:cNvSpPr txBox="1"/>
          <p:nvPr>
            <p:ph idx="1" type="body"/>
          </p:nvPr>
        </p:nvSpPr>
        <p:spPr>
          <a:xfrm>
            <a:off x="4899150" y="821850"/>
            <a:ext cx="3096000" cy="3478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1pPr>
            <a:lvl2pPr indent="-317500" lvl="1" marL="9144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2pPr>
            <a:lvl3pPr indent="-317500" lvl="2" marL="13716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3pPr>
            <a:lvl4pPr indent="-317500" lvl="3" marL="18288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4pPr>
            <a:lvl5pPr indent="-317500" lvl="4" marL="22860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5pPr>
            <a:lvl6pPr indent="-317500" lvl="5" marL="27432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6pPr>
            <a:lvl7pPr indent="-317500" lvl="6" marL="32004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7pPr>
            <a:lvl8pPr indent="-317500" lvl="7" marL="36576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8pPr>
            <a:lvl9pPr indent="-317500" lvl="8" marL="41148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9pPr>
          </a:lstStyle>
          <a:p/>
        </p:txBody>
      </p:sp>
      <p:cxnSp>
        <p:nvCxnSpPr>
          <p:cNvPr id="441" name="Google Shape;441;p9"/>
          <p:cNvCxnSpPr/>
          <p:nvPr/>
        </p:nvCxnSpPr>
        <p:spPr>
          <a:xfrm>
            <a:off x="1645925" y="523125"/>
            <a:ext cx="1672500" cy="126000"/>
          </a:xfrm>
          <a:prstGeom prst="straightConnector1">
            <a:avLst/>
          </a:prstGeom>
          <a:noFill/>
          <a:ln cap="flat" cmpd="sng" w="9525">
            <a:solidFill>
              <a:schemeClr val="dk1"/>
            </a:solidFill>
            <a:prstDash val="solid"/>
            <a:round/>
            <a:headEnd len="med" w="med" type="none"/>
            <a:tailEnd len="med" w="med" type="none"/>
          </a:ln>
        </p:spPr>
      </p:cxnSp>
      <p:cxnSp>
        <p:nvCxnSpPr>
          <p:cNvPr id="442" name="Google Shape;442;p9"/>
          <p:cNvCxnSpPr/>
          <p:nvPr/>
        </p:nvCxnSpPr>
        <p:spPr>
          <a:xfrm flipH="1" rot="10800000">
            <a:off x="803050" y="529675"/>
            <a:ext cx="829500" cy="743400"/>
          </a:xfrm>
          <a:prstGeom prst="straightConnector1">
            <a:avLst/>
          </a:prstGeom>
          <a:noFill/>
          <a:ln cap="flat" cmpd="sng" w="9525">
            <a:solidFill>
              <a:schemeClr val="dk1"/>
            </a:solidFill>
            <a:prstDash val="solid"/>
            <a:round/>
            <a:headEnd len="med" w="med" type="none"/>
            <a:tailEnd len="med" w="med" type="none"/>
          </a:ln>
        </p:spPr>
      </p:cxnSp>
      <p:cxnSp>
        <p:nvCxnSpPr>
          <p:cNvPr id="443" name="Google Shape;443;p9"/>
          <p:cNvCxnSpPr/>
          <p:nvPr/>
        </p:nvCxnSpPr>
        <p:spPr>
          <a:xfrm>
            <a:off x="0" y="65200"/>
            <a:ext cx="796500" cy="1188000"/>
          </a:xfrm>
          <a:prstGeom prst="straightConnector1">
            <a:avLst/>
          </a:prstGeom>
          <a:noFill/>
          <a:ln cap="flat" cmpd="sng" w="9525">
            <a:solidFill>
              <a:schemeClr val="dk1"/>
            </a:solidFill>
            <a:prstDash val="solid"/>
            <a:round/>
            <a:headEnd len="med" w="med" type="none"/>
            <a:tailEnd len="med" w="med" type="none"/>
          </a:ln>
        </p:spPr>
      </p:cxnSp>
      <p:grpSp>
        <p:nvGrpSpPr>
          <p:cNvPr id="444" name="Google Shape;444;p9"/>
          <p:cNvGrpSpPr/>
          <p:nvPr/>
        </p:nvGrpSpPr>
        <p:grpSpPr>
          <a:xfrm flipH="1">
            <a:off x="499400" y="959675"/>
            <a:ext cx="581800" cy="582350"/>
            <a:chOff x="8064275" y="887850"/>
            <a:chExt cx="581800" cy="582350"/>
          </a:xfrm>
        </p:grpSpPr>
        <p:sp>
          <p:nvSpPr>
            <p:cNvPr id="445" name="Google Shape;445;p9"/>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9"/>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9"/>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9"/>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9"/>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9"/>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51" name="Google Shape;451;p9"/>
          <p:cNvGrpSpPr/>
          <p:nvPr/>
        </p:nvGrpSpPr>
        <p:grpSpPr>
          <a:xfrm flipH="1">
            <a:off x="1500400" y="388100"/>
            <a:ext cx="292025" cy="292575"/>
            <a:chOff x="7353050" y="316275"/>
            <a:chExt cx="292025" cy="292575"/>
          </a:xfrm>
        </p:grpSpPr>
        <p:sp>
          <p:nvSpPr>
            <p:cNvPr id="452" name="Google Shape;452;p9"/>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9"/>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9"/>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p9"/>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6" name="Google Shape;456;p9"/>
          <p:cNvSpPr/>
          <p:nvPr/>
        </p:nvSpPr>
        <p:spPr>
          <a:xfrm flipH="1">
            <a:off x="3166281" y="497632"/>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9"/>
          <p:cNvSpPr/>
          <p:nvPr/>
        </p:nvSpPr>
        <p:spPr>
          <a:xfrm flipH="1">
            <a:off x="3164039" y="495100"/>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9"/>
          <p:cNvSpPr/>
          <p:nvPr/>
        </p:nvSpPr>
        <p:spPr>
          <a:xfrm flipH="1">
            <a:off x="3202780" y="534134"/>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p9"/>
          <p:cNvSpPr/>
          <p:nvPr/>
        </p:nvSpPr>
        <p:spPr>
          <a:xfrm flipH="1">
            <a:off x="3200525" y="531602"/>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9"/>
          <p:cNvSpPr/>
          <p:nvPr/>
        </p:nvSpPr>
        <p:spPr>
          <a:xfrm flipH="1">
            <a:off x="3242641" y="573709"/>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p9"/>
          <p:cNvSpPr/>
          <p:nvPr/>
        </p:nvSpPr>
        <p:spPr>
          <a:xfrm flipH="1">
            <a:off x="3240109" y="571467"/>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62" name="Google Shape;462;p9"/>
          <p:cNvGrpSpPr/>
          <p:nvPr/>
        </p:nvGrpSpPr>
        <p:grpSpPr>
          <a:xfrm flipH="1">
            <a:off x="3527112" y="361100"/>
            <a:ext cx="175013" cy="27000"/>
            <a:chOff x="5662375" y="212375"/>
            <a:chExt cx="175013" cy="27000"/>
          </a:xfrm>
        </p:grpSpPr>
        <p:sp>
          <p:nvSpPr>
            <p:cNvPr id="463" name="Google Shape;463;p9"/>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4" name="Google Shape;464;p9"/>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p9"/>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66" name="Google Shape;466;p9"/>
          <p:cNvGrpSpPr/>
          <p:nvPr/>
        </p:nvGrpSpPr>
        <p:grpSpPr>
          <a:xfrm flipH="1">
            <a:off x="480412" y="242700"/>
            <a:ext cx="175013" cy="27000"/>
            <a:chOff x="5662375" y="212375"/>
            <a:chExt cx="175013" cy="27000"/>
          </a:xfrm>
        </p:grpSpPr>
        <p:sp>
          <p:nvSpPr>
            <p:cNvPr id="467" name="Google Shape;467;p9"/>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9"/>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9"/>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70" name="Google Shape;470;p9"/>
          <p:cNvGrpSpPr/>
          <p:nvPr/>
        </p:nvGrpSpPr>
        <p:grpSpPr>
          <a:xfrm flipH="1">
            <a:off x="901712" y="1653625"/>
            <a:ext cx="175013" cy="27000"/>
            <a:chOff x="5662375" y="212375"/>
            <a:chExt cx="175013" cy="27000"/>
          </a:xfrm>
        </p:grpSpPr>
        <p:sp>
          <p:nvSpPr>
            <p:cNvPr id="471" name="Google Shape;471;p9"/>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2" name="Google Shape;472;p9"/>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9"/>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474" name="Google Shape;474;p9"/>
          <p:cNvCxnSpPr/>
          <p:nvPr/>
        </p:nvCxnSpPr>
        <p:spPr>
          <a:xfrm>
            <a:off x="791400" y="4212400"/>
            <a:ext cx="1157100" cy="542700"/>
          </a:xfrm>
          <a:prstGeom prst="straightConnector1">
            <a:avLst/>
          </a:prstGeom>
          <a:noFill/>
          <a:ln cap="flat" cmpd="sng" w="9525">
            <a:solidFill>
              <a:schemeClr val="dk1"/>
            </a:solidFill>
            <a:prstDash val="solid"/>
            <a:round/>
            <a:headEnd len="med" w="med" type="none"/>
            <a:tailEnd len="med" w="med" type="none"/>
          </a:ln>
        </p:spPr>
      </p:cxnSp>
      <p:cxnSp>
        <p:nvCxnSpPr>
          <p:cNvPr id="475" name="Google Shape;475;p9"/>
          <p:cNvCxnSpPr/>
          <p:nvPr/>
        </p:nvCxnSpPr>
        <p:spPr>
          <a:xfrm flipH="1" rot="10800000">
            <a:off x="0" y="4220425"/>
            <a:ext cx="791400" cy="836400"/>
          </a:xfrm>
          <a:prstGeom prst="straightConnector1">
            <a:avLst/>
          </a:prstGeom>
          <a:noFill/>
          <a:ln cap="flat" cmpd="sng" w="9525">
            <a:solidFill>
              <a:schemeClr val="dk1"/>
            </a:solidFill>
            <a:prstDash val="solid"/>
            <a:round/>
            <a:headEnd len="med" w="med" type="none"/>
            <a:tailEnd len="med" w="med" type="none"/>
          </a:ln>
        </p:spPr>
      </p:cxnSp>
      <p:grpSp>
        <p:nvGrpSpPr>
          <p:cNvPr id="476" name="Google Shape;476;p9"/>
          <p:cNvGrpSpPr/>
          <p:nvPr/>
        </p:nvGrpSpPr>
        <p:grpSpPr>
          <a:xfrm rot="10800000">
            <a:off x="499400" y="3940925"/>
            <a:ext cx="581800" cy="582350"/>
            <a:chOff x="8064275" y="887850"/>
            <a:chExt cx="581800" cy="582350"/>
          </a:xfrm>
        </p:grpSpPr>
        <p:sp>
          <p:nvSpPr>
            <p:cNvPr id="477" name="Google Shape;477;p9"/>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9"/>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9"/>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9"/>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9"/>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9"/>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83" name="Google Shape;483;p9"/>
          <p:cNvGrpSpPr/>
          <p:nvPr/>
        </p:nvGrpSpPr>
        <p:grpSpPr>
          <a:xfrm rot="10800000">
            <a:off x="1819575" y="4586750"/>
            <a:ext cx="292025" cy="292575"/>
            <a:chOff x="7353050" y="316275"/>
            <a:chExt cx="292025" cy="292575"/>
          </a:xfrm>
        </p:grpSpPr>
        <p:sp>
          <p:nvSpPr>
            <p:cNvPr id="484" name="Google Shape;484;p9"/>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9"/>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9"/>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9"/>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88" name="Google Shape;488;p9"/>
          <p:cNvGrpSpPr/>
          <p:nvPr/>
        </p:nvGrpSpPr>
        <p:grpSpPr>
          <a:xfrm rot="10800000">
            <a:off x="212525" y="4645550"/>
            <a:ext cx="175000" cy="175000"/>
            <a:chOff x="8792300" y="321275"/>
            <a:chExt cx="175000" cy="175000"/>
          </a:xfrm>
        </p:grpSpPr>
        <p:sp>
          <p:nvSpPr>
            <p:cNvPr id="489" name="Google Shape;489;p9"/>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9"/>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9"/>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9"/>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93" name="Google Shape;493;p9"/>
          <p:cNvGrpSpPr/>
          <p:nvPr/>
        </p:nvGrpSpPr>
        <p:grpSpPr>
          <a:xfrm rot="10800000">
            <a:off x="480412" y="4852325"/>
            <a:ext cx="175013" cy="27000"/>
            <a:chOff x="5662375" y="212375"/>
            <a:chExt cx="175013" cy="27000"/>
          </a:xfrm>
        </p:grpSpPr>
        <p:sp>
          <p:nvSpPr>
            <p:cNvPr id="494" name="Google Shape;494;p9"/>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9"/>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9"/>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97" name="Google Shape;497;p9"/>
          <p:cNvGrpSpPr/>
          <p:nvPr/>
        </p:nvGrpSpPr>
        <p:grpSpPr>
          <a:xfrm rot="10800000">
            <a:off x="1054112" y="3898600"/>
            <a:ext cx="175013" cy="27000"/>
            <a:chOff x="5662375" y="212375"/>
            <a:chExt cx="175013" cy="27000"/>
          </a:xfrm>
        </p:grpSpPr>
        <p:sp>
          <p:nvSpPr>
            <p:cNvPr id="498" name="Google Shape;498;p9"/>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9" name="Google Shape;499;p9"/>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p9"/>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1" name="Shape 501"/>
        <p:cNvGrpSpPr/>
        <p:nvPr/>
      </p:nvGrpSpPr>
      <p:grpSpPr>
        <a:xfrm>
          <a:off x="0" y="0"/>
          <a:ext cx="0" cy="0"/>
          <a:chOff x="0" y="0"/>
          <a:chExt cx="0" cy="0"/>
        </a:xfrm>
      </p:grpSpPr>
      <p:sp>
        <p:nvSpPr>
          <p:cNvPr id="502" name="Google Shape;502;p10"/>
          <p:cNvSpPr txBox="1"/>
          <p:nvPr>
            <p:ph idx="1" type="body"/>
          </p:nvPr>
        </p:nvSpPr>
        <p:spPr>
          <a:xfrm>
            <a:off x="1122050" y="1947672"/>
            <a:ext cx="2788800" cy="1362600"/>
          </a:xfrm>
          <a:prstGeom prst="rect">
            <a:avLst/>
          </a:prstGeom>
          <a:noFill/>
          <a:ln>
            <a:noFill/>
          </a:ln>
        </p:spPr>
        <p:txBody>
          <a:bodyPr anchorCtr="0" anchor="ctr" bIns="91425" lIns="91425" spcFirstLastPara="1" rIns="91425" wrap="square" tIns="91425">
            <a:noAutofit/>
          </a:bodyPr>
          <a:lstStyle>
            <a:lvl1pPr indent="-228600" lvl="0" marL="457200">
              <a:lnSpc>
                <a:spcPct val="100000"/>
              </a:lnSpc>
              <a:spcBef>
                <a:spcPts val="0"/>
              </a:spcBef>
              <a:spcAft>
                <a:spcPts val="0"/>
              </a:spcAft>
              <a:buClr>
                <a:schemeClr val="dk2"/>
              </a:buClr>
              <a:buSzPts val="1600"/>
              <a:buFont typeface="Barlow Semi Condensed"/>
              <a:buNone/>
              <a:defRPr sz="1600">
                <a:solidFill>
                  <a:schemeClr val="dk2"/>
                </a:solidFill>
                <a:latin typeface="Barlow Semi Condensed"/>
                <a:ea typeface="Barlow Semi Condensed"/>
                <a:cs typeface="Barlow Semi Condensed"/>
                <a:sym typeface="Barlow Semi Condensed"/>
              </a:defRPr>
            </a:lvl1pPr>
          </a:lstStyle>
          <a:p/>
        </p:txBody>
      </p:sp>
      <p:sp>
        <p:nvSpPr>
          <p:cNvPr id="503" name="Google Shape;503;p10"/>
          <p:cNvSpPr txBox="1"/>
          <p:nvPr>
            <p:ph type="title"/>
          </p:nvPr>
        </p:nvSpPr>
        <p:spPr>
          <a:xfrm>
            <a:off x="2100600" y="347472"/>
            <a:ext cx="4947000" cy="5853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800"/>
              <a:buNone/>
              <a:defRPr/>
            </a:lvl1pPr>
            <a:lvl2pPr lvl="1" rtl="0" algn="ctr">
              <a:spcBef>
                <a:spcPts val="0"/>
              </a:spcBef>
              <a:spcAft>
                <a:spcPts val="0"/>
              </a:spcAft>
              <a:buSzPts val="2800"/>
              <a:buNone/>
              <a:defRPr/>
            </a:lvl2pPr>
            <a:lvl3pPr lvl="2" rtl="0" algn="ctr">
              <a:spcBef>
                <a:spcPts val="0"/>
              </a:spcBef>
              <a:spcAft>
                <a:spcPts val="0"/>
              </a:spcAft>
              <a:buSzPts val="2800"/>
              <a:buNone/>
              <a:defRPr/>
            </a:lvl3pPr>
            <a:lvl4pPr lvl="3" rtl="0" algn="ctr">
              <a:spcBef>
                <a:spcPts val="0"/>
              </a:spcBef>
              <a:spcAft>
                <a:spcPts val="0"/>
              </a:spcAft>
              <a:buSzPts val="2800"/>
              <a:buNone/>
              <a:defRPr/>
            </a:lvl4pPr>
            <a:lvl5pPr lvl="4" rtl="0" algn="ctr">
              <a:spcBef>
                <a:spcPts val="0"/>
              </a:spcBef>
              <a:spcAft>
                <a:spcPts val="0"/>
              </a:spcAft>
              <a:buSzPts val="2800"/>
              <a:buNone/>
              <a:defRPr/>
            </a:lvl5pPr>
            <a:lvl6pPr lvl="5" rtl="0" algn="ctr">
              <a:spcBef>
                <a:spcPts val="0"/>
              </a:spcBef>
              <a:spcAft>
                <a:spcPts val="0"/>
              </a:spcAft>
              <a:buSzPts val="2800"/>
              <a:buNone/>
              <a:defRPr/>
            </a:lvl6pPr>
            <a:lvl7pPr lvl="6" rtl="0" algn="ctr">
              <a:spcBef>
                <a:spcPts val="0"/>
              </a:spcBef>
              <a:spcAft>
                <a:spcPts val="0"/>
              </a:spcAft>
              <a:buSzPts val="2800"/>
              <a:buNone/>
              <a:defRPr/>
            </a:lvl7pPr>
            <a:lvl8pPr lvl="7" rtl="0" algn="ctr">
              <a:spcBef>
                <a:spcPts val="0"/>
              </a:spcBef>
              <a:spcAft>
                <a:spcPts val="0"/>
              </a:spcAft>
              <a:buSzPts val="2800"/>
              <a:buNone/>
              <a:defRPr/>
            </a:lvl8pPr>
            <a:lvl9pPr lvl="8" rtl="0" algn="ctr">
              <a:spcBef>
                <a:spcPts val="0"/>
              </a:spcBef>
              <a:spcAft>
                <a:spcPts val="0"/>
              </a:spcAft>
              <a:buSzPts val="2800"/>
              <a:buNone/>
              <a:defRPr/>
            </a:lvl9pPr>
          </a:lstStyle>
          <a:p/>
        </p:txBody>
      </p:sp>
      <p:cxnSp>
        <p:nvCxnSpPr>
          <p:cNvPr id="504" name="Google Shape;504;p10"/>
          <p:cNvCxnSpPr/>
          <p:nvPr/>
        </p:nvCxnSpPr>
        <p:spPr>
          <a:xfrm>
            <a:off x="590450" y="4340600"/>
            <a:ext cx="1212900" cy="422700"/>
          </a:xfrm>
          <a:prstGeom prst="straightConnector1">
            <a:avLst/>
          </a:prstGeom>
          <a:noFill/>
          <a:ln cap="flat" cmpd="sng" w="9525">
            <a:solidFill>
              <a:schemeClr val="dk1"/>
            </a:solidFill>
            <a:prstDash val="solid"/>
            <a:round/>
            <a:headEnd len="med" w="med" type="none"/>
            <a:tailEnd len="med" w="med" type="none"/>
          </a:ln>
        </p:spPr>
      </p:cxnSp>
      <p:cxnSp>
        <p:nvCxnSpPr>
          <p:cNvPr id="505" name="Google Shape;505;p10"/>
          <p:cNvCxnSpPr/>
          <p:nvPr/>
        </p:nvCxnSpPr>
        <p:spPr>
          <a:xfrm flipH="1" rot="10800000">
            <a:off x="7975" y="4332600"/>
            <a:ext cx="582600" cy="654300"/>
          </a:xfrm>
          <a:prstGeom prst="straightConnector1">
            <a:avLst/>
          </a:prstGeom>
          <a:noFill/>
          <a:ln cap="flat" cmpd="sng" w="9525">
            <a:solidFill>
              <a:schemeClr val="dk1"/>
            </a:solidFill>
            <a:prstDash val="solid"/>
            <a:round/>
            <a:headEnd len="med" w="med" type="none"/>
            <a:tailEnd len="med" w="med" type="none"/>
          </a:ln>
        </p:spPr>
      </p:cxnSp>
      <p:grpSp>
        <p:nvGrpSpPr>
          <p:cNvPr id="506" name="Google Shape;506;p10"/>
          <p:cNvGrpSpPr/>
          <p:nvPr/>
        </p:nvGrpSpPr>
        <p:grpSpPr>
          <a:xfrm flipH="1">
            <a:off x="431725" y="4183775"/>
            <a:ext cx="292025" cy="292575"/>
            <a:chOff x="7353050" y="316275"/>
            <a:chExt cx="292025" cy="292575"/>
          </a:xfrm>
        </p:grpSpPr>
        <p:sp>
          <p:nvSpPr>
            <p:cNvPr id="507" name="Google Shape;507;p10"/>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8" name="Google Shape;508;p10"/>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p10"/>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10"/>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11" name="Google Shape;511;p10"/>
          <p:cNvGrpSpPr/>
          <p:nvPr/>
        </p:nvGrpSpPr>
        <p:grpSpPr>
          <a:xfrm>
            <a:off x="1646714" y="4616575"/>
            <a:ext cx="293111" cy="293388"/>
            <a:chOff x="3164039" y="430875"/>
            <a:chExt cx="293111" cy="293388"/>
          </a:xfrm>
        </p:grpSpPr>
        <p:sp>
          <p:nvSpPr>
            <p:cNvPr id="512" name="Google Shape;512;p10"/>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10"/>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10"/>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10"/>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10"/>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10"/>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518" name="Google Shape;518;p10"/>
          <p:cNvCxnSpPr/>
          <p:nvPr/>
        </p:nvCxnSpPr>
        <p:spPr>
          <a:xfrm rot="10800000">
            <a:off x="7196975" y="295100"/>
            <a:ext cx="1157100" cy="542700"/>
          </a:xfrm>
          <a:prstGeom prst="straightConnector1">
            <a:avLst/>
          </a:prstGeom>
          <a:noFill/>
          <a:ln cap="flat" cmpd="sng" w="9525">
            <a:solidFill>
              <a:schemeClr val="dk1"/>
            </a:solidFill>
            <a:prstDash val="solid"/>
            <a:round/>
            <a:headEnd len="med" w="med" type="none"/>
            <a:tailEnd len="med" w="med" type="none"/>
          </a:ln>
        </p:spPr>
      </p:cxnSp>
      <p:cxnSp>
        <p:nvCxnSpPr>
          <p:cNvPr id="519" name="Google Shape;519;p10"/>
          <p:cNvCxnSpPr/>
          <p:nvPr/>
        </p:nvCxnSpPr>
        <p:spPr>
          <a:xfrm flipH="1">
            <a:off x="8354075" y="-6625"/>
            <a:ext cx="791400" cy="836400"/>
          </a:xfrm>
          <a:prstGeom prst="straightConnector1">
            <a:avLst/>
          </a:prstGeom>
          <a:noFill/>
          <a:ln cap="flat" cmpd="sng" w="9525">
            <a:solidFill>
              <a:schemeClr val="dk1"/>
            </a:solidFill>
            <a:prstDash val="solid"/>
            <a:round/>
            <a:headEnd len="med" w="med" type="none"/>
            <a:tailEnd len="med" w="med" type="none"/>
          </a:ln>
        </p:spPr>
      </p:cxnSp>
      <p:grpSp>
        <p:nvGrpSpPr>
          <p:cNvPr id="520" name="Google Shape;520;p10"/>
          <p:cNvGrpSpPr/>
          <p:nvPr/>
        </p:nvGrpSpPr>
        <p:grpSpPr>
          <a:xfrm>
            <a:off x="8064275" y="526925"/>
            <a:ext cx="581800" cy="582350"/>
            <a:chOff x="8064275" y="887850"/>
            <a:chExt cx="581800" cy="582350"/>
          </a:xfrm>
        </p:grpSpPr>
        <p:sp>
          <p:nvSpPr>
            <p:cNvPr id="521" name="Google Shape;521;p10"/>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10"/>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10"/>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4" name="Google Shape;524;p10"/>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5" name="Google Shape;525;p10"/>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p10"/>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27" name="Google Shape;527;p10"/>
          <p:cNvGrpSpPr/>
          <p:nvPr/>
        </p:nvGrpSpPr>
        <p:grpSpPr>
          <a:xfrm>
            <a:off x="7033875" y="170875"/>
            <a:ext cx="292025" cy="292575"/>
            <a:chOff x="7353050" y="316275"/>
            <a:chExt cx="292025" cy="292575"/>
          </a:xfrm>
        </p:grpSpPr>
        <p:sp>
          <p:nvSpPr>
            <p:cNvPr id="528" name="Google Shape;528;p10"/>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p10"/>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p10"/>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10"/>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32" name="Google Shape;532;p10"/>
          <p:cNvGrpSpPr/>
          <p:nvPr/>
        </p:nvGrpSpPr>
        <p:grpSpPr>
          <a:xfrm>
            <a:off x="8757950" y="229650"/>
            <a:ext cx="175000" cy="175000"/>
            <a:chOff x="8792300" y="321275"/>
            <a:chExt cx="175000" cy="175000"/>
          </a:xfrm>
        </p:grpSpPr>
        <p:sp>
          <p:nvSpPr>
            <p:cNvPr id="533" name="Google Shape;533;p10"/>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p10"/>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10"/>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10"/>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37" name="Google Shape;537;p10"/>
          <p:cNvGrpSpPr/>
          <p:nvPr/>
        </p:nvGrpSpPr>
        <p:grpSpPr>
          <a:xfrm>
            <a:off x="8490050" y="170875"/>
            <a:ext cx="175013" cy="27000"/>
            <a:chOff x="5662375" y="212375"/>
            <a:chExt cx="175013" cy="27000"/>
          </a:xfrm>
        </p:grpSpPr>
        <p:sp>
          <p:nvSpPr>
            <p:cNvPr id="538" name="Google Shape;538;p10"/>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10"/>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10"/>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41" name="Google Shape;541;p10"/>
          <p:cNvGrpSpPr/>
          <p:nvPr/>
        </p:nvGrpSpPr>
        <p:grpSpPr>
          <a:xfrm>
            <a:off x="7916350" y="1124600"/>
            <a:ext cx="175013" cy="27000"/>
            <a:chOff x="5662375" y="212375"/>
            <a:chExt cx="175013" cy="27000"/>
          </a:xfrm>
        </p:grpSpPr>
        <p:sp>
          <p:nvSpPr>
            <p:cNvPr id="542" name="Google Shape;542;p10"/>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10"/>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10"/>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32"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23750" y="526925"/>
            <a:ext cx="76965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1pPr>
            <a:lvl2pPr lvl="1"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2pPr>
            <a:lvl3pPr lvl="2"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3pPr>
            <a:lvl4pPr lvl="3"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4pPr>
            <a:lvl5pPr lvl="4"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5pPr>
            <a:lvl6pPr lvl="5"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6pPr>
            <a:lvl7pPr lvl="6"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7pPr>
            <a:lvl8pPr lvl="7"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8pPr>
            <a:lvl9pPr lvl="8"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1.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3.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0.xml"/><Relationship Id="rId3" Type="http://schemas.openxmlformats.org/officeDocument/2006/relationships/hyperlink" Target="https://developer.apple.com/documentation/corebluetooth" TargetMode="External"/><Relationship Id="rId4" Type="http://schemas.openxmlformats.org/officeDocument/2006/relationships/hyperlink" Target="https://aws.amazon.com/simpledb" TargetMode="External"/><Relationship Id="rId5" Type="http://schemas.openxmlformats.org/officeDocument/2006/relationships/hyperlink" Target="https://developer.apple.com/documentation/charts" TargetMode="External"/><Relationship Id="rId6" Type="http://schemas.openxmlformats.org/officeDocument/2006/relationships/image" Target="../media/image14.png"/><Relationship Id="rId7"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9.jpg"/><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1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5" name="Shape 1685"/>
        <p:cNvGrpSpPr/>
        <p:nvPr/>
      </p:nvGrpSpPr>
      <p:grpSpPr>
        <a:xfrm>
          <a:off x="0" y="0"/>
          <a:ext cx="0" cy="0"/>
          <a:chOff x="0" y="0"/>
          <a:chExt cx="0" cy="0"/>
        </a:xfrm>
      </p:grpSpPr>
      <p:sp>
        <p:nvSpPr>
          <p:cNvPr id="1686" name="Google Shape;1686;p33"/>
          <p:cNvSpPr txBox="1"/>
          <p:nvPr>
            <p:ph type="ctrTitle"/>
          </p:nvPr>
        </p:nvSpPr>
        <p:spPr>
          <a:xfrm>
            <a:off x="2205150" y="1354200"/>
            <a:ext cx="4733700" cy="1188900"/>
          </a:xfrm>
          <a:prstGeom prst="rect">
            <a:avLst/>
          </a:prstGeom>
        </p:spPr>
        <p:txBody>
          <a:bodyPr anchorCtr="0" anchor="b" bIns="91425" lIns="91425" spcFirstLastPara="1" rIns="91425" wrap="square" tIns="91425">
            <a:noAutofit/>
          </a:bodyPr>
          <a:lstStyle/>
          <a:p>
            <a:pPr indent="0" lvl="0" marL="0" rtl="0" algn="r">
              <a:spcBef>
                <a:spcPts val="0"/>
              </a:spcBef>
              <a:spcAft>
                <a:spcPts val="0"/>
              </a:spcAft>
              <a:buNone/>
            </a:pPr>
            <a:r>
              <a:rPr lang="en" sz="5000"/>
              <a:t>ThermaSENSE App</a:t>
            </a:r>
            <a:endParaRPr sz="5000">
              <a:solidFill>
                <a:schemeClr val="dk2"/>
              </a:solidFill>
            </a:endParaRPr>
          </a:p>
        </p:txBody>
      </p:sp>
      <p:sp>
        <p:nvSpPr>
          <p:cNvPr id="1687" name="Google Shape;1687;p33"/>
          <p:cNvSpPr txBox="1"/>
          <p:nvPr>
            <p:ph idx="1" type="subTitle"/>
          </p:nvPr>
        </p:nvSpPr>
        <p:spPr>
          <a:xfrm>
            <a:off x="670950" y="2827075"/>
            <a:ext cx="7802100" cy="186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Ansh Gwash, Jack Gable, Yizhe Liu</a:t>
            </a:r>
            <a:endParaRPr sz="2000"/>
          </a:p>
          <a:p>
            <a:pPr indent="0" lvl="0" marL="0" rtl="0" algn="l">
              <a:spcBef>
                <a:spcPts val="0"/>
              </a:spcBef>
              <a:spcAft>
                <a:spcPts val="0"/>
              </a:spcAft>
              <a:buNone/>
            </a:pPr>
            <a:r>
              <a:rPr lang="en" sz="2000"/>
              <a:t>CS 4624 Multimedia, Hypertext, and Information Access Capstone</a:t>
            </a:r>
            <a:endParaRPr sz="2000"/>
          </a:p>
          <a:p>
            <a:pPr indent="0" lvl="0" marL="0" rtl="0" algn="l">
              <a:spcBef>
                <a:spcPts val="0"/>
              </a:spcBef>
              <a:spcAft>
                <a:spcPts val="0"/>
              </a:spcAft>
              <a:buNone/>
            </a:pPr>
            <a:r>
              <a:rPr lang="en" sz="2000"/>
              <a:t>Dr. Fox</a:t>
            </a:r>
            <a:endParaRPr sz="2000"/>
          </a:p>
          <a:p>
            <a:pPr indent="0" lvl="0" marL="0" rtl="0" algn="l">
              <a:spcBef>
                <a:spcPts val="0"/>
              </a:spcBef>
              <a:spcAft>
                <a:spcPts val="0"/>
              </a:spcAft>
              <a:buNone/>
            </a:pPr>
            <a:r>
              <a:rPr lang="en" sz="2000"/>
              <a:t>Virginia Tech, Blacksburg, VA 24061</a:t>
            </a:r>
            <a:endParaRPr sz="2000"/>
          </a:p>
          <a:p>
            <a:pPr indent="0" lvl="0" marL="0" rtl="0" algn="l">
              <a:spcBef>
                <a:spcPts val="0"/>
              </a:spcBef>
              <a:spcAft>
                <a:spcPts val="0"/>
              </a:spcAft>
              <a:buNone/>
            </a:pPr>
            <a:r>
              <a:rPr lang="en" sz="2000"/>
              <a:t>12/5/2022</a:t>
            </a:r>
            <a:endParaRPr sz="2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9" name="Shape 1869"/>
        <p:cNvGrpSpPr/>
        <p:nvPr/>
      </p:nvGrpSpPr>
      <p:grpSpPr>
        <a:xfrm>
          <a:off x="0" y="0"/>
          <a:ext cx="0" cy="0"/>
          <a:chOff x="0" y="0"/>
          <a:chExt cx="0" cy="0"/>
        </a:xfrm>
      </p:grpSpPr>
      <p:sp>
        <p:nvSpPr>
          <p:cNvPr id="1870" name="Google Shape;1870;p42"/>
          <p:cNvSpPr txBox="1"/>
          <p:nvPr>
            <p:ph type="title"/>
          </p:nvPr>
        </p:nvSpPr>
        <p:spPr>
          <a:xfrm>
            <a:off x="1093424" y="351050"/>
            <a:ext cx="37083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Over the Air Updates</a:t>
            </a:r>
            <a:endParaRPr/>
          </a:p>
        </p:txBody>
      </p:sp>
      <p:sp>
        <p:nvSpPr>
          <p:cNvPr id="1871" name="Google Shape;1871;p42"/>
          <p:cNvSpPr txBox="1"/>
          <p:nvPr/>
        </p:nvSpPr>
        <p:spPr>
          <a:xfrm>
            <a:off x="-13525" y="1085500"/>
            <a:ext cx="3572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872" name="Google Shape;1872;p42"/>
          <p:cNvSpPr txBox="1"/>
          <p:nvPr/>
        </p:nvSpPr>
        <p:spPr>
          <a:xfrm>
            <a:off x="1625475" y="1130213"/>
            <a:ext cx="27390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Barlow Semi Condensed"/>
                <a:ea typeface="Barlow Semi Condensed"/>
                <a:cs typeface="Barlow Semi Condensed"/>
                <a:sym typeface="Barlow Semi Condensed"/>
              </a:rPr>
              <a:t>How to send updates to Adafruit nrf52840 board? - </a:t>
            </a:r>
            <a:endParaRPr>
              <a:latin typeface="Barlow Semi Condensed"/>
              <a:ea typeface="Barlow Semi Condensed"/>
              <a:cs typeface="Barlow Semi Condensed"/>
              <a:sym typeface="Barlow Semi Condensed"/>
            </a:endParaRPr>
          </a:p>
          <a:p>
            <a:pPr indent="0" lvl="0" marL="0" rtl="0" algn="l">
              <a:spcBef>
                <a:spcPts val="0"/>
              </a:spcBef>
              <a:spcAft>
                <a:spcPts val="0"/>
              </a:spcAft>
              <a:buNone/>
            </a:pPr>
            <a:r>
              <a:rPr lang="en">
                <a:latin typeface="Barlow Semi Condensed"/>
                <a:ea typeface="Barlow Semi Condensed"/>
                <a:cs typeface="Barlow Semi Condensed"/>
                <a:sym typeface="Barlow Semi Condensed"/>
              </a:rPr>
              <a:t>Not supported by Adafruit</a:t>
            </a:r>
            <a:endParaRPr>
              <a:latin typeface="Barlow Semi Condensed"/>
              <a:ea typeface="Barlow Semi Condensed"/>
              <a:cs typeface="Barlow Semi Condensed"/>
              <a:sym typeface="Barlow Semi Condensed"/>
            </a:endParaRPr>
          </a:p>
        </p:txBody>
      </p:sp>
      <p:sp>
        <p:nvSpPr>
          <p:cNvPr id="1873" name="Google Shape;1873;p42"/>
          <p:cNvSpPr txBox="1"/>
          <p:nvPr/>
        </p:nvSpPr>
        <p:spPr>
          <a:xfrm>
            <a:off x="1625475" y="2164675"/>
            <a:ext cx="26442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Barlow Semi Condensed"/>
                <a:ea typeface="Barlow Semi Condensed"/>
                <a:cs typeface="Barlow Semi Condensed"/>
                <a:sym typeface="Barlow Semi Condensed"/>
              </a:rPr>
              <a:t>Using a third-party nRF Toolbox to send the .zip file of the Arduino sketch directly to the board.</a:t>
            </a:r>
            <a:endParaRPr>
              <a:latin typeface="Barlow Semi Condensed"/>
              <a:ea typeface="Barlow Semi Condensed"/>
              <a:cs typeface="Barlow Semi Condensed"/>
              <a:sym typeface="Barlow Semi Condensed"/>
            </a:endParaRPr>
          </a:p>
          <a:p>
            <a:pPr indent="0" lvl="0" marL="0" rtl="0" algn="l">
              <a:spcBef>
                <a:spcPts val="0"/>
              </a:spcBef>
              <a:spcAft>
                <a:spcPts val="0"/>
              </a:spcAft>
              <a:buNone/>
            </a:pPr>
            <a:r>
              <a:t/>
            </a:r>
            <a:endParaRPr>
              <a:latin typeface="Barlow Semi Condensed"/>
              <a:ea typeface="Barlow Semi Condensed"/>
              <a:cs typeface="Barlow Semi Condensed"/>
              <a:sym typeface="Barlow Semi Condensed"/>
            </a:endParaRPr>
          </a:p>
        </p:txBody>
      </p:sp>
      <p:pic>
        <p:nvPicPr>
          <p:cNvPr id="1874" name="Google Shape;1874;p42"/>
          <p:cNvPicPr preferRelativeResize="0"/>
          <p:nvPr/>
        </p:nvPicPr>
        <p:blipFill>
          <a:blip r:embed="rId3">
            <a:alphaModFix/>
          </a:blip>
          <a:stretch>
            <a:fillRect/>
          </a:stretch>
        </p:blipFill>
        <p:spPr>
          <a:xfrm>
            <a:off x="5463900" y="153038"/>
            <a:ext cx="2234476" cy="4837427"/>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8" name="Shape 1878"/>
        <p:cNvGrpSpPr/>
        <p:nvPr/>
      </p:nvGrpSpPr>
      <p:grpSpPr>
        <a:xfrm>
          <a:off x="0" y="0"/>
          <a:ext cx="0" cy="0"/>
          <a:chOff x="0" y="0"/>
          <a:chExt cx="0" cy="0"/>
        </a:xfrm>
      </p:grpSpPr>
      <p:cxnSp>
        <p:nvCxnSpPr>
          <p:cNvPr id="1879" name="Google Shape;1879;p43"/>
          <p:cNvCxnSpPr>
            <a:stCxn id="1880" idx="0"/>
          </p:cNvCxnSpPr>
          <p:nvPr/>
        </p:nvCxnSpPr>
        <p:spPr>
          <a:xfrm rot="-5400000">
            <a:off x="4127021" y="3009050"/>
            <a:ext cx="925800" cy="600"/>
          </a:xfrm>
          <a:prstGeom prst="bentConnector3">
            <a:avLst>
              <a:gd fmla="val 50000" name="adj1"/>
            </a:avLst>
          </a:prstGeom>
          <a:noFill/>
          <a:ln cap="flat" cmpd="sng" w="9525">
            <a:solidFill>
              <a:schemeClr val="dk2"/>
            </a:solidFill>
            <a:prstDash val="solid"/>
            <a:round/>
            <a:headEnd len="med" w="med" type="none"/>
            <a:tailEnd len="med" w="med" type="none"/>
          </a:ln>
        </p:spPr>
      </p:cxnSp>
      <p:sp>
        <p:nvSpPr>
          <p:cNvPr id="1881" name="Google Shape;1881;p43"/>
          <p:cNvSpPr txBox="1"/>
          <p:nvPr>
            <p:ph type="title"/>
          </p:nvPr>
        </p:nvSpPr>
        <p:spPr>
          <a:xfrm>
            <a:off x="1568775" y="442350"/>
            <a:ext cx="6006300" cy="595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App Updates</a:t>
            </a:r>
            <a:endParaRPr/>
          </a:p>
        </p:txBody>
      </p:sp>
      <p:sp>
        <p:nvSpPr>
          <p:cNvPr id="1882" name="Google Shape;1882;p43"/>
          <p:cNvSpPr/>
          <p:nvPr/>
        </p:nvSpPr>
        <p:spPr>
          <a:xfrm>
            <a:off x="6406875" y="3388050"/>
            <a:ext cx="2107500" cy="1254600"/>
          </a:xfrm>
          <a:prstGeom prst="roundRect">
            <a:avLst>
              <a:gd fmla="val 16667" name="adj"/>
            </a:avLst>
          </a:prstGeom>
          <a:solidFill>
            <a:schemeClr val="accent1"/>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3" name="Google Shape;1883;p43"/>
          <p:cNvSpPr txBox="1"/>
          <p:nvPr>
            <p:ph idx="5" type="subTitle"/>
          </p:nvPr>
        </p:nvSpPr>
        <p:spPr>
          <a:xfrm>
            <a:off x="6569171" y="3472250"/>
            <a:ext cx="1945200" cy="37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Dashboard</a:t>
            </a:r>
            <a:endParaRPr>
              <a:solidFill>
                <a:schemeClr val="lt1"/>
              </a:solidFill>
            </a:endParaRPr>
          </a:p>
        </p:txBody>
      </p:sp>
      <p:sp>
        <p:nvSpPr>
          <p:cNvPr id="1884" name="Google Shape;1884;p43"/>
          <p:cNvSpPr txBox="1"/>
          <p:nvPr>
            <p:ph idx="6" type="subTitle"/>
          </p:nvPr>
        </p:nvSpPr>
        <p:spPr>
          <a:xfrm>
            <a:off x="6569171" y="3865442"/>
            <a:ext cx="1945200" cy="75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Visualizing the data in app based on the caught data and historical cloud data</a:t>
            </a:r>
            <a:endParaRPr/>
          </a:p>
        </p:txBody>
      </p:sp>
      <p:sp>
        <p:nvSpPr>
          <p:cNvPr id="1885" name="Google Shape;1885;p43"/>
          <p:cNvSpPr/>
          <p:nvPr/>
        </p:nvSpPr>
        <p:spPr>
          <a:xfrm>
            <a:off x="3454725" y="3388100"/>
            <a:ext cx="2107500" cy="1254600"/>
          </a:xfrm>
          <a:prstGeom prst="roundRect">
            <a:avLst>
              <a:gd fmla="val 16667" name="adj"/>
            </a:avLst>
          </a:prstGeom>
          <a:solidFill>
            <a:schemeClr val="accent1"/>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6" name="Google Shape;1886;p43"/>
          <p:cNvSpPr txBox="1"/>
          <p:nvPr>
            <p:ph idx="5" type="subTitle"/>
          </p:nvPr>
        </p:nvSpPr>
        <p:spPr>
          <a:xfrm>
            <a:off x="3617021" y="3472300"/>
            <a:ext cx="1945200" cy="37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Login / Signup</a:t>
            </a:r>
            <a:endParaRPr>
              <a:solidFill>
                <a:schemeClr val="lt1"/>
              </a:solidFill>
            </a:endParaRPr>
          </a:p>
        </p:txBody>
      </p:sp>
      <p:sp>
        <p:nvSpPr>
          <p:cNvPr id="1887" name="Google Shape;1887;p43"/>
          <p:cNvSpPr txBox="1"/>
          <p:nvPr>
            <p:ph idx="6" type="subTitle"/>
          </p:nvPr>
        </p:nvSpPr>
        <p:spPr>
          <a:xfrm>
            <a:off x="3617021" y="3865492"/>
            <a:ext cx="1945200" cy="75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Uses OAuth to authenticate users and let them sign in</a:t>
            </a:r>
            <a:endParaRPr/>
          </a:p>
        </p:txBody>
      </p:sp>
      <p:sp>
        <p:nvSpPr>
          <p:cNvPr id="1888" name="Google Shape;1888;p43"/>
          <p:cNvSpPr/>
          <p:nvPr/>
        </p:nvSpPr>
        <p:spPr>
          <a:xfrm>
            <a:off x="3454725" y="1310100"/>
            <a:ext cx="2107500" cy="1254600"/>
          </a:xfrm>
          <a:prstGeom prst="roundRect">
            <a:avLst>
              <a:gd fmla="val 16667" name="adj"/>
            </a:avLst>
          </a:prstGeom>
          <a:solidFill>
            <a:schemeClr val="accent1"/>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9" name="Google Shape;1889;p43"/>
          <p:cNvSpPr txBox="1"/>
          <p:nvPr>
            <p:ph idx="5" type="subTitle"/>
          </p:nvPr>
        </p:nvSpPr>
        <p:spPr>
          <a:xfrm>
            <a:off x="3617025" y="1412500"/>
            <a:ext cx="2107500" cy="37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ThermaSENSE App</a:t>
            </a:r>
            <a:endParaRPr>
              <a:solidFill>
                <a:schemeClr val="lt1"/>
              </a:solidFill>
            </a:endParaRPr>
          </a:p>
        </p:txBody>
      </p:sp>
      <p:sp>
        <p:nvSpPr>
          <p:cNvPr id="1890" name="Google Shape;1890;p43"/>
          <p:cNvSpPr txBox="1"/>
          <p:nvPr>
            <p:ph idx="6" type="subTitle"/>
          </p:nvPr>
        </p:nvSpPr>
        <p:spPr>
          <a:xfrm>
            <a:off x="3617021" y="1787492"/>
            <a:ext cx="1945200" cy="75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Developed with Swift and Xcode</a:t>
            </a:r>
            <a:endParaRPr/>
          </a:p>
        </p:txBody>
      </p:sp>
      <p:cxnSp>
        <p:nvCxnSpPr>
          <p:cNvPr id="1891" name="Google Shape;1891;p43"/>
          <p:cNvCxnSpPr>
            <a:stCxn id="1882" idx="0"/>
            <a:endCxn id="1890" idx="2"/>
          </p:cNvCxnSpPr>
          <p:nvPr/>
        </p:nvCxnSpPr>
        <p:spPr>
          <a:xfrm flipH="1" rot="5400000">
            <a:off x="5604375" y="1531800"/>
            <a:ext cx="841500" cy="2871000"/>
          </a:xfrm>
          <a:prstGeom prst="bentConnector3">
            <a:avLst>
              <a:gd fmla="val 50010" name="adj1"/>
            </a:avLst>
          </a:prstGeom>
          <a:noFill/>
          <a:ln cap="flat" cmpd="sng" w="9525">
            <a:solidFill>
              <a:schemeClr val="dk2"/>
            </a:solidFill>
            <a:prstDash val="solid"/>
            <a:round/>
            <a:headEnd len="med" w="med" type="none"/>
            <a:tailEnd len="med" w="med" type="none"/>
          </a:ln>
        </p:spPr>
      </p:cxnSp>
      <p:pic>
        <p:nvPicPr>
          <p:cNvPr id="1892" name="Google Shape;1892;p43"/>
          <p:cNvPicPr preferRelativeResize="0"/>
          <p:nvPr/>
        </p:nvPicPr>
        <p:blipFill>
          <a:blip r:embed="rId3">
            <a:alphaModFix/>
          </a:blip>
          <a:stretch>
            <a:fillRect/>
          </a:stretch>
        </p:blipFill>
        <p:spPr>
          <a:xfrm>
            <a:off x="820025" y="1018750"/>
            <a:ext cx="1663750" cy="3605699"/>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6" name="Shape 1896"/>
        <p:cNvGrpSpPr/>
        <p:nvPr/>
      </p:nvGrpSpPr>
      <p:grpSpPr>
        <a:xfrm>
          <a:off x="0" y="0"/>
          <a:ext cx="0" cy="0"/>
          <a:chOff x="0" y="0"/>
          <a:chExt cx="0" cy="0"/>
        </a:xfrm>
      </p:grpSpPr>
      <p:sp>
        <p:nvSpPr>
          <p:cNvPr id="1897" name="Google Shape;1897;p44"/>
          <p:cNvSpPr txBox="1"/>
          <p:nvPr>
            <p:ph type="title"/>
          </p:nvPr>
        </p:nvSpPr>
        <p:spPr>
          <a:xfrm>
            <a:off x="2181428" y="343199"/>
            <a:ext cx="48096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Login / Signup</a:t>
            </a:r>
            <a:endParaRPr/>
          </a:p>
        </p:txBody>
      </p:sp>
      <p:pic>
        <p:nvPicPr>
          <p:cNvPr id="1898" name="Google Shape;1898;p44"/>
          <p:cNvPicPr preferRelativeResize="0"/>
          <p:nvPr/>
        </p:nvPicPr>
        <p:blipFill>
          <a:blip r:embed="rId3">
            <a:alphaModFix/>
          </a:blip>
          <a:stretch>
            <a:fillRect/>
          </a:stretch>
        </p:blipFill>
        <p:spPr>
          <a:xfrm>
            <a:off x="4684163" y="1036336"/>
            <a:ext cx="1636376" cy="3546337"/>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pic>
        <p:nvPicPr>
          <p:cNvPr id="1899" name="Google Shape;1899;p44"/>
          <p:cNvPicPr preferRelativeResize="0"/>
          <p:nvPr/>
        </p:nvPicPr>
        <p:blipFill>
          <a:blip r:embed="rId4">
            <a:alphaModFix/>
          </a:blip>
          <a:stretch>
            <a:fillRect/>
          </a:stretch>
        </p:blipFill>
        <p:spPr>
          <a:xfrm>
            <a:off x="6516412" y="1036314"/>
            <a:ext cx="1636376" cy="3546363"/>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pic>
        <p:nvPicPr>
          <p:cNvPr id="1900" name="Google Shape;1900;p44"/>
          <p:cNvPicPr preferRelativeResize="0"/>
          <p:nvPr/>
        </p:nvPicPr>
        <p:blipFill>
          <a:blip r:embed="rId5">
            <a:alphaModFix/>
          </a:blip>
          <a:stretch>
            <a:fillRect/>
          </a:stretch>
        </p:blipFill>
        <p:spPr>
          <a:xfrm>
            <a:off x="1019672" y="1036337"/>
            <a:ext cx="1636369" cy="3546332"/>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pic>
        <p:nvPicPr>
          <p:cNvPr id="1901" name="Google Shape;1901;p44"/>
          <p:cNvPicPr preferRelativeResize="0"/>
          <p:nvPr/>
        </p:nvPicPr>
        <p:blipFill>
          <a:blip r:embed="rId6">
            <a:alphaModFix/>
          </a:blip>
          <a:stretch>
            <a:fillRect/>
          </a:stretch>
        </p:blipFill>
        <p:spPr>
          <a:xfrm>
            <a:off x="2851914" y="1036327"/>
            <a:ext cx="1636376" cy="3546337"/>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5" name="Shape 1905"/>
        <p:cNvGrpSpPr/>
        <p:nvPr/>
      </p:nvGrpSpPr>
      <p:grpSpPr>
        <a:xfrm>
          <a:off x="0" y="0"/>
          <a:ext cx="0" cy="0"/>
          <a:chOff x="0" y="0"/>
          <a:chExt cx="0" cy="0"/>
        </a:xfrm>
      </p:grpSpPr>
      <p:sp>
        <p:nvSpPr>
          <p:cNvPr id="1906" name="Google Shape;1906;p45"/>
          <p:cNvSpPr txBox="1"/>
          <p:nvPr>
            <p:ph type="title"/>
          </p:nvPr>
        </p:nvSpPr>
        <p:spPr>
          <a:xfrm>
            <a:off x="2181428" y="343199"/>
            <a:ext cx="48096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Dashboard</a:t>
            </a:r>
            <a:endParaRPr/>
          </a:p>
        </p:txBody>
      </p:sp>
      <p:pic>
        <p:nvPicPr>
          <p:cNvPr id="1907" name="Google Shape;1907;p45"/>
          <p:cNvPicPr preferRelativeResize="0"/>
          <p:nvPr/>
        </p:nvPicPr>
        <p:blipFill>
          <a:blip r:embed="rId3">
            <a:alphaModFix/>
          </a:blip>
          <a:stretch>
            <a:fillRect/>
          </a:stretch>
        </p:blipFill>
        <p:spPr>
          <a:xfrm>
            <a:off x="3633688" y="919200"/>
            <a:ext cx="1876628" cy="4055651"/>
          </a:xfrm>
          <a:prstGeom prst="rect">
            <a:avLst/>
          </a:prstGeom>
          <a:noFill/>
          <a:ln cap="flat" cmpd="sng" w="12700">
            <a:solidFill>
              <a:srgbClr val="000000"/>
            </a:solidFill>
            <a:prstDash val="solid"/>
            <a:miter lim="8000"/>
            <a:headEnd len="sm" w="sm" type="none"/>
            <a:tailEnd len="sm" w="sm" type="none"/>
          </a:ln>
        </p:spPr>
      </p:pic>
      <p:sp>
        <p:nvSpPr>
          <p:cNvPr id="1908" name="Google Shape;1908;p45"/>
          <p:cNvSpPr txBox="1"/>
          <p:nvPr/>
        </p:nvSpPr>
        <p:spPr>
          <a:xfrm>
            <a:off x="5866850" y="3220150"/>
            <a:ext cx="20763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latin typeface="Barlow Semi Condensed"/>
                <a:ea typeface="Barlow Semi Condensed"/>
                <a:cs typeface="Barlow Semi Condensed"/>
                <a:sym typeface="Barlow Semi Condensed"/>
              </a:rPr>
              <a:t>Live reading of the raw sensor data</a:t>
            </a:r>
            <a:endParaRPr sz="1800">
              <a:latin typeface="Barlow Semi Condensed"/>
              <a:ea typeface="Barlow Semi Condensed"/>
              <a:cs typeface="Barlow Semi Condensed"/>
              <a:sym typeface="Barlow Semi Condensed"/>
            </a:endParaRPr>
          </a:p>
          <a:p>
            <a:pPr indent="0" lvl="0" marL="0" rtl="0" algn="l">
              <a:spcBef>
                <a:spcPts val="0"/>
              </a:spcBef>
              <a:spcAft>
                <a:spcPts val="0"/>
              </a:spcAft>
              <a:buNone/>
            </a:pPr>
            <a:r>
              <a:rPr lang="en" sz="1800">
                <a:latin typeface="Barlow Semi Condensed"/>
                <a:ea typeface="Barlow Semi Condensed"/>
                <a:cs typeface="Barlow Semi Condensed"/>
                <a:sym typeface="Barlow Semi Condensed"/>
              </a:rPr>
              <a:t>(This will be stored in the cloud)</a:t>
            </a:r>
            <a:endParaRPr sz="1800">
              <a:latin typeface="Barlow Semi Condensed"/>
              <a:ea typeface="Barlow Semi Condensed"/>
              <a:cs typeface="Barlow Semi Condensed"/>
              <a:sym typeface="Barlow Semi Condensed"/>
            </a:endParaRPr>
          </a:p>
        </p:txBody>
      </p:sp>
      <p:sp>
        <p:nvSpPr>
          <p:cNvPr id="1909" name="Google Shape;1909;p45"/>
          <p:cNvSpPr txBox="1"/>
          <p:nvPr/>
        </p:nvSpPr>
        <p:spPr>
          <a:xfrm>
            <a:off x="1274825" y="2063850"/>
            <a:ext cx="18381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latin typeface="Barlow Semi Condensed"/>
                <a:ea typeface="Barlow Semi Condensed"/>
                <a:cs typeface="Barlow Semi Condensed"/>
                <a:sym typeface="Barlow Semi Condensed"/>
              </a:rPr>
              <a:t>Live visualization of the sensor data</a:t>
            </a:r>
            <a:endParaRPr sz="1800">
              <a:latin typeface="Barlow Semi Condensed"/>
              <a:ea typeface="Barlow Semi Condensed"/>
              <a:cs typeface="Barlow Semi Condensed"/>
              <a:sym typeface="Barlow Semi Condensed"/>
            </a:endParaRPr>
          </a:p>
        </p:txBody>
      </p:sp>
      <p:sp>
        <p:nvSpPr>
          <p:cNvPr id="1910" name="Google Shape;1910;p45"/>
          <p:cNvSpPr txBox="1"/>
          <p:nvPr/>
        </p:nvSpPr>
        <p:spPr>
          <a:xfrm>
            <a:off x="1041325" y="4235950"/>
            <a:ext cx="24045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latin typeface="Barlow Semi Condensed"/>
                <a:ea typeface="Barlow Semi Condensed"/>
                <a:cs typeface="Barlow Semi Condensed"/>
                <a:sym typeface="Barlow Semi Condensed"/>
              </a:rPr>
              <a:t>Toolbar at the bottom for navigation</a:t>
            </a:r>
            <a:endParaRPr sz="1800">
              <a:latin typeface="Barlow Semi Condensed"/>
              <a:ea typeface="Barlow Semi Condensed"/>
              <a:cs typeface="Barlow Semi Condensed"/>
              <a:sym typeface="Barlow Semi Condensed"/>
            </a:endParaRPr>
          </a:p>
        </p:txBody>
      </p:sp>
      <p:cxnSp>
        <p:nvCxnSpPr>
          <p:cNvPr id="1911" name="Google Shape;1911;p45"/>
          <p:cNvCxnSpPr>
            <a:stCxn id="1908" idx="1"/>
          </p:cNvCxnSpPr>
          <p:nvPr/>
        </p:nvCxnSpPr>
        <p:spPr>
          <a:xfrm rot="10800000">
            <a:off x="5326550" y="3780250"/>
            <a:ext cx="540300" cy="86400"/>
          </a:xfrm>
          <a:prstGeom prst="straightConnector1">
            <a:avLst/>
          </a:prstGeom>
          <a:noFill/>
          <a:ln cap="flat" cmpd="sng" w="9525">
            <a:solidFill>
              <a:schemeClr val="dk2"/>
            </a:solidFill>
            <a:prstDash val="solid"/>
            <a:round/>
            <a:headEnd len="med" w="med" type="none"/>
            <a:tailEnd len="med" w="med" type="triangle"/>
          </a:ln>
        </p:spPr>
      </p:cxnSp>
      <p:cxnSp>
        <p:nvCxnSpPr>
          <p:cNvPr id="1912" name="Google Shape;1912;p45"/>
          <p:cNvCxnSpPr>
            <a:stCxn id="1909" idx="3"/>
          </p:cNvCxnSpPr>
          <p:nvPr/>
        </p:nvCxnSpPr>
        <p:spPr>
          <a:xfrm>
            <a:off x="3112925" y="2433300"/>
            <a:ext cx="673800" cy="160500"/>
          </a:xfrm>
          <a:prstGeom prst="straightConnector1">
            <a:avLst/>
          </a:prstGeom>
          <a:noFill/>
          <a:ln cap="flat" cmpd="sng" w="9525">
            <a:solidFill>
              <a:schemeClr val="dk2"/>
            </a:solidFill>
            <a:prstDash val="solid"/>
            <a:round/>
            <a:headEnd len="med" w="med" type="none"/>
            <a:tailEnd len="med" w="med" type="triangle"/>
          </a:ln>
        </p:spPr>
      </p:cxnSp>
      <p:cxnSp>
        <p:nvCxnSpPr>
          <p:cNvPr id="1913" name="Google Shape;1913;p45"/>
          <p:cNvCxnSpPr>
            <a:stCxn id="1910" idx="3"/>
          </p:cNvCxnSpPr>
          <p:nvPr/>
        </p:nvCxnSpPr>
        <p:spPr>
          <a:xfrm>
            <a:off x="3445825" y="4605400"/>
            <a:ext cx="284100" cy="837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7" name="Shape 1917"/>
        <p:cNvGrpSpPr/>
        <p:nvPr/>
      </p:nvGrpSpPr>
      <p:grpSpPr>
        <a:xfrm>
          <a:off x="0" y="0"/>
          <a:ext cx="0" cy="0"/>
          <a:chOff x="0" y="0"/>
          <a:chExt cx="0" cy="0"/>
        </a:xfrm>
      </p:grpSpPr>
      <p:sp>
        <p:nvSpPr>
          <p:cNvPr id="1918" name="Google Shape;1918;p46"/>
          <p:cNvSpPr txBox="1"/>
          <p:nvPr>
            <p:ph type="title"/>
          </p:nvPr>
        </p:nvSpPr>
        <p:spPr>
          <a:xfrm>
            <a:off x="2167203" y="1083299"/>
            <a:ext cx="48096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AWS PROBLEMS</a:t>
            </a:r>
            <a:endParaRPr/>
          </a:p>
        </p:txBody>
      </p:sp>
      <p:pic>
        <p:nvPicPr>
          <p:cNvPr id="1919" name="Google Shape;1919;p46"/>
          <p:cNvPicPr preferRelativeResize="0"/>
          <p:nvPr/>
        </p:nvPicPr>
        <p:blipFill>
          <a:blip r:embed="rId3">
            <a:alphaModFix/>
          </a:blip>
          <a:stretch>
            <a:fillRect/>
          </a:stretch>
        </p:blipFill>
        <p:spPr>
          <a:xfrm>
            <a:off x="4746450" y="2080425"/>
            <a:ext cx="3197852" cy="1598926"/>
          </a:xfrm>
          <a:prstGeom prst="rect">
            <a:avLst/>
          </a:prstGeom>
          <a:noFill/>
          <a:ln>
            <a:noFill/>
          </a:ln>
        </p:spPr>
      </p:pic>
      <p:pic>
        <p:nvPicPr>
          <p:cNvPr id="1920" name="Google Shape;1920;p46"/>
          <p:cNvPicPr preferRelativeResize="0"/>
          <p:nvPr/>
        </p:nvPicPr>
        <p:blipFill>
          <a:blip r:embed="rId4">
            <a:alphaModFix/>
          </a:blip>
          <a:stretch>
            <a:fillRect/>
          </a:stretch>
        </p:blipFill>
        <p:spPr>
          <a:xfrm>
            <a:off x="1199701" y="2173212"/>
            <a:ext cx="2700125" cy="1413350"/>
          </a:xfrm>
          <a:prstGeom prst="rect">
            <a:avLst/>
          </a:prstGeom>
          <a:noFill/>
          <a:ln>
            <a:noFill/>
          </a:ln>
        </p:spPr>
      </p:pic>
      <p:grpSp>
        <p:nvGrpSpPr>
          <p:cNvPr id="1921" name="Google Shape;1921;p46"/>
          <p:cNvGrpSpPr/>
          <p:nvPr/>
        </p:nvGrpSpPr>
        <p:grpSpPr>
          <a:xfrm>
            <a:off x="3787175" y="2300125"/>
            <a:ext cx="770100" cy="1152000"/>
            <a:chOff x="3838050" y="2634625"/>
            <a:chExt cx="770100" cy="1152000"/>
          </a:xfrm>
        </p:grpSpPr>
        <p:sp>
          <p:nvSpPr>
            <p:cNvPr id="1922" name="Google Shape;1922;p46"/>
            <p:cNvSpPr/>
            <p:nvPr/>
          </p:nvSpPr>
          <p:spPr>
            <a:xfrm flipH="1">
              <a:off x="3838050" y="3210625"/>
              <a:ext cx="770100" cy="576000"/>
            </a:xfrm>
            <a:prstGeom prst="diagStripe">
              <a:avLst>
                <a:gd fmla="val 50000" name="adj"/>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3" name="Google Shape;1923;p46"/>
            <p:cNvSpPr/>
            <p:nvPr/>
          </p:nvSpPr>
          <p:spPr>
            <a:xfrm rot="10800000">
              <a:off x="3838050" y="2634625"/>
              <a:ext cx="770100" cy="576000"/>
            </a:xfrm>
            <a:prstGeom prst="diagStripe">
              <a:avLst>
                <a:gd fmla="val 50000" name="adj"/>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7" name="Shape 1927"/>
        <p:cNvGrpSpPr/>
        <p:nvPr/>
      </p:nvGrpSpPr>
      <p:grpSpPr>
        <a:xfrm>
          <a:off x="0" y="0"/>
          <a:ext cx="0" cy="0"/>
          <a:chOff x="0" y="0"/>
          <a:chExt cx="0" cy="0"/>
        </a:xfrm>
      </p:grpSpPr>
      <p:sp>
        <p:nvSpPr>
          <p:cNvPr id="1928" name="Google Shape;1928;p47"/>
          <p:cNvSpPr txBox="1"/>
          <p:nvPr>
            <p:ph type="title"/>
          </p:nvPr>
        </p:nvSpPr>
        <p:spPr>
          <a:xfrm>
            <a:off x="2428800" y="1652325"/>
            <a:ext cx="4286400" cy="190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Conclusion</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2" name="Shape 1932"/>
        <p:cNvGrpSpPr/>
        <p:nvPr/>
      </p:nvGrpSpPr>
      <p:grpSpPr>
        <a:xfrm>
          <a:off x="0" y="0"/>
          <a:ext cx="0" cy="0"/>
          <a:chOff x="0" y="0"/>
          <a:chExt cx="0" cy="0"/>
        </a:xfrm>
      </p:grpSpPr>
      <p:sp>
        <p:nvSpPr>
          <p:cNvPr id="1933" name="Google Shape;1933;p48"/>
          <p:cNvSpPr txBox="1"/>
          <p:nvPr>
            <p:ph type="title"/>
          </p:nvPr>
        </p:nvSpPr>
        <p:spPr>
          <a:xfrm>
            <a:off x="1719072" y="338328"/>
            <a:ext cx="5577900" cy="594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Final Week Tasks</a:t>
            </a:r>
            <a:endParaRPr/>
          </a:p>
        </p:txBody>
      </p:sp>
      <p:grpSp>
        <p:nvGrpSpPr>
          <p:cNvPr id="1934" name="Google Shape;1934;p48"/>
          <p:cNvGrpSpPr/>
          <p:nvPr/>
        </p:nvGrpSpPr>
        <p:grpSpPr>
          <a:xfrm>
            <a:off x="7481264" y="3699633"/>
            <a:ext cx="421914" cy="420759"/>
            <a:chOff x="-2571737" y="2403625"/>
            <a:chExt cx="292225" cy="291425"/>
          </a:xfrm>
        </p:grpSpPr>
        <p:sp>
          <p:nvSpPr>
            <p:cNvPr id="1935" name="Google Shape;1935;p48"/>
            <p:cNvSpPr/>
            <p:nvPr/>
          </p:nvSpPr>
          <p:spPr>
            <a:xfrm>
              <a:off x="-2571737" y="2403625"/>
              <a:ext cx="292225" cy="291425"/>
            </a:xfrm>
            <a:custGeom>
              <a:rect b="b" l="l" r="r" t="t"/>
              <a:pathLst>
                <a:path extrusionOk="0" h="11657" w="11689">
                  <a:moveTo>
                    <a:pt x="9547" y="725"/>
                  </a:moveTo>
                  <a:cubicBezTo>
                    <a:pt x="9704" y="725"/>
                    <a:pt x="9830" y="788"/>
                    <a:pt x="9893" y="914"/>
                  </a:cubicBezTo>
                  <a:lnTo>
                    <a:pt x="10681" y="2772"/>
                  </a:lnTo>
                  <a:lnTo>
                    <a:pt x="1135" y="2772"/>
                  </a:lnTo>
                  <a:lnTo>
                    <a:pt x="1891" y="914"/>
                  </a:lnTo>
                  <a:cubicBezTo>
                    <a:pt x="1922" y="788"/>
                    <a:pt x="2080" y="725"/>
                    <a:pt x="2206" y="725"/>
                  </a:cubicBezTo>
                  <a:close/>
                  <a:moveTo>
                    <a:pt x="10649" y="3403"/>
                  </a:moveTo>
                  <a:cubicBezTo>
                    <a:pt x="10870" y="3403"/>
                    <a:pt x="11027" y="3560"/>
                    <a:pt x="11027" y="3749"/>
                  </a:cubicBezTo>
                  <a:lnTo>
                    <a:pt x="11027" y="5167"/>
                  </a:lnTo>
                  <a:cubicBezTo>
                    <a:pt x="11027" y="5356"/>
                    <a:pt x="10870" y="5513"/>
                    <a:pt x="10649" y="5513"/>
                  </a:cubicBezTo>
                  <a:lnTo>
                    <a:pt x="1040" y="5513"/>
                  </a:lnTo>
                  <a:cubicBezTo>
                    <a:pt x="851" y="5513"/>
                    <a:pt x="694" y="5356"/>
                    <a:pt x="694" y="5167"/>
                  </a:cubicBezTo>
                  <a:lnTo>
                    <a:pt x="694" y="3749"/>
                  </a:lnTo>
                  <a:cubicBezTo>
                    <a:pt x="694" y="3560"/>
                    <a:pt x="851" y="3403"/>
                    <a:pt x="1040" y="3403"/>
                  </a:cubicBezTo>
                  <a:close/>
                  <a:moveTo>
                    <a:pt x="10681" y="6206"/>
                  </a:moveTo>
                  <a:cubicBezTo>
                    <a:pt x="10870" y="6238"/>
                    <a:pt x="11027" y="6364"/>
                    <a:pt x="11027" y="6553"/>
                  </a:cubicBezTo>
                  <a:lnTo>
                    <a:pt x="11027" y="7939"/>
                  </a:lnTo>
                  <a:cubicBezTo>
                    <a:pt x="11027" y="8128"/>
                    <a:pt x="10870" y="8286"/>
                    <a:pt x="10681" y="8286"/>
                  </a:cubicBezTo>
                  <a:lnTo>
                    <a:pt x="1072" y="8286"/>
                  </a:lnTo>
                  <a:cubicBezTo>
                    <a:pt x="851" y="8286"/>
                    <a:pt x="694" y="8128"/>
                    <a:pt x="694" y="7939"/>
                  </a:cubicBezTo>
                  <a:lnTo>
                    <a:pt x="694" y="6553"/>
                  </a:lnTo>
                  <a:cubicBezTo>
                    <a:pt x="694" y="6364"/>
                    <a:pt x="851" y="6206"/>
                    <a:pt x="1072" y="6206"/>
                  </a:cubicBezTo>
                  <a:close/>
                  <a:moveTo>
                    <a:pt x="10681" y="8947"/>
                  </a:moveTo>
                  <a:cubicBezTo>
                    <a:pt x="10870" y="8947"/>
                    <a:pt x="11027" y="9105"/>
                    <a:pt x="11027" y="9294"/>
                  </a:cubicBezTo>
                  <a:lnTo>
                    <a:pt x="11027" y="10680"/>
                  </a:lnTo>
                  <a:cubicBezTo>
                    <a:pt x="11027" y="10869"/>
                    <a:pt x="10870" y="11027"/>
                    <a:pt x="10681" y="11027"/>
                  </a:cubicBezTo>
                  <a:lnTo>
                    <a:pt x="1072" y="11027"/>
                  </a:lnTo>
                  <a:cubicBezTo>
                    <a:pt x="851" y="11027"/>
                    <a:pt x="694" y="10869"/>
                    <a:pt x="694" y="10680"/>
                  </a:cubicBezTo>
                  <a:lnTo>
                    <a:pt x="694" y="9294"/>
                  </a:lnTo>
                  <a:cubicBezTo>
                    <a:pt x="694" y="9105"/>
                    <a:pt x="851" y="8947"/>
                    <a:pt x="1072" y="8947"/>
                  </a:cubicBezTo>
                  <a:close/>
                  <a:moveTo>
                    <a:pt x="2174" y="0"/>
                  </a:moveTo>
                  <a:cubicBezTo>
                    <a:pt x="1733" y="0"/>
                    <a:pt x="1387" y="252"/>
                    <a:pt x="1229" y="630"/>
                  </a:cubicBezTo>
                  <a:lnTo>
                    <a:pt x="64" y="3403"/>
                  </a:lnTo>
                  <a:cubicBezTo>
                    <a:pt x="32" y="3529"/>
                    <a:pt x="0" y="3686"/>
                    <a:pt x="0" y="3781"/>
                  </a:cubicBezTo>
                  <a:lnTo>
                    <a:pt x="0" y="5198"/>
                  </a:lnTo>
                  <a:cubicBezTo>
                    <a:pt x="0" y="5482"/>
                    <a:pt x="127" y="5734"/>
                    <a:pt x="284" y="5860"/>
                  </a:cubicBezTo>
                  <a:cubicBezTo>
                    <a:pt x="127" y="6080"/>
                    <a:pt x="0" y="6301"/>
                    <a:pt x="0" y="6553"/>
                  </a:cubicBezTo>
                  <a:lnTo>
                    <a:pt x="0" y="7908"/>
                  </a:lnTo>
                  <a:cubicBezTo>
                    <a:pt x="0" y="8191"/>
                    <a:pt x="127" y="8443"/>
                    <a:pt x="284" y="8601"/>
                  </a:cubicBezTo>
                  <a:cubicBezTo>
                    <a:pt x="127" y="8790"/>
                    <a:pt x="0" y="9010"/>
                    <a:pt x="0" y="9262"/>
                  </a:cubicBezTo>
                  <a:lnTo>
                    <a:pt x="0" y="10649"/>
                  </a:lnTo>
                  <a:cubicBezTo>
                    <a:pt x="0" y="11184"/>
                    <a:pt x="473" y="11657"/>
                    <a:pt x="1009" y="11657"/>
                  </a:cubicBezTo>
                  <a:lnTo>
                    <a:pt x="10618" y="11657"/>
                  </a:lnTo>
                  <a:cubicBezTo>
                    <a:pt x="11185" y="11657"/>
                    <a:pt x="11657" y="11184"/>
                    <a:pt x="11657" y="10649"/>
                  </a:cubicBezTo>
                  <a:lnTo>
                    <a:pt x="11657" y="9262"/>
                  </a:lnTo>
                  <a:cubicBezTo>
                    <a:pt x="11657" y="8979"/>
                    <a:pt x="11531" y="8758"/>
                    <a:pt x="11374" y="8601"/>
                  </a:cubicBezTo>
                  <a:cubicBezTo>
                    <a:pt x="11531" y="8380"/>
                    <a:pt x="11657" y="8160"/>
                    <a:pt x="11657" y="7908"/>
                  </a:cubicBezTo>
                  <a:lnTo>
                    <a:pt x="11657" y="6553"/>
                  </a:lnTo>
                  <a:cubicBezTo>
                    <a:pt x="11657" y="6269"/>
                    <a:pt x="11531" y="6017"/>
                    <a:pt x="11374" y="5860"/>
                  </a:cubicBezTo>
                  <a:cubicBezTo>
                    <a:pt x="11531" y="5671"/>
                    <a:pt x="11657" y="5450"/>
                    <a:pt x="11657" y="5198"/>
                  </a:cubicBezTo>
                  <a:lnTo>
                    <a:pt x="11657" y="3781"/>
                  </a:lnTo>
                  <a:lnTo>
                    <a:pt x="11689" y="3781"/>
                  </a:lnTo>
                  <a:cubicBezTo>
                    <a:pt x="11689" y="3686"/>
                    <a:pt x="11657" y="3529"/>
                    <a:pt x="11594" y="3403"/>
                  </a:cubicBezTo>
                  <a:lnTo>
                    <a:pt x="10460" y="630"/>
                  </a:lnTo>
                  <a:cubicBezTo>
                    <a:pt x="10303" y="252"/>
                    <a:pt x="9925" y="0"/>
                    <a:pt x="9515"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4949"/>
                </a:solidFill>
              </a:endParaRPr>
            </a:p>
          </p:txBody>
        </p:sp>
        <p:sp>
          <p:nvSpPr>
            <p:cNvPr id="1936" name="Google Shape;1936;p48"/>
            <p:cNvSpPr/>
            <p:nvPr/>
          </p:nvSpPr>
          <p:spPr>
            <a:xfrm>
              <a:off x="-2485967" y="2649150"/>
              <a:ext cx="173300" cy="18150"/>
            </a:xfrm>
            <a:custGeom>
              <a:rect b="b" l="l" r="r" t="t"/>
              <a:pathLst>
                <a:path extrusionOk="0" h="726" w="6932">
                  <a:moveTo>
                    <a:pt x="378" y="1"/>
                  </a:moveTo>
                  <a:cubicBezTo>
                    <a:pt x="158" y="1"/>
                    <a:pt x="0" y="159"/>
                    <a:pt x="0" y="379"/>
                  </a:cubicBezTo>
                  <a:cubicBezTo>
                    <a:pt x="0" y="568"/>
                    <a:pt x="158" y="726"/>
                    <a:pt x="378" y="726"/>
                  </a:cubicBezTo>
                  <a:lnTo>
                    <a:pt x="6585" y="726"/>
                  </a:lnTo>
                  <a:cubicBezTo>
                    <a:pt x="6774" y="726"/>
                    <a:pt x="6931" y="568"/>
                    <a:pt x="6931" y="379"/>
                  </a:cubicBezTo>
                  <a:cubicBezTo>
                    <a:pt x="6931" y="159"/>
                    <a:pt x="6774" y="1"/>
                    <a:pt x="6585"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4949"/>
                </a:solidFill>
              </a:endParaRPr>
            </a:p>
          </p:txBody>
        </p:sp>
        <p:sp>
          <p:nvSpPr>
            <p:cNvPr id="1937" name="Google Shape;1937;p48"/>
            <p:cNvSpPr/>
            <p:nvPr/>
          </p:nvSpPr>
          <p:spPr>
            <a:xfrm>
              <a:off x="-2485967" y="2511325"/>
              <a:ext cx="173300" cy="18150"/>
            </a:xfrm>
            <a:custGeom>
              <a:rect b="b" l="l" r="r" t="t"/>
              <a:pathLst>
                <a:path extrusionOk="0" h="726" w="6932">
                  <a:moveTo>
                    <a:pt x="378" y="1"/>
                  </a:moveTo>
                  <a:cubicBezTo>
                    <a:pt x="158" y="1"/>
                    <a:pt x="0" y="158"/>
                    <a:pt x="0" y="379"/>
                  </a:cubicBezTo>
                  <a:cubicBezTo>
                    <a:pt x="0" y="568"/>
                    <a:pt x="158" y="725"/>
                    <a:pt x="378" y="725"/>
                  </a:cubicBezTo>
                  <a:lnTo>
                    <a:pt x="6585" y="725"/>
                  </a:lnTo>
                  <a:cubicBezTo>
                    <a:pt x="6774" y="725"/>
                    <a:pt x="6931" y="568"/>
                    <a:pt x="6931" y="379"/>
                  </a:cubicBezTo>
                  <a:cubicBezTo>
                    <a:pt x="6931" y="158"/>
                    <a:pt x="6774" y="1"/>
                    <a:pt x="6585"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4949"/>
                </a:solidFill>
              </a:endParaRPr>
            </a:p>
          </p:txBody>
        </p:sp>
        <p:sp>
          <p:nvSpPr>
            <p:cNvPr id="1938" name="Google Shape;1938;p48"/>
            <p:cNvSpPr/>
            <p:nvPr/>
          </p:nvSpPr>
          <p:spPr>
            <a:xfrm>
              <a:off x="-2540185" y="2511325"/>
              <a:ext cx="18125" cy="18925"/>
            </a:xfrm>
            <a:custGeom>
              <a:rect b="b" l="l" r="r" t="t"/>
              <a:pathLst>
                <a:path extrusionOk="0" h="757" w="725">
                  <a:moveTo>
                    <a:pt x="378" y="1"/>
                  </a:moveTo>
                  <a:cubicBezTo>
                    <a:pt x="158" y="1"/>
                    <a:pt x="0" y="158"/>
                    <a:pt x="0" y="379"/>
                  </a:cubicBezTo>
                  <a:cubicBezTo>
                    <a:pt x="0" y="568"/>
                    <a:pt x="158" y="757"/>
                    <a:pt x="378" y="757"/>
                  </a:cubicBezTo>
                  <a:cubicBezTo>
                    <a:pt x="567" y="757"/>
                    <a:pt x="725" y="568"/>
                    <a:pt x="725" y="379"/>
                  </a:cubicBezTo>
                  <a:cubicBezTo>
                    <a:pt x="725" y="158"/>
                    <a:pt x="567" y="1"/>
                    <a:pt x="37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4949"/>
                </a:solidFill>
              </a:endParaRPr>
            </a:p>
          </p:txBody>
        </p:sp>
        <p:sp>
          <p:nvSpPr>
            <p:cNvPr id="1939" name="Google Shape;1939;p48"/>
            <p:cNvSpPr/>
            <p:nvPr/>
          </p:nvSpPr>
          <p:spPr>
            <a:xfrm>
              <a:off x="-2485579" y="2580625"/>
              <a:ext cx="172525" cy="17350"/>
            </a:xfrm>
            <a:custGeom>
              <a:rect b="b" l="l" r="r" t="t"/>
              <a:pathLst>
                <a:path extrusionOk="0" h="694" w="6901">
                  <a:moveTo>
                    <a:pt x="347" y="0"/>
                  </a:moveTo>
                  <a:cubicBezTo>
                    <a:pt x="158" y="0"/>
                    <a:pt x="1" y="158"/>
                    <a:pt x="1" y="347"/>
                  </a:cubicBezTo>
                  <a:cubicBezTo>
                    <a:pt x="32" y="536"/>
                    <a:pt x="158" y="693"/>
                    <a:pt x="347" y="693"/>
                  </a:cubicBezTo>
                  <a:lnTo>
                    <a:pt x="6554" y="693"/>
                  </a:lnTo>
                  <a:cubicBezTo>
                    <a:pt x="6774" y="693"/>
                    <a:pt x="6900" y="536"/>
                    <a:pt x="6900" y="347"/>
                  </a:cubicBezTo>
                  <a:cubicBezTo>
                    <a:pt x="6900" y="158"/>
                    <a:pt x="6774" y="0"/>
                    <a:pt x="6554"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4949"/>
                </a:solidFill>
              </a:endParaRPr>
            </a:p>
          </p:txBody>
        </p:sp>
        <p:sp>
          <p:nvSpPr>
            <p:cNvPr id="1940" name="Google Shape;1940;p48"/>
            <p:cNvSpPr/>
            <p:nvPr/>
          </p:nvSpPr>
          <p:spPr>
            <a:xfrm>
              <a:off x="-2540185" y="2580625"/>
              <a:ext cx="18125" cy="17350"/>
            </a:xfrm>
            <a:custGeom>
              <a:rect b="b" l="l" r="r" t="t"/>
              <a:pathLst>
                <a:path extrusionOk="0" h="694" w="725">
                  <a:moveTo>
                    <a:pt x="378" y="0"/>
                  </a:moveTo>
                  <a:cubicBezTo>
                    <a:pt x="158" y="0"/>
                    <a:pt x="0" y="158"/>
                    <a:pt x="0" y="347"/>
                  </a:cubicBezTo>
                  <a:cubicBezTo>
                    <a:pt x="0" y="536"/>
                    <a:pt x="158" y="693"/>
                    <a:pt x="378" y="693"/>
                  </a:cubicBezTo>
                  <a:cubicBezTo>
                    <a:pt x="567" y="693"/>
                    <a:pt x="725" y="536"/>
                    <a:pt x="725" y="347"/>
                  </a:cubicBezTo>
                  <a:cubicBezTo>
                    <a:pt x="725" y="158"/>
                    <a:pt x="567" y="0"/>
                    <a:pt x="37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4949"/>
                </a:solidFill>
              </a:endParaRPr>
            </a:p>
          </p:txBody>
        </p:sp>
        <p:sp>
          <p:nvSpPr>
            <p:cNvPr id="1941" name="Google Shape;1941;p48"/>
            <p:cNvSpPr/>
            <p:nvPr/>
          </p:nvSpPr>
          <p:spPr>
            <a:xfrm>
              <a:off x="-2540185" y="2649150"/>
              <a:ext cx="18125" cy="18150"/>
            </a:xfrm>
            <a:custGeom>
              <a:rect b="b" l="l" r="r" t="t"/>
              <a:pathLst>
                <a:path extrusionOk="0" h="726" w="725">
                  <a:moveTo>
                    <a:pt x="378" y="1"/>
                  </a:moveTo>
                  <a:cubicBezTo>
                    <a:pt x="158" y="1"/>
                    <a:pt x="0" y="159"/>
                    <a:pt x="0" y="379"/>
                  </a:cubicBezTo>
                  <a:cubicBezTo>
                    <a:pt x="0" y="568"/>
                    <a:pt x="158" y="726"/>
                    <a:pt x="378" y="726"/>
                  </a:cubicBezTo>
                  <a:cubicBezTo>
                    <a:pt x="567" y="726"/>
                    <a:pt x="725" y="568"/>
                    <a:pt x="725" y="379"/>
                  </a:cubicBezTo>
                  <a:cubicBezTo>
                    <a:pt x="725" y="159"/>
                    <a:pt x="567" y="1"/>
                    <a:pt x="37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4949"/>
                </a:solidFill>
              </a:endParaRPr>
            </a:p>
          </p:txBody>
        </p:sp>
      </p:grpSp>
      <p:grpSp>
        <p:nvGrpSpPr>
          <p:cNvPr id="1942" name="Google Shape;1942;p48"/>
          <p:cNvGrpSpPr/>
          <p:nvPr/>
        </p:nvGrpSpPr>
        <p:grpSpPr>
          <a:xfrm>
            <a:off x="7518732" y="2562964"/>
            <a:ext cx="346970" cy="594323"/>
            <a:chOff x="3342275" y="2615925"/>
            <a:chExt cx="339700" cy="483150"/>
          </a:xfrm>
        </p:grpSpPr>
        <p:sp>
          <p:nvSpPr>
            <p:cNvPr id="1943" name="Google Shape;1943;p48"/>
            <p:cNvSpPr/>
            <p:nvPr/>
          </p:nvSpPr>
          <p:spPr>
            <a:xfrm>
              <a:off x="3342275" y="2615925"/>
              <a:ext cx="339700" cy="483150"/>
            </a:xfrm>
            <a:custGeom>
              <a:rect b="b" l="l" r="r" t="t"/>
              <a:pathLst>
                <a:path extrusionOk="0" h="19326" w="13588">
                  <a:moveTo>
                    <a:pt x="11891" y="1133"/>
                  </a:moveTo>
                  <a:cubicBezTo>
                    <a:pt x="12202" y="1133"/>
                    <a:pt x="12455" y="1387"/>
                    <a:pt x="12455" y="1701"/>
                  </a:cubicBezTo>
                  <a:lnTo>
                    <a:pt x="12455" y="2265"/>
                  </a:lnTo>
                  <a:lnTo>
                    <a:pt x="1132" y="2265"/>
                  </a:lnTo>
                  <a:lnTo>
                    <a:pt x="1132" y="1701"/>
                  </a:lnTo>
                  <a:cubicBezTo>
                    <a:pt x="1132" y="1387"/>
                    <a:pt x="1386" y="1133"/>
                    <a:pt x="1700" y="1133"/>
                  </a:cubicBezTo>
                  <a:close/>
                  <a:moveTo>
                    <a:pt x="12455" y="3398"/>
                  </a:moveTo>
                  <a:lnTo>
                    <a:pt x="12455" y="14796"/>
                  </a:lnTo>
                  <a:lnTo>
                    <a:pt x="1132" y="14796"/>
                  </a:lnTo>
                  <a:lnTo>
                    <a:pt x="1132" y="3398"/>
                  </a:lnTo>
                  <a:close/>
                  <a:moveTo>
                    <a:pt x="12455" y="15928"/>
                  </a:moveTo>
                  <a:lnTo>
                    <a:pt x="12455" y="17628"/>
                  </a:lnTo>
                  <a:cubicBezTo>
                    <a:pt x="12455" y="17939"/>
                    <a:pt x="12202" y="18193"/>
                    <a:pt x="11891" y="18193"/>
                  </a:cubicBezTo>
                  <a:lnTo>
                    <a:pt x="1700" y="18193"/>
                  </a:lnTo>
                  <a:cubicBezTo>
                    <a:pt x="1386" y="18193"/>
                    <a:pt x="1132" y="17939"/>
                    <a:pt x="1132" y="17628"/>
                  </a:cubicBezTo>
                  <a:lnTo>
                    <a:pt x="1132" y="15928"/>
                  </a:lnTo>
                  <a:close/>
                  <a:moveTo>
                    <a:pt x="1700" y="1"/>
                  </a:moveTo>
                  <a:cubicBezTo>
                    <a:pt x="761" y="1"/>
                    <a:pt x="0" y="762"/>
                    <a:pt x="0" y="1701"/>
                  </a:cubicBezTo>
                  <a:lnTo>
                    <a:pt x="0" y="17628"/>
                  </a:lnTo>
                  <a:cubicBezTo>
                    <a:pt x="0" y="18564"/>
                    <a:pt x="761" y="19325"/>
                    <a:pt x="1700" y="19325"/>
                  </a:cubicBezTo>
                  <a:lnTo>
                    <a:pt x="11891" y="19325"/>
                  </a:lnTo>
                  <a:cubicBezTo>
                    <a:pt x="12827" y="19325"/>
                    <a:pt x="13588" y="18564"/>
                    <a:pt x="13588" y="17628"/>
                  </a:cubicBezTo>
                  <a:lnTo>
                    <a:pt x="13588" y="1701"/>
                  </a:lnTo>
                  <a:cubicBezTo>
                    <a:pt x="13588" y="762"/>
                    <a:pt x="12827" y="1"/>
                    <a:pt x="11891" y="1"/>
                  </a:cubicBezTo>
                  <a:close/>
                </a:path>
              </a:pathLst>
            </a:custGeom>
            <a:solidFill>
              <a:srgbClr val="5F7D9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1944" name="Google Shape;1944;p48"/>
            <p:cNvSpPr/>
            <p:nvPr/>
          </p:nvSpPr>
          <p:spPr>
            <a:xfrm>
              <a:off x="3461600" y="3030200"/>
              <a:ext cx="101025" cy="28325"/>
            </a:xfrm>
            <a:custGeom>
              <a:rect b="b" l="l" r="r" t="t"/>
              <a:pathLst>
                <a:path extrusionOk="0" h="1133" w="4041">
                  <a:moveTo>
                    <a:pt x="568" y="1"/>
                  </a:moveTo>
                  <a:cubicBezTo>
                    <a:pt x="254" y="1"/>
                    <a:pt x="1" y="251"/>
                    <a:pt x="1" y="565"/>
                  </a:cubicBezTo>
                  <a:cubicBezTo>
                    <a:pt x="1" y="879"/>
                    <a:pt x="254" y="1133"/>
                    <a:pt x="568" y="1133"/>
                  </a:cubicBezTo>
                  <a:lnTo>
                    <a:pt x="3473" y="1133"/>
                  </a:lnTo>
                  <a:cubicBezTo>
                    <a:pt x="3787" y="1133"/>
                    <a:pt x="4041" y="879"/>
                    <a:pt x="4041" y="565"/>
                  </a:cubicBezTo>
                  <a:cubicBezTo>
                    <a:pt x="4041" y="251"/>
                    <a:pt x="3787" y="1"/>
                    <a:pt x="3473" y="1"/>
                  </a:cubicBezTo>
                  <a:close/>
                </a:path>
              </a:pathLst>
            </a:custGeom>
            <a:solidFill>
              <a:srgbClr val="5F7D9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sp>
        <p:nvSpPr>
          <p:cNvPr id="1945" name="Google Shape;1945;p48"/>
          <p:cNvSpPr/>
          <p:nvPr/>
        </p:nvSpPr>
        <p:spPr>
          <a:xfrm>
            <a:off x="7296963" y="1599725"/>
            <a:ext cx="790500" cy="420900"/>
          </a:xfrm>
          <a:prstGeom prst="roundRect">
            <a:avLst>
              <a:gd fmla="val 16667" name="adj"/>
            </a:avLst>
          </a:prstGeom>
          <a:noFill/>
          <a:ln cap="flat" cmpd="sng" w="2857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6" name="Google Shape;1946;p48"/>
          <p:cNvSpPr/>
          <p:nvPr/>
        </p:nvSpPr>
        <p:spPr>
          <a:xfrm>
            <a:off x="7912563" y="1732625"/>
            <a:ext cx="174900" cy="155100"/>
          </a:xfrm>
          <a:prstGeom prst="rect">
            <a:avLst/>
          </a:prstGeom>
          <a:noFill/>
          <a:ln cap="flat" cmpd="sng" w="2857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7" name="Google Shape;1947;p48"/>
          <p:cNvSpPr/>
          <p:nvPr/>
        </p:nvSpPr>
        <p:spPr>
          <a:xfrm>
            <a:off x="7504713" y="1913500"/>
            <a:ext cx="63600" cy="63600"/>
          </a:xfrm>
          <a:prstGeom prst="ellipse">
            <a:avLst/>
          </a:prstGeom>
          <a:noFill/>
          <a:ln cap="flat" cmpd="sng" w="2857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8" name="Google Shape;1948;p48"/>
          <p:cNvSpPr/>
          <p:nvPr/>
        </p:nvSpPr>
        <p:spPr>
          <a:xfrm>
            <a:off x="7657113" y="1913500"/>
            <a:ext cx="63600" cy="63600"/>
          </a:xfrm>
          <a:prstGeom prst="ellipse">
            <a:avLst/>
          </a:prstGeom>
          <a:noFill/>
          <a:ln cap="flat" cmpd="sng" w="2857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9" name="Google Shape;1949;p48"/>
          <p:cNvSpPr/>
          <p:nvPr/>
        </p:nvSpPr>
        <p:spPr>
          <a:xfrm>
            <a:off x="7809513" y="1913500"/>
            <a:ext cx="63600" cy="63600"/>
          </a:xfrm>
          <a:prstGeom prst="ellipse">
            <a:avLst/>
          </a:prstGeom>
          <a:noFill/>
          <a:ln cap="flat" cmpd="sng" w="2857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0" name="Google Shape;1950;p48"/>
          <p:cNvSpPr/>
          <p:nvPr/>
        </p:nvSpPr>
        <p:spPr>
          <a:xfrm>
            <a:off x="7504713" y="1679488"/>
            <a:ext cx="63600" cy="63600"/>
          </a:xfrm>
          <a:prstGeom prst="ellipse">
            <a:avLst/>
          </a:prstGeom>
          <a:noFill/>
          <a:ln cap="flat" cmpd="sng" w="2857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1" name="Google Shape;1951;p48"/>
          <p:cNvSpPr/>
          <p:nvPr/>
        </p:nvSpPr>
        <p:spPr>
          <a:xfrm>
            <a:off x="7657113" y="1679488"/>
            <a:ext cx="63600" cy="63600"/>
          </a:xfrm>
          <a:prstGeom prst="ellipse">
            <a:avLst/>
          </a:prstGeom>
          <a:noFill/>
          <a:ln cap="flat" cmpd="sng" w="2857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2" name="Google Shape;1952;p48"/>
          <p:cNvSpPr/>
          <p:nvPr/>
        </p:nvSpPr>
        <p:spPr>
          <a:xfrm>
            <a:off x="7809513" y="1679488"/>
            <a:ext cx="63600" cy="63600"/>
          </a:xfrm>
          <a:prstGeom prst="ellipse">
            <a:avLst/>
          </a:prstGeom>
          <a:noFill/>
          <a:ln cap="flat" cmpd="sng" w="2857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3" name="Google Shape;1953;p48"/>
          <p:cNvSpPr txBox="1"/>
          <p:nvPr/>
        </p:nvSpPr>
        <p:spPr>
          <a:xfrm>
            <a:off x="1264938" y="1937475"/>
            <a:ext cx="3868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954" name="Google Shape;1954;p48"/>
          <p:cNvSpPr txBox="1"/>
          <p:nvPr/>
        </p:nvSpPr>
        <p:spPr>
          <a:xfrm>
            <a:off x="992832" y="1599725"/>
            <a:ext cx="5861100" cy="2678100"/>
          </a:xfrm>
          <a:prstGeom prst="rect">
            <a:avLst/>
          </a:prstGeom>
          <a:noFill/>
          <a:ln>
            <a:noFill/>
          </a:ln>
        </p:spPr>
        <p:txBody>
          <a:bodyPr anchorCtr="0" anchor="t" bIns="91425" lIns="91425" spcFirstLastPara="1" rIns="91425" wrap="square" tIns="91425">
            <a:spAutoFit/>
          </a:bodyPr>
          <a:lstStyle/>
          <a:p>
            <a:pPr indent="-342900" lvl="0" marL="457200" rtl="0" algn="l">
              <a:lnSpc>
                <a:spcPct val="200000"/>
              </a:lnSpc>
              <a:spcBef>
                <a:spcPts val="0"/>
              </a:spcBef>
              <a:spcAft>
                <a:spcPts val="0"/>
              </a:spcAft>
              <a:buSzPts val="1800"/>
              <a:buFont typeface="Barlow Semi Condensed"/>
              <a:buChar char="●"/>
            </a:pPr>
            <a:r>
              <a:rPr lang="en" sz="1800">
                <a:latin typeface="Barlow Semi Condensed"/>
                <a:ea typeface="Barlow Semi Condensed"/>
                <a:cs typeface="Barlow Semi Condensed"/>
                <a:sym typeface="Barlow Semi Condensed"/>
              </a:rPr>
              <a:t>Documentation</a:t>
            </a:r>
            <a:endParaRPr sz="1800">
              <a:latin typeface="Barlow Semi Condensed"/>
              <a:ea typeface="Barlow Semi Condensed"/>
              <a:cs typeface="Barlow Semi Condensed"/>
              <a:sym typeface="Barlow Semi Condensed"/>
            </a:endParaRPr>
          </a:p>
          <a:p>
            <a:pPr indent="-342900" lvl="0" marL="457200" rtl="0" algn="l">
              <a:lnSpc>
                <a:spcPct val="200000"/>
              </a:lnSpc>
              <a:spcBef>
                <a:spcPts val="0"/>
              </a:spcBef>
              <a:spcAft>
                <a:spcPts val="0"/>
              </a:spcAft>
              <a:buSzPts val="1800"/>
              <a:buFont typeface="Barlow Semi Condensed"/>
              <a:buChar char="●"/>
            </a:pPr>
            <a:r>
              <a:rPr lang="en" sz="1800">
                <a:latin typeface="Barlow Semi Condensed"/>
                <a:ea typeface="Barlow Semi Condensed"/>
                <a:cs typeface="Barlow Semi Condensed"/>
                <a:sym typeface="Barlow Semi Condensed"/>
              </a:rPr>
              <a:t>Finalize cloud connections</a:t>
            </a:r>
            <a:endParaRPr sz="1800">
              <a:latin typeface="Barlow Semi Condensed"/>
              <a:ea typeface="Barlow Semi Condensed"/>
              <a:cs typeface="Barlow Semi Condensed"/>
              <a:sym typeface="Barlow Semi Condensed"/>
            </a:endParaRPr>
          </a:p>
          <a:p>
            <a:pPr indent="-342900" lvl="0" marL="457200" rtl="0" algn="l">
              <a:lnSpc>
                <a:spcPct val="200000"/>
              </a:lnSpc>
              <a:spcBef>
                <a:spcPts val="0"/>
              </a:spcBef>
              <a:spcAft>
                <a:spcPts val="0"/>
              </a:spcAft>
              <a:buSzPts val="1800"/>
              <a:buFont typeface="Barlow Semi Condensed"/>
              <a:buChar char="●"/>
            </a:pPr>
            <a:r>
              <a:rPr lang="en" sz="1800">
                <a:latin typeface="Barlow Semi Condensed"/>
                <a:ea typeface="Barlow Semi Condensed"/>
                <a:cs typeface="Barlow Semi Condensed"/>
                <a:sym typeface="Barlow Semi Condensed"/>
              </a:rPr>
              <a:t>Bring all builds into one app</a:t>
            </a:r>
            <a:endParaRPr sz="1800">
              <a:latin typeface="Barlow Semi Condensed"/>
              <a:ea typeface="Barlow Semi Condensed"/>
              <a:cs typeface="Barlow Semi Condensed"/>
              <a:sym typeface="Barlow Semi Condensed"/>
            </a:endParaRPr>
          </a:p>
          <a:p>
            <a:pPr indent="-342900" lvl="0" marL="457200" rtl="0" algn="l">
              <a:lnSpc>
                <a:spcPct val="200000"/>
              </a:lnSpc>
              <a:spcBef>
                <a:spcPts val="0"/>
              </a:spcBef>
              <a:spcAft>
                <a:spcPts val="0"/>
              </a:spcAft>
              <a:buSzPts val="1800"/>
              <a:buFont typeface="Barlow Semi Condensed"/>
              <a:buChar char="●"/>
            </a:pPr>
            <a:r>
              <a:rPr lang="en" sz="1800">
                <a:latin typeface="Barlow Semi Condensed"/>
                <a:ea typeface="Barlow Semi Condensed"/>
                <a:cs typeface="Barlow Semi Condensed"/>
                <a:sym typeface="Barlow Semi Condensed"/>
              </a:rPr>
              <a:t>Walkthrough with client - how to update board code, app, and manage cloud</a:t>
            </a:r>
            <a:endParaRPr sz="1800">
              <a:latin typeface="Barlow Semi Condensed"/>
              <a:ea typeface="Barlow Semi Condensed"/>
              <a:cs typeface="Barlow Semi Condensed"/>
              <a:sym typeface="Barlow Semi Condense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8" name="Shape 1958"/>
        <p:cNvGrpSpPr/>
        <p:nvPr/>
      </p:nvGrpSpPr>
      <p:grpSpPr>
        <a:xfrm>
          <a:off x="0" y="0"/>
          <a:ext cx="0" cy="0"/>
          <a:chOff x="0" y="0"/>
          <a:chExt cx="0" cy="0"/>
        </a:xfrm>
      </p:grpSpPr>
      <p:sp>
        <p:nvSpPr>
          <p:cNvPr id="1959" name="Google Shape;1959;p49"/>
          <p:cNvSpPr txBox="1"/>
          <p:nvPr>
            <p:ph type="title"/>
          </p:nvPr>
        </p:nvSpPr>
        <p:spPr>
          <a:xfrm>
            <a:off x="1719072" y="338328"/>
            <a:ext cx="5577900" cy="594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Future</a:t>
            </a:r>
            <a:r>
              <a:rPr lang="en"/>
              <a:t> Work</a:t>
            </a:r>
            <a:endParaRPr/>
          </a:p>
        </p:txBody>
      </p:sp>
      <p:grpSp>
        <p:nvGrpSpPr>
          <p:cNvPr id="1960" name="Google Shape;1960;p49"/>
          <p:cNvGrpSpPr/>
          <p:nvPr/>
        </p:nvGrpSpPr>
        <p:grpSpPr>
          <a:xfrm>
            <a:off x="7481264" y="3699633"/>
            <a:ext cx="421914" cy="420759"/>
            <a:chOff x="-2571737" y="2403625"/>
            <a:chExt cx="292225" cy="291425"/>
          </a:xfrm>
        </p:grpSpPr>
        <p:sp>
          <p:nvSpPr>
            <p:cNvPr id="1961" name="Google Shape;1961;p49"/>
            <p:cNvSpPr/>
            <p:nvPr/>
          </p:nvSpPr>
          <p:spPr>
            <a:xfrm>
              <a:off x="-2571737" y="2403625"/>
              <a:ext cx="292225" cy="291425"/>
            </a:xfrm>
            <a:custGeom>
              <a:rect b="b" l="l" r="r" t="t"/>
              <a:pathLst>
                <a:path extrusionOk="0" h="11657" w="11689">
                  <a:moveTo>
                    <a:pt x="9547" y="725"/>
                  </a:moveTo>
                  <a:cubicBezTo>
                    <a:pt x="9704" y="725"/>
                    <a:pt x="9830" y="788"/>
                    <a:pt x="9893" y="914"/>
                  </a:cubicBezTo>
                  <a:lnTo>
                    <a:pt x="10681" y="2772"/>
                  </a:lnTo>
                  <a:lnTo>
                    <a:pt x="1135" y="2772"/>
                  </a:lnTo>
                  <a:lnTo>
                    <a:pt x="1891" y="914"/>
                  </a:lnTo>
                  <a:cubicBezTo>
                    <a:pt x="1922" y="788"/>
                    <a:pt x="2080" y="725"/>
                    <a:pt x="2206" y="725"/>
                  </a:cubicBezTo>
                  <a:close/>
                  <a:moveTo>
                    <a:pt x="10649" y="3403"/>
                  </a:moveTo>
                  <a:cubicBezTo>
                    <a:pt x="10870" y="3403"/>
                    <a:pt x="11027" y="3560"/>
                    <a:pt x="11027" y="3749"/>
                  </a:cubicBezTo>
                  <a:lnTo>
                    <a:pt x="11027" y="5167"/>
                  </a:lnTo>
                  <a:cubicBezTo>
                    <a:pt x="11027" y="5356"/>
                    <a:pt x="10870" y="5513"/>
                    <a:pt x="10649" y="5513"/>
                  </a:cubicBezTo>
                  <a:lnTo>
                    <a:pt x="1040" y="5513"/>
                  </a:lnTo>
                  <a:cubicBezTo>
                    <a:pt x="851" y="5513"/>
                    <a:pt x="694" y="5356"/>
                    <a:pt x="694" y="5167"/>
                  </a:cubicBezTo>
                  <a:lnTo>
                    <a:pt x="694" y="3749"/>
                  </a:lnTo>
                  <a:cubicBezTo>
                    <a:pt x="694" y="3560"/>
                    <a:pt x="851" y="3403"/>
                    <a:pt x="1040" y="3403"/>
                  </a:cubicBezTo>
                  <a:close/>
                  <a:moveTo>
                    <a:pt x="10681" y="6206"/>
                  </a:moveTo>
                  <a:cubicBezTo>
                    <a:pt x="10870" y="6238"/>
                    <a:pt x="11027" y="6364"/>
                    <a:pt x="11027" y="6553"/>
                  </a:cubicBezTo>
                  <a:lnTo>
                    <a:pt x="11027" y="7939"/>
                  </a:lnTo>
                  <a:cubicBezTo>
                    <a:pt x="11027" y="8128"/>
                    <a:pt x="10870" y="8286"/>
                    <a:pt x="10681" y="8286"/>
                  </a:cubicBezTo>
                  <a:lnTo>
                    <a:pt x="1072" y="8286"/>
                  </a:lnTo>
                  <a:cubicBezTo>
                    <a:pt x="851" y="8286"/>
                    <a:pt x="694" y="8128"/>
                    <a:pt x="694" y="7939"/>
                  </a:cubicBezTo>
                  <a:lnTo>
                    <a:pt x="694" y="6553"/>
                  </a:lnTo>
                  <a:cubicBezTo>
                    <a:pt x="694" y="6364"/>
                    <a:pt x="851" y="6206"/>
                    <a:pt x="1072" y="6206"/>
                  </a:cubicBezTo>
                  <a:close/>
                  <a:moveTo>
                    <a:pt x="10681" y="8947"/>
                  </a:moveTo>
                  <a:cubicBezTo>
                    <a:pt x="10870" y="8947"/>
                    <a:pt x="11027" y="9105"/>
                    <a:pt x="11027" y="9294"/>
                  </a:cubicBezTo>
                  <a:lnTo>
                    <a:pt x="11027" y="10680"/>
                  </a:lnTo>
                  <a:cubicBezTo>
                    <a:pt x="11027" y="10869"/>
                    <a:pt x="10870" y="11027"/>
                    <a:pt x="10681" y="11027"/>
                  </a:cubicBezTo>
                  <a:lnTo>
                    <a:pt x="1072" y="11027"/>
                  </a:lnTo>
                  <a:cubicBezTo>
                    <a:pt x="851" y="11027"/>
                    <a:pt x="694" y="10869"/>
                    <a:pt x="694" y="10680"/>
                  </a:cubicBezTo>
                  <a:lnTo>
                    <a:pt x="694" y="9294"/>
                  </a:lnTo>
                  <a:cubicBezTo>
                    <a:pt x="694" y="9105"/>
                    <a:pt x="851" y="8947"/>
                    <a:pt x="1072" y="8947"/>
                  </a:cubicBezTo>
                  <a:close/>
                  <a:moveTo>
                    <a:pt x="2174" y="0"/>
                  </a:moveTo>
                  <a:cubicBezTo>
                    <a:pt x="1733" y="0"/>
                    <a:pt x="1387" y="252"/>
                    <a:pt x="1229" y="630"/>
                  </a:cubicBezTo>
                  <a:lnTo>
                    <a:pt x="64" y="3403"/>
                  </a:lnTo>
                  <a:cubicBezTo>
                    <a:pt x="32" y="3529"/>
                    <a:pt x="0" y="3686"/>
                    <a:pt x="0" y="3781"/>
                  </a:cubicBezTo>
                  <a:lnTo>
                    <a:pt x="0" y="5198"/>
                  </a:lnTo>
                  <a:cubicBezTo>
                    <a:pt x="0" y="5482"/>
                    <a:pt x="127" y="5734"/>
                    <a:pt x="284" y="5860"/>
                  </a:cubicBezTo>
                  <a:cubicBezTo>
                    <a:pt x="127" y="6080"/>
                    <a:pt x="0" y="6301"/>
                    <a:pt x="0" y="6553"/>
                  </a:cubicBezTo>
                  <a:lnTo>
                    <a:pt x="0" y="7908"/>
                  </a:lnTo>
                  <a:cubicBezTo>
                    <a:pt x="0" y="8191"/>
                    <a:pt x="127" y="8443"/>
                    <a:pt x="284" y="8601"/>
                  </a:cubicBezTo>
                  <a:cubicBezTo>
                    <a:pt x="127" y="8790"/>
                    <a:pt x="0" y="9010"/>
                    <a:pt x="0" y="9262"/>
                  </a:cubicBezTo>
                  <a:lnTo>
                    <a:pt x="0" y="10649"/>
                  </a:lnTo>
                  <a:cubicBezTo>
                    <a:pt x="0" y="11184"/>
                    <a:pt x="473" y="11657"/>
                    <a:pt x="1009" y="11657"/>
                  </a:cubicBezTo>
                  <a:lnTo>
                    <a:pt x="10618" y="11657"/>
                  </a:lnTo>
                  <a:cubicBezTo>
                    <a:pt x="11185" y="11657"/>
                    <a:pt x="11657" y="11184"/>
                    <a:pt x="11657" y="10649"/>
                  </a:cubicBezTo>
                  <a:lnTo>
                    <a:pt x="11657" y="9262"/>
                  </a:lnTo>
                  <a:cubicBezTo>
                    <a:pt x="11657" y="8979"/>
                    <a:pt x="11531" y="8758"/>
                    <a:pt x="11374" y="8601"/>
                  </a:cubicBezTo>
                  <a:cubicBezTo>
                    <a:pt x="11531" y="8380"/>
                    <a:pt x="11657" y="8160"/>
                    <a:pt x="11657" y="7908"/>
                  </a:cubicBezTo>
                  <a:lnTo>
                    <a:pt x="11657" y="6553"/>
                  </a:lnTo>
                  <a:cubicBezTo>
                    <a:pt x="11657" y="6269"/>
                    <a:pt x="11531" y="6017"/>
                    <a:pt x="11374" y="5860"/>
                  </a:cubicBezTo>
                  <a:cubicBezTo>
                    <a:pt x="11531" y="5671"/>
                    <a:pt x="11657" y="5450"/>
                    <a:pt x="11657" y="5198"/>
                  </a:cubicBezTo>
                  <a:lnTo>
                    <a:pt x="11657" y="3781"/>
                  </a:lnTo>
                  <a:lnTo>
                    <a:pt x="11689" y="3781"/>
                  </a:lnTo>
                  <a:cubicBezTo>
                    <a:pt x="11689" y="3686"/>
                    <a:pt x="11657" y="3529"/>
                    <a:pt x="11594" y="3403"/>
                  </a:cubicBezTo>
                  <a:lnTo>
                    <a:pt x="10460" y="630"/>
                  </a:lnTo>
                  <a:cubicBezTo>
                    <a:pt x="10303" y="252"/>
                    <a:pt x="9925" y="0"/>
                    <a:pt x="9515"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4949"/>
                </a:solidFill>
              </a:endParaRPr>
            </a:p>
          </p:txBody>
        </p:sp>
        <p:sp>
          <p:nvSpPr>
            <p:cNvPr id="1962" name="Google Shape;1962;p49"/>
            <p:cNvSpPr/>
            <p:nvPr/>
          </p:nvSpPr>
          <p:spPr>
            <a:xfrm>
              <a:off x="-2485967" y="2649150"/>
              <a:ext cx="173300" cy="18150"/>
            </a:xfrm>
            <a:custGeom>
              <a:rect b="b" l="l" r="r" t="t"/>
              <a:pathLst>
                <a:path extrusionOk="0" h="726" w="6932">
                  <a:moveTo>
                    <a:pt x="378" y="1"/>
                  </a:moveTo>
                  <a:cubicBezTo>
                    <a:pt x="158" y="1"/>
                    <a:pt x="0" y="159"/>
                    <a:pt x="0" y="379"/>
                  </a:cubicBezTo>
                  <a:cubicBezTo>
                    <a:pt x="0" y="568"/>
                    <a:pt x="158" y="726"/>
                    <a:pt x="378" y="726"/>
                  </a:cubicBezTo>
                  <a:lnTo>
                    <a:pt x="6585" y="726"/>
                  </a:lnTo>
                  <a:cubicBezTo>
                    <a:pt x="6774" y="726"/>
                    <a:pt x="6931" y="568"/>
                    <a:pt x="6931" y="379"/>
                  </a:cubicBezTo>
                  <a:cubicBezTo>
                    <a:pt x="6931" y="159"/>
                    <a:pt x="6774" y="1"/>
                    <a:pt x="6585"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4949"/>
                </a:solidFill>
              </a:endParaRPr>
            </a:p>
          </p:txBody>
        </p:sp>
        <p:sp>
          <p:nvSpPr>
            <p:cNvPr id="1963" name="Google Shape;1963;p49"/>
            <p:cNvSpPr/>
            <p:nvPr/>
          </p:nvSpPr>
          <p:spPr>
            <a:xfrm>
              <a:off x="-2485967" y="2511325"/>
              <a:ext cx="173300" cy="18150"/>
            </a:xfrm>
            <a:custGeom>
              <a:rect b="b" l="l" r="r" t="t"/>
              <a:pathLst>
                <a:path extrusionOk="0" h="726" w="6932">
                  <a:moveTo>
                    <a:pt x="378" y="1"/>
                  </a:moveTo>
                  <a:cubicBezTo>
                    <a:pt x="158" y="1"/>
                    <a:pt x="0" y="158"/>
                    <a:pt x="0" y="379"/>
                  </a:cubicBezTo>
                  <a:cubicBezTo>
                    <a:pt x="0" y="568"/>
                    <a:pt x="158" y="725"/>
                    <a:pt x="378" y="725"/>
                  </a:cubicBezTo>
                  <a:lnTo>
                    <a:pt x="6585" y="725"/>
                  </a:lnTo>
                  <a:cubicBezTo>
                    <a:pt x="6774" y="725"/>
                    <a:pt x="6931" y="568"/>
                    <a:pt x="6931" y="379"/>
                  </a:cubicBezTo>
                  <a:cubicBezTo>
                    <a:pt x="6931" y="158"/>
                    <a:pt x="6774" y="1"/>
                    <a:pt x="6585"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4949"/>
                </a:solidFill>
              </a:endParaRPr>
            </a:p>
          </p:txBody>
        </p:sp>
        <p:sp>
          <p:nvSpPr>
            <p:cNvPr id="1964" name="Google Shape;1964;p49"/>
            <p:cNvSpPr/>
            <p:nvPr/>
          </p:nvSpPr>
          <p:spPr>
            <a:xfrm>
              <a:off x="-2540185" y="2511325"/>
              <a:ext cx="18125" cy="18925"/>
            </a:xfrm>
            <a:custGeom>
              <a:rect b="b" l="l" r="r" t="t"/>
              <a:pathLst>
                <a:path extrusionOk="0" h="757" w="725">
                  <a:moveTo>
                    <a:pt x="378" y="1"/>
                  </a:moveTo>
                  <a:cubicBezTo>
                    <a:pt x="158" y="1"/>
                    <a:pt x="0" y="158"/>
                    <a:pt x="0" y="379"/>
                  </a:cubicBezTo>
                  <a:cubicBezTo>
                    <a:pt x="0" y="568"/>
                    <a:pt x="158" y="757"/>
                    <a:pt x="378" y="757"/>
                  </a:cubicBezTo>
                  <a:cubicBezTo>
                    <a:pt x="567" y="757"/>
                    <a:pt x="725" y="568"/>
                    <a:pt x="725" y="379"/>
                  </a:cubicBezTo>
                  <a:cubicBezTo>
                    <a:pt x="725" y="158"/>
                    <a:pt x="567" y="1"/>
                    <a:pt x="37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4949"/>
                </a:solidFill>
              </a:endParaRPr>
            </a:p>
          </p:txBody>
        </p:sp>
        <p:sp>
          <p:nvSpPr>
            <p:cNvPr id="1965" name="Google Shape;1965;p49"/>
            <p:cNvSpPr/>
            <p:nvPr/>
          </p:nvSpPr>
          <p:spPr>
            <a:xfrm>
              <a:off x="-2485579" y="2580625"/>
              <a:ext cx="172525" cy="17350"/>
            </a:xfrm>
            <a:custGeom>
              <a:rect b="b" l="l" r="r" t="t"/>
              <a:pathLst>
                <a:path extrusionOk="0" h="694" w="6901">
                  <a:moveTo>
                    <a:pt x="347" y="0"/>
                  </a:moveTo>
                  <a:cubicBezTo>
                    <a:pt x="158" y="0"/>
                    <a:pt x="1" y="158"/>
                    <a:pt x="1" y="347"/>
                  </a:cubicBezTo>
                  <a:cubicBezTo>
                    <a:pt x="32" y="536"/>
                    <a:pt x="158" y="693"/>
                    <a:pt x="347" y="693"/>
                  </a:cubicBezTo>
                  <a:lnTo>
                    <a:pt x="6554" y="693"/>
                  </a:lnTo>
                  <a:cubicBezTo>
                    <a:pt x="6774" y="693"/>
                    <a:pt x="6900" y="536"/>
                    <a:pt x="6900" y="347"/>
                  </a:cubicBezTo>
                  <a:cubicBezTo>
                    <a:pt x="6900" y="158"/>
                    <a:pt x="6774" y="0"/>
                    <a:pt x="6554"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4949"/>
                </a:solidFill>
              </a:endParaRPr>
            </a:p>
          </p:txBody>
        </p:sp>
        <p:sp>
          <p:nvSpPr>
            <p:cNvPr id="1966" name="Google Shape;1966;p49"/>
            <p:cNvSpPr/>
            <p:nvPr/>
          </p:nvSpPr>
          <p:spPr>
            <a:xfrm>
              <a:off x="-2540185" y="2580625"/>
              <a:ext cx="18125" cy="17350"/>
            </a:xfrm>
            <a:custGeom>
              <a:rect b="b" l="l" r="r" t="t"/>
              <a:pathLst>
                <a:path extrusionOk="0" h="694" w="725">
                  <a:moveTo>
                    <a:pt x="378" y="0"/>
                  </a:moveTo>
                  <a:cubicBezTo>
                    <a:pt x="158" y="0"/>
                    <a:pt x="0" y="158"/>
                    <a:pt x="0" y="347"/>
                  </a:cubicBezTo>
                  <a:cubicBezTo>
                    <a:pt x="0" y="536"/>
                    <a:pt x="158" y="693"/>
                    <a:pt x="378" y="693"/>
                  </a:cubicBezTo>
                  <a:cubicBezTo>
                    <a:pt x="567" y="693"/>
                    <a:pt x="725" y="536"/>
                    <a:pt x="725" y="347"/>
                  </a:cubicBezTo>
                  <a:cubicBezTo>
                    <a:pt x="725" y="158"/>
                    <a:pt x="567" y="0"/>
                    <a:pt x="37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4949"/>
                </a:solidFill>
              </a:endParaRPr>
            </a:p>
          </p:txBody>
        </p:sp>
        <p:sp>
          <p:nvSpPr>
            <p:cNvPr id="1967" name="Google Shape;1967;p49"/>
            <p:cNvSpPr/>
            <p:nvPr/>
          </p:nvSpPr>
          <p:spPr>
            <a:xfrm>
              <a:off x="-2540185" y="2649150"/>
              <a:ext cx="18125" cy="18150"/>
            </a:xfrm>
            <a:custGeom>
              <a:rect b="b" l="l" r="r" t="t"/>
              <a:pathLst>
                <a:path extrusionOk="0" h="726" w="725">
                  <a:moveTo>
                    <a:pt x="378" y="1"/>
                  </a:moveTo>
                  <a:cubicBezTo>
                    <a:pt x="158" y="1"/>
                    <a:pt x="0" y="159"/>
                    <a:pt x="0" y="379"/>
                  </a:cubicBezTo>
                  <a:cubicBezTo>
                    <a:pt x="0" y="568"/>
                    <a:pt x="158" y="726"/>
                    <a:pt x="378" y="726"/>
                  </a:cubicBezTo>
                  <a:cubicBezTo>
                    <a:pt x="567" y="726"/>
                    <a:pt x="725" y="568"/>
                    <a:pt x="725" y="379"/>
                  </a:cubicBezTo>
                  <a:cubicBezTo>
                    <a:pt x="725" y="159"/>
                    <a:pt x="567" y="1"/>
                    <a:pt x="37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94949"/>
                </a:solidFill>
              </a:endParaRPr>
            </a:p>
          </p:txBody>
        </p:sp>
      </p:grpSp>
      <p:grpSp>
        <p:nvGrpSpPr>
          <p:cNvPr id="1968" name="Google Shape;1968;p49"/>
          <p:cNvGrpSpPr/>
          <p:nvPr/>
        </p:nvGrpSpPr>
        <p:grpSpPr>
          <a:xfrm>
            <a:off x="7518732" y="2562964"/>
            <a:ext cx="346970" cy="594323"/>
            <a:chOff x="3342275" y="2615925"/>
            <a:chExt cx="339700" cy="483150"/>
          </a:xfrm>
        </p:grpSpPr>
        <p:sp>
          <p:nvSpPr>
            <p:cNvPr id="1969" name="Google Shape;1969;p49"/>
            <p:cNvSpPr/>
            <p:nvPr/>
          </p:nvSpPr>
          <p:spPr>
            <a:xfrm>
              <a:off x="3342275" y="2615925"/>
              <a:ext cx="339700" cy="483150"/>
            </a:xfrm>
            <a:custGeom>
              <a:rect b="b" l="l" r="r" t="t"/>
              <a:pathLst>
                <a:path extrusionOk="0" h="19326" w="13588">
                  <a:moveTo>
                    <a:pt x="11891" y="1133"/>
                  </a:moveTo>
                  <a:cubicBezTo>
                    <a:pt x="12202" y="1133"/>
                    <a:pt x="12455" y="1387"/>
                    <a:pt x="12455" y="1701"/>
                  </a:cubicBezTo>
                  <a:lnTo>
                    <a:pt x="12455" y="2265"/>
                  </a:lnTo>
                  <a:lnTo>
                    <a:pt x="1132" y="2265"/>
                  </a:lnTo>
                  <a:lnTo>
                    <a:pt x="1132" y="1701"/>
                  </a:lnTo>
                  <a:cubicBezTo>
                    <a:pt x="1132" y="1387"/>
                    <a:pt x="1386" y="1133"/>
                    <a:pt x="1700" y="1133"/>
                  </a:cubicBezTo>
                  <a:close/>
                  <a:moveTo>
                    <a:pt x="12455" y="3398"/>
                  </a:moveTo>
                  <a:lnTo>
                    <a:pt x="12455" y="14796"/>
                  </a:lnTo>
                  <a:lnTo>
                    <a:pt x="1132" y="14796"/>
                  </a:lnTo>
                  <a:lnTo>
                    <a:pt x="1132" y="3398"/>
                  </a:lnTo>
                  <a:close/>
                  <a:moveTo>
                    <a:pt x="12455" y="15928"/>
                  </a:moveTo>
                  <a:lnTo>
                    <a:pt x="12455" y="17628"/>
                  </a:lnTo>
                  <a:cubicBezTo>
                    <a:pt x="12455" y="17939"/>
                    <a:pt x="12202" y="18193"/>
                    <a:pt x="11891" y="18193"/>
                  </a:cubicBezTo>
                  <a:lnTo>
                    <a:pt x="1700" y="18193"/>
                  </a:lnTo>
                  <a:cubicBezTo>
                    <a:pt x="1386" y="18193"/>
                    <a:pt x="1132" y="17939"/>
                    <a:pt x="1132" y="17628"/>
                  </a:cubicBezTo>
                  <a:lnTo>
                    <a:pt x="1132" y="15928"/>
                  </a:lnTo>
                  <a:close/>
                  <a:moveTo>
                    <a:pt x="1700" y="1"/>
                  </a:moveTo>
                  <a:cubicBezTo>
                    <a:pt x="761" y="1"/>
                    <a:pt x="0" y="762"/>
                    <a:pt x="0" y="1701"/>
                  </a:cubicBezTo>
                  <a:lnTo>
                    <a:pt x="0" y="17628"/>
                  </a:lnTo>
                  <a:cubicBezTo>
                    <a:pt x="0" y="18564"/>
                    <a:pt x="761" y="19325"/>
                    <a:pt x="1700" y="19325"/>
                  </a:cubicBezTo>
                  <a:lnTo>
                    <a:pt x="11891" y="19325"/>
                  </a:lnTo>
                  <a:cubicBezTo>
                    <a:pt x="12827" y="19325"/>
                    <a:pt x="13588" y="18564"/>
                    <a:pt x="13588" y="17628"/>
                  </a:cubicBezTo>
                  <a:lnTo>
                    <a:pt x="13588" y="1701"/>
                  </a:lnTo>
                  <a:cubicBezTo>
                    <a:pt x="13588" y="762"/>
                    <a:pt x="12827" y="1"/>
                    <a:pt x="11891" y="1"/>
                  </a:cubicBezTo>
                  <a:close/>
                </a:path>
              </a:pathLst>
            </a:custGeom>
            <a:solidFill>
              <a:srgbClr val="5F7D9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1970" name="Google Shape;1970;p49"/>
            <p:cNvSpPr/>
            <p:nvPr/>
          </p:nvSpPr>
          <p:spPr>
            <a:xfrm>
              <a:off x="3461600" y="3030200"/>
              <a:ext cx="101025" cy="28325"/>
            </a:xfrm>
            <a:custGeom>
              <a:rect b="b" l="l" r="r" t="t"/>
              <a:pathLst>
                <a:path extrusionOk="0" h="1133" w="4041">
                  <a:moveTo>
                    <a:pt x="568" y="1"/>
                  </a:moveTo>
                  <a:cubicBezTo>
                    <a:pt x="254" y="1"/>
                    <a:pt x="1" y="251"/>
                    <a:pt x="1" y="565"/>
                  </a:cubicBezTo>
                  <a:cubicBezTo>
                    <a:pt x="1" y="879"/>
                    <a:pt x="254" y="1133"/>
                    <a:pt x="568" y="1133"/>
                  </a:cubicBezTo>
                  <a:lnTo>
                    <a:pt x="3473" y="1133"/>
                  </a:lnTo>
                  <a:cubicBezTo>
                    <a:pt x="3787" y="1133"/>
                    <a:pt x="4041" y="879"/>
                    <a:pt x="4041" y="565"/>
                  </a:cubicBezTo>
                  <a:cubicBezTo>
                    <a:pt x="4041" y="251"/>
                    <a:pt x="3787" y="1"/>
                    <a:pt x="3473" y="1"/>
                  </a:cubicBezTo>
                  <a:close/>
                </a:path>
              </a:pathLst>
            </a:custGeom>
            <a:solidFill>
              <a:srgbClr val="5F7D9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sp>
        <p:nvSpPr>
          <p:cNvPr id="1971" name="Google Shape;1971;p49"/>
          <p:cNvSpPr/>
          <p:nvPr/>
        </p:nvSpPr>
        <p:spPr>
          <a:xfrm>
            <a:off x="7296963" y="1599725"/>
            <a:ext cx="790500" cy="420900"/>
          </a:xfrm>
          <a:prstGeom prst="roundRect">
            <a:avLst>
              <a:gd fmla="val 16667" name="adj"/>
            </a:avLst>
          </a:prstGeom>
          <a:noFill/>
          <a:ln cap="flat" cmpd="sng" w="2857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2" name="Google Shape;1972;p49"/>
          <p:cNvSpPr/>
          <p:nvPr/>
        </p:nvSpPr>
        <p:spPr>
          <a:xfrm>
            <a:off x="7912563" y="1732625"/>
            <a:ext cx="174900" cy="155100"/>
          </a:xfrm>
          <a:prstGeom prst="rect">
            <a:avLst/>
          </a:prstGeom>
          <a:noFill/>
          <a:ln cap="flat" cmpd="sng" w="2857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3" name="Google Shape;1973;p49"/>
          <p:cNvSpPr/>
          <p:nvPr/>
        </p:nvSpPr>
        <p:spPr>
          <a:xfrm>
            <a:off x="7504713" y="1913500"/>
            <a:ext cx="63600" cy="63600"/>
          </a:xfrm>
          <a:prstGeom prst="ellipse">
            <a:avLst/>
          </a:prstGeom>
          <a:noFill/>
          <a:ln cap="flat" cmpd="sng" w="2857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4" name="Google Shape;1974;p49"/>
          <p:cNvSpPr/>
          <p:nvPr/>
        </p:nvSpPr>
        <p:spPr>
          <a:xfrm>
            <a:off x="7657113" y="1913500"/>
            <a:ext cx="63600" cy="63600"/>
          </a:xfrm>
          <a:prstGeom prst="ellipse">
            <a:avLst/>
          </a:prstGeom>
          <a:noFill/>
          <a:ln cap="flat" cmpd="sng" w="2857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5" name="Google Shape;1975;p49"/>
          <p:cNvSpPr/>
          <p:nvPr/>
        </p:nvSpPr>
        <p:spPr>
          <a:xfrm>
            <a:off x="7809513" y="1913500"/>
            <a:ext cx="63600" cy="63600"/>
          </a:xfrm>
          <a:prstGeom prst="ellipse">
            <a:avLst/>
          </a:prstGeom>
          <a:noFill/>
          <a:ln cap="flat" cmpd="sng" w="2857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6" name="Google Shape;1976;p49"/>
          <p:cNvSpPr/>
          <p:nvPr/>
        </p:nvSpPr>
        <p:spPr>
          <a:xfrm>
            <a:off x="7504713" y="1679488"/>
            <a:ext cx="63600" cy="63600"/>
          </a:xfrm>
          <a:prstGeom prst="ellipse">
            <a:avLst/>
          </a:prstGeom>
          <a:noFill/>
          <a:ln cap="flat" cmpd="sng" w="2857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7" name="Google Shape;1977;p49"/>
          <p:cNvSpPr/>
          <p:nvPr/>
        </p:nvSpPr>
        <p:spPr>
          <a:xfrm>
            <a:off x="7657113" y="1679488"/>
            <a:ext cx="63600" cy="63600"/>
          </a:xfrm>
          <a:prstGeom prst="ellipse">
            <a:avLst/>
          </a:prstGeom>
          <a:noFill/>
          <a:ln cap="flat" cmpd="sng" w="2857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8" name="Google Shape;1978;p49"/>
          <p:cNvSpPr/>
          <p:nvPr/>
        </p:nvSpPr>
        <p:spPr>
          <a:xfrm>
            <a:off x="7809513" y="1679488"/>
            <a:ext cx="63600" cy="63600"/>
          </a:xfrm>
          <a:prstGeom prst="ellipse">
            <a:avLst/>
          </a:prstGeom>
          <a:noFill/>
          <a:ln cap="flat" cmpd="sng" w="2857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9" name="Google Shape;1979;p49"/>
          <p:cNvSpPr txBox="1"/>
          <p:nvPr/>
        </p:nvSpPr>
        <p:spPr>
          <a:xfrm>
            <a:off x="1264938" y="1937475"/>
            <a:ext cx="3868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980" name="Google Shape;1980;p49"/>
          <p:cNvSpPr txBox="1"/>
          <p:nvPr/>
        </p:nvSpPr>
        <p:spPr>
          <a:xfrm>
            <a:off x="992832" y="1599725"/>
            <a:ext cx="5861100" cy="1569900"/>
          </a:xfrm>
          <a:prstGeom prst="rect">
            <a:avLst/>
          </a:prstGeom>
          <a:noFill/>
          <a:ln>
            <a:noFill/>
          </a:ln>
        </p:spPr>
        <p:txBody>
          <a:bodyPr anchorCtr="0" anchor="t" bIns="91425" lIns="91425" spcFirstLastPara="1" rIns="91425" wrap="square" tIns="91425">
            <a:spAutoFit/>
          </a:bodyPr>
          <a:lstStyle/>
          <a:p>
            <a:pPr indent="-342900" lvl="0" marL="457200" rtl="0" algn="l">
              <a:lnSpc>
                <a:spcPct val="200000"/>
              </a:lnSpc>
              <a:spcBef>
                <a:spcPts val="0"/>
              </a:spcBef>
              <a:spcAft>
                <a:spcPts val="0"/>
              </a:spcAft>
              <a:buSzPts val="1800"/>
              <a:buFont typeface="Barlow Semi Condensed"/>
              <a:buChar char="●"/>
            </a:pPr>
            <a:r>
              <a:rPr lang="en" sz="1800">
                <a:latin typeface="Barlow Semi Condensed"/>
                <a:ea typeface="Barlow Semi Condensed"/>
                <a:cs typeface="Barlow Semi Condensed"/>
                <a:sym typeface="Barlow Semi Condensed"/>
              </a:rPr>
              <a:t>OTA firmware updates from iOS app</a:t>
            </a:r>
            <a:endParaRPr sz="1800">
              <a:latin typeface="Barlow Semi Condensed"/>
              <a:ea typeface="Barlow Semi Condensed"/>
              <a:cs typeface="Barlow Semi Condensed"/>
              <a:sym typeface="Barlow Semi Condensed"/>
            </a:endParaRPr>
          </a:p>
          <a:p>
            <a:pPr indent="-342900" lvl="0" marL="457200" rtl="0" algn="l">
              <a:lnSpc>
                <a:spcPct val="200000"/>
              </a:lnSpc>
              <a:spcBef>
                <a:spcPts val="0"/>
              </a:spcBef>
              <a:spcAft>
                <a:spcPts val="0"/>
              </a:spcAft>
              <a:buSzPts val="1800"/>
              <a:buFont typeface="Barlow Semi Condensed"/>
              <a:buChar char="●"/>
            </a:pPr>
            <a:r>
              <a:rPr lang="en" sz="1800">
                <a:latin typeface="Barlow Semi Condensed"/>
                <a:ea typeface="Barlow Semi Condensed"/>
                <a:cs typeface="Barlow Semi Condensed"/>
                <a:sym typeface="Barlow Semi Condensed"/>
              </a:rPr>
              <a:t>Data visualization improvements (i.e. interactions with the graph, customized views)</a:t>
            </a:r>
            <a:endParaRPr sz="1800">
              <a:latin typeface="Barlow Semi Condensed"/>
              <a:ea typeface="Barlow Semi Condensed"/>
              <a:cs typeface="Barlow Semi Condensed"/>
              <a:sym typeface="Barlow Semi Condense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4" name="Shape 1984"/>
        <p:cNvGrpSpPr/>
        <p:nvPr/>
      </p:nvGrpSpPr>
      <p:grpSpPr>
        <a:xfrm>
          <a:off x="0" y="0"/>
          <a:ext cx="0" cy="0"/>
          <a:chOff x="0" y="0"/>
          <a:chExt cx="0" cy="0"/>
        </a:xfrm>
      </p:grpSpPr>
      <p:sp>
        <p:nvSpPr>
          <p:cNvPr id="1985" name="Google Shape;1985;p50"/>
          <p:cNvSpPr txBox="1"/>
          <p:nvPr>
            <p:ph type="title"/>
          </p:nvPr>
        </p:nvSpPr>
        <p:spPr>
          <a:xfrm>
            <a:off x="1823475" y="338328"/>
            <a:ext cx="54969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Timeline/Milestones</a:t>
            </a:r>
            <a:endParaRPr/>
          </a:p>
        </p:txBody>
      </p:sp>
      <p:graphicFrame>
        <p:nvGraphicFramePr>
          <p:cNvPr id="1986" name="Google Shape;1986;p50"/>
          <p:cNvGraphicFramePr/>
          <p:nvPr/>
        </p:nvGraphicFramePr>
        <p:xfrm>
          <a:off x="2198963" y="1172850"/>
          <a:ext cx="3000000" cy="3000000"/>
        </p:xfrm>
        <a:graphic>
          <a:graphicData uri="http://schemas.openxmlformats.org/drawingml/2006/table">
            <a:tbl>
              <a:tblPr>
                <a:noFill/>
                <a:tableStyleId>{215B3FD0-9EC6-4253-B6D4-9D706696A5F9}</a:tableStyleId>
              </a:tblPr>
              <a:tblGrid>
                <a:gridCol w="2373025"/>
                <a:gridCol w="2373025"/>
              </a:tblGrid>
              <a:tr h="728150">
                <a:tc>
                  <a:txBody>
                    <a:bodyPr/>
                    <a:lstStyle/>
                    <a:p>
                      <a:pPr indent="0" lvl="0" marL="0" rtl="0" algn="ctr">
                        <a:spcBef>
                          <a:spcPts val="0"/>
                        </a:spcBef>
                        <a:spcAft>
                          <a:spcPts val="0"/>
                        </a:spcAft>
                        <a:buNone/>
                      </a:pPr>
                      <a:r>
                        <a:rPr lang="en" sz="1600">
                          <a:latin typeface="Fjalla One"/>
                          <a:ea typeface="Fjalla One"/>
                          <a:cs typeface="Fjalla One"/>
                          <a:sym typeface="Fjalla One"/>
                        </a:rPr>
                        <a:t>11/2 </a:t>
                      </a:r>
                      <a:r>
                        <a:rPr lang="en" sz="1600">
                          <a:latin typeface="Fjalla One"/>
                          <a:ea typeface="Fjalla One"/>
                          <a:cs typeface="Fjalla One"/>
                          <a:sym typeface="Fjalla One"/>
                        </a:rPr>
                        <a:t>- MVP</a:t>
                      </a:r>
                      <a:endParaRPr sz="1600">
                        <a:latin typeface="Fjalla One"/>
                        <a:ea typeface="Fjalla One"/>
                        <a:cs typeface="Fjalla One"/>
                        <a:sym typeface="Fjalla One"/>
                      </a:endParaRPr>
                    </a:p>
                  </a:txBody>
                  <a:tcPr marT="91425" marB="91425" marR="91425" marL="91425">
                    <a:lnL cap="flat" cmpd="sng" w="9525">
                      <a:solidFill>
                        <a:srgbClr val="1D1C1D"/>
                      </a:solidFill>
                      <a:prstDash val="solid"/>
                      <a:round/>
                      <a:headEnd len="sm" w="sm" type="none"/>
                      <a:tailEnd len="sm" w="sm" type="none"/>
                    </a:lnL>
                    <a:lnR cap="flat" cmpd="sng" w="9525">
                      <a:solidFill>
                        <a:srgbClr val="1D1C1D"/>
                      </a:solidFill>
                      <a:prstDash val="solid"/>
                      <a:round/>
                      <a:headEnd len="sm" w="sm" type="none"/>
                      <a:tailEnd len="sm" w="sm" type="none"/>
                    </a:lnR>
                    <a:lnT cap="flat" cmpd="sng" w="9525">
                      <a:solidFill>
                        <a:srgbClr val="1D1C1D"/>
                      </a:solidFill>
                      <a:prstDash val="solid"/>
                      <a:round/>
                      <a:headEnd len="sm" w="sm" type="none"/>
                      <a:tailEnd len="sm" w="sm" type="none"/>
                    </a:lnT>
                    <a:lnB cap="flat" cmpd="sng" w="9525">
                      <a:solidFill>
                        <a:srgbClr val="1D1C1D"/>
                      </a:solidFill>
                      <a:prstDash val="solid"/>
                      <a:round/>
                      <a:headEnd len="sm" w="sm" type="none"/>
                      <a:tailEnd len="sm" w="sm" type="none"/>
                    </a:lnB>
                    <a:solidFill>
                      <a:schemeClr val="accent6"/>
                    </a:solidFill>
                  </a:tcPr>
                </a:tc>
                <a:tc>
                  <a:txBody>
                    <a:bodyPr/>
                    <a:lstStyle/>
                    <a:p>
                      <a:pPr indent="0" lvl="0" marL="0" rtl="0" algn="ctr">
                        <a:spcBef>
                          <a:spcPts val="0"/>
                        </a:spcBef>
                        <a:spcAft>
                          <a:spcPts val="0"/>
                        </a:spcAft>
                        <a:buNone/>
                      </a:pPr>
                      <a:r>
                        <a:rPr lang="en" sz="1600">
                          <a:latin typeface="Fjalla One"/>
                          <a:ea typeface="Fjalla One"/>
                          <a:cs typeface="Fjalla One"/>
                          <a:sym typeface="Fjalla One"/>
                        </a:rPr>
                        <a:t>12/7 - Final Deliverables</a:t>
                      </a:r>
                      <a:endParaRPr sz="1600">
                        <a:latin typeface="Fjalla One"/>
                        <a:ea typeface="Fjalla One"/>
                        <a:cs typeface="Fjalla One"/>
                        <a:sym typeface="Fjalla One"/>
                      </a:endParaRPr>
                    </a:p>
                  </a:txBody>
                  <a:tcPr marT="91425" marB="91425" marR="91425" marL="91425">
                    <a:lnL cap="flat" cmpd="sng" w="9525">
                      <a:solidFill>
                        <a:srgbClr val="1D1C1D"/>
                      </a:solidFill>
                      <a:prstDash val="solid"/>
                      <a:round/>
                      <a:headEnd len="sm" w="sm" type="none"/>
                      <a:tailEnd len="sm" w="sm" type="none"/>
                    </a:lnL>
                    <a:lnR cap="flat" cmpd="sng" w="9525">
                      <a:solidFill>
                        <a:srgbClr val="1D1C1D"/>
                      </a:solidFill>
                      <a:prstDash val="solid"/>
                      <a:round/>
                      <a:headEnd len="sm" w="sm" type="none"/>
                      <a:tailEnd len="sm" w="sm" type="none"/>
                    </a:lnR>
                    <a:lnT cap="flat" cmpd="sng" w="9525">
                      <a:solidFill>
                        <a:srgbClr val="1D1C1D"/>
                      </a:solidFill>
                      <a:prstDash val="solid"/>
                      <a:round/>
                      <a:headEnd len="sm" w="sm" type="none"/>
                      <a:tailEnd len="sm" w="sm" type="none"/>
                    </a:lnT>
                    <a:lnB cap="flat" cmpd="sng" w="9525">
                      <a:solidFill>
                        <a:srgbClr val="1D1C1D"/>
                      </a:solidFill>
                      <a:prstDash val="solid"/>
                      <a:round/>
                      <a:headEnd len="sm" w="sm" type="none"/>
                      <a:tailEnd len="sm" w="sm" type="none"/>
                    </a:lnB>
                    <a:solidFill>
                      <a:schemeClr val="accent6"/>
                    </a:solidFill>
                  </a:tcPr>
                </a:tc>
              </a:tr>
              <a:tr h="2834600">
                <a:tc>
                  <a:txBody>
                    <a:bodyPr/>
                    <a:lstStyle/>
                    <a:p>
                      <a:pPr indent="-330200" lvl="0" marL="457200" rtl="0" algn="l">
                        <a:spcBef>
                          <a:spcPts val="0"/>
                        </a:spcBef>
                        <a:spcAft>
                          <a:spcPts val="0"/>
                        </a:spcAft>
                        <a:buSzPts val="1600"/>
                        <a:buFont typeface="Fjalla One"/>
                        <a:buChar char="●"/>
                      </a:pPr>
                      <a:r>
                        <a:rPr lang="en" sz="1600">
                          <a:latin typeface="Fjalla One"/>
                          <a:ea typeface="Fjalla One"/>
                          <a:cs typeface="Fjalla One"/>
                          <a:sym typeface="Fjalla One"/>
                        </a:rPr>
                        <a:t>Account creation / login</a:t>
                      </a:r>
                      <a:endParaRPr sz="1600">
                        <a:latin typeface="Fjalla One"/>
                        <a:ea typeface="Fjalla One"/>
                        <a:cs typeface="Fjalla One"/>
                        <a:sym typeface="Fjalla One"/>
                      </a:endParaRPr>
                    </a:p>
                    <a:p>
                      <a:pPr indent="-330200" lvl="0" marL="457200" rtl="0" algn="l">
                        <a:spcBef>
                          <a:spcPts val="0"/>
                        </a:spcBef>
                        <a:spcAft>
                          <a:spcPts val="0"/>
                        </a:spcAft>
                        <a:buSzPts val="1600"/>
                        <a:buFont typeface="Fjalla One"/>
                        <a:buChar char="●"/>
                      </a:pPr>
                      <a:r>
                        <a:rPr lang="en" sz="1600">
                          <a:latin typeface="Fjalla One"/>
                          <a:ea typeface="Fjalla One"/>
                          <a:cs typeface="Fjalla One"/>
                          <a:sym typeface="Fjalla One"/>
                        </a:rPr>
                        <a:t>Transmit refined BT data</a:t>
                      </a:r>
                      <a:endParaRPr sz="1600">
                        <a:latin typeface="Fjalla One"/>
                        <a:ea typeface="Fjalla One"/>
                        <a:cs typeface="Fjalla One"/>
                        <a:sym typeface="Fjalla One"/>
                      </a:endParaRPr>
                    </a:p>
                    <a:p>
                      <a:pPr indent="-330200" lvl="0" marL="457200" rtl="0" algn="l">
                        <a:spcBef>
                          <a:spcPts val="0"/>
                        </a:spcBef>
                        <a:spcAft>
                          <a:spcPts val="0"/>
                        </a:spcAft>
                        <a:buSzPts val="1600"/>
                        <a:buFont typeface="Fjalla One"/>
                        <a:buChar char="●"/>
                      </a:pPr>
                      <a:r>
                        <a:rPr lang="en" sz="1600">
                          <a:latin typeface="Fjalla One"/>
                          <a:ea typeface="Fjalla One"/>
                          <a:cs typeface="Fjalla One"/>
                          <a:sym typeface="Fjalla One"/>
                        </a:rPr>
                        <a:t>Offline buffer</a:t>
                      </a:r>
                      <a:endParaRPr sz="1600">
                        <a:latin typeface="Fjalla One"/>
                        <a:ea typeface="Fjalla One"/>
                        <a:cs typeface="Fjalla One"/>
                        <a:sym typeface="Fjalla One"/>
                      </a:endParaRPr>
                    </a:p>
                    <a:p>
                      <a:pPr indent="-330200" lvl="0" marL="457200" rtl="0" algn="l">
                        <a:spcBef>
                          <a:spcPts val="0"/>
                        </a:spcBef>
                        <a:spcAft>
                          <a:spcPts val="0"/>
                        </a:spcAft>
                        <a:buSzPts val="1600"/>
                        <a:buFont typeface="Fjalla One"/>
                        <a:buChar char="●"/>
                      </a:pPr>
                      <a:r>
                        <a:rPr lang="en" sz="1600">
                          <a:latin typeface="Fjalla One"/>
                          <a:ea typeface="Fjalla One"/>
                          <a:cs typeface="Fjalla One"/>
                          <a:sym typeface="Fjalla One"/>
                        </a:rPr>
                        <a:t>Data visualization in app</a:t>
                      </a:r>
                      <a:endParaRPr sz="1600">
                        <a:latin typeface="Fjalla One"/>
                        <a:ea typeface="Fjalla One"/>
                        <a:cs typeface="Fjalla One"/>
                        <a:sym typeface="Fjalla One"/>
                      </a:endParaRPr>
                    </a:p>
                    <a:p>
                      <a:pPr indent="-330200" lvl="0" marL="457200" rtl="0" algn="l">
                        <a:spcBef>
                          <a:spcPts val="0"/>
                        </a:spcBef>
                        <a:spcAft>
                          <a:spcPts val="0"/>
                        </a:spcAft>
                        <a:buSzPts val="1600"/>
                        <a:buFont typeface="Fjalla One"/>
                        <a:buChar char="●"/>
                      </a:pPr>
                      <a:r>
                        <a:rPr lang="en" sz="1600">
                          <a:latin typeface="Fjalla One"/>
                          <a:ea typeface="Fjalla One"/>
                          <a:cs typeface="Fjalla One"/>
                          <a:sym typeface="Fjalla One"/>
                        </a:rPr>
                        <a:t>App dashboard</a:t>
                      </a:r>
                      <a:endParaRPr sz="1600">
                        <a:latin typeface="Fjalla One"/>
                        <a:ea typeface="Fjalla One"/>
                        <a:cs typeface="Fjalla One"/>
                        <a:sym typeface="Fjalla One"/>
                      </a:endParaRPr>
                    </a:p>
                    <a:p>
                      <a:pPr indent="0" lvl="0" marL="0" rtl="0" algn="l">
                        <a:spcBef>
                          <a:spcPts val="0"/>
                        </a:spcBef>
                        <a:spcAft>
                          <a:spcPts val="0"/>
                        </a:spcAft>
                        <a:buNone/>
                      </a:pPr>
                      <a:r>
                        <a:t/>
                      </a:r>
                      <a:endParaRPr>
                        <a:latin typeface="Fjalla One"/>
                        <a:ea typeface="Fjalla One"/>
                        <a:cs typeface="Fjalla One"/>
                        <a:sym typeface="Fjalla One"/>
                      </a:endParaRPr>
                    </a:p>
                  </a:txBody>
                  <a:tcPr marT="91425" marB="91425" marR="91425" marL="91425">
                    <a:lnL cap="flat" cmpd="sng" w="9525">
                      <a:solidFill>
                        <a:srgbClr val="1D1C1D"/>
                      </a:solidFill>
                      <a:prstDash val="solid"/>
                      <a:round/>
                      <a:headEnd len="sm" w="sm" type="none"/>
                      <a:tailEnd len="sm" w="sm" type="none"/>
                    </a:lnL>
                    <a:lnR cap="flat" cmpd="sng" w="9525">
                      <a:solidFill>
                        <a:srgbClr val="1D1C1D"/>
                      </a:solidFill>
                      <a:prstDash val="solid"/>
                      <a:round/>
                      <a:headEnd len="sm" w="sm" type="none"/>
                      <a:tailEnd len="sm" w="sm" type="none"/>
                    </a:lnR>
                    <a:lnT cap="flat" cmpd="sng" w="9525">
                      <a:solidFill>
                        <a:srgbClr val="1D1C1D"/>
                      </a:solidFill>
                      <a:prstDash val="solid"/>
                      <a:round/>
                      <a:headEnd len="sm" w="sm" type="none"/>
                      <a:tailEnd len="sm" w="sm" type="none"/>
                    </a:lnT>
                    <a:lnB cap="flat" cmpd="sng" w="9525">
                      <a:solidFill>
                        <a:srgbClr val="1D1C1D"/>
                      </a:solidFill>
                      <a:prstDash val="solid"/>
                      <a:round/>
                      <a:headEnd len="sm" w="sm" type="none"/>
                      <a:tailEnd len="sm" w="sm" type="none"/>
                    </a:lnB>
                    <a:solidFill>
                      <a:schemeClr val="accent4"/>
                    </a:solidFill>
                  </a:tcPr>
                </a:tc>
                <a:tc>
                  <a:txBody>
                    <a:bodyPr/>
                    <a:lstStyle/>
                    <a:p>
                      <a:pPr indent="-330200" lvl="0" marL="457200" rtl="0" algn="l">
                        <a:spcBef>
                          <a:spcPts val="0"/>
                        </a:spcBef>
                        <a:spcAft>
                          <a:spcPts val="0"/>
                        </a:spcAft>
                        <a:buSzPts val="1600"/>
                        <a:buFont typeface="Fjalla One"/>
                        <a:buChar char="●"/>
                      </a:pPr>
                      <a:r>
                        <a:rPr lang="en" sz="1600">
                          <a:latin typeface="Fjalla One"/>
                          <a:ea typeface="Fjalla One"/>
                          <a:cs typeface="Fjalla One"/>
                          <a:sym typeface="Fjalla One"/>
                        </a:rPr>
                        <a:t>Finish documentation</a:t>
                      </a:r>
                      <a:endParaRPr sz="1600">
                        <a:latin typeface="Fjalla One"/>
                        <a:ea typeface="Fjalla One"/>
                        <a:cs typeface="Fjalla One"/>
                        <a:sym typeface="Fjalla One"/>
                      </a:endParaRPr>
                    </a:p>
                    <a:p>
                      <a:pPr indent="-330200" lvl="0" marL="457200" rtl="0" algn="l">
                        <a:spcBef>
                          <a:spcPts val="0"/>
                        </a:spcBef>
                        <a:spcAft>
                          <a:spcPts val="0"/>
                        </a:spcAft>
                        <a:buSzPts val="1600"/>
                        <a:buFont typeface="Fjalla One"/>
                        <a:buChar char="●"/>
                      </a:pPr>
                      <a:r>
                        <a:rPr lang="en" sz="1600">
                          <a:latin typeface="Fjalla One"/>
                          <a:ea typeface="Fjalla One"/>
                          <a:cs typeface="Fjalla One"/>
                          <a:sym typeface="Fjalla One"/>
                        </a:rPr>
                        <a:t>App integration</a:t>
                      </a:r>
                      <a:endParaRPr sz="1600">
                        <a:latin typeface="Fjalla One"/>
                        <a:ea typeface="Fjalla One"/>
                        <a:cs typeface="Fjalla One"/>
                        <a:sym typeface="Fjalla One"/>
                      </a:endParaRPr>
                    </a:p>
                    <a:p>
                      <a:pPr indent="-330200" lvl="0" marL="457200" rtl="0" algn="l">
                        <a:spcBef>
                          <a:spcPts val="0"/>
                        </a:spcBef>
                        <a:spcAft>
                          <a:spcPts val="0"/>
                        </a:spcAft>
                        <a:buSzPts val="1600"/>
                        <a:buFont typeface="Fjalla One"/>
                        <a:buChar char="●"/>
                      </a:pPr>
                      <a:r>
                        <a:rPr lang="en" sz="1600">
                          <a:latin typeface="Fjalla One"/>
                          <a:ea typeface="Fjalla One"/>
                          <a:cs typeface="Fjalla One"/>
                          <a:sym typeface="Fjalla One"/>
                        </a:rPr>
                        <a:t>Cloud implementation</a:t>
                      </a:r>
                      <a:endParaRPr sz="1600">
                        <a:latin typeface="Fjalla One"/>
                        <a:ea typeface="Fjalla One"/>
                        <a:cs typeface="Fjalla One"/>
                        <a:sym typeface="Fjalla One"/>
                      </a:endParaRPr>
                    </a:p>
                    <a:p>
                      <a:pPr indent="-330200" lvl="0" marL="457200" rtl="0" algn="l">
                        <a:spcBef>
                          <a:spcPts val="0"/>
                        </a:spcBef>
                        <a:spcAft>
                          <a:spcPts val="0"/>
                        </a:spcAft>
                        <a:buSzPts val="1600"/>
                        <a:buFont typeface="Fjalla One"/>
                        <a:buChar char="●"/>
                      </a:pPr>
                      <a:r>
                        <a:rPr lang="en" sz="1600">
                          <a:latin typeface="Fjalla One"/>
                          <a:ea typeface="Fjalla One"/>
                          <a:cs typeface="Fjalla One"/>
                          <a:sym typeface="Fjalla One"/>
                        </a:rPr>
                        <a:t>Final UI consistent with Web</a:t>
                      </a:r>
                      <a:endParaRPr sz="1600">
                        <a:latin typeface="Fjalla One"/>
                        <a:ea typeface="Fjalla One"/>
                        <a:cs typeface="Fjalla One"/>
                        <a:sym typeface="Fjalla One"/>
                      </a:endParaRPr>
                    </a:p>
                  </a:txBody>
                  <a:tcPr marT="91425" marB="91425" marR="91425" marL="91425">
                    <a:lnL cap="flat" cmpd="sng" w="9525">
                      <a:solidFill>
                        <a:srgbClr val="1D1C1D"/>
                      </a:solidFill>
                      <a:prstDash val="solid"/>
                      <a:round/>
                      <a:headEnd len="sm" w="sm" type="none"/>
                      <a:tailEnd len="sm" w="sm" type="none"/>
                    </a:lnL>
                    <a:lnR cap="flat" cmpd="sng" w="9525">
                      <a:solidFill>
                        <a:srgbClr val="1D1C1D"/>
                      </a:solidFill>
                      <a:prstDash val="solid"/>
                      <a:round/>
                      <a:headEnd len="sm" w="sm" type="none"/>
                      <a:tailEnd len="sm" w="sm" type="none"/>
                    </a:lnR>
                    <a:lnT cap="flat" cmpd="sng" w="9525">
                      <a:solidFill>
                        <a:srgbClr val="1D1C1D"/>
                      </a:solidFill>
                      <a:prstDash val="solid"/>
                      <a:round/>
                      <a:headEnd len="sm" w="sm" type="none"/>
                      <a:tailEnd len="sm" w="sm" type="none"/>
                    </a:lnT>
                    <a:lnB cap="flat" cmpd="sng" w="9525">
                      <a:solidFill>
                        <a:srgbClr val="1D1C1D"/>
                      </a:solidFill>
                      <a:prstDash val="solid"/>
                      <a:round/>
                      <a:headEnd len="sm" w="sm" type="none"/>
                      <a:tailEnd len="sm" w="sm" type="none"/>
                    </a:lnB>
                    <a:solidFill>
                      <a:schemeClr val="accent4"/>
                    </a:solid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0" name="Shape 1990"/>
        <p:cNvGrpSpPr/>
        <p:nvPr/>
      </p:nvGrpSpPr>
      <p:grpSpPr>
        <a:xfrm>
          <a:off x="0" y="0"/>
          <a:ext cx="0" cy="0"/>
          <a:chOff x="0" y="0"/>
          <a:chExt cx="0" cy="0"/>
        </a:xfrm>
      </p:grpSpPr>
      <p:sp>
        <p:nvSpPr>
          <p:cNvPr id="1991" name="Google Shape;1991;p51"/>
          <p:cNvSpPr txBox="1"/>
          <p:nvPr>
            <p:ph type="title"/>
          </p:nvPr>
        </p:nvSpPr>
        <p:spPr>
          <a:xfrm>
            <a:off x="1823475" y="338328"/>
            <a:ext cx="54969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Objective Key Results</a:t>
            </a:r>
            <a:endParaRPr/>
          </a:p>
        </p:txBody>
      </p:sp>
      <p:graphicFrame>
        <p:nvGraphicFramePr>
          <p:cNvPr id="1992" name="Google Shape;1992;p51"/>
          <p:cNvGraphicFramePr/>
          <p:nvPr/>
        </p:nvGraphicFramePr>
        <p:xfrm>
          <a:off x="1033175" y="911035"/>
          <a:ext cx="3000000" cy="3000000"/>
        </p:xfrm>
        <a:graphic>
          <a:graphicData uri="http://schemas.openxmlformats.org/drawingml/2006/table">
            <a:tbl>
              <a:tblPr>
                <a:noFill/>
                <a:tableStyleId>{215B3FD0-9EC6-4253-B6D4-9D706696A5F9}</a:tableStyleId>
              </a:tblPr>
              <a:tblGrid>
                <a:gridCol w="2229125"/>
                <a:gridCol w="2229125"/>
                <a:gridCol w="2619400"/>
              </a:tblGrid>
              <a:tr h="1003475">
                <a:tc>
                  <a:txBody>
                    <a:bodyPr/>
                    <a:lstStyle/>
                    <a:p>
                      <a:pPr indent="0" lvl="0" marL="0" rtl="0" algn="ctr">
                        <a:spcBef>
                          <a:spcPts val="0"/>
                        </a:spcBef>
                        <a:spcAft>
                          <a:spcPts val="0"/>
                        </a:spcAft>
                        <a:buNone/>
                      </a:pPr>
                      <a:r>
                        <a:rPr lang="en" sz="1800">
                          <a:solidFill>
                            <a:srgbClr val="595959"/>
                          </a:solidFill>
                          <a:latin typeface="Barlow Semi Condensed Medium"/>
                          <a:ea typeface="Barlow Semi Condensed Medium"/>
                          <a:cs typeface="Barlow Semi Condensed Medium"/>
                          <a:sym typeface="Barlow Semi Condensed Medium"/>
                        </a:rPr>
                        <a:t>Data Collection and App to Cloud Pipeline</a:t>
                      </a:r>
                      <a:endParaRPr sz="1800">
                        <a:solidFill>
                          <a:srgbClr val="595959"/>
                        </a:solidFill>
                        <a:latin typeface="Barlow Semi Condensed Medium"/>
                        <a:ea typeface="Barlow Semi Condensed Medium"/>
                        <a:cs typeface="Barlow Semi Condensed Medium"/>
                        <a:sym typeface="Barlow Semi Condensed Medium"/>
                      </a:endParaRPr>
                    </a:p>
                    <a:p>
                      <a:pPr indent="0" lvl="0" marL="0" rtl="0" algn="ctr">
                        <a:spcBef>
                          <a:spcPts val="0"/>
                        </a:spcBef>
                        <a:spcAft>
                          <a:spcPts val="0"/>
                        </a:spcAft>
                        <a:buNone/>
                      </a:pPr>
                      <a:r>
                        <a:rPr lang="en" sz="1800">
                          <a:solidFill>
                            <a:srgbClr val="595959"/>
                          </a:solidFill>
                          <a:latin typeface="Barlow Semi Condensed Medium"/>
                          <a:ea typeface="Barlow Semi Condensed Medium"/>
                          <a:cs typeface="Barlow Semi Condensed Medium"/>
                          <a:sym typeface="Barlow Semi Condensed Medium"/>
                        </a:rPr>
                        <a:t>96%</a:t>
                      </a:r>
                      <a:endParaRPr sz="1800">
                        <a:solidFill>
                          <a:srgbClr val="595959"/>
                        </a:solidFill>
                        <a:latin typeface="Barlow Semi Condensed Medium"/>
                        <a:ea typeface="Barlow Semi Condensed Medium"/>
                        <a:cs typeface="Barlow Semi Condensed Medium"/>
                        <a:sym typeface="Barlow Semi Condensed Medium"/>
                      </a:endParaRPr>
                    </a:p>
                  </a:txBody>
                  <a:tcPr marT="91425" marB="91425" marR="91425" marL="91425">
                    <a:lnL cap="flat" cmpd="sng" w="9525">
                      <a:solidFill>
                        <a:schemeClr val="accent6">
                          <a:alpha val="0"/>
                        </a:schemeClr>
                      </a:solidFill>
                      <a:prstDash val="solid"/>
                      <a:round/>
                      <a:headEnd len="sm" w="sm" type="none"/>
                      <a:tailEnd len="sm" w="sm" type="none"/>
                    </a:lnL>
                    <a:lnR cap="flat" cmpd="sng" w="9525">
                      <a:solidFill>
                        <a:schemeClr val="accent6">
                          <a:alpha val="0"/>
                        </a:schemeClr>
                      </a:solidFill>
                      <a:prstDash val="solid"/>
                      <a:round/>
                      <a:headEnd len="sm" w="sm" type="none"/>
                      <a:tailEnd len="sm" w="sm" type="none"/>
                    </a:lnR>
                    <a:lnT cap="flat" cmpd="sng" w="9525">
                      <a:solidFill>
                        <a:schemeClr val="accent6">
                          <a:alpha val="0"/>
                        </a:schemeClr>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accent1"/>
                    </a:solidFill>
                  </a:tcPr>
                </a:tc>
                <a:tc>
                  <a:txBody>
                    <a:bodyPr/>
                    <a:lstStyle/>
                    <a:p>
                      <a:pPr indent="0" lvl="0" marL="0" rtl="0" algn="ctr">
                        <a:spcBef>
                          <a:spcPts val="0"/>
                        </a:spcBef>
                        <a:spcAft>
                          <a:spcPts val="0"/>
                        </a:spcAft>
                        <a:buClr>
                          <a:schemeClr val="dk1"/>
                        </a:buClr>
                        <a:buSzPts val="1100"/>
                        <a:buFont typeface="Arial"/>
                        <a:buNone/>
                      </a:pPr>
                      <a:r>
                        <a:rPr lang="en" sz="1800">
                          <a:solidFill>
                            <a:schemeClr val="dk2"/>
                          </a:solidFill>
                          <a:latin typeface="Barlow Semi Condensed Medium"/>
                          <a:ea typeface="Barlow Semi Condensed Medium"/>
                          <a:cs typeface="Barlow Semi Condensed Medium"/>
                          <a:sym typeface="Barlow Semi Condensed Medium"/>
                        </a:rPr>
                        <a:t>Data Processing and Visualization</a:t>
                      </a:r>
                      <a:endParaRPr sz="1800">
                        <a:solidFill>
                          <a:schemeClr val="dk2"/>
                        </a:solidFill>
                        <a:latin typeface="Barlow Semi Condensed Medium"/>
                        <a:ea typeface="Barlow Semi Condensed Medium"/>
                        <a:cs typeface="Barlow Semi Condensed Medium"/>
                        <a:sym typeface="Barlow Semi Condensed Medium"/>
                      </a:endParaRPr>
                    </a:p>
                    <a:p>
                      <a:pPr indent="0" lvl="0" marL="0" rtl="0" algn="ctr">
                        <a:spcBef>
                          <a:spcPts val="0"/>
                        </a:spcBef>
                        <a:spcAft>
                          <a:spcPts val="0"/>
                        </a:spcAft>
                        <a:buClr>
                          <a:schemeClr val="dk1"/>
                        </a:buClr>
                        <a:buSzPts val="1100"/>
                        <a:buFont typeface="Arial"/>
                        <a:buNone/>
                      </a:pPr>
                      <a:r>
                        <a:rPr lang="en" sz="1800">
                          <a:solidFill>
                            <a:schemeClr val="dk2"/>
                          </a:solidFill>
                          <a:latin typeface="Barlow Semi Condensed Medium"/>
                          <a:ea typeface="Barlow Semi Condensed Medium"/>
                          <a:cs typeface="Barlow Semi Condensed Medium"/>
                          <a:sym typeface="Barlow Semi Condensed Medium"/>
                        </a:rPr>
                        <a:t>100%</a:t>
                      </a:r>
                      <a:endParaRPr sz="1800">
                        <a:solidFill>
                          <a:schemeClr val="dk2"/>
                        </a:solidFill>
                        <a:latin typeface="Barlow Semi Condensed Medium"/>
                        <a:ea typeface="Barlow Semi Condensed Medium"/>
                        <a:cs typeface="Barlow Semi Condensed Medium"/>
                        <a:sym typeface="Barlow Semi Condensed Medium"/>
                      </a:endParaRPr>
                    </a:p>
                  </a:txBody>
                  <a:tcPr marT="91425" marB="91425" marR="91425" marL="91425">
                    <a:lnL cap="flat" cmpd="sng" w="9525">
                      <a:solidFill>
                        <a:schemeClr val="accent6">
                          <a:alpha val="0"/>
                        </a:schemeClr>
                      </a:solidFill>
                      <a:prstDash val="solid"/>
                      <a:round/>
                      <a:headEnd len="sm" w="sm" type="none"/>
                      <a:tailEnd len="sm" w="sm" type="none"/>
                    </a:lnL>
                    <a:lnR cap="flat" cmpd="sng" w="9525">
                      <a:solidFill>
                        <a:schemeClr val="accent6">
                          <a:alpha val="0"/>
                        </a:schemeClr>
                      </a:solidFill>
                      <a:prstDash val="solid"/>
                      <a:round/>
                      <a:headEnd len="sm" w="sm" type="none"/>
                      <a:tailEnd len="sm" w="sm" type="none"/>
                    </a:lnR>
                    <a:lnT cap="flat" cmpd="sng" w="9525">
                      <a:solidFill>
                        <a:schemeClr val="accent6">
                          <a:alpha val="0"/>
                        </a:schemeClr>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accent1"/>
                    </a:solidFill>
                  </a:tcPr>
                </a:tc>
                <a:tc>
                  <a:txBody>
                    <a:bodyPr/>
                    <a:lstStyle/>
                    <a:p>
                      <a:pPr indent="0" lvl="0" marL="0" rtl="0" algn="ctr">
                        <a:spcBef>
                          <a:spcPts val="0"/>
                        </a:spcBef>
                        <a:spcAft>
                          <a:spcPts val="0"/>
                        </a:spcAft>
                        <a:buClr>
                          <a:schemeClr val="dk1"/>
                        </a:buClr>
                        <a:buSzPts val="1100"/>
                        <a:buFont typeface="Arial"/>
                        <a:buNone/>
                      </a:pPr>
                      <a:r>
                        <a:rPr lang="en" sz="1800">
                          <a:solidFill>
                            <a:schemeClr val="dk2"/>
                          </a:solidFill>
                          <a:latin typeface="Barlow Semi Condensed Medium"/>
                          <a:ea typeface="Barlow Semi Condensed Medium"/>
                          <a:cs typeface="Barlow Semi Condensed Medium"/>
                          <a:sym typeface="Barlow Semi Condensed Medium"/>
                        </a:rPr>
                        <a:t>Cloud Integration</a:t>
                      </a:r>
                      <a:endParaRPr sz="1800">
                        <a:solidFill>
                          <a:schemeClr val="dk2"/>
                        </a:solidFill>
                        <a:latin typeface="Barlow Semi Condensed Medium"/>
                        <a:ea typeface="Barlow Semi Condensed Medium"/>
                        <a:cs typeface="Barlow Semi Condensed Medium"/>
                        <a:sym typeface="Barlow Semi Condensed Medium"/>
                      </a:endParaRPr>
                    </a:p>
                    <a:p>
                      <a:pPr indent="0" lvl="0" marL="0" rtl="0" algn="ctr">
                        <a:spcBef>
                          <a:spcPts val="0"/>
                        </a:spcBef>
                        <a:spcAft>
                          <a:spcPts val="0"/>
                        </a:spcAft>
                        <a:buClr>
                          <a:schemeClr val="dk1"/>
                        </a:buClr>
                        <a:buSzPts val="1100"/>
                        <a:buFont typeface="Arial"/>
                        <a:buNone/>
                      </a:pPr>
                      <a:r>
                        <a:rPr lang="en" sz="1800">
                          <a:solidFill>
                            <a:schemeClr val="dk2"/>
                          </a:solidFill>
                          <a:latin typeface="Barlow Semi Condensed Medium"/>
                          <a:ea typeface="Barlow Semi Condensed Medium"/>
                          <a:cs typeface="Barlow Semi Condensed Medium"/>
                          <a:sym typeface="Barlow Semi Condensed Medium"/>
                        </a:rPr>
                        <a:t>100%</a:t>
                      </a:r>
                      <a:endParaRPr sz="1800">
                        <a:solidFill>
                          <a:schemeClr val="dk2"/>
                        </a:solidFill>
                        <a:latin typeface="Barlow Semi Condensed Medium"/>
                        <a:ea typeface="Barlow Semi Condensed Medium"/>
                        <a:cs typeface="Barlow Semi Condensed Medium"/>
                        <a:sym typeface="Barlow Semi Condensed Medium"/>
                      </a:endParaRPr>
                    </a:p>
                    <a:p>
                      <a:pPr indent="0" lvl="0" marL="0" rtl="0" algn="ctr">
                        <a:spcBef>
                          <a:spcPts val="0"/>
                        </a:spcBef>
                        <a:spcAft>
                          <a:spcPts val="0"/>
                        </a:spcAft>
                        <a:buClr>
                          <a:schemeClr val="dk1"/>
                        </a:buClr>
                        <a:buSzPts val="1100"/>
                        <a:buFont typeface="Arial"/>
                        <a:buNone/>
                      </a:pPr>
                      <a:r>
                        <a:t/>
                      </a:r>
                      <a:endParaRPr sz="1800">
                        <a:solidFill>
                          <a:schemeClr val="dk2"/>
                        </a:solidFill>
                        <a:latin typeface="Barlow Semi Condensed Medium"/>
                        <a:ea typeface="Barlow Semi Condensed Medium"/>
                        <a:cs typeface="Barlow Semi Condensed Medium"/>
                        <a:sym typeface="Barlow Semi Condensed Medium"/>
                      </a:endParaRPr>
                    </a:p>
                    <a:p>
                      <a:pPr indent="0" lvl="0" marL="0" rtl="0" algn="ctr">
                        <a:spcBef>
                          <a:spcPts val="0"/>
                        </a:spcBef>
                        <a:spcAft>
                          <a:spcPts val="0"/>
                        </a:spcAft>
                        <a:buClr>
                          <a:schemeClr val="dk1"/>
                        </a:buClr>
                        <a:buSzPts val="1100"/>
                        <a:buFont typeface="Arial"/>
                        <a:buNone/>
                      </a:pPr>
                      <a:r>
                        <a:t/>
                      </a:r>
                      <a:endParaRPr sz="1800">
                        <a:solidFill>
                          <a:schemeClr val="dk2"/>
                        </a:solidFill>
                        <a:latin typeface="Barlow Semi Condensed Medium"/>
                        <a:ea typeface="Barlow Semi Condensed Medium"/>
                        <a:cs typeface="Barlow Semi Condensed Medium"/>
                        <a:sym typeface="Barlow Semi Condensed Medium"/>
                      </a:endParaRPr>
                    </a:p>
                  </a:txBody>
                  <a:tcPr marT="91425" marB="91425" marR="91425" marL="91425">
                    <a:lnL cap="flat" cmpd="sng" w="9525">
                      <a:solidFill>
                        <a:schemeClr val="accent6">
                          <a:alpha val="0"/>
                        </a:schemeClr>
                      </a:solidFill>
                      <a:prstDash val="solid"/>
                      <a:round/>
                      <a:headEnd len="sm" w="sm" type="none"/>
                      <a:tailEnd len="sm" w="sm" type="none"/>
                    </a:lnL>
                    <a:lnR cap="flat" cmpd="sng" w="9525">
                      <a:solidFill>
                        <a:schemeClr val="accent6">
                          <a:alpha val="0"/>
                        </a:schemeClr>
                      </a:solidFill>
                      <a:prstDash val="solid"/>
                      <a:round/>
                      <a:headEnd len="sm" w="sm" type="none"/>
                      <a:tailEnd len="sm" w="sm" type="none"/>
                    </a:lnR>
                    <a:lnT cap="flat" cmpd="sng" w="9525">
                      <a:solidFill>
                        <a:schemeClr val="accent6">
                          <a:alpha val="0"/>
                        </a:schemeClr>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accent1"/>
                    </a:solidFill>
                  </a:tcPr>
                </a:tc>
              </a:tr>
              <a:tr h="2165075">
                <a:tc>
                  <a:txBody>
                    <a:bodyPr/>
                    <a:lstStyle/>
                    <a:p>
                      <a:pPr indent="-330200" lvl="0" marL="457200" rtl="0" algn="l">
                        <a:spcBef>
                          <a:spcPts val="0"/>
                        </a:spcBef>
                        <a:spcAft>
                          <a:spcPts val="0"/>
                        </a:spcAft>
                        <a:buClr>
                          <a:schemeClr val="dk2"/>
                        </a:buClr>
                        <a:buSzPts val="1600"/>
                        <a:buFont typeface="Barlow Semi Condensed"/>
                        <a:buChar char="●"/>
                      </a:pPr>
                      <a:r>
                        <a:rPr lang="en" sz="1600">
                          <a:solidFill>
                            <a:schemeClr val="dk2"/>
                          </a:solidFill>
                          <a:latin typeface="Barlow Semi Condensed"/>
                          <a:ea typeface="Barlow Semi Condensed"/>
                          <a:cs typeface="Barlow Semi Condensed"/>
                          <a:sym typeface="Barlow Semi Condensed"/>
                        </a:rPr>
                        <a:t>Transmits sensor data from device to iOS app to cloud</a:t>
                      </a:r>
                      <a:endParaRPr sz="1600">
                        <a:solidFill>
                          <a:schemeClr val="dk2"/>
                        </a:solidFill>
                        <a:latin typeface="Barlow Semi Condensed"/>
                        <a:ea typeface="Barlow Semi Condensed"/>
                        <a:cs typeface="Barlow Semi Condensed"/>
                        <a:sym typeface="Barlow Semi Condensed"/>
                      </a:endParaRPr>
                    </a:p>
                    <a:p>
                      <a:pPr indent="-330200" lvl="0" marL="457200" rtl="0" algn="l">
                        <a:spcBef>
                          <a:spcPts val="0"/>
                        </a:spcBef>
                        <a:spcAft>
                          <a:spcPts val="0"/>
                        </a:spcAft>
                        <a:buClr>
                          <a:schemeClr val="dk2"/>
                        </a:buClr>
                        <a:buSzPts val="1600"/>
                        <a:buFont typeface="Barlow Semi Condensed"/>
                        <a:buChar char="●"/>
                      </a:pPr>
                      <a:r>
                        <a:rPr lang="en" sz="1600">
                          <a:solidFill>
                            <a:schemeClr val="dk2"/>
                          </a:solidFill>
                          <a:latin typeface="Barlow Semi Condensed"/>
                          <a:ea typeface="Barlow Semi Condensed"/>
                          <a:cs typeface="Barlow Semi Condensed"/>
                          <a:sym typeface="Barlow Semi Condensed"/>
                        </a:rPr>
                        <a:t>Future work required for OTA support</a:t>
                      </a:r>
                      <a:endParaRPr sz="1600">
                        <a:solidFill>
                          <a:schemeClr val="dk2"/>
                        </a:solidFill>
                        <a:latin typeface="Barlow Semi Condensed"/>
                        <a:ea typeface="Barlow Semi Condensed"/>
                        <a:cs typeface="Barlow Semi Condensed"/>
                        <a:sym typeface="Barlow Semi Condensed"/>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330200" lvl="0" marL="457200" rtl="0" algn="l">
                        <a:spcBef>
                          <a:spcPts val="0"/>
                        </a:spcBef>
                        <a:spcAft>
                          <a:spcPts val="0"/>
                        </a:spcAft>
                        <a:buClr>
                          <a:schemeClr val="dk2"/>
                        </a:buClr>
                        <a:buSzPts val="1600"/>
                        <a:buFont typeface="Barlow Semi Condensed"/>
                        <a:buChar char="●"/>
                      </a:pPr>
                      <a:r>
                        <a:rPr lang="en" sz="1600">
                          <a:solidFill>
                            <a:schemeClr val="dk2"/>
                          </a:solidFill>
                          <a:latin typeface="Barlow Semi Condensed"/>
                          <a:ea typeface="Barlow Semi Condensed"/>
                          <a:cs typeface="Barlow Semi Condensed"/>
                          <a:sym typeface="Barlow Semi Condensed"/>
                        </a:rPr>
                        <a:t>Refine BT sensor data</a:t>
                      </a:r>
                      <a:endParaRPr sz="1600">
                        <a:solidFill>
                          <a:schemeClr val="dk2"/>
                        </a:solidFill>
                        <a:latin typeface="Barlow Semi Condensed"/>
                        <a:ea typeface="Barlow Semi Condensed"/>
                        <a:cs typeface="Barlow Semi Condensed"/>
                        <a:sym typeface="Barlow Semi Condensed"/>
                      </a:endParaRPr>
                    </a:p>
                    <a:p>
                      <a:pPr indent="-330200" lvl="0" marL="457200" rtl="0" algn="l">
                        <a:spcBef>
                          <a:spcPts val="0"/>
                        </a:spcBef>
                        <a:spcAft>
                          <a:spcPts val="0"/>
                        </a:spcAft>
                        <a:buClr>
                          <a:schemeClr val="dk2"/>
                        </a:buClr>
                        <a:buSzPts val="1600"/>
                        <a:buFont typeface="Barlow Semi Condensed"/>
                        <a:buChar char="●"/>
                      </a:pPr>
                      <a:r>
                        <a:rPr lang="en" sz="1600">
                          <a:solidFill>
                            <a:schemeClr val="dk2"/>
                          </a:solidFill>
                          <a:latin typeface="Barlow Semi Condensed"/>
                          <a:ea typeface="Barlow Semi Condensed"/>
                          <a:cs typeface="Barlow Semi Condensed"/>
                          <a:sym typeface="Barlow Semi Condensed"/>
                        </a:rPr>
                        <a:t>Data visualization in the app via graphs</a:t>
                      </a:r>
                      <a:endParaRPr sz="1600">
                        <a:solidFill>
                          <a:schemeClr val="dk2"/>
                        </a:solidFill>
                        <a:latin typeface="Barlow Semi Condensed"/>
                        <a:ea typeface="Barlow Semi Condensed"/>
                        <a:cs typeface="Barlow Semi Condensed"/>
                        <a:sym typeface="Barlow Semi Condensed"/>
                      </a:endParaRPr>
                    </a:p>
                    <a:p>
                      <a:pPr indent="-330200" lvl="0" marL="457200" rtl="0" algn="l">
                        <a:spcBef>
                          <a:spcPts val="0"/>
                        </a:spcBef>
                        <a:spcAft>
                          <a:spcPts val="0"/>
                        </a:spcAft>
                        <a:buClr>
                          <a:schemeClr val="dk2"/>
                        </a:buClr>
                        <a:buSzPts val="1600"/>
                        <a:buFont typeface="Barlow Semi Condensed"/>
                        <a:buChar char="●"/>
                      </a:pPr>
                      <a:r>
                        <a:rPr lang="en" sz="1600">
                          <a:solidFill>
                            <a:schemeClr val="dk2"/>
                          </a:solidFill>
                          <a:latin typeface="Barlow Semi Condensed"/>
                          <a:ea typeface="Barlow Semi Condensed"/>
                          <a:cs typeface="Barlow Semi Condensed"/>
                          <a:sym typeface="Barlow Semi Condensed"/>
                        </a:rPr>
                        <a:t>Pull historical data into app from cloud</a:t>
                      </a:r>
                      <a:endParaRPr sz="1600">
                        <a:solidFill>
                          <a:schemeClr val="dk2"/>
                        </a:solidFill>
                        <a:latin typeface="Barlow Semi Condensed"/>
                        <a:ea typeface="Barlow Semi Condensed"/>
                        <a:cs typeface="Barlow Semi Condensed"/>
                        <a:sym typeface="Barlow Semi Condensed"/>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330200" lvl="0" marL="457200" rtl="0" algn="l">
                        <a:spcBef>
                          <a:spcPts val="0"/>
                        </a:spcBef>
                        <a:spcAft>
                          <a:spcPts val="0"/>
                        </a:spcAft>
                        <a:buClr>
                          <a:schemeClr val="dk2"/>
                        </a:buClr>
                        <a:buSzPts val="1600"/>
                        <a:buFont typeface="Barlow Semi Condensed"/>
                        <a:buChar char="●"/>
                      </a:pPr>
                      <a:r>
                        <a:rPr lang="en" sz="1600">
                          <a:solidFill>
                            <a:schemeClr val="dk2"/>
                          </a:solidFill>
                          <a:latin typeface="Barlow Semi Condensed"/>
                          <a:ea typeface="Barlow Semi Condensed"/>
                          <a:cs typeface="Barlow Semi Condensed"/>
                          <a:sym typeface="Barlow Semi Condensed"/>
                        </a:rPr>
                        <a:t>Store user data in Firebase</a:t>
                      </a:r>
                      <a:endParaRPr sz="1600">
                        <a:solidFill>
                          <a:schemeClr val="dk2"/>
                        </a:solidFill>
                        <a:latin typeface="Barlow Semi Condensed"/>
                        <a:ea typeface="Barlow Semi Condensed"/>
                        <a:cs typeface="Barlow Semi Condensed"/>
                        <a:sym typeface="Barlow Semi Condensed"/>
                      </a:endParaRPr>
                    </a:p>
                    <a:p>
                      <a:pPr indent="-330200" lvl="0" marL="457200" rtl="0" algn="l">
                        <a:spcBef>
                          <a:spcPts val="0"/>
                        </a:spcBef>
                        <a:spcAft>
                          <a:spcPts val="0"/>
                        </a:spcAft>
                        <a:buClr>
                          <a:schemeClr val="dk2"/>
                        </a:buClr>
                        <a:buSzPts val="1600"/>
                        <a:buFont typeface="Barlow Semi Condensed"/>
                        <a:buChar char="●"/>
                      </a:pPr>
                      <a:r>
                        <a:rPr lang="en" sz="1600">
                          <a:solidFill>
                            <a:schemeClr val="dk2"/>
                          </a:solidFill>
                          <a:latin typeface="Barlow Semi Condensed"/>
                          <a:ea typeface="Barlow Semi Condensed"/>
                          <a:cs typeface="Barlow Semi Condensed"/>
                          <a:sym typeface="Barlow Semi Condensed"/>
                        </a:rPr>
                        <a:t>Admin account to view all users</a:t>
                      </a:r>
                      <a:endParaRPr sz="1600">
                        <a:solidFill>
                          <a:schemeClr val="dk2"/>
                        </a:solidFill>
                        <a:latin typeface="Barlow Semi Condensed"/>
                        <a:ea typeface="Barlow Semi Condensed"/>
                        <a:cs typeface="Barlow Semi Condensed"/>
                        <a:sym typeface="Barlow Semi Condensed"/>
                      </a:endParaRPr>
                    </a:p>
                    <a:p>
                      <a:pPr indent="0" lvl="0" marL="457200" rtl="0" algn="l">
                        <a:spcBef>
                          <a:spcPts val="0"/>
                        </a:spcBef>
                        <a:spcAft>
                          <a:spcPts val="0"/>
                        </a:spcAft>
                        <a:buNone/>
                      </a:pPr>
                      <a:r>
                        <a:t/>
                      </a:r>
                      <a:endParaRPr sz="1600">
                        <a:solidFill>
                          <a:schemeClr val="dk2"/>
                        </a:solidFill>
                        <a:latin typeface="Barlow Semi Condensed"/>
                        <a:ea typeface="Barlow Semi Condensed"/>
                        <a:cs typeface="Barlow Semi Condensed"/>
                        <a:sym typeface="Barlow Semi Condensed"/>
                      </a:endParaRPr>
                    </a:p>
                    <a:p>
                      <a:pPr indent="0" lvl="0" marL="457200" rtl="0" algn="l">
                        <a:spcBef>
                          <a:spcPts val="0"/>
                        </a:spcBef>
                        <a:spcAft>
                          <a:spcPts val="0"/>
                        </a:spcAft>
                        <a:buNone/>
                      </a:pPr>
                      <a:r>
                        <a:t/>
                      </a:r>
                      <a:endParaRPr sz="1600">
                        <a:solidFill>
                          <a:schemeClr val="dk2"/>
                        </a:solidFill>
                        <a:latin typeface="Barlow Semi Condensed"/>
                        <a:ea typeface="Barlow Semi Condensed"/>
                        <a:cs typeface="Barlow Semi Condensed"/>
                        <a:sym typeface="Barlow Semi Condensed"/>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1" name="Shape 1691"/>
        <p:cNvGrpSpPr/>
        <p:nvPr/>
      </p:nvGrpSpPr>
      <p:grpSpPr>
        <a:xfrm>
          <a:off x="0" y="0"/>
          <a:ext cx="0" cy="0"/>
          <a:chOff x="0" y="0"/>
          <a:chExt cx="0" cy="0"/>
        </a:xfrm>
      </p:grpSpPr>
      <p:grpSp>
        <p:nvGrpSpPr>
          <p:cNvPr id="1692" name="Google Shape;1692;p34"/>
          <p:cNvGrpSpPr/>
          <p:nvPr/>
        </p:nvGrpSpPr>
        <p:grpSpPr>
          <a:xfrm>
            <a:off x="4718872" y="812148"/>
            <a:ext cx="635100" cy="734640"/>
            <a:chOff x="731647" y="573573"/>
            <a:chExt cx="635100" cy="734640"/>
          </a:xfrm>
        </p:grpSpPr>
        <p:grpSp>
          <p:nvGrpSpPr>
            <p:cNvPr id="1693" name="Google Shape;1693;p34"/>
            <p:cNvGrpSpPr/>
            <p:nvPr/>
          </p:nvGrpSpPr>
          <p:grpSpPr>
            <a:xfrm>
              <a:off x="731647" y="573573"/>
              <a:ext cx="635100" cy="635100"/>
              <a:chOff x="917231" y="750460"/>
              <a:chExt cx="635100" cy="635100"/>
            </a:xfrm>
          </p:grpSpPr>
          <p:sp>
            <p:nvSpPr>
              <p:cNvPr id="1694" name="Google Shape;1694;p34"/>
              <p:cNvSpPr/>
              <p:nvPr/>
            </p:nvSpPr>
            <p:spPr>
              <a:xfrm>
                <a:off x="917231" y="750460"/>
                <a:ext cx="635100" cy="635100"/>
              </a:xfrm>
              <a:prstGeom prst="ellipse">
                <a:avLst/>
              </a:prstGeom>
              <a:solidFill>
                <a:srgbClr val="FFFFFF"/>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5" name="Google Shape;1695;p34"/>
              <p:cNvSpPr/>
              <p:nvPr/>
            </p:nvSpPr>
            <p:spPr>
              <a:xfrm>
                <a:off x="1001943" y="835185"/>
                <a:ext cx="465600" cy="465600"/>
              </a:xfrm>
              <a:prstGeom prst="ellipse">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96" name="Google Shape;1696;p34"/>
            <p:cNvGrpSpPr/>
            <p:nvPr/>
          </p:nvGrpSpPr>
          <p:grpSpPr>
            <a:xfrm>
              <a:off x="961679" y="1281213"/>
              <a:ext cx="175013" cy="27000"/>
              <a:chOff x="5662375" y="212375"/>
              <a:chExt cx="175013" cy="27000"/>
            </a:xfrm>
          </p:grpSpPr>
          <p:sp>
            <p:nvSpPr>
              <p:cNvPr id="1697" name="Google Shape;1697;p3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698" name="Google Shape;1698;p3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699" name="Google Shape;1699;p3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grpSp>
      </p:grpSp>
      <p:grpSp>
        <p:nvGrpSpPr>
          <p:cNvPr id="1700" name="Google Shape;1700;p34"/>
          <p:cNvGrpSpPr/>
          <p:nvPr/>
        </p:nvGrpSpPr>
        <p:grpSpPr>
          <a:xfrm>
            <a:off x="4718872" y="1889035"/>
            <a:ext cx="635100" cy="733490"/>
            <a:chOff x="731647" y="1650460"/>
            <a:chExt cx="635100" cy="733490"/>
          </a:xfrm>
        </p:grpSpPr>
        <p:grpSp>
          <p:nvGrpSpPr>
            <p:cNvPr id="1701" name="Google Shape;1701;p34"/>
            <p:cNvGrpSpPr/>
            <p:nvPr/>
          </p:nvGrpSpPr>
          <p:grpSpPr>
            <a:xfrm>
              <a:off x="731647" y="1650460"/>
              <a:ext cx="635100" cy="635100"/>
              <a:chOff x="917231" y="1827973"/>
              <a:chExt cx="635100" cy="635100"/>
            </a:xfrm>
          </p:grpSpPr>
          <p:sp>
            <p:nvSpPr>
              <p:cNvPr id="1702" name="Google Shape;1702;p34"/>
              <p:cNvSpPr/>
              <p:nvPr/>
            </p:nvSpPr>
            <p:spPr>
              <a:xfrm>
                <a:off x="917231" y="1827973"/>
                <a:ext cx="635100" cy="6351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3" name="Google Shape;1703;p34"/>
              <p:cNvSpPr/>
              <p:nvPr/>
            </p:nvSpPr>
            <p:spPr>
              <a:xfrm>
                <a:off x="1001931" y="1912710"/>
                <a:ext cx="465600" cy="465600"/>
              </a:xfrm>
              <a:prstGeom prst="ellipse">
                <a:avLst/>
              </a:prstGeom>
              <a:solidFill>
                <a:schemeClr val="accen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04" name="Google Shape;1704;p34"/>
            <p:cNvGrpSpPr/>
            <p:nvPr/>
          </p:nvGrpSpPr>
          <p:grpSpPr>
            <a:xfrm>
              <a:off x="961679" y="2356951"/>
              <a:ext cx="175013" cy="27000"/>
              <a:chOff x="5662375" y="212375"/>
              <a:chExt cx="175013" cy="27000"/>
            </a:xfrm>
          </p:grpSpPr>
          <p:sp>
            <p:nvSpPr>
              <p:cNvPr id="1705" name="Google Shape;1705;p3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06" name="Google Shape;1706;p3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07" name="Google Shape;1707;p3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grpSp>
      </p:grpSp>
      <p:grpSp>
        <p:nvGrpSpPr>
          <p:cNvPr id="1708" name="Google Shape;1708;p34"/>
          <p:cNvGrpSpPr/>
          <p:nvPr/>
        </p:nvGrpSpPr>
        <p:grpSpPr>
          <a:xfrm>
            <a:off x="4718872" y="2966852"/>
            <a:ext cx="635100" cy="734984"/>
            <a:chOff x="731647" y="2728277"/>
            <a:chExt cx="635100" cy="734984"/>
          </a:xfrm>
        </p:grpSpPr>
        <p:grpSp>
          <p:nvGrpSpPr>
            <p:cNvPr id="1709" name="Google Shape;1709;p34"/>
            <p:cNvGrpSpPr/>
            <p:nvPr/>
          </p:nvGrpSpPr>
          <p:grpSpPr>
            <a:xfrm>
              <a:off x="731647" y="2728277"/>
              <a:ext cx="635100" cy="635100"/>
              <a:chOff x="917231" y="2905502"/>
              <a:chExt cx="635100" cy="635100"/>
            </a:xfrm>
          </p:grpSpPr>
          <p:sp>
            <p:nvSpPr>
              <p:cNvPr id="1710" name="Google Shape;1710;p34"/>
              <p:cNvSpPr/>
              <p:nvPr/>
            </p:nvSpPr>
            <p:spPr>
              <a:xfrm>
                <a:off x="917231" y="2905502"/>
                <a:ext cx="635100" cy="6351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1" name="Google Shape;1711;p34"/>
              <p:cNvSpPr/>
              <p:nvPr/>
            </p:nvSpPr>
            <p:spPr>
              <a:xfrm>
                <a:off x="1001931" y="2990252"/>
                <a:ext cx="465600" cy="465600"/>
              </a:xfrm>
              <a:prstGeom prst="ellipse">
                <a:avLst/>
              </a:prstGeom>
              <a:solidFill>
                <a:schemeClr val="accen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12" name="Google Shape;1712;p34"/>
            <p:cNvGrpSpPr/>
            <p:nvPr/>
          </p:nvGrpSpPr>
          <p:grpSpPr>
            <a:xfrm>
              <a:off x="961679" y="3436260"/>
              <a:ext cx="175013" cy="27000"/>
              <a:chOff x="5662375" y="212375"/>
              <a:chExt cx="175013" cy="27000"/>
            </a:xfrm>
          </p:grpSpPr>
          <p:sp>
            <p:nvSpPr>
              <p:cNvPr id="1713" name="Google Shape;1713;p3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14" name="Google Shape;1714;p3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15" name="Google Shape;1715;p3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grpSp>
      </p:grpSp>
      <p:grpSp>
        <p:nvGrpSpPr>
          <p:cNvPr id="1716" name="Google Shape;1716;p34"/>
          <p:cNvGrpSpPr/>
          <p:nvPr/>
        </p:nvGrpSpPr>
        <p:grpSpPr>
          <a:xfrm>
            <a:off x="4718872" y="4045250"/>
            <a:ext cx="635100" cy="734704"/>
            <a:chOff x="731647" y="3806675"/>
            <a:chExt cx="635100" cy="734704"/>
          </a:xfrm>
        </p:grpSpPr>
        <p:grpSp>
          <p:nvGrpSpPr>
            <p:cNvPr id="1717" name="Google Shape;1717;p34"/>
            <p:cNvGrpSpPr/>
            <p:nvPr/>
          </p:nvGrpSpPr>
          <p:grpSpPr>
            <a:xfrm>
              <a:off x="731647" y="3806675"/>
              <a:ext cx="635100" cy="635100"/>
              <a:chOff x="917231" y="3983097"/>
              <a:chExt cx="635100" cy="635100"/>
            </a:xfrm>
          </p:grpSpPr>
          <p:sp>
            <p:nvSpPr>
              <p:cNvPr id="1718" name="Google Shape;1718;p34"/>
              <p:cNvSpPr/>
              <p:nvPr/>
            </p:nvSpPr>
            <p:spPr>
              <a:xfrm>
                <a:off x="917231" y="3983097"/>
                <a:ext cx="635100" cy="6351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9" name="Google Shape;1719;p34"/>
              <p:cNvSpPr/>
              <p:nvPr/>
            </p:nvSpPr>
            <p:spPr>
              <a:xfrm>
                <a:off x="1001931" y="4067797"/>
                <a:ext cx="465600" cy="465600"/>
              </a:xfrm>
              <a:prstGeom prst="ellipse">
                <a:avLst/>
              </a:prstGeom>
              <a:solidFill>
                <a:schemeClr val="accen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20" name="Google Shape;1720;p34"/>
            <p:cNvGrpSpPr/>
            <p:nvPr/>
          </p:nvGrpSpPr>
          <p:grpSpPr>
            <a:xfrm>
              <a:off x="961679" y="4514379"/>
              <a:ext cx="175013" cy="27000"/>
              <a:chOff x="5662375" y="212375"/>
              <a:chExt cx="175013" cy="27000"/>
            </a:xfrm>
          </p:grpSpPr>
          <p:sp>
            <p:nvSpPr>
              <p:cNvPr id="1721" name="Google Shape;1721;p3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22" name="Google Shape;1722;p3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23" name="Google Shape;1723;p3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grpSp>
      </p:grpSp>
      <p:sp>
        <p:nvSpPr>
          <p:cNvPr id="1724" name="Google Shape;1724;p34"/>
          <p:cNvSpPr txBox="1"/>
          <p:nvPr>
            <p:ph type="title"/>
          </p:nvPr>
        </p:nvSpPr>
        <p:spPr>
          <a:xfrm>
            <a:off x="3721200" y="80075"/>
            <a:ext cx="1701600" cy="576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Overview</a:t>
            </a:r>
            <a:endParaRPr/>
          </a:p>
        </p:txBody>
      </p:sp>
      <p:sp>
        <p:nvSpPr>
          <p:cNvPr id="1725" name="Google Shape;1725;p34"/>
          <p:cNvSpPr txBox="1"/>
          <p:nvPr>
            <p:ph idx="2" type="subTitle"/>
          </p:nvPr>
        </p:nvSpPr>
        <p:spPr>
          <a:xfrm>
            <a:off x="5651433" y="951807"/>
            <a:ext cx="2615100" cy="5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Switching from AWS/Amplify to Firebase</a:t>
            </a:r>
            <a:endParaRPr>
              <a:latin typeface="Barlow Semi Condensed"/>
              <a:ea typeface="Barlow Semi Condensed"/>
              <a:cs typeface="Barlow Semi Condensed"/>
              <a:sym typeface="Barlow Semi Condensed"/>
            </a:endParaRPr>
          </a:p>
        </p:txBody>
      </p:sp>
      <p:sp>
        <p:nvSpPr>
          <p:cNvPr id="1726" name="Google Shape;1726;p34"/>
          <p:cNvSpPr txBox="1"/>
          <p:nvPr>
            <p:ph idx="1" type="subTitle"/>
          </p:nvPr>
        </p:nvSpPr>
        <p:spPr>
          <a:xfrm>
            <a:off x="5651433" y="668343"/>
            <a:ext cx="2615100" cy="38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Cloud Updates</a:t>
            </a:r>
            <a:endParaRPr/>
          </a:p>
        </p:txBody>
      </p:sp>
      <p:sp>
        <p:nvSpPr>
          <p:cNvPr id="1727" name="Google Shape;1727;p34"/>
          <p:cNvSpPr txBox="1"/>
          <p:nvPr>
            <p:ph idx="3" type="subTitle"/>
          </p:nvPr>
        </p:nvSpPr>
        <p:spPr>
          <a:xfrm>
            <a:off x="5651433" y="1747335"/>
            <a:ext cx="2615100" cy="38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Conclusion</a:t>
            </a:r>
            <a:endParaRPr/>
          </a:p>
        </p:txBody>
      </p:sp>
      <p:sp>
        <p:nvSpPr>
          <p:cNvPr id="1728" name="Google Shape;1728;p34"/>
          <p:cNvSpPr txBox="1"/>
          <p:nvPr>
            <p:ph idx="4" type="subTitle"/>
          </p:nvPr>
        </p:nvSpPr>
        <p:spPr>
          <a:xfrm>
            <a:off x="5651433" y="2030799"/>
            <a:ext cx="2615100" cy="5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Wrapping up current tasks, work left for future teams</a:t>
            </a:r>
            <a:endParaRPr/>
          </a:p>
        </p:txBody>
      </p:sp>
      <p:sp>
        <p:nvSpPr>
          <p:cNvPr id="1729" name="Google Shape;1729;p34"/>
          <p:cNvSpPr txBox="1"/>
          <p:nvPr>
            <p:ph idx="5" type="subTitle"/>
          </p:nvPr>
        </p:nvSpPr>
        <p:spPr>
          <a:xfrm>
            <a:off x="5651433" y="2826327"/>
            <a:ext cx="2615100" cy="38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Timeline</a:t>
            </a:r>
            <a:endParaRPr/>
          </a:p>
        </p:txBody>
      </p:sp>
      <p:sp>
        <p:nvSpPr>
          <p:cNvPr id="1730" name="Google Shape;1730;p34"/>
          <p:cNvSpPr txBox="1"/>
          <p:nvPr>
            <p:ph idx="6" type="subTitle"/>
          </p:nvPr>
        </p:nvSpPr>
        <p:spPr>
          <a:xfrm>
            <a:off x="5651433" y="3109791"/>
            <a:ext cx="2615100" cy="5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Our journey and last upcoming steps</a:t>
            </a:r>
            <a:endParaRPr/>
          </a:p>
        </p:txBody>
      </p:sp>
      <p:sp>
        <p:nvSpPr>
          <p:cNvPr id="1731" name="Google Shape;1731;p34"/>
          <p:cNvSpPr txBox="1"/>
          <p:nvPr>
            <p:ph idx="7" type="subTitle"/>
          </p:nvPr>
        </p:nvSpPr>
        <p:spPr>
          <a:xfrm>
            <a:off x="5651433" y="3905319"/>
            <a:ext cx="2615100" cy="38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Objective Key Results</a:t>
            </a:r>
            <a:endParaRPr/>
          </a:p>
        </p:txBody>
      </p:sp>
      <p:sp>
        <p:nvSpPr>
          <p:cNvPr id="1732" name="Google Shape;1732;p34"/>
          <p:cNvSpPr txBox="1"/>
          <p:nvPr>
            <p:ph idx="8" type="subTitle"/>
          </p:nvPr>
        </p:nvSpPr>
        <p:spPr>
          <a:xfrm>
            <a:off x="5651433" y="4188783"/>
            <a:ext cx="2615100" cy="5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How we are measuring and managing our progress</a:t>
            </a:r>
            <a:endParaRPr/>
          </a:p>
        </p:txBody>
      </p:sp>
      <p:sp>
        <p:nvSpPr>
          <p:cNvPr id="1733" name="Google Shape;1733;p34"/>
          <p:cNvSpPr txBox="1"/>
          <p:nvPr>
            <p:ph idx="9" type="title"/>
          </p:nvPr>
        </p:nvSpPr>
        <p:spPr>
          <a:xfrm>
            <a:off x="4801041" y="960951"/>
            <a:ext cx="457200" cy="347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14</a:t>
            </a:r>
            <a:endParaRPr/>
          </a:p>
        </p:txBody>
      </p:sp>
      <p:sp>
        <p:nvSpPr>
          <p:cNvPr id="1734" name="Google Shape;1734;p34"/>
          <p:cNvSpPr txBox="1"/>
          <p:nvPr>
            <p:ph idx="13" type="title"/>
          </p:nvPr>
        </p:nvSpPr>
        <p:spPr>
          <a:xfrm>
            <a:off x="4801041" y="2039943"/>
            <a:ext cx="457200" cy="347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15</a:t>
            </a:r>
            <a:endParaRPr/>
          </a:p>
        </p:txBody>
      </p:sp>
      <p:sp>
        <p:nvSpPr>
          <p:cNvPr id="1735" name="Google Shape;1735;p34"/>
          <p:cNvSpPr txBox="1"/>
          <p:nvPr>
            <p:ph idx="14" type="title"/>
          </p:nvPr>
        </p:nvSpPr>
        <p:spPr>
          <a:xfrm>
            <a:off x="4801041" y="3118935"/>
            <a:ext cx="457200" cy="347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17</a:t>
            </a:r>
            <a:endParaRPr/>
          </a:p>
        </p:txBody>
      </p:sp>
      <p:sp>
        <p:nvSpPr>
          <p:cNvPr id="1736" name="Google Shape;1736;p34"/>
          <p:cNvSpPr txBox="1"/>
          <p:nvPr>
            <p:ph idx="15" type="title"/>
          </p:nvPr>
        </p:nvSpPr>
        <p:spPr>
          <a:xfrm>
            <a:off x="4801041" y="4197927"/>
            <a:ext cx="457200" cy="347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18</a:t>
            </a:r>
            <a:endParaRPr/>
          </a:p>
        </p:txBody>
      </p:sp>
      <p:grpSp>
        <p:nvGrpSpPr>
          <p:cNvPr id="1737" name="Google Shape;1737;p34"/>
          <p:cNvGrpSpPr/>
          <p:nvPr/>
        </p:nvGrpSpPr>
        <p:grpSpPr>
          <a:xfrm>
            <a:off x="552747" y="812148"/>
            <a:ext cx="635100" cy="734640"/>
            <a:chOff x="731647" y="573573"/>
            <a:chExt cx="635100" cy="734640"/>
          </a:xfrm>
        </p:grpSpPr>
        <p:grpSp>
          <p:nvGrpSpPr>
            <p:cNvPr id="1738" name="Google Shape;1738;p34"/>
            <p:cNvGrpSpPr/>
            <p:nvPr/>
          </p:nvGrpSpPr>
          <p:grpSpPr>
            <a:xfrm>
              <a:off x="731647" y="573573"/>
              <a:ext cx="635100" cy="635100"/>
              <a:chOff x="917231" y="750460"/>
              <a:chExt cx="635100" cy="635100"/>
            </a:xfrm>
          </p:grpSpPr>
          <p:sp>
            <p:nvSpPr>
              <p:cNvPr id="1739" name="Google Shape;1739;p34"/>
              <p:cNvSpPr/>
              <p:nvPr/>
            </p:nvSpPr>
            <p:spPr>
              <a:xfrm>
                <a:off x="917231" y="750460"/>
                <a:ext cx="635100" cy="635100"/>
              </a:xfrm>
              <a:prstGeom prst="ellipse">
                <a:avLst/>
              </a:prstGeom>
              <a:solidFill>
                <a:srgbClr val="FFFFFF"/>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0" name="Google Shape;1740;p34"/>
              <p:cNvSpPr/>
              <p:nvPr/>
            </p:nvSpPr>
            <p:spPr>
              <a:xfrm>
                <a:off x="1001943" y="835185"/>
                <a:ext cx="465600" cy="465600"/>
              </a:xfrm>
              <a:prstGeom prst="ellipse">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41" name="Google Shape;1741;p34"/>
            <p:cNvGrpSpPr/>
            <p:nvPr/>
          </p:nvGrpSpPr>
          <p:grpSpPr>
            <a:xfrm>
              <a:off x="961679" y="1281213"/>
              <a:ext cx="175013" cy="27000"/>
              <a:chOff x="5662375" y="212375"/>
              <a:chExt cx="175013" cy="27000"/>
            </a:xfrm>
          </p:grpSpPr>
          <p:sp>
            <p:nvSpPr>
              <p:cNvPr id="1742" name="Google Shape;1742;p3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43" name="Google Shape;1743;p3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44" name="Google Shape;1744;p3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grpSp>
      </p:grpSp>
      <p:grpSp>
        <p:nvGrpSpPr>
          <p:cNvPr id="1745" name="Google Shape;1745;p34"/>
          <p:cNvGrpSpPr/>
          <p:nvPr/>
        </p:nvGrpSpPr>
        <p:grpSpPr>
          <a:xfrm>
            <a:off x="552747" y="1889035"/>
            <a:ext cx="635100" cy="733490"/>
            <a:chOff x="731647" y="1650460"/>
            <a:chExt cx="635100" cy="733490"/>
          </a:xfrm>
        </p:grpSpPr>
        <p:grpSp>
          <p:nvGrpSpPr>
            <p:cNvPr id="1746" name="Google Shape;1746;p34"/>
            <p:cNvGrpSpPr/>
            <p:nvPr/>
          </p:nvGrpSpPr>
          <p:grpSpPr>
            <a:xfrm>
              <a:off x="731647" y="1650460"/>
              <a:ext cx="635100" cy="635100"/>
              <a:chOff x="917231" y="1827973"/>
              <a:chExt cx="635100" cy="635100"/>
            </a:xfrm>
          </p:grpSpPr>
          <p:sp>
            <p:nvSpPr>
              <p:cNvPr id="1747" name="Google Shape;1747;p34"/>
              <p:cNvSpPr/>
              <p:nvPr/>
            </p:nvSpPr>
            <p:spPr>
              <a:xfrm>
                <a:off x="917231" y="1827973"/>
                <a:ext cx="635100" cy="6351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8" name="Google Shape;1748;p34"/>
              <p:cNvSpPr/>
              <p:nvPr/>
            </p:nvSpPr>
            <p:spPr>
              <a:xfrm>
                <a:off x="1001931" y="1912710"/>
                <a:ext cx="465600" cy="465600"/>
              </a:xfrm>
              <a:prstGeom prst="ellipse">
                <a:avLst/>
              </a:prstGeom>
              <a:solidFill>
                <a:schemeClr val="accen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49" name="Google Shape;1749;p34"/>
            <p:cNvGrpSpPr/>
            <p:nvPr/>
          </p:nvGrpSpPr>
          <p:grpSpPr>
            <a:xfrm>
              <a:off x="961679" y="2356951"/>
              <a:ext cx="175013" cy="27000"/>
              <a:chOff x="5662375" y="212375"/>
              <a:chExt cx="175013" cy="27000"/>
            </a:xfrm>
          </p:grpSpPr>
          <p:sp>
            <p:nvSpPr>
              <p:cNvPr id="1750" name="Google Shape;1750;p3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51" name="Google Shape;1751;p3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52" name="Google Shape;1752;p3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grpSp>
      </p:grpSp>
      <p:grpSp>
        <p:nvGrpSpPr>
          <p:cNvPr id="1753" name="Google Shape;1753;p34"/>
          <p:cNvGrpSpPr/>
          <p:nvPr/>
        </p:nvGrpSpPr>
        <p:grpSpPr>
          <a:xfrm>
            <a:off x="552747" y="2966852"/>
            <a:ext cx="635100" cy="734984"/>
            <a:chOff x="731647" y="2728277"/>
            <a:chExt cx="635100" cy="734984"/>
          </a:xfrm>
        </p:grpSpPr>
        <p:grpSp>
          <p:nvGrpSpPr>
            <p:cNvPr id="1754" name="Google Shape;1754;p34"/>
            <p:cNvGrpSpPr/>
            <p:nvPr/>
          </p:nvGrpSpPr>
          <p:grpSpPr>
            <a:xfrm>
              <a:off x="731647" y="2728277"/>
              <a:ext cx="635100" cy="635100"/>
              <a:chOff x="917231" y="2905502"/>
              <a:chExt cx="635100" cy="635100"/>
            </a:xfrm>
          </p:grpSpPr>
          <p:sp>
            <p:nvSpPr>
              <p:cNvPr id="1755" name="Google Shape;1755;p34"/>
              <p:cNvSpPr/>
              <p:nvPr/>
            </p:nvSpPr>
            <p:spPr>
              <a:xfrm>
                <a:off x="917231" y="2905502"/>
                <a:ext cx="635100" cy="6351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6" name="Google Shape;1756;p34"/>
              <p:cNvSpPr/>
              <p:nvPr/>
            </p:nvSpPr>
            <p:spPr>
              <a:xfrm>
                <a:off x="1001931" y="2990252"/>
                <a:ext cx="465600" cy="465600"/>
              </a:xfrm>
              <a:prstGeom prst="ellipse">
                <a:avLst/>
              </a:prstGeom>
              <a:solidFill>
                <a:schemeClr val="accen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57" name="Google Shape;1757;p34"/>
            <p:cNvGrpSpPr/>
            <p:nvPr/>
          </p:nvGrpSpPr>
          <p:grpSpPr>
            <a:xfrm>
              <a:off x="961679" y="3436260"/>
              <a:ext cx="175013" cy="27000"/>
              <a:chOff x="5662375" y="212375"/>
              <a:chExt cx="175013" cy="27000"/>
            </a:xfrm>
          </p:grpSpPr>
          <p:sp>
            <p:nvSpPr>
              <p:cNvPr id="1758" name="Google Shape;1758;p3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59" name="Google Shape;1759;p3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60" name="Google Shape;1760;p3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grpSp>
      </p:grpSp>
      <p:grpSp>
        <p:nvGrpSpPr>
          <p:cNvPr id="1761" name="Google Shape;1761;p34"/>
          <p:cNvGrpSpPr/>
          <p:nvPr/>
        </p:nvGrpSpPr>
        <p:grpSpPr>
          <a:xfrm>
            <a:off x="552747" y="4045250"/>
            <a:ext cx="635100" cy="734704"/>
            <a:chOff x="731647" y="3806675"/>
            <a:chExt cx="635100" cy="734704"/>
          </a:xfrm>
        </p:grpSpPr>
        <p:grpSp>
          <p:nvGrpSpPr>
            <p:cNvPr id="1762" name="Google Shape;1762;p34"/>
            <p:cNvGrpSpPr/>
            <p:nvPr/>
          </p:nvGrpSpPr>
          <p:grpSpPr>
            <a:xfrm>
              <a:off x="731647" y="3806675"/>
              <a:ext cx="635100" cy="635100"/>
              <a:chOff x="917231" y="3983097"/>
              <a:chExt cx="635100" cy="635100"/>
            </a:xfrm>
          </p:grpSpPr>
          <p:sp>
            <p:nvSpPr>
              <p:cNvPr id="1763" name="Google Shape;1763;p34"/>
              <p:cNvSpPr/>
              <p:nvPr/>
            </p:nvSpPr>
            <p:spPr>
              <a:xfrm>
                <a:off x="917231" y="3983097"/>
                <a:ext cx="635100" cy="6351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4" name="Google Shape;1764;p34"/>
              <p:cNvSpPr/>
              <p:nvPr/>
            </p:nvSpPr>
            <p:spPr>
              <a:xfrm>
                <a:off x="1001931" y="4067797"/>
                <a:ext cx="465600" cy="465600"/>
              </a:xfrm>
              <a:prstGeom prst="ellipse">
                <a:avLst/>
              </a:prstGeom>
              <a:solidFill>
                <a:schemeClr val="accen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65" name="Google Shape;1765;p34"/>
            <p:cNvGrpSpPr/>
            <p:nvPr/>
          </p:nvGrpSpPr>
          <p:grpSpPr>
            <a:xfrm>
              <a:off x="961679" y="4514379"/>
              <a:ext cx="175013" cy="27000"/>
              <a:chOff x="5662375" y="212375"/>
              <a:chExt cx="175013" cy="27000"/>
            </a:xfrm>
          </p:grpSpPr>
          <p:sp>
            <p:nvSpPr>
              <p:cNvPr id="1766" name="Google Shape;1766;p3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67" name="Google Shape;1767;p3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68" name="Google Shape;1768;p3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grpSp>
      </p:grpSp>
      <p:sp>
        <p:nvSpPr>
          <p:cNvPr id="1769" name="Google Shape;1769;p34"/>
          <p:cNvSpPr txBox="1"/>
          <p:nvPr>
            <p:ph idx="2" type="subTitle"/>
          </p:nvPr>
        </p:nvSpPr>
        <p:spPr>
          <a:xfrm>
            <a:off x="1485308" y="951807"/>
            <a:ext cx="2615100" cy="5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Brief recap of our project</a:t>
            </a:r>
            <a:endParaRPr>
              <a:latin typeface="Barlow Semi Condensed"/>
              <a:ea typeface="Barlow Semi Condensed"/>
              <a:cs typeface="Barlow Semi Condensed"/>
              <a:sym typeface="Barlow Semi Condensed"/>
            </a:endParaRPr>
          </a:p>
        </p:txBody>
      </p:sp>
      <p:sp>
        <p:nvSpPr>
          <p:cNvPr id="1770" name="Google Shape;1770;p34"/>
          <p:cNvSpPr txBox="1"/>
          <p:nvPr>
            <p:ph idx="1" type="subTitle"/>
          </p:nvPr>
        </p:nvSpPr>
        <p:spPr>
          <a:xfrm>
            <a:off x="1485308" y="668343"/>
            <a:ext cx="2615100" cy="38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Recap</a:t>
            </a:r>
            <a:endParaRPr/>
          </a:p>
        </p:txBody>
      </p:sp>
      <p:sp>
        <p:nvSpPr>
          <p:cNvPr id="1771" name="Google Shape;1771;p34"/>
          <p:cNvSpPr txBox="1"/>
          <p:nvPr>
            <p:ph idx="3" type="subTitle"/>
          </p:nvPr>
        </p:nvSpPr>
        <p:spPr>
          <a:xfrm>
            <a:off x="1485308" y="1747335"/>
            <a:ext cx="2615100" cy="38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Completed Work</a:t>
            </a:r>
            <a:endParaRPr/>
          </a:p>
        </p:txBody>
      </p:sp>
      <p:sp>
        <p:nvSpPr>
          <p:cNvPr id="1772" name="Google Shape;1772;p34"/>
          <p:cNvSpPr txBox="1"/>
          <p:nvPr>
            <p:ph idx="4" type="subTitle"/>
          </p:nvPr>
        </p:nvSpPr>
        <p:spPr>
          <a:xfrm>
            <a:off x="1485308" y="2030799"/>
            <a:ext cx="2615100" cy="5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What we have done since our last presentation</a:t>
            </a:r>
            <a:endParaRPr/>
          </a:p>
        </p:txBody>
      </p:sp>
      <p:sp>
        <p:nvSpPr>
          <p:cNvPr id="1773" name="Google Shape;1773;p34"/>
          <p:cNvSpPr txBox="1"/>
          <p:nvPr>
            <p:ph idx="5" type="subTitle"/>
          </p:nvPr>
        </p:nvSpPr>
        <p:spPr>
          <a:xfrm>
            <a:off x="1485308" y="2826327"/>
            <a:ext cx="2615100" cy="38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Board Updates</a:t>
            </a:r>
            <a:endParaRPr/>
          </a:p>
        </p:txBody>
      </p:sp>
      <p:sp>
        <p:nvSpPr>
          <p:cNvPr id="1774" name="Google Shape;1774;p34"/>
          <p:cNvSpPr txBox="1"/>
          <p:nvPr>
            <p:ph idx="6" type="subTitle"/>
          </p:nvPr>
        </p:nvSpPr>
        <p:spPr>
          <a:xfrm>
            <a:off x="1485308" y="3109791"/>
            <a:ext cx="2615100" cy="5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Data identification, Offline buffer, OTA support</a:t>
            </a:r>
            <a:endParaRPr/>
          </a:p>
        </p:txBody>
      </p:sp>
      <p:sp>
        <p:nvSpPr>
          <p:cNvPr id="1775" name="Google Shape;1775;p34"/>
          <p:cNvSpPr txBox="1"/>
          <p:nvPr>
            <p:ph idx="7" type="subTitle"/>
          </p:nvPr>
        </p:nvSpPr>
        <p:spPr>
          <a:xfrm>
            <a:off x="1485308" y="3905319"/>
            <a:ext cx="2615100" cy="38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App Updates</a:t>
            </a:r>
            <a:endParaRPr/>
          </a:p>
        </p:txBody>
      </p:sp>
      <p:sp>
        <p:nvSpPr>
          <p:cNvPr id="1776" name="Google Shape;1776;p34"/>
          <p:cNvSpPr txBox="1"/>
          <p:nvPr>
            <p:ph idx="8" type="subTitle"/>
          </p:nvPr>
        </p:nvSpPr>
        <p:spPr>
          <a:xfrm>
            <a:off x="1485308" y="4188808"/>
            <a:ext cx="2615100" cy="5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UI, Capturing BT data, Visualizations, User Accounts</a:t>
            </a:r>
            <a:endParaRPr/>
          </a:p>
        </p:txBody>
      </p:sp>
      <p:sp>
        <p:nvSpPr>
          <p:cNvPr id="1777" name="Google Shape;1777;p34"/>
          <p:cNvSpPr txBox="1"/>
          <p:nvPr>
            <p:ph idx="9" type="title"/>
          </p:nvPr>
        </p:nvSpPr>
        <p:spPr>
          <a:xfrm>
            <a:off x="634916" y="960951"/>
            <a:ext cx="457200" cy="347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3</a:t>
            </a:r>
            <a:endParaRPr/>
          </a:p>
        </p:txBody>
      </p:sp>
      <p:sp>
        <p:nvSpPr>
          <p:cNvPr id="1778" name="Google Shape;1778;p34"/>
          <p:cNvSpPr txBox="1"/>
          <p:nvPr>
            <p:ph idx="13" type="title"/>
          </p:nvPr>
        </p:nvSpPr>
        <p:spPr>
          <a:xfrm>
            <a:off x="634916" y="2039943"/>
            <a:ext cx="457200" cy="347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4</a:t>
            </a:r>
            <a:endParaRPr/>
          </a:p>
        </p:txBody>
      </p:sp>
      <p:sp>
        <p:nvSpPr>
          <p:cNvPr id="1779" name="Google Shape;1779;p34"/>
          <p:cNvSpPr txBox="1"/>
          <p:nvPr>
            <p:ph idx="14" type="title"/>
          </p:nvPr>
        </p:nvSpPr>
        <p:spPr>
          <a:xfrm>
            <a:off x="634916" y="3118935"/>
            <a:ext cx="457200" cy="347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5</a:t>
            </a:r>
            <a:endParaRPr/>
          </a:p>
        </p:txBody>
      </p:sp>
      <p:sp>
        <p:nvSpPr>
          <p:cNvPr id="1780" name="Google Shape;1780;p34"/>
          <p:cNvSpPr txBox="1"/>
          <p:nvPr>
            <p:ph idx="15" type="title"/>
          </p:nvPr>
        </p:nvSpPr>
        <p:spPr>
          <a:xfrm>
            <a:off x="634916" y="4197927"/>
            <a:ext cx="457200" cy="347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11</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6" name="Shape 1996"/>
        <p:cNvGrpSpPr/>
        <p:nvPr/>
      </p:nvGrpSpPr>
      <p:grpSpPr>
        <a:xfrm>
          <a:off x="0" y="0"/>
          <a:ext cx="0" cy="0"/>
          <a:chOff x="0" y="0"/>
          <a:chExt cx="0" cy="0"/>
        </a:xfrm>
      </p:grpSpPr>
      <p:sp>
        <p:nvSpPr>
          <p:cNvPr id="1997" name="Google Shape;1997;p52"/>
          <p:cNvSpPr txBox="1"/>
          <p:nvPr>
            <p:ph type="title"/>
          </p:nvPr>
        </p:nvSpPr>
        <p:spPr>
          <a:xfrm>
            <a:off x="2105425" y="384048"/>
            <a:ext cx="4937700" cy="107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7200"/>
              <a:t>References</a:t>
            </a:r>
            <a:endParaRPr sz="7200"/>
          </a:p>
        </p:txBody>
      </p:sp>
      <p:sp>
        <p:nvSpPr>
          <p:cNvPr id="1998" name="Google Shape;1998;p52"/>
          <p:cNvSpPr txBox="1"/>
          <p:nvPr>
            <p:ph idx="1" type="subTitle"/>
          </p:nvPr>
        </p:nvSpPr>
        <p:spPr>
          <a:xfrm>
            <a:off x="2170225" y="1486200"/>
            <a:ext cx="4808100" cy="21711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2"/>
              </a:buClr>
              <a:buSzPts val="1200"/>
              <a:buFont typeface="Barlow Semi Condensed Light"/>
              <a:buChar char="●"/>
            </a:pPr>
            <a:r>
              <a:rPr lang="en">
                <a:solidFill>
                  <a:schemeClr val="dk2"/>
                </a:solidFill>
                <a:latin typeface="Barlow Semi Condensed Light"/>
                <a:ea typeface="Barlow Semi Condensed Light"/>
                <a:cs typeface="Barlow Semi Condensed Light"/>
                <a:sym typeface="Barlow Semi Condensed Light"/>
              </a:rPr>
              <a:t>Core Bluetooth: </a:t>
            </a:r>
            <a:r>
              <a:rPr lang="en" sz="1400" u="sng">
                <a:solidFill>
                  <a:schemeClr val="hlink"/>
                </a:solidFill>
                <a:latin typeface="Barlow Semi Condensed Light"/>
                <a:ea typeface="Barlow Semi Condensed Light"/>
                <a:cs typeface="Barlow Semi Condensed Light"/>
                <a:sym typeface="Barlow Semi Condensed Light"/>
                <a:hlinkClick r:id="rId3"/>
              </a:rPr>
              <a:t>https://developer.apple.com/documentation/corebluetooth</a:t>
            </a:r>
            <a:endParaRPr sz="1400">
              <a:solidFill>
                <a:schemeClr val="dk2"/>
              </a:solidFill>
              <a:latin typeface="Barlow Semi Condensed Light"/>
              <a:ea typeface="Barlow Semi Condensed Light"/>
              <a:cs typeface="Barlow Semi Condensed Light"/>
              <a:sym typeface="Barlow Semi Condensed Light"/>
            </a:endParaRPr>
          </a:p>
          <a:p>
            <a:pPr indent="-317500" lvl="0" marL="457200" rtl="0" algn="l">
              <a:spcBef>
                <a:spcPts val="0"/>
              </a:spcBef>
              <a:spcAft>
                <a:spcPts val="0"/>
              </a:spcAft>
              <a:buClr>
                <a:schemeClr val="dk2"/>
              </a:buClr>
              <a:buSzPts val="1400"/>
              <a:buFont typeface="Barlow Semi Condensed Light"/>
              <a:buChar char="●"/>
            </a:pPr>
            <a:r>
              <a:rPr lang="en" sz="1400">
                <a:solidFill>
                  <a:schemeClr val="dk2"/>
                </a:solidFill>
                <a:latin typeface="Barlow Semi Condensed Light"/>
                <a:ea typeface="Barlow Semi Condensed Light"/>
                <a:cs typeface="Barlow Semi Condensed Light"/>
                <a:sym typeface="Barlow Semi Condensed Light"/>
              </a:rPr>
              <a:t>OTA Update: https://www.arduino.cc/en/Tutorial/ota-getting-started</a:t>
            </a:r>
            <a:endParaRPr sz="1400">
              <a:solidFill>
                <a:schemeClr val="dk2"/>
              </a:solidFill>
              <a:latin typeface="Barlow Semi Condensed Light"/>
              <a:ea typeface="Barlow Semi Condensed Light"/>
              <a:cs typeface="Barlow Semi Condensed Light"/>
              <a:sym typeface="Barlow Semi Condensed Light"/>
            </a:endParaRPr>
          </a:p>
          <a:p>
            <a:pPr indent="-317500" lvl="0" marL="457200" rtl="0" algn="l">
              <a:spcBef>
                <a:spcPts val="0"/>
              </a:spcBef>
              <a:spcAft>
                <a:spcPts val="0"/>
              </a:spcAft>
              <a:buClr>
                <a:schemeClr val="dk2"/>
              </a:buClr>
              <a:buSzPts val="1400"/>
              <a:buFont typeface="Barlow Semi Condensed Light"/>
              <a:buChar char="●"/>
            </a:pPr>
            <a:r>
              <a:rPr lang="en">
                <a:solidFill>
                  <a:schemeClr val="dk2"/>
                </a:solidFill>
                <a:latin typeface="Barlow Semi Condensed Light"/>
                <a:ea typeface="Barlow Semi Condensed Light"/>
                <a:cs typeface="Barlow Semi Condensed Light"/>
                <a:sym typeface="Barlow Semi Condensed Light"/>
              </a:rPr>
              <a:t>AWS SimpleDB: </a:t>
            </a:r>
            <a:r>
              <a:rPr lang="en" u="sng">
                <a:solidFill>
                  <a:schemeClr val="hlink"/>
                </a:solidFill>
                <a:latin typeface="Barlow Semi Condensed Light"/>
                <a:ea typeface="Barlow Semi Condensed Light"/>
                <a:cs typeface="Barlow Semi Condensed Light"/>
                <a:sym typeface="Barlow Semi Condensed Light"/>
                <a:hlinkClick r:id="rId4"/>
              </a:rPr>
              <a:t>https://aws.amazon.com/simpledb</a:t>
            </a:r>
            <a:endParaRPr>
              <a:solidFill>
                <a:schemeClr val="dk2"/>
              </a:solidFill>
              <a:latin typeface="Barlow Semi Condensed Light"/>
              <a:ea typeface="Barlow Semi Condensed Light"/>
              <a:cs typeface="Barlow Semi Condensed Light"/>
              <a:sym typeface="Barlow Semi Condensed Light"/>
            </a:endParaRPr>
          </a:p>
          <a:p>
            <a:pPr indent="-317500" lvl="0" marL="457200" rtl="0" algn="l">
              <a:spcBef>
                <a:spcPts val="0"/>
              </a:spcBef>
              <a:spcAft>
                <a:spcPts val="0"/>
              </a:spcAft>
              <a:buClr>
                <a:schemeClr val="dk2"/>
              </a:buClr>
              <a:buSzPts val="1400"/>
              <a:buFont typeface="Barlow Semi Condensed Light"/>
              <a:buChar char="●"/>
            </a:pPr>
            <a:r>
              <a:rPr lang="en">
                <a:solidFill>
                  <a:schemeClr val="dk2"/>
                </a:solidFill>
                <a:latin typeface="Barlow Semi Condensed Light"/>
                <a:ea typeface="Barlow Semi Condensed Light"/>
                <a:cs typeface="Barlow Semi Condensed Light"/>
                <a:sym typeface="Barlow Semi Condensed Light"/>
              </a:rPr>
              <a:t>Swift Charts: </a:t>
            </a:r>
            <a:r>
              <a:rPr lang="en" u="sng">
                <a:solidFill>
                  <a:schemeClr val="hlink"/>
                </a:solidFill>
                <a:latin typeface="Barlow Semi Condensed Light"/>
                <a:ea typeface="Barlow Semi Condensed Light"/>
                <a:cs typeface="Barlow Semi Condensed Light"/>
                <a:sym typeface="Barlow Semi Condensed Light"/>
                <a:hlinkClick r:id="rId5"/>
              </a:rPr>
              <a:t>https://developer.apple.com/documentation/charts</a:t>
            </a:r>
            <a:endParaRPr>
              <a:solidFill>
                <a:schemeClr val="dk2"/>
              </a:solidFill>
              <a:latin typeface="Barlow Semi Condensed Light"/>
              <a:ea typeface="Barlow Semi Condensed Light"/>
              <a:cs typeface="Barlow Semi Condensed Light"/>
              <a:sym typeface="Barlow Semi Condensed Light"/>
            </a:endParaRPr>
          </a:p>
        </p:txBody>
      </p:sp>
      <p:pic>
        <p:nvPicPr>
          <p:cNvPr id="1999" name="Google Shape;1999;p52"/>
          <p:cNvPicPr preferRelativeResize="0"/>
          <p:nvPr/>
        </p:nvPicPr>
        <p:blipFill>
          <a:blip r:embed="rId6">
            <a:alphaModFix/>
          </a:blip>
          <a:stretch>
            <a:fillRect/>
          </a:stretch>
        </p:blipFill>
        <p:spPr>
          <a:xfrm>
            <a:off x="304800" y="384048"/>
            <a:ext cx="1865424" cy="1865424"/>
          </a:xfrm>
          <a:prstGeom prst="rect">
            <a:avLst/>
          </a:prstGeom>
          <a:noFill/>
          <a:ln>
            <a:noFill/>
          </a:ln>
          <a:effectLst>
            <a:outerShdw blurRad="57150" rotWithShape="0" algn="bl" dir="5400000" dist="19050">
              <a:srgbClr val="000000">
                <a:alpha val="50000"/>
              </a:srgbClr>
            </a:outerShdw>
          </a:effectLst>
        </p:spPr>
      </p:pic>
      <p:sp>
        <p:nvSpPr>
          <p:cNvPr id="2000" name="Google Shape;2000;p52"/>
          <p:cNvSpPr txBox="1"/>
          <p:nvPr/>
        </p:nvSpPr>
        <p:spPr>
          <a:xfrm>
            <a:off x="304800" y="2304700"/>
            <a:ext cx="13056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Barlow Semi Condensed"/>
                <a:ea typeface="Barlow Semi Condensed"/>
                <a:cs typeface="Barlow Semi Condensed"/>
                <a:sym typeface="Barlow Semi Condensed"/>
              </a:rPr>
              <a:t>Ali Roghani</a:t>
            </a:r>
            <a:r>
              <a:rPr lang="en">
                <a:latin typeface="Barlow Semi Condensed"/>
                <a:ea typeface="Barlow Semi Condensed"/>
                <a:cs typeface="Barlow Semi Condensed"/>
                <a:sym typeface="Barlow Semi Condensed"/>
              </a:rPr>
              <a:t> ThermaSENSE Founder and Contact Person</a:t>
            </a:r>
            <a:endParaRPr>
              <a:latin typeface="Barlow Semi Condensed"/>
              <a:ea typeface="Barlow Semi Condensed"/>
              <a:cs typeface="Barlow Semi Condensed"/>
              <a:sym typeface="Barlow Semi Condensed"/>
            </a:endParaRPr>
          </a:p>
        </p:txBody>
      </p:sp>
      <p:sp>
        <p:nvSpPr>
          <p:cNvPr id="2001" name="Google Shape;2001;p52"/>
          <p:cNvSpPr/>
          <p:nvPr/>
        </p:nvSpPr>
        <p:spPr>
          <a:xfrm>
            <a:off x="2462400" y="3626550"/>
            <a:ext cx="4515900" cy="769200"/>
          </a:xfrm>
          <a:prstGeom prst="rect">
            <a:avLst/>
          </a:prstGeom>
          <a:solidFill>
            <a:srgbClr val="FFFFF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002" name="Google Shape;2002;p52"/>
          <p:cNvPicPr preferRelativeResize="0"/>
          <p:nvPr/>
        </p:nvPicPr>
        <p:blipFill>
          <a:blip r:embed="rId7">
            <a:alphaModFix/>
          </a:blip>
          <a:stretch>
            <a:fillRect/>
          </a:stretch>
        </p:blipFill>
        <p:spPr>
          <a:xfrm>
            <a:off x="6728150" y="3351400"/>
            <a:ext cx="2150548" cy="1612900"/>
          </a:xfrm>
          <a:prstGeom prst="rect">
            <a:avLst/>
          </a:prstGeom>
          <a:noFill/>
          <a:ln>
            <a:noFill/>
          </a:ln>
          <a:effectLst>
            <a:outerShdw blurRad="57150" rotWithShape="0" algn="bl" dir="5400000" dist="19050">
              <a:srgbClr val="000000">
                <a:alpha val="50000"/>
              </a:srgbClr>
            </a:outerShdw>
          </a:effectLst>
        </p:spPr>
      </p:pic>
      <p:sp>
        <p:nvSpPr>
          <p:cNvPr id="2003" name="Google Shape;2003;p52"/>
          <p:cNvSpPr txBox="1"/>
          <p:nvPr/>
        </p:nvSpPr>
        <p:spPr>
          <a:xfrm>
            <a:off x="5346675" y="4348700"/>
            <a:ext cx="1305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Barlow Semi Condensed"/>
                <a:ea typeface="Barlow Semi Condensed"/>
                <a:cs typeface="Barlow Semi Condensed"/>
                <a:sym typeface="Barlow Semi Condensed"/>
              </a:rPr>
              <a:t>Dr. Edward Fox</a:t>
            </a:r>
            <a:endParaRPr b="1">
              <a:latin typeface="Barlow Semi Condensed"/>
              <a:ea typeface="Barlow Semi Condensed"/>
              <a:cs typeface="Barlow Semi Condensed"/>
              <a:sym typeface="Barlow Semi Condensed"/>
            </a:endParaRPr>
          </a:p>
          <a:p>
            <a:pPr indent="0" lvl="0" marL="0" rtl="0" algn="l">
              <a:spcBef>
                <a:spcPts val="0"/>
              </a:spcBef>
              <a:spcAft>
                <a:spcPts val="0"/>
              </a:spcAft>
              <a:buNone/>
            </a:pPr>
            <a:r>
              <a:rPr lang="en">
                <a:latin typeface="Barlow Semi Condensed"/>
                <a:ea typeface="Barlow Semi Condensed"/>
                <a:cs typeface="Barlow Semi Condensed"/>
                <a:sym typeface="Barlow Semi Condensed"/>
              </a:rPr>
              <a:t>CS 4624 Advisor</a:t>
            </a:r>
            <a:endParaRPr>
              <a:latin typeface="Barlow Semi Condensed"/>
              <a:ea typeface="Barlow Semi Condensed"/>
              <a:cs typeface="Barlow Semi Condensed"/>
              <a:sym typeface="Barlow Semi Condense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4" name="Shape 1784"/>
        <p:cNvGrpSpPr/>
        <p:nvPr/>
      </p:nvGrpSpPr>
      <p:grpSpPr>
        <a:xfrm>
          <a:off x="0" y="0"/>
          <a:ext cx="0" cy="0"/>
          <a:chOff x="0" y="0"/>
          <a:chExt cx="0" cy="0"/>
        </a:xfrm>
      </p:grpSpPr>
      <p:sp>
        <p:nvSpPr>
          <p:cNvPr id="1785" name="Google Shape;1785;p35"/>
          <p:cNvSpPr txBox="1"/>
          <p:nvPr>
            <p:ph idx="1" type="subTitle"/>
          </p:nvPr>
        </p:nvSpPr>
        <p:spPr>
          <a:xfrm>
            <a:off x="2167203" y="1004071"/>
            <a:ext cx="4809600" cy="1134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800"/>
              <a:t>ThermaSENSE devices transmit data via </a:t>
            </a:r>
            <a:r>
              <a:rPr b="1" lang="en" sz="1800"/>
              <a:t>bluetooth</a:t>
            </a:r>
            <a:r>
              <a:rPr lang="en" sz="1800"/>
              <a:t>.</a:t>
            </a:r>
            <a:r>
              <a:rPr b="1" lang="en" sz="1800"/>
              <a:t> </a:t>
            </a:r>
            <a:r>
              <a:rPr lang="en" sz="1800"/>
              <a:t>We need to </a:t>
            </a:r>
            <a:r>
              <a:rPr b="1" lang="en" sz="1800"/>
              <a:t>r</a:t>
            </a:r>
            <a:r>
              <a:rPr b="1" lang="en" sz="1800"/>
              <a:t>ecord</a:t>
            </a:r>
            <a:r>
              <a:rPr lang="en" sz="1800"/>
              <a:t> and </a:t>
            </a:r>
            <a:r>
              <a:rPr b="1" lang="en" sz="1800"/>
              <a:t>visualize</a:t>
            </a:r>
            <a:r>
              <a:rPr lang="en" sz="1800"/>
              <a:t> this data through an </a:t>
            </a:r>
            <a:r>
              <a:rPr b="1" lang="en" sz="1800"/>
              <a:t>app-to-cloud</a:t>
            </a:r>
            <a:r>
              <a:rPr lang="en" sz="1800"/>
              <a:t> pipeline.</a:t>
            </a:r>
            <a:endParaRPr sz="1800"/>
          </a:p>
        </p:txBody>
      </p:sp>
      <p:sp>
        <p:nvSpPr>
          <p:cNvPr id="1786" name="Google Shape;1786;p35"/>
          <p:cNvSpPr txBox="1"/>
          <p:nvPr>
            <p:ph type="title"/>
          </p:nvPr>
        </p:nvSpPr>
        <p:spPr>
          <a:xfrm>
            <a:off x="2167203" y="428074"/>
            <a:ext cx="48096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Project Recap</a:t>
            </a:r>
            <a:endParaRPr/>
          </a:p>
        </p:txBody>
      </p:sp>
      <p:pic>
        <p:nvPicPr>
          <p:cNvPr descr="A picture containing indoor&#10;&#10;Description automatically generated" id="1787" name="Google Shape;1787;p35"/>
          <p:cNvPicPr preferRelativeResize="0"/>
          <p:nvPr/>
        </p:nvPicPr>
        <p:blipFill rotWithShape="1">
          <a:blip r:embed="rId3">
            <a:alphaModFix/>
          </a:blip>
          <a:srcRect b="33997" l="12818" r="51285" t="7536"/>
          <a:stretch/>
        </p:blipFill>
        <p:spPr>
          <a:xfrm>
            <a:off x="1148475" y="1776619"/>
            <a:ext cx="1464476" cy="1590257"/>
          </a:xfrm>
          <a:prstGeom prst="rect">
            <a:avLst/>
          </a:prstGeom>
          <a:noFill/>
          <a:ln>
            <a:noFill/>
          </a:ln>
          <a:effectLst>
            <a:outerShdw blurRad="57150" rotWithShape="0" algn="bl" dir="5400000" dist="19050">
              <a:srgbClr val="000000">
                <a:alpha val="50000"/>
              </a:srgbClr>
            </a:outerShdw>
          </a:effectLst>
        </p:spPr>
      </p:pic>
      <p:pic>
        <p:nvPicPr>
          <p:cNvPr id="1788" name="Google Shape;1788;p35"/>
          <p:cNvPicPr preferRelativeResize="0"/>
          <p:nvPr/>
        </p:nvPicPr>
        <p:blipFill rotWithShape="1">
          <a:blip r:embed="rId4">
            <a:alphaModFix/>
          </a:blip>
          <a:srcRect b="43419" l="28668" r="0" t="0"/>
          <a:stretch/>
        </p:blipFill>
        <p:spPr>
          <a:xfrm>
            <a:off x="853375" y="2635844"/>
            <a:ext cx="1464474" cy="1590257"/>
          </a:xfrm>
          <a:prstGeom prst="rect">
            <a:avLst/>
          </a:prstGeom>
          <a:noFill/>
          <a:ln>
            <a:noFill/>
          </a:ln>
          <a:effectLst>
            <a:outerShdw blurRad="57150" rotWithShape="0" algn="bl" dir="5400000" dist="19050">
              <a:srgbClr val="000000">
                <a:alpha val="50000"/>
              </a:srgbClr>
            </a:outerShdw>
          </a:effectLst>
        </p:spPr>
      </p:pic>
      <p:grpSp>
        <p:nvGrpSpPr>
          <p:cNvPr id="1789" name="Google Shape;1789;p35"/>
          <p:cNvGrpSpPr/>
          <p:nvPr/>
        </p:nvGrpSpPr>
        <p:grpSpPr>
          <a:xfrm>
            <a:off x="3285154" y="2420236"/>
            <a:ext cx="759162" cy="1299963"/>
            <a:chOff x="3342275" y="2615925"/>
            <a:chExt cx="339700" cy="483150"/>
          </a:xfrm>
        </p:grpSpPr>
        <p:sp>
          <p:nvSpPr>
            <p:cNvPr id="1790" name="Google Shape;1790;p35"/>
            <p:cNvSpPr/>
            <p:nvPr/>
          </p:nvSpPr>
          <p:spPr>
            <a:xfrm>
              <a:off x="3342275" y="2615925"/>
              <a:ext cx="339700" cy="483150"/>
            </a:xfrm>
            <a:custGeom>
              <a:rect b="b" l="l" r="r" t="t"/>
              <a:pathLst>
                <a:path extrusionOk="0" h="19326" w="13588">
                  <a:moveTo>
                    <a:pt x="11891" y="1133"/>
                  </a:moveTo>
                  <a:cubicBezTo>
                    <a:pt x="12202" y="1133"/>
                    <a:pt x="12455" y="1387"/>
                    <a:pt x="12455" y="1701"/>
                  </a:cubicBezTo>
                  <a:lnTo>
                    <a:pt x="12455" y="2265"/>
                  </a:lnTo>
                  <a:lnTo>
                    <a:pt x="1132" y="2265"/>
                  </a:lnTo>
                  <a:lnTo>
                    <a:pt x="1132" y="1701"/>
                  </a:lnTo>
                  <a:cubicBezTo>
                    <a:pt x="1132" y="1387"/>
                    <a:pt x="1386" y="1133"/>
                    <a:pt x="1700" y="1133"/>
                  </a:cubicBezTo>
                  <a:close/>
                  <a:moveTo>
                    <a:pt x="12455" y="3398"/>
                  </a:moveTo>
                  <a:lnTo>
                    <a:pt x="12455" y="14796"/>
                  </a:lnTo>
                  <a:lnTo>
                    <a:pt x="1132" y="14796"/>
                  </a:lnTo>
                  <a:lnTo>
                    <a:pt x="1132" y="3398"/>
                  </a:lnTo>
                  <a:close/>
                  <a:moveTo>
                    <a:pt x="12455" y="15928"/>
                  </a:moveTo>
                  <a:lnTo>
                    <a:pt x="12455" y="17628"/>
                  </a:lnTo>
                  <a:cubicBezTo>
                    <a:pt x="12455" y="17939"/>
                    <a:pt x="12202" y="18193"/>
                    <a:pt x="11891" y="18193"/>
                  </a:cubicBezTo>
                  <a:lnTo>
                    <a:pt x="1700" y="18193"/>
                  </a:lnTo>
                  <a:cubicBezTo>
                    <a:pt x="1386" y="18193"/>
                    <a:pt x="1132" y="17939"/>
                    <a:pt x="1132" y="17628"/>
                  </a:cubicBezTo>
                  <a:lnTo>
                    <a:pt x="1132" y="15928"/>
                  </a:lnTo>
                  <a:close/>
                  <a:moveTo>
                    <a:pt x="1700" y="1"/>
                  </a:moveTo>
                  <a:cubicBezTo>
                    <a:pt x="761" y="1"/>
                    <a:pt x="0" y="762"/>
                    <a:pt x="0" y="1701"/>
                  </a:cubicBezTo>
                  <a:lnTo>
                    <a:pt x="0" y="17628"/>
                  </a:lnTo>
                  <a:cubicBezTo>
                    <a:pt x="0" y="18564"/>
                    <a:pt x="761" y="19325"/>
                    <a:pt x="1700" y="19325"/>
                  </a:cubicBezTo>
                  <a:lnTo>
                    <a:pt x="11891" y="19325"/>
                  </a:lnTo>
                  <a:cubicBezTo>
                    <a:pt x="12827" y="19325"/>
                    <a:pt x="13588" y="18564"/>
                    <a:pt x="13588" y="17628"/>
                  </a:cubicBezTo>
                  <a:lnTo>
                    <a:pt x="13588" y="1701"/>
                  </a:lnTo>
                  <a:cubicBezTo>
                    <a:pt x="13588" y="762"/>
                    <a:pt x="12827" y="1"/>
                    <a:pt x="11891" y="1"/>
                  </a:cubicBezTo>
                  <a:close/>
                </a:path>
              </a:pathLst>
            </a:custGeom>
            <a:solidFill>
              <a:srgbClr val="5F7D9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1791" name="Google Shape;1791;p35"/>
            <p:cNvSpPr/>
            <p:nvPr/>
          </p:nvSpPr>
          <p:spPr>
            <a:xfrm>
              <a:off x="3461600" y="3030200"/>
              <a:ext cx="101025" cy="28325"/>
            </a:xfrm>
            <a:custGeom>
              <a:rect b="b" l="l" r="r" t="t"/>
              <a:pathLst>
                <a:path extrusionOk="0" h="1133" w="4041">
                  <a:moveTo>
                    <a:pt x="568" y="1"/>
                  </a:moveTo>
                  <a:cubicBezTo>
                    <a:pt x="254" y="1"/>
                    <a:pt x="1" y="251"/>
                    <a:pt x="1" y="565"/>
                  </a:cubicBezTo>
                  <a:cubicBezTo>
                    <a:pt x="1" y="879"/>
                    <a:pt x="254" y="1133"/>
                    <a:pt x="568" y="1133"/>
                  </a:cubicBezTo>
                  <a:lnTo>
                    <a:pt x="3473" y="1133"/>
                  </a:lnTo>
                  <a:cubicBezTo>
                    <a:pt x="3787" y="1133"/>
                    <a:pt x="4041" y="879"/>
                    <a:pt x="4041" y="565"/>
                  </a:cubicBezTo>
                  <a:cubicBezTo>
                    <a:pt x="4041" y="251"/>
                    <a:pt x="3787" y="1"/>
                    <a:pt x="3473" y="1"/>
                  </a:cubicBezTo>
                  <a:close/>
                </a:path>
              </a:pathLst>
            </a:custGeom>
            <a:solidFill>
              <a:srgbClr val="5F7D9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grpSp>
      <p:sp>
        <p:nvSpPr>
          <p:cNvPr id="1792" name="Google Shape;1792;p35"/>
          <p:cNvSpPr/>
          <p:nvPr/>
        </p:nvSpPr>
        <p:spPr>
          <a:xfrm>
            <a:off x="4698001" y="2633872"/>
            <a:ext cx="1302514" cy="868719"/>
          </a:xfrm>
          <a:custGeom>
            <a:rect b="b" l="l" r="r" t="t"/>
            <a:pathLst>
              <a:path extrusionOk="0" h="11638" w="19328">
                <a:moveTo>
                  <a:pt x="8612" y="1133"/>
                </a:moveTo>
                <a:cubicBezTo>
                  <a:pt x="8920" y="1133"/>
                  <a:pt x="9222" y="1172"/>
                  <a:pt x="9518" y="1251"/>
                </a:cubicBezTo>
                <a:cubicBezTo>
                  <a:pt x="10710" y="1571"/>
                  <a:pt x="11674" y="2492"/>
                  <a:pt x="12093" y="3718"/>
                </a:cubicBezTo>
                <a:cubicBezTo>
                  <a:pt x="12176" y="3959"/>
                  <a:pt x="12399" y="4099"/>
                  <a:pt x="12630" y="4099"/>
                </a:cubicBezTo>
                <a:cubicBezTo>
                  <a:pt x="12743" y="4099"/>
                  <a:pt x="12858" y="4065"/>
                  <a:pt x="12960" y="3992"/>
                </a:cubicBezTo>
                <a:cubicBezTo>
                  <a:pt x="13506" y="3597"/>
                  <a:pt x="14165" y="3382"/>
                  <a:pt x="14838" y="3382"/>
                </a:cubicBezTo>
                <a:cubicBezTo>
                  <a:pt x="14844" y="3382"/>
                  <a:pt x="14850" y="3382"/>
                  <a:pt x="14856" y="3382"/>
                </a:cubicBezTo>
                <a:cubicBezTo>
                  <a:pt x="15360" y="3382"/>
                  <a:pt x="15858" y="3506"/>
                  <a:pt x="16308" y="3742"/>
                </a:cubicBezTo>
                <a:cubicBezTo>
                  <a:pt x="17471" y="4346"/>
                  <a:pt x="18193" y="5572"/>
                  <a:pt x="18193" y="6942"/>
                </a:cubicBezTo>
                <a:cubicBezTo>
                  <a:pt x="18193" y="8908"/>
                  <a:pt x="16689" y="10505"/>
                  <a:pt x="14838" y="10505"/>
                </a:cubicBezTo>
                <a:lnTo>
                  <a:pt x="3905" y="10505"/>
                </a:lnTo>
                <a:cubicBezTo>
                  <a:pt x="2377" y="10505"/>
                  <a:pt x="1133" y="9183"/>
                  <a:pt x="1133" y="7558"/>
                </a:cubicBezTo>
                <a:cubicBezTo>
                  <a:pt x="1133" y="5931"/>
                  <a:pt x="2377" y="4611"/>
                  <a:pt x="3905" y="4611"/>
                </a:cubicBezTo>
                <a:cubicBezTo>
                  <a:pt x="4053" y="4611"/>
                  <a:pt x="4200" y="4623"/>
                  <a:pt x="4345" y="4648"/>
                </a:cubicBezTo>
                <a:cubicBezTo>
                  <a:pt x="4378" y="4653"/>
                  <a:pt x="4410" y="4656"/>
                  <a:pt x="4442" y="4656"/>
                </a:cubicBezTo>
                <a:cubicBezTo>
                  <a:pt x="4704" y="4656"/>
                  <a:pt x="4941" y="4473"/>
                  <a:pt x="4995" y="4207"/>
                </a:cubicBezTo>
                <a:cubicBezTo>
                  <a:pt x="5369" y="2425"/>
                  <a:pt x="6891" y="1133"/>
                  <a:pt x="8612" y="1133"/>
                </a:cubicBezTo>
                <a:close/>
                <a:moveTo>
                  <a:pt x="8612" y="1"/>
                </a:moveTo>
                <a:cubicBezTo>
                  <a:pt x="7489" y="4"/>
                  <a:pt x="6405" y="408"/>
                  <a:pt x="5553" y="1142"/>
                </a:cubicBezTo>
                <a:cubicBezTo>
                  <a:pt x="4832" y="1764"/>
                  <a:pt x="4300" y="2573"/>
                  <a:pt x="4016" y="3479"/>
                </a:cubicBezTo>
                <a:lnTo>
                  <a:pt x="3905" y="3479"/>
                </a:lnTo>
                <a:cubicBezTo>
                  <a:pt x="1752" y="3479"/>
                  <a:pt x="0" y="5309"/>
                  <a:pt x="0" y="7558"/>
                </a:cubicBezTo>
                <a:cubicBezTo>
                  <a:pt x="0" y="9808"/>
                  <a:pt x="1752" y="11638"/>
                  <a:pt x="3905" y="11638"/>
                </a:cubicBezTo>
                <a:lnTo>
                  <a:pt x="14838" y="11638"/>
                </a:lnTo>
                <a:cubicBezTo>
                  <a:pt x="17314" y="11638"/>
                  <a:pt x="19325" y="9533"/>
                  <a:pt x="19325" y="6945"/>
                </a:cubicBezTo>
                <a:cubicBezTo>
                  <a:pt x="19328" y="6064"/>
                  <a:pt x="19089" y="5197"/>
                  <a:pt x="18636" y="4442"/>
                </a:cubicBezTo>
                <a:cubicBezTo>
                  <a:pt x="18202" y="3718"/>
                  <a:pt x="17577" y="3129"/>
                  <a:pt x="16831" y="2736"/>
                </a:cubicBezTo>
                <a:cubicBezTo>
                  <a:pt x="16206" y="2412"/>
                  <a:pt x="15522" y="2249"/>
                  <a:pt x="14838" y="2249"/>
                </a:cubicBezTo>
                <a:cubicBezTo>
                  <a:pt x="14173" y="2249"/>
                  <a:pt x="13508" y="2403"/>
                  <a:pt x="12896" y="2709"/>
                </a:cubicBezTo>
                <a:cubicBezTo>
                  <a:pt x="12265" y="1447"/>
                  <a:pt x="11151" y="514"/>
                  <a:pt x="9811" y="158"/>
                </a:cubicBezTo>
                <a:cubicBezTo>
                  <a:pt x="9421" y="55"/>
                  <a:pt x="9016" y="1"/>
                  <a:pt x="8612" y="1"/>
                </a:cubicBezTo>
                <a:close/>
              </a:path>
            </a:pathLst>
          </a:custGeom>
          <a:solidFill>
            <a:srgbClr val="5F7D9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5D74"/>
              </a:solidFill>
            </a:endParaRPr>
          </a:p>
        </p:txBody>
      </p:sp>
      <p:sp>
        <p:nvSpPr>
          <p:cNvPr id="1793" name="Google Shape;1793;p35"/>
          <p:cNvSpPr/>
          <p:nvPr/>
        </p:nvSpPr>
        <p:spPr>
          <a:xfrm>
            <a:off x="2676065" y="2853565"/>
            <a:ext cx="564475" cy="429323"/>
          </a:xfrm>
          <a:custGeom>
            <a:rect b="b" l="l" r="r" t="t"/>
            <a:pathLst>
              <a:path extrusionOk="0" h="2122" w="2821">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noFill/>
          <a:ln cap="flat" cmpd="sng" w="28575">
            <a:solidFill>
              <a:srgbClr val="869FB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4" name="Google Shape;1794;p35"/>
          <p:cNvSpPr/>
          <p:nvPr/>
        </p:nvSpPr>
        <p:spPr>
          <a:xfrm>
            <a:off x="4088915" y="2853565"/>
            <a:ext cx="564475" cy="429323"/>
          </a:xfrm>
          <a:custGeom>
            <a:rect b="b" l="l" r="r" t="t"/>
            <a:pathLst>
              <a:path extrusionOk="0" h="2122" w="2821">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noFill/>
          <a:ln cap="flat" cmpd="sng" w="28575">
            <a:solidFill>
              <a:srgbClr val="869FB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795" name="Google Shape;1795;p35"/>
          <p:cNvGrpSpPr/>
          <p:nvPr/>
        </p:nvGrpSpPr>
        <p:grpSpPr>
          <a:xfrm>
            <a:off x="6654205" y="2393233"/>
            <a:ext cx="1302490" cy="1353966"/>
            <a:chOff x="-1333200" y="2770450"/>
            <a:chExt cx="291450" cy="292225"/>
          </a:xfrm>
        </p:grpSpPr>
        <p:sp>
          <p:nvSpPr>
            <p:cNvPr id="1796" name="Google Shape;1796;p35"/>
            <p:cNvSpPr/>
            <p:nvPr/>
          </p:nvSpPr>
          <p:spPr>
            <a:xfrm>
              <a:off x="-1299325" y="2808250"/>
              <a:ext cx="222925" cy="134725"/>
            </a:xfrm>
            <a:custGeom>
              <a:rect b="b" l="l" r="r" t="t"/>
              <a:pathLst>
                <a:path extrusionOk="0" h="5389" w="8917">
                  <a:moveTo>
                    <a:pt x="7877" y="631"/>
                  </a:moveTo>
                  <a:cubicBezTo>
                    <a:pt x="8066" y="631"/>
                    <a:pt x="8223" y="789"/>
                    <a:pt x="8223" y="978"/>
                  </a:cubicBezTo>
                  <a:cubicBezTo>
                    <a:pt x="8223" y="1167"/>
                    <a:pt x="8066" y="1324"/>
                    <a:pt x="7877" y="1324"/>
                  </a:cubicBezTo>
                  <a:cubicBezTo>
                    <a:pt x="7656" y="1324"/>
                    <a:pt x="7498" y="1167"/>
                    <a:pt x="7498" y="978"/>
                  </a:cubicBezTo>
                  <a:cubicBezTo>
                    <a:pt x="7498" y="789"/>
                    <a:pt x="7656" y="631"/>
                    <a:pt x="7877" y="631"/>
                  </a:cubicBezTo>
                  <a:close/>
                  <a:moveTo>
                    <a:pt x="3056" y="1293"/>
                  </a:moveTo>
                  <a:cubicBezTo>
                    <a:pt x="3245" y="1293"/>
                    <a:pt x="3403" y="1450"/>
                    <a:pt x="3403" y="1639"/>
                  </a:cubicBezTo>
                  <a:cubicBezTo>
                    <a:pt x="3403" y="1828"/>
                    <a:pt x="3245" y="1986"/>
                    <a:pt x="3056" y="1986"/>
                  </a:cubicBezTo>
                  <a:cubicBezTo>
                    <a:pt x="2867" y="1986"/>
                    <a:pt x="2710" y="1828"/>
                    <a:pt x="2710" y="1639"/>
                  </a:cubicBezTo>
                  <a:cubicBezTo>
                    <a:pt x="2741" y="1450"/>
                    <a:pt x="2899" y="1293"/>
                    <a:pt x="3056" y="1293"/>
                  </a:cubicBezTo>
                  <a:close/>
                  <a:moveTo>
                    <a:pt x="5797" y="3340"/>
                  </a:moveTo>
                  <a:cubicBezTo>
                    <a:pt x="6018" y="3340"/>
                    <a:pt x="6175" y="3498"/>
                    <a:pt x="6175" y="3687"/>
                  </a:cubicBezTo>
                  <a:cubicBezTo>
                    <a:pt x="6175" y="3876"/>
                    <a:pt x="6018" y="4034"/>
                    <a:pt x="5797" y="4034"/>
                  </a:cubicBezTo>
                  <a:cubicBezTo>
                    <a:pt x="5608" y="4034"/>
                    <a:pt x="5451" y="3876"/>
                    <a:pt x="5451" y="3687"/>
                  </a:cubicBezTo>
                  <a:cubicBezTo>
                    <a:pt x="5451" y="3498"/>
                    <a:pt x="5608" y="3340"/>
                    <a:pt x="5797" y="3340"/>
                  </a:cubicBezTo>
                  <a:close/>
                  <a:moveTo>
                    <a:pt x="1008" y="4034"/>
                  </a:moveTo>
                  <a:cubicBezTo>
                    <a:pt x="1198" y="4034"/>
                    <a:pt x="1355" y="4191"/>
                    <a:pt x="1355" y="4412"/>
                  </a:cubicBezTo>
                  <a:cubicBezTo>
                    <a:pt x="1355" y="4601"/>
                    <a:pt x="1198" y="4758"/>
                    <a:pt x="1008" y="4758"/>
                  </a:cubicBezTo>
                  <a:cubicBezTo>
                    <a:pt x="819" y="4758"/>
                    <a:pt x="662" y="4601"/>
                    <a:pt x="662" y="4412"/>
                  </a:cubicBezTo>
                  <a:cubicBezTo>
                    <a:pt x="662" y="4191"/>
                    <a:pt x="819" y="4034"/>
                    <a:pt x="1008" y="4034"/>
                  </a:cubicBezTo>
                  <a:close/>
                  <a:moveTo>
                    <a:pt x="7908" y="1"/>
                  </a:moveTo>
                  <a:cubicBezTo>
                    <a:pt x="7341" y="1"/>
                    <a:pt x="6868" y="474"/>
                    <a:pt x="6868" y="1009"/>
                  </a:cubicBezTo>
                  <a:cubicBezTo>
                    <a:pt x="6868" y="1198"/>
                    <a:pt x="6963" y="1419"/>
                    <a:pt x="7026" y="1576"/>
                  </a:cubicBezTo>
                  <a:lnTo>
                    <a:pt x="6112" y="2742"/>
                  </a:lnTo>
                  <a:cubicBezTo>
                    <a:pt x="6032" y="2722"/>
                    <a:pt x="5943" y="2711"/>
                    <a:pt x="5850" y="2711"/>
                  </a:cubicBezTo>
                  <a:cubicBezTo>
                    <a:pt x="5650" y="2711"/>
                    <a:pt x="5434" y="2760"/>
                    <a:pt x="5262" y="2868"/>
                  </a:cubicBezTo>
                  <a:lnTo>
                    <a:pt x="4096" y="1954"/>
                  </a:lnTo>
                  <a:cubicBezTo>
                    <a:pt x="4127" y="1891"/>
                    <a:pt x="4127" y="1765"/>
                    <a:pt x="4127" y="1639"/>
                  </a:cubicBezTo>
                  <a:cubicBezTo>
                    <a:pt x="4127" y="1104"/>
                    <a:pt x="3655" y="631"/>
                    <a:pt x="3088" y="631"/>
                  </a:cubicBezTo>
                  <a:cubicBezTo>
                    <a:pt x="2552" y="631"/>
                    <a:pt x="2080" y="1104"/>
                    <a:pt x="2080" y="1639"/>
                  </a:cubicBezTo>
                  <a:cubicBezTo>
                    <a:pt x="2080" y="1828"/>
                    <a:pt x="2143" y="2049"/>
                    <a:pt x="2237" y="2206"/>
                  </a:cubicBezTo>
                  <a:lnTo>
                    <a:pt x="1324" y="3372"/>
                  </a:lnTo>
                  <a:cubicBezTo>
                    <a:pt x="1261" y="3340"/>
                    <a:pt x="1134" y="3340"/>
                    <a:pt x="1008" y="3340"/>
                  </a:cubicBezTo>
                  <a:cubicBezTo>
                    <a:pt x="441" y="3340"/>
                    <a:pt x="0" y="3813"/>
                    <a:pt x="0" y="4349"/>
                  </a:cubicBezTo>
                  <a:cubicBezTo>
                    <a:pt x="0" y="4947"/>
                    <a:pt x="441" y="5388"/>
                    <a:pt x="1008" y="5388"/>
                  </a:cubicBezTo>
                  <a:cubicBezTo>
                    <a:pt x="1576" y="5388"/>
                    <a:pt x="2017" y="4916"/>
                    <a:pt x="2017" y="4349"/>
                  </a:cubicBezTo>
                  <a:cubicBezTo>
                    <a:pt x="2017" y="4160"/>
                    <a:pt x="1954" y="3971"/>
                    <a:pt x="1859" y="3813"/>
                  </a:cubicBezTo>
                  <a:lnTo>
                    <a:pt x="2773" y="2616"/>
                  </a:lnTo>
                  <a:cubicBezTo>
                    <a:pt x="2875" y="2650"/>
                    <a:pt x="2980" y="2667"/>
                    <a:pt x="3087" y="2667"/>
                  </a:cubicBezTo>
                  <a:cubicBezTo>
                    <a:pt x="3278" y="2667"/>
                    <a:pt x="3473" y="2611"/>
                    <a:pt x="3655" y="2490"/>
                  </a:cubicBezTo>
                  <a:lnTo>
                    <a:pt x="4821" y="3403"/>
                  </a:lnTo>
                  <a:cubicBezTo>
                    <a:pt x="4789" y="3498"/>
                    <a:pt x="4789" y="3624"/>
                    <a:pt x="4789" y="3719"/>
                  </a:cubicBezTo>
                  <a:cubicBezTo>
                    <a:pt x="4789" y="4286"/>
                    <a:pt x="5262" y="4758"/>
                    <a:pt x="5797" y="4758"/>
                  </a:cubicBezTo>
                  <a:cubicBezTo>
                    <a:pt x="6364" y="4758"/>
                    <a:pt x="6837" y="4286"/>
                    <a:pt x="6837" y="3719"/>
                  </a:cubicBezTo>
                  <a:cubicBezTo>
                    <a:pt x="6837" y="3529"/>
                    <a:pt x="6742" y="3340"/>
                    <a:pt x="6679" y="3183"/>
                  </a:cubicBezTo>
                  <a:lnTo>
                    <a:pt x="7593" y="1986"/>
                  </a:lnTo>
                  <a:cubicBezTo>
                    <a:pt x="7656" y="2049"/>
                    <a:pt x="7782" y="2049"/>
                    <a:pt x="7908" y="2049"/>
                  </a:cubicBezTo>
                  <a:cubicBezTo>
                    <a:pt x="8444" y="2049"/>
                    <a:pt x="8916" y="1576"/>
                    <a:pt x="8916" y="1009"/>
                  </a:cubicBezTo>
                  <a:cubicBezTo>
                    <a:pt x="8916" y="474"/>
                    <a:pt x="8444" y="1"/>
                    <a:pt x="7908" y="1"/>
                  </a:cubicBezTo>
                  <a:close/>
                </a:path>
              </a:pathLst>
            </a:custGeom>
            <a:solidFill>
              <a:srgbClr val="5F7D9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7" name="Google Shape;1797;p35"/>
            <p:cNvSpPr/>
            <p:nvPr/>
          </p:nvSpPr>
          <p:spPr>
            <a:xfrm>
              <a:off x="-1333200" y="2770450"/>
              <a:ext cx="291450" cy="292225"/>
            </a:xfrm>
            <a:custGeom>
              <a:rect b="b" l="l" r="r" t="t"/>
              <a:pathLst>
                <a:path extrusionOk="0" h="11689" w="11658">
                  <a:moveTo>
                    <a:pt x="10586" y="725"/>
                  </a:moveTo>
                  <a:cubicBezTo>
                    <a:pt x="10807" y="725"/>
                    <a:pt x="10964" y="883"/>
                    <a:pt x="10964" y="1072"/>
                  </a:cubicBezTo>
                  <a:lnTo>
                    <a:pt x="10964" y="7593"/>
                  </a:lnTo>
                  <a:lnTo>
                    <a:pt x="631" y="7593"/>
                  </a:lnTo>
                  <a:lnTo>
                    <a:pt x="631" y="1072"/>
                  </a:lnTo>
                  <a:cubicBezTo>
                    <a:pt x="662" y="883"/>
                    <a:pt x="820" y="725"/>
                    <a:pt x="977" y="725"/>
                  </a:cubicBezTo>
                  <a:close/>
                  <a:moveTo>
                    <a:pt x="10996" y="8286"/>
                  </a:moveTo>
                  <a:lnTo>
                    <a:pt x="10996" y="8633"/>
                  </a:lnTo>
                  <a:cubicBezTo>
                    <a:pt x="10996" y="8822"/>
                    <a:pt x="10838" y="8980"/>
                    <a:pt x="10618" y="8980"/>
                  </a:cubicBezTo>
                  <a:lnTo>
                    <a:pt x="1009" y="8980"/>
                  </a:lnTo>
                  <a:cubicBezTo>
                    <a:pt x="820" y="8980"/>
                    <a:pt x="662" y="8822"/>
                    <a:pt x="662" y="8633"/>
                  </a:cubicBezTo>
                  <a:lnTo>
                    <a:pt x="662" y="8286"/>
                  </a:lnTo>
                  <a:close/>
                  <a:moveTo>
                    <a:pt x="6617" y="9641"/>
                  </a:moveTo>
                  <a:lnTo>
                    <a:pt x="6932" y="11027"/>
                  </a:lnTo>
                  <a:lnTo>
                    <a:pt x="4632" y="11027"/>
                  </a:lnTo>
                  <a:lnTo>
                    <a:pt x="4947" y="9641"/>
                  </a:lnTo>
                  <a:close/>
                  <a:moveTo>
                    <a:pt x="1009" y="1"/>
                  </a:moveTo>
                  <a:cubicBezTo>
                    <a:pt x="473" y="1"/>
                    <a:pt x="1" y="473"/>
                    <a:pt x="1" y="1040"/>
                  </a:cubicBezTo>
                  <a:lnTo>
                    <a:pt x="1" y="8570"/>
                  </a:lnTo>
                  <a:cubicBezTo>
                    <a:pt x="1" y="9137"/>
                    <a:pt x="473" y="9610"/>
                    <a:pt x="1009" y="9610"/>
                  </a:cubicBezTo>
                  <a:lnTo>
                    <a:pt x="4285" y="9610"/>
                  </a:lnTo>
                  <a:lnTo>
                    <a:pt x="3970" y="10996"/>
                  </a:lnTo>
                  <a:lnTo>
                    <a:pt x="3057" y="10996"/>
                  </a:lnTo>
                  <a:cubicBezTo>
                    <a:pt x="2868" y="10996"/>
                    <a:pt x="2710" y="11153"/>
                    <a:pt x="2710" y="11342"/>
                  </a:cubicBezTo>
                  <a:cubicBezTo>
                    <a:pt x="2710" y="11531"/>
                    <a:pt x="2868" y="11689"/>
                    <a:pt x="3057" y="11689"/>
                  </a:cubicBezTo>
                  <a:lnTo>
                    <a:pt x="8538" y="11689"/>
                  </a:lnTo>
                  <a:cubicBezTo>
                    <a:pt x="8727" y="11689"/>
                    <a:pt x="8885" y="11531"/>
                    <a:pt x="8885" y="11342"/>
                  </a:cubicBezTo>
                  <a:cubicBezTo>
                    <a:pt x="8885" y="11153"/>
                    <a:pt x="8727" y="10996"/>
                    <a:pt x="8538" y="10996"/>
                  </a:cubicBezTo>
                  <a:lnTo>
                    <a:pt x="7625" y="10996"/>
                  </a:lnTo>
                  <a:lnTo>
                    <a:pt x="7310" y="9610"/>
                  </a:lnTo>
                  <a:lnTo>
                    <a:pt x="10618" y="9610"/>
                  </a:lnTo>
                  <a:cubicBezTo>
                    <a:pt x="11185" y="9610"/>
                    <a:pt x="11657" y="9137"/>
                    <a:pt x="11657" y="8570"/>
                  </a:cubicBezTo>
                  <a:lnTo>
                    <a:pt x="11657" y="1040"/>
                  </a:lnTo>
                  <a:cubicBezTo>
                    <a:pt x="11657" y="473"/>
                    <a:pt x="11185" y="1"/>
                    <a:pt x="10618" y="1"/>
                  </a:cubicBezTo>
                  <a:close/>
                </a:path>
              </a:pathLst>
            </a:custGeom>
            <a:solidFill>
              <a:srgbClr val="5F7D9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98" name="Google Shape;1798;p35"/>
          <p:cNvSpPr/>
          <p:nvPr/>
        </p:nvSpPr>
        <p:spPr>
          <a:xfrm>
            <a:off x="6045115" y="2853565"/>
            <a:ext cx="564475" cy="429323"/>
          </a:xfrm>
          <a:custGeom>
            <a:rect b="b" l="l" r="r" t="t"/>
            <a:pathLst>
              <a:path extrusionOk="0" h="2122" w="2821">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noFill/>
          <a:ln cap="flat" cmpd="sng" w="28575">
            <a:solidFill>
              <a:srgbClr val="869FB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2" name="Shape 1802"/>
        <p:cNvGrpSpPr/>
        <p:nvPr/>
      </p:nvGrpSpPr>
      <p:grpSpPr>
        <a:xfrm>
          <a:off x="0" y="0"/>
          <a:ext cx="0" cy="0"/>
          <a:chOff x="0" y="0"/>
          <a:chExt cx="0" cy="0"/>
        </a:xfrm>
      </p:grpSpPr>
      <p:sp>
        <p:nvSpPr>
          <p:cNvPr id="1803" name="Google Shape;1803;p36"/>
          <p:cNvSpPr txBox="1"/>
          <p:nvPr>
            <p:ph type="title"/>
          </p:nvPr>
        </p:nvSpPr>
        <p:spPr>
          <a:xfrm>
            <a:off x="2624325" y="1620750"/>
            <a:ext cx="4002300" cy="190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Completed Work</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7" name="Shape 1807"/>
        <p:cNvGrpSpPr/>
        <p:nvPr/>
      </p:nvGrpSpPr>
      <p:grpSpPr>
        <a:xfrm>
          <a:off x="0" y="0"/>
          <a:ext cx="0" cy="0"/>
          <a:chOff x="0" y="0"/>
          <a:chExt cx="0" cy="0"/>
        </a:xfrm>
      </p:grpSpPr>
      <p:cxnSp>
        <p:nvCxnSpPr>
          <p:cNvPr id="1808" name="Google Shape;1808;p37"/>
          <p:cNvCxnSpPr>
            <a:stCxn id="1809" idx="0"/>
          </p:cNvCxnSpPr>
          <p:nvPr/>
        </p:nvCxnSpPr>
        <p:spPr>
          <a:xfrm rot="-5400000">
            <a:off x="4127021" y="3009050"/>
            <a:ext cx="925800" cy="600"/>
          </a:xfrm>
          <a:prstGeom prst="bentConnector3">
            <a:avLst>
              <a:gd fmla="val 50000" name="adj1"/>
            </a:avLst>
          </a:prstGeom>
          <a:noFill/>
          <a:ln cap="flat" cmpd="sng" w="9525">
            <a:solidFill>
              <a:schemeClr val="dk2"/>
            </a:solidFill>
            <a:prstDash val="solid"/>
            <a:round/>
            <a:headEnd len="med" w="med" type="none"/>
            <a:tailEnd len="med" w="med" type="none"/>
          </a:ln>
        </p:spPr>
      </p:cxnSp>
      <p:sp>
        <p:nvSpPr>
          <p:cNvPr id="1810" name="Google Shape;1810;p37"/>
          <p:cNvSpPr/>
          <p:nvPr/>
        </p:nvSpPr>
        <p:spPr>
          <a:xfrm>
            <a:off x="3454725" y="3388050"/>
            <a:ext cx="2107500" cy="1254600"/>
          </a:xfrm>
          <a:prstGeom prst="roundRect">
            <a:avLst>
              <a:gd fmla="val 16667" name="adj"/>
            </a:avLst>
          </a:prstGeom>
          <a:solidFill>
            <a:schemeClr val="accent1"/>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1" name="Google Shape;1811;p37"/>
          <p:cNvSpPr txBox="1"/>
          <p:nvPr>
            <p:ph type="title"/>
          </p:nvPr>
        </p:nvSpPr>
        <p:spPr>
          <a:xfrm>
            <a:off x="1568775" y="442350"/>
            <a:ext cx="6006300" cy="595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Board Updates</a:t>
            </a:r>
            <a:endParaRPr/>
          </a:p>
        </p:txBody>
      </p:sp>
      <p:sp>
        <p:nvSpPr>
          <p:cNvPr id="1809" name="Google Shape;1809;p37"/>
          <p:cNvSpPr txBox="1"/>
          <p:nvPr>
            <p:ph idx="5" type="subTitle"/>
          </p:nvPr>
        </p:nvSpPr>
        <p:spPr>
          <a:xfrm>
            <a:off x="3617021" y="3472250"/>
            <a:ext cx="1945200" cy="37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Buffer</a:t>
            </a:r>
            <a:endParaRPr>
              <a:solidFill>
                <a:schemeClr val="lt1"/>
              </a:solidFill>
            </a:endParaRPr>
          </a:p>
        </p:txBody>
      </p:sp>
      <p:sp>
        <p:nvSpPr>
          <p:cNvPr id="1812" name="Google Shape;1812;p37"/>
          <p:cNvSpPr txBox="1"/>
          <p:nvPr>
            <p:ph idx="6" type="subTitle"/>
          </p:nvPr>
        </p:nvSpPr>
        <p:spPr>
          <a:xfrm>
            <a:off x="3617021" y="3865442"/>
            <a:ext cx="1945200" cy="75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Offline data stored until reconnected</a:t>
            </a:r>
            <a:endParaRPr/>
          </a:p>
        </p:txBody>
      </p:sp>
      <p:pic>
        <p:nvPicPr>
          <p:cNvPr id="1813" name="Google Shape;1813;p37"/>
          <p:cNvPicPr preferRelativeResize="0"/>
          <p:nvPr/>
        </p:nvPicPr>
        <p:blipFill rotWithShape="1">
          <a:blip r:embed="rId3">
            <a:alphaModFix/>
          </a:blip>
          <a:srcRect b="37731" l="13677" r="15157" t="20673"/>
          <a:stretch/>
        </p:blipFill>
        <p:spPr>
          <a:xfrm>
            <a:off x="653175" y="1075450"/>
            <a:ext cx="2212051" cy="1723899"/>
          </a:xfrm>
          <a:prstGeom prst="rect">
            <a:avLst/>
          </a:prstGeom>
          <a:noFill/>
          <a:ln cap="flat" cmpd="sng" w="2857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
        <p:nvSpPr>
          <p:cNvPr id="1814" name="Google Shape;1814;p37"/>
          <p:cNvSpPr/>
          <p:nvPr/>
        </p:nvSpPr>
        <p:spPr>
          <a:xfrm>
            <a:off x="6406875" y="3388050"/>
            <a:ext cx="2107500" cy="1254600"/>
          </a:xfrm>
          <a:prstGeom prst="roundRect">
            <a:avLst>
              <a:gd fmla="val 16667" name="adj"/>
            </a:avLst>
          </a:prstGeom>
          <a:solidFill>
            <a:schemeClr val="accent1"/>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5" name="Google Shape;1815;p37"/>
          <p:cNvSpPr txBox="1"/>
          <p:nvPr>
            <p:ph idx="5" type="subTitle"/>
          </p:nvPr>
        </p:nvSpPr>
        <p:spPr>
          <a:xfrm>
            <a:off x="6569171" y="3472250"/>
            <a:ext cx="1945200" cy="37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Over the Air Updates</a:t>
            </a:r>
            <a:endParaRPr>
              <a:solidFill>
                <a:schemeClr val="lt1"/>
              </a:solidFill>
            </a:endParaRPr>
          </a:p>
        </p:txBody>
      </p:sp>
      <p:sp>
        <p:nvSpPr>
          <p:cNvPr id="1816" name="Google Shape;1816;p37"/>
          <p:cNvSpPr txBox="1"/>
          <p:nvPr>
            <p:ph idx="6" type="subTitle"/>
          </p:nvPr>
        </p:nvSpPr>
        <p:spPr>
          <a:xfrm>
            <a:off x="6569171" y="3865442"/>
            <a:ext cx="1945200" cy="75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OTA updates for future firmware changes</a:t>
            </a:r>
            <a:endParaRPr/>
          </a:p>
        </p:txBody>
      </p:sp>
      <p:sp>
        <p:nvSpPr>
          <p:cNvPr id="1817" name="Google Shape;1817;p37"/>
          <p:cNvSpPr/>
          <p:nvPr/>
        </p:nvSpPr>
        <p:spPr>
          <a:xfrm>
            <a:off x="664875" y="3388050"/>
            <a:ext cx="2107500" cy="1254600"/>
          </a:xfrm>
          <a:prstGeom prst="roundRect">
            <a:avLst>
              <a:gd fmla="val 16667" name="adj"/>
            </a:avLst>
          </a:prstGeom>
          <a:solidFill>
            <a:schemeClr val="accent1"/>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8" name="Google Shape;1818;p37"/>
          <p:cNvSpPr txBox="1"/>
          <p:nvPr>
            <p:ph idx="5" type="subTitle"/>
          </p:nvPr>
        </p:nvSpPr>
        <p:spPr>
          <a:xfrm>
            <a:off x="827171" y="3472250"/>
            <a:ext cx="1945200" cy="37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Data Identifiers</a:t>
            </a:r>
            <a:endParaRPr>
              <a:solidFill>
                <a:schemeClr val="lt1"/>
              </a:solidFill>
            </a:endParaRPr>
          </a:p>
        </p:txBody>
      </p:sp>
      <p:sp>
        <p:nvSpPr>
          <p:cNvPr id="1819" name="Google Shape;1819;p37"/>
          <p:cNvSpPr txBox="1"/>
          <p:nvPr>
            <p:ph idx="6" type="subTitle"/>
          </p:nvPr>
        </p:nvSpPr>
        <p:spPr>
          <a:xfrm>
            <a:off x="827171" y="3865442"/>
            <a:ext cx="1945200" cy="75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Flexible data formats for the app to process</a:t>
            </a:r>
            <a:endParaRPr/>
          </a:p>
        </p:txBody>
      </p:sp>
      <p:sp>
        <p:nvSpPr>
          <p:cNvPr id="1820" name="Google Shape;1820;p37"/>
          <p:cNvSpPr/>
          <p:nvPr/>
        </p:nvSpPr>
        <p:spPr>
          <a:xfrm>
            <a:off x="3454725" y="1310100"/>
            <a:ext cx="2107500" cy="1254600"/>
          </a:xfrm>
          <a:prstGeom prst="roundRect">
            <a:avLst>
              <a:gd fmla="val 16667" name="adj"/>
            </a:avLst>
          </a:prstGeom>
          <a:solidFill>
            <a:schemeClr val="accent1"/>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1" name="Google Shape;1821;p37"/>
          <p:cNvSpPr txBox="1"/>
          <p:nvPr>
            <p:ph idx="5" type="subTitle"/>
          </p:nvPr>
        </p:nvSpPr>
        <p:spPr>
          <a:xfrm>
            <a:off x="3535875" y="1412500"/>
            <a:ext cx="2107500" cy="37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Adafruit nrf52840 Sense</a:t>
            </a:r>
            <a:endParaRPr>
              <a:solidFill>
                <a:schemeClr val="lt1"/>
              </a:solidFill>
            </a:endParaRPr>
          </a:p>
        </p:txBody>
      </p:sp>
      <p:sp>
        <p:nvSpPr>
          <p:cNvPr id="1822" name="Google Shape;1822;p37"/>
          <p:cNvSpPr txBox="1"/>
          <p:nvPr>
            <p:ph idx="6" type="subTitle"/>
          </p:nvPr>
        </p:nvSpPr>
        <p:spPr>
          <a:xfrm>
            <a:off x="3617021" y="1787492"/>
            <a:ext cx="1945200" cy="75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Represents a dummy ThermaSENSE device</a:t>
            </a:r>
            <a:endParaRPr/>
          </a:p>
        </p:txBody>
      </p:sp>
      <p:sp>
        <p:nvSpPr>
          <p:cNvPr id="1823" name="Google Shape;1823;p37"/>
          <p:cNvSpPr/>
          <p:nvPr/>
        </p:nvSpPr>
        <p:spPr>
          <a:xfrm>
            <a:off x="2945175" y="1718700"/>
            <a:ext cx="429600" cy="437400"/>
          </a:xfrm>
          <a:prstGeom prst="lef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824" name="Google Shape;1824;p37"/>
          <p:cNvCxnSpPr>
            <a:stCxn id="1814" idx="0"/>
            <a:endCxn id="1822" idx="2"/>
          </p:cNvCxnSpPr>
          <p:nvPr/>
        </p:nvCxnSpPr>
        <p:spPr>
          <a:xfrm flipH="1" rot="5400000">
            <a:off x="5604375" y="1531800"/>
            <a:ext cx="841500" cy="2871000"/>
          </a:xfrm>
          <a:prstGeom prst="bentConnector3">
            <a:avLst>
              <a:gd fmla="val 50010" name="adj1"/>
            </a:avLst>
          </a:prstGeom>
          <a:noFill/>
          <a:ln cap="flat" cmpd="sng" w="9525">
            <a:solidFill>
              <a:schemeClr val="dk2"/>
            </a:solidFill>
            <a:prstDash val="solid"/>
            <a:round/>
            <a:headEnd len="med" w="med" type="none"/>
            <a:tailEnd len="med" w="med" type="none"/>
          </a:ln>
        </p:spPr>
      </p:cxnSp>
      <p:cxnSp>
        <p:nvCxnSpPr>
          <p:cNvPr id="1825" name="Google Shape;1825;p37"/>
          <p:cNvCxnSpPr>
            <a:stCxn id="1817" idx="0"/>
            <a:endCxn id="1822" idx="2"/>
          </p:cNvCxnSpPr>
          <p:nvPr/>
        </p:nvCxnSpPr>
        <p:spPr>
          <a:xfrm rot="-5400000">
            <a:off x="2733375" y="1531800"/>
            <a:ext cx="841500" cy="2871000"/>
          </a:xfrm>
          <a:prstGeom prst="bentConnector3">
            <a:avLst>
              <a:gd fmla="val 50010" name="adj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9" name="Shape 1829"/>
        <p:cNvGrpSpPr/>
        <p:nvPr/>
      </p:nvGrpSpPr>
      <p:grpSpPr>
        <a:xfrm>
          <a:off x="0" y="0"/>
          <a:ext cx="0" cy="0"/>
          <a:chOff x="0" y="0"/>
          <a:chExt cx="0" cy="0"/>
        </a:xfrm>
      </p:grpSpPr>
      <p:sp>
        <p:nvSpPr>
          <p:cNvPr id="1830" name="Google Shape;1830;p38"/>
          <p:cNvSpPr txBox="1"/>
          <p:nvPr>
            <p:ph type="title"/>
          </p:nvPr>
        </p:nvSpPr>
        <p:spPr>
          <a:xfrm>
            <a:off x="1399955" y="439425"/>
            <a:ext cx="30804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Data Identifiers</a:t>
            </a:r>
            <a:endParaRPr/>
          </a:p>
        </p:txBody>
      </p:sp>
      <p:sp>
        <p:nvSpPr>
          <p:cNvPr id="1831" name="Google Shape;1831;p38"/>
          <p:cNvSpPr txBox="1"/>
          <p:nvPr/>
        </p:nvSpPr>
        <p:spPr>
          <a:xfrm>
            <a:off x="1613588" y="1591413"/>
            <a:ext cx="2286000" cy="2154900"/>
          </a:xfrm>
          <a:prstGeom prst="rect">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800"/>
              <a:t>|5473|26.659|23.071|28.084|63.751|101|0x0*</a:t>
            </a:r>
            <a:endParaRPr sz="800"/>
          </a:p>
          <a:p>
            <a:pPr indent="0" lvl="0" marL="0" rtl="0" algn="l">
              <a:spcBef>
                <a:spcPts val="0"/>
              </a:spcBef>
              <a:spcAft>
                <a:spcPts val="0"/>
              </a:spcAft>
              <a:buNone/>
            </a:pPr>
            <a:r>
              <a:rPr lang="en" sz="800"/>
              <a:t>|6473|26.660|22.308|28.080|64.819|101|0x0*</a:t>
            </a:r>
            <a:endParaRPr sz="800"/>
          </a:p>
          <a:p>
            <a:pPr indent="0" lvl="0" marL="0" rtl="0" algn="l">
              <a:spcBef>
                <a:spcPts val="0"/>
              </a:spcBef>
              <a:spcAft>
                <a:spcPts val="0"/>
              </a:spcAft>
              <a:buNone/>
            </a:pPr>
            <a:r>
              <a:rPr lang="en" sz="800"/>
              <a:t>|7475|26.662|23.590|28.082|65.613|101|0x0*</a:t>
            </a:r>
            <a:endParaRPr sz="800"/>
          </a:p>
          <a:p>
            <a:pPr indent="0" lvl="0" marL="0" rtl="0" algn="l">
              <a:spcBef>
                <a:spcPts val="0"/>
              </a:spcBef>
              <a:spcAft>
                <a:spcPts val="0"/>
              </a:spcAft>
              <a:buNone/>
            </a:pPr>
            <a:r>
              <a:rPr lang="en" sz="800"/>
              <a:t>|8474|26.663|24.445|28.080|66.589|101|0x0*</a:t>
            </a:r>
            <a:endParaRPr sz="800"/>
          </a:p>
          <a:p>
            <a:pPr indent="0" lvl="0" marL="0" rtl="0" algn="l">
              <a:spcBef>
                <a:spcPts val="0"/>
              </a:spcBef>
              <a:spcAft>
                <a:spcPts val="0"/>
              </a:spcAft>
              <a:buNone/>
            </a:pPr>
            <a:r>
              <a:rPr lang="en" sz="800"/>
              <a:t>|9474|26.665|23.804|28.079|65.704|101|0x0*</a:t>
            </a:r>
            <a:endParaRPr sz="800"/>
          </a:p>
          <a:p>
            <a:pPr indent="0" lvl="0" marL="0" rtl="0" algn="l">
              <a:spcBef>
                <a:spcPts val="0"/>
              </a:spcBef>
              <a:spcAft>
                <a:spcPts val="0"/>
              </a:spcAft>
              <a:buNone/>
            </a:pPr>
            <a:r>
              <a:rPr lang="en" sz="800"/>
              <a:t>|10476|26.666|22.583|28.080|66.711|101|0x0*</a:t>
            </a:r>
            <a:endParaRPr sz="800"/>
          </a:p>
          <a:p>
            <a:pPr indent="0" lvl="0" marL="0" rtl="0" algn="l">
              <a:spcBef>
                <a:spcPts val="0"/>
              </a:spcBef>
              <a:spcAft>
                <a:spcPts val="0"/>
              </a:spcAft>
              <a:buNone/>
            </a:pPr>
            <a:r>
              <a:rPr lang="en" sz="800"/>
              <a:t>|11475|26.668|23.315|28.081|66.833|101|0x0*</a:t>
            </a:r>
            <a:endParaRPr sz="800"/>
          </a:p>
          <a:p>
            <a:pPr indent="0" lvl="0" marL="0" rtl="0" algn="l">
              <a:spcBef>
                <a:spcPts val="0"/>
              </a:spcBef>
              <a:spcAft>
                <a:spcPts val="0"/>
              </a:spcAft>
              <a:buNone/>
            </a:pPr>
            <a:r>
              <a:rPr lang="en" sz="800"/>
              <a:t>|12475|26.670|23.743|28.081|66.803|101|0x0*</a:t>
            </a:r>
            <a:endParaRPr sz="800"/>
          </a:p>
          <a:p>
            <a:pPr indent="0" lvl="0" marL="0" rtl="0" algn="l">
              <a:spcBef>
                <a:spcPts val="0"/>
              </a:spcBef>
              <a:spcAft>
                <a:spcPts val="0"/>
              </a:spcAft>
              <a:buNone/>
            </a:pPr>
            <a:r>
              <a:rPr lang="en" sz="800"/>
              <a:t>|13477|26.672|23.346|28.085|66.376|101|0x0*</a:t>
            </a:r>
            <a:endParaRPr sz="800"/>
          </a:p>
          <a:p>
            <a:pPr indent="0" lvl="0" marL="0" rtl="0" algn="l">
              <a:spcBef>
                <a:spcPts val="0"/>
              </a:spcBef>
              <a:spcAft>
                <a:spcPts val="0"/>
              </a:spcAft>
              <a:buNone/>
            </a:pPr>
            <a:r>
              <a:rPr lang="en" sz="800"/>
              <a:t>|14476|26.675|24.506|28.086|66.589|101|0x0*</a:t>
            </a:r>
            <a:endParaRPr sz="800"/>
          </a:p>
          <a:p>
            <a:pPr indent="0" lvl="0" marL="0" rtl="0" algn="l">
              <a:spcBef>
                <a:spcPts val="0"/>
              </a:spcBef>
              <a:spcAft>
                <a:spcPts val="0"/>
              </a:spcAft>
              <a:buNone/>
            </a:pPr>
            <a:r>
              <a:rPr lang="en" sz="800"/>
              <a:t>|15477|26.677|24.292|28.088|66.772|101|0x0*</a:t>
            </a:r>
            <a:endParaRPr sz="800"/>
          </a:p>
          <a:p>
            <a:pPr indent="0" lvl="0" marL="0" rtl="0" algn="l">
              <a:spcBef>
                <a:spcPts val="0"/>
              </a:spcBef>
              <a:spcAft>
                <a:spcPts val="0"/>
              </a:spcAft>
              <a:buNone/>
            </a:pPr>
            <a:r>
              <a:rPr lang="en" sz="800"/>
              <a:t>|16479|26.679|23.590|28.091|66.589|101|0x0*</a:t>
            </a:r>
            <a:endParaRPr sz="800"/>
          </a:p>
          <a:p>
            <a:pPr indent="0" lvl="0" marL="0" rtl="0" algn="l">
              <a:spcBef>
                <a:spcPts val="0"/>
              </a:spcBef>
              <a:spcAft>
                <a:spcPts val="0"/>
              </a:spcAft>
              <a:buNone/>
            </a:pPr>
            <a:r>
              <a:rPr lang="en" sz="800"/>
              <a:t>|17479|26.682|24.384|28.091|66.559|101|0x0*</a:t>
            </a:r>
            <a:endParaRPr sz="800"/>
          </a:p>
          <a:p>
            <a:pPr indent="0" lvl="0" marL="0" rtl="0" algn="l">
              <a:spcBef>
                <a:spcPts val="0"/>
              </a:spcBef>
              <a:spcAft>
                <a:spcPts val="0"/>
              </a:spcAft>
              <a:buNone/>
            </a:pPr>
            <a:r>
              <a:rPr lang="en" sz="800"/>
              <a:t>|18480|26.685|22.766|28.094|67.139|101|0x0*</a:t>
            </a:r>
            <a:endParaRPr sz="800"/>
          </a:p>
          <a:p>
            <a:pPr indent="0" lvl="0" marL="0" rtl="0" algn="l">
              <a:spcBef>
                <a:spcPts val="0"/>
              </a:spcBef>
              <a:spcAft>
                <a:spcPts val="0"/>
              </a:spcAft>
              <a:buNone/>
            </a:pPr>
            <a:r>
              <a:rPr lang="en" sz="800"/>
              <a:t>|19482|26.687|23.743|28.097|68.604|101|0x0*</a:t>
            </a:r>
            <a:endParaRPr sz="800"/>
          </a:p>
          <a:p>
            <a:pPr indent="0" lvl="0" marL="0" rtl="0" algn="l">
              <a:spcBef>
                <a:spcPts val="0"/>
              </a:spcBef>
              <a:spcAft>
                <a:spcPts val="0"/>
              </a:spcAft>
              <a:buNone/>
            </a:pPr>
            <a:r>
              <a:rPr lang="en" sz="800"/>
              <a:t>|28488|26.715|24.414|28.128|69.458|101|0x0* </a:t>
            </a:r>
            <a:endParaRPr sz="800"/>
          </a:p>
        </p:txBody>
      </p:sp>
      <p:pic>
        <p:nvPicPr>
          <p:cNvPr id="1832" name="Google Shape;1832;p38"/>
          <p:cNvPicPr preferRelativeResize="0"/>
          <p:nvPr/>
        </p:nvPicPr>
        <p:blipFill rotWithShape="1">
          <a:blip r:embed="rId3">
            <a:alphaModFix/>
          </a:blip>
          <a:srcRect b="15963" l="0" r="0" t="12485"/>
          <a:stretch/>
        </p:blipFill>
        <p:spPr>
          <a:xfrm>
            <a:off x="5215450" y="439425"/>
            <a:ext cx="2375851" cy="3680276"/>
          </a:xfrm>
          <a:prstGeom prst="rect">
            <a:avLst/>
          </a:prstGeom>
          <a:noFill/>
          <a:ln>
            <a:noFill/>
          </a:ln>
          <a:effectLst>
            <a:outerShdw blurRad="57150" rotWithShape="0" algn="bl" dir="5400000" dist="19050">
              <a:srgbClr val="000000">
                <a:alpha val="50000"/>
              </a:srgbClr>
            </a:outerShdw>
          </a:effectLst>
        </p:spPr>
      </p:pic>
      <p:sp>
        <p:nvSpPr>
          <p:cNvPr id="1833" name="Google Shape;1833;p38"/>
          <p:cNvSpPr/>
          <p:nvPr/>
        </p:nvSpPr>
        <p:spPr>
          <a:xfrm>
            <a:off x="4356363" y="2342375"/>
            <a:ext cx="402300" cy="3882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34" name="Google Shape;1834;p38"/>
          <p:cNvPicPr preferRelativeResize="0"/>
          <p:nvPr/>
        </p:nvPicPr>
        <p:blipFill>
          <a:blip r:embed="rId4">
            <a:alphaModFix/>
          </a:blip>
          <a:stretch>
            <a:fillRect/>
          </a:stretch>
        </p:blipFill>
        <p:spPr>
          <a:xfrm>
            <a:off x="1253925" y="4261550"/>
            <a:ext cx="6636150" cy="678950"/>
          </a:xfrm>
          <a:prstGeom prst="rect">
            <a:avLst/>
          </a:prstGeom>
          <a:noFill/>
          <a:ln cap="flat" cmpd="sng" w="2857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8" name="Shape 1838"/>
        <p:cNvGrpSpPr/>
        <p:nvPr/>
      </p:nvGrpSpPr>
      <p:grpSpPr>
        <a:xfrm>
          <a:off x="0" y="0"/>
          <a:ext cx="0" cy="0"/>
          <a:chOff x="0" y="0"/>
          <a:chExt cx="0" cy="0"/>
        </a:xfrm>
      </p:grpSpPr>
      <p:sp>
        <p:nvSpPr>
          <p:cNvPr id="1839" name="Google Shape;1839;p39"/>
          <p:cNvSpPr txBox="1"/>
          <p:nvPr>
            <p:ph type="title"/>
          </p:nvPr>
        </p:nvSpPr>
        <p:spPr>
          <a:xfrm>
            <a:off x="839805" y="452050"/>
            <a:ext cx="30804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Offline Buffer</a:t>
            </a:r>
            <a:endParaRPr/>
          </a:p>
        </p:txBody>
      </p:sp>
      <p:sp>
        <p:nvSpPr>
          <p:cNvPr id="1840" name="Google Shape;1840;p39"/>
          <p:cNvSpPr txBox="1"/>
          <p:nvPr/>
        </p:nvSpPr>
        <p:spPr>
          <a:xfrm>
            <a:off x="960850" y="1438900"/>
            <a:ext cx="2838300" cy="169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Barlow Semi Condensed"/>
                <a:ea typeface="Barlow Semi Condensed"/>
                <a:cs typeface="Barlow Semi Condensed"/>
                <a:sym typeface="Barlow Semi Condensed"/>
              </a:rPr>
              <a:t>If the board cannot connect to </a:t>
            </a:r>
            <a:endParaRPr>
              <a:latin typeface="Barlow Semi Condensed"/>
              <a:ea typeface="Barlow Semi Condensed"/>
              <a:cs typeface="Barlow Semi Condensed"/>
              <a:sym typeface="Barlow Semi Condensed"/>
            </a:endParaRPr>
          </a:p>
          <a:p>
            <a:pPr indent="0" lvl="0" marL="0" rtl="0" algn="l">
              <a:spcBef>
                <a:spcPts val="0"/>
              </a:spcBef>
              <a:spcAft>
                <a:spcPts val="0"/>
              </a:spcAft>
              <a:buNone/>
            </a:pPr>
            <a:r>
              <a:rPr lang="en">
                <a:latin typeface="Barlow Semi Condensed"/>
                <a:ea typeface="Barlow Semi Condensed"/>
                <a:cs typeface="Barlow Semi Condensed"/>
                <a:sym typeface="Barlow Semi Condensed"/>
              </a:rPr>
              <a:t>bluetooth, store sensor data in </a:t>
            </a:r>
            <a:endParaRPr>
              <a:latin typeface="Barlow Semi Condensed"/>
              <a:ea typeface="Barlow Semi Condensed"/>
              <a:cs typeface="Barlow Semi Condensed"/>
              <a:sym typeface="Barlow Semi Condensed"/>
            </a:endParaRPr>
          </a:p>
          <a:p>
            <a:pPr indent="0" lvl="0" marL="0" rtl="0" algn="l">
              <a:spcBef>
                <a:spcPts val="0"/>
              </a:spcBef>
              <a:spcAft>
                <a:spcPts val="0"/>
              </a:spcAft>
              <a:buNone/>
            </a:pPr>
            <a:r>
              <a:rPr lang="en">
                <a:latin typeface="Barlow Semi Condensed"/>
                <a:ea typeface="Barlow Semi Condensed"/>
                <a:cs typeface="Barlow Semi Condensed"/>
                <a:sym typeface="Barlow Semi Condensed"/>
              </a:rPr>
              <a:t>buffer until connected.</a:t>
            </a:r>
            <a:endParaRPr>
              <a:latin typeface="Barlow Semi Condensed"/>
              <a:ea typeface="Barlow Semi Condensed"/>
              <a:cs typeface="Barlow Semi Condensed"/>
              <a:sym typeface="Barlow Semi Condensed"/>
            </a:endParaRPr>
          </a:p>
          <a:p>
            <a:pPr indent="0" lvl="0" marL="0" rtl="0" algn="l">
              <a:spcBef>
                <a:spcPts val="0"/>
              </a:spcBef>
              <a:spcAft>
                <a:spcPts val="0"/>
              </a:spcAft>
              <a:buNone/>
            </a:pPr>
            <a:r>
              <a:t/>
            </a:r>
            <a:endParaRPr>
              <a:latin typeface="Barlow Semi Condensed"/>
              <a:ea typeface="Barlow Semi Condensed"/>
              <a:cs typeface="Barlow Semi Condensed"/>
              <a:sym typeface="Barlow Semi Condensed"/>
            </a:endParaRPr>
          </a:p>
          <a:p>
            <a:pPr indent="0" lvl="0" marL="0" rtl="0" algn="l">
              <a:spcBef>
                <a:spcPts val="0"/>
              </a:spcBef>
              <a:spcAft>
                <a:spcPts val="0"/>
              </a:spcAft>
              <a:buNone/>
            </a:pPr>
            <a:r>
              <a:rPr lang="en">
                <a:latin typeface="Barlow Semi Condensed"/>
                <a:ea typeface="Barlow Semi Condensed"/>
                <a:cs typeface="Barlow Semi Condensed"/>
                <a:sym typeface="Barlow Semi Condensed"/>
              </a:rPr>
              <a:t>Uses a circular queue to store sensor data, and empty the buffer once the board is connected to the app.</a:t>
            </a:r>
            <a:endParaRPr>
              <a:latin typeface="Barlow Semi Condensed"/>
              <a:ea typeface="Barlow Semi Condensed"/>
              <a:cs typeface="Barlow Semi Condensed"/>
              <a:sym typeface="Barlow Semi Condensed"/>
            </a:endParaRPr>
          </a:p>
        </p:txBody>
      </p:sp>
      <p:pic>
        <p:nvPicPr>
          <p:cNvPr id="1841" name="Google Shape;1841;p39"/>
          <p:cNvPicPr preferRelativeResize="0"/>
          <p:nvPr/>
        </p:nvPicPr>
        <p:blipFill>
          <a:blip r:embed="rId3">
            <a:alphaModFix/>
          </a:blip>
          <a:stretch>
            <a:fillRect/>
          </a:stretch>
        </p:blipFill>
        <p:spPr>
          <a:xfrm>
            <a:off x="3799150" y="1210900"/>
            <a:ext cx="4319300" cy="2974099"/>
          </a:xfrm>
          <a:prstGeom prst="rect">
            <a:avLst/>
          </a:prstGeom>
          <a:noFill/>
          <a:ln cap="flat" cmpd="sng" w="19050">
            <a:solidFill>
              <a:schemeClr val="dk2"/>
            </a:solidFill>
            <a:prstDash val="solid"/>
            <a:round/>
            <a:headEnd len="sm" w="sm" type="none"/>
            <a:tailEnd len="sm" w="sm" type="none"/>
          </a:ln>
        </p:spPr>
      </p:pic>
      <p:sp>
        <p:nvSpPr>
          <p:cNvPr id="1842" name="Google Shape;1842;p39"/>
          <p:cNvSpPr/>
          <p:nvPr/>
        </p:nvSpPr>
        <p:spPr>
          <a:xfrm>
            <a:off x="4348300" y="4323075"/>
            <a:ext cx="561600" cy="290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3" name="Google Shape;1843;p39"/>
          <p:cNvSpPr txBox="1"/>
          <p:nvPr/>
        </p:nvSpPr>
        <p:spPr>
          <a:xfrm>
            <a:off x="3799100" y="4323075"/>
            <a:ext cx="43194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Barlow Semi Condensed"/>
                <a:ea typeface="Barlow Semi Condensed"/>
                <a:cs typeface="Barlow Semi Condensed"/>
                <a:sym typeface="Barlow Semi Condensed"/>
              </a:rPr>
              <a:t>This code is run on constantly on the device, and unloading the buffer using bleuart.write() </a:t>
            </a:r>
            <a:endParaRPr>
              <a:latin typeface="Barlow Semi Condensed"/>
              <a:ea typeface="Barlow Semi Condensed"/>
              <a:cs typeface="Barlow Semi Condensed"/>
              <a:sym typeface="Barlow Semi Condensed"/>
            </a:endParaRPr>
          </a:p>
        </p:txBody>
      </p:sp>
      <p:cxnSp>
        <p:nvCxnSpPr>
          <p:cNvPr id="1844" name="Google Shape;1844;p39"/>
          <p:cNvCxnSpPr/>
          <p:nvPr/>
        </p:nvCxnSpPr>
        <p:spPr>
          <a:xfrm>
            <a:off x="6128025" y="3710900"/>
            <a:ext cx="789000" cy="6300"/>
          </a:xfrm>
          <a:prstGeom prst="straightConnector1">
            <a:avLst/>
          </a:prstGeom>
          <a:noFill/>
          <a:ln cap="flat" cmpd="sng" w="28575">
            <a:solidFill>
              <a:schemeClr val="accent1"/>
            </a:solidFill>
            <a:prstDash val="solid"/>
            <a:round/>
            <a:headEnd len="med" w="med" type="triangle"/>
            <a:tailEnd len="med" w="med"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8" name="Shape 1848"/>
        <p:cNvGrpSpPr/>
        <p:nvPr/>
      </p:nvGrpSpPr>
      <p:grpSpPr>
        <a:xfrm>
          <a:off x="0" y="0"/>
          <a:ext cx="0" cy="0"/>
          <a:chOff x="0" y="0"/>
          <a:chExt cx="0" cy="0"/>
        </a:xfrm>
      </p:grpSpPr>
      <p:sp>
        <p:nvSpPr>
          <p:cNvPr id="1849" name="Google Shape;1849;p40"/>
          <p:cNvSpPr txBox="1"/>
          <p:nvPr>
            <p:ph type="title"/>
          </p:nvPr>
        </p:nvSpPr>
        <p:spPr>
          <a:xfrm>
            <a:off x="2496749" y="458375"/>
            <a:ext cx="37083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Over the Air Updates</a:t>
            </a:r>
            <a:endParaRPr/>
          </a:p>
        </p:txBody>
      </p:sp>
      <p:sp>
        <p:nvSpPr>
          <p:cNvPr id="1850" name="Google Shape;1850;p40"/>
          <p:cNvSpPr txBox="1"/>
          <p:nvPr/>
        </p:nvSpPr>
        <p:spPr>
          <a:xfrm>
            <a:off x="1749750" y="1098125"/>
            <a:ext cx="3572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Barlow Semi Condensed"/>
              <a:ea typeface="Barlow Semi Condensed"/>
              <a:cs typeface="Barlow Semi Condensed"/>
              <a:sym typeface="Barlow Semi Condensed"/>
            </a:endParaRPr>
          </a:p>
        </p:txBody>
      </p:sp>
      <p:sp>
        <p:nvSpPr>
          <p:cNvPr id="1851" name="Google Shape;1851;p40"/>
          <p:cNvSpPr txBox="1"/>
          <p:nvPr/>
        </p:nvSpPr>
        <p:spPr>
          <a:xfrm>
            <a:off x="1399950" y="1284100"/>
            <a:ext cx="59019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Barlow Semi Condensed"/>
                <a:ea typeface="Barlow Semi Condensed"/>
                <a:cs typeface="Barlow Semi Condensed"/>
                <a:sym typeface="Barlow Semi Condensed"/>
              </a:rPr>
              <a:t>Firmware - Arduino sketches (programs) that can change in the future</a:t>
            </a:r>
            <a:endParaRPr>
              <a:latin typeface="Barlow Semi Condensed"/>
              <a:ea typeface="Barlow Semi Condensed"/>
              <a:cs typeface="Barlow Semi Condensed"/>
              <a:sym typeface="Barlow Semi Condensed"/>
            </a:endParaRPr>
          </a:p>
          <a:p>
            <a:pPr indent="0" lvl="0" marL="0" rtl="0" algn="l">
              <a:spcBef>
                <a:spcPts val="0"/>
              </a:spcBef>
              <a:spcAft>
                <a:spcPts val="0"/>
              </a:spcAft>
              <a:buNone/>
            </a:pPr>
            <a:r>
              <a:t/>
            </a:r>
            <a:endParaRPr>
              <a:latin typeface="Barlow Semi Condensed"/>
              <a:ea typeface="Barlow Semi Condensed"/>
              <a:cs typeface="Barlow Semi Condensed"/>
              <a:sym typeface="Barlow Semi Condensed"/>
            </a:endParaRPr>
          </a:p>
          <a:p>
            <a:pPr indent="0" lvl="0" marL="0" rtl="0" algn="l">
              <a:spcBef>
                <a:spcPts val="0"/>
              </a:spcBef>
              <a:spcAft>
                <a:spcPts val="0"/>
              </a:spcAft>
              <a:buNone/>
            </a:pPr>
            <a:r>
              <a:rPr lang="en">
                <a:latin typeface="Barlow Semi Condensed"/>
                <a:ea typeface="Barlow Semi Condensed"/>
                <a:cs typeface="Barlow Semi Condensed"/>
                <a:sym typeface="Barlow Semi Condensed"/>
              </a:rPr>
              <a:t>Clients may need to update their devices’ firmware in order to be compatible with the app and cloud storage. This update should be done through the app with Bluetooth, called OTA updates.</a:t>
            </a:r>
            <a:endParaRPr>
              <a:latin typeface="Barlow Semi Condensed"/>
              <a:ea typeface="Barlow Semi Condensed"/>
              <a:cs typeface="Barlow Semi Condensed"/>
              <a:sym typeface="Barlow Semi Condensed"/>
            </a:endParaRPr>
          </a:p>
        </p:txBody>
      </p:sp>
      <p:pic>
        <p:nvPicPr>
          <p:cNvPr id="1852" name="Google Shape;1852;p40"/>
          <p:cNvPicPr preferRelativeResize="0"/>
          <p:nvPr/>
        </p:nvPicPr>
        <p:blipFill>
          <a:blip r:embed="rId3">
            <a:alphaModFix/>
          </a:blip>
          <a:stretch>
            <a:fillRect/>
          </a:stretch>
        </p:blipFill>
        <p:spPr>
          <a:xfrm>
            <a:off x="2712450" y="2705375"/>
            <a:ext cx="4198697" cy="1837525"/>
          </a:xfrm>
          <a:prstGeom prst="rect">
            <a:avLst/>
          </a:prstGeom>
          <a:noFill/>
          <a:ln cap="flat" cmpd="sng" w="2857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
        <p:nvSpPr>
          <p:cNvPr id="1853" name="Google Shape;1853;p40"/>
          <p:cNvSpPr txBox="1"/>
          <p:nvPr/>
        </p:nvSpPr>
        <p:spPr>
          <a:xfrm>
            <a:off x="1276975" y="3254688"/>
            <a:ext cx="1065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Barlow Semi Condensed"/>
                <a:ea typeface="Barlow Semi Condensed"/>
                <a:cs typeface="Barlow Semi Condensed"/>
                <a:sym typeface="Barlow Semi Condensed"/>
              </a:rPr>
              <a:t>Examples of placeholder data</a:t>
            </a:r>
            <a:endParaRPr sz="1200">
              <a:latin typeface="Barlow Semi Condensed"/>
              <a:ea typeface="Barlow Semi Condensed"/>
              <a:cs typeface="Barlow Semi Condensed"/>
              <a:sym typeface="Barlow Semi Condensed"/>
            </a:endParaRPr>
          </a:p>
        </p:txBody>
      </p:sp>
      <p:cxnSp>
        <p:nvCxnSpPr>
          <p:cNvPr id="1854" name="Google Shape;1854;p40"/>
          <p:cNvCxnSpPr>
            <a:stCxn id="1853" idx="3"/>
          </p:cNvCxnSpPr>
          <p:nvPr/>
        </p:nvCxnSpPr>
        <p:spPr>
          <a:xfrm flipH="1" rot="10800000">
            <a:off x="2342275" y="3241038"/>
            <a:ext cx="776100" cy="383100"/>
          </a:xfrm>
          <a:prstGeom prst="bentConnector3">
            <a:avLst>
              <a:gd fmla="val 50000" name="adj1"/>
            </a:avLst>
          </a:prstGeom>
          <a:noFill/>
          <a:ln cap="flat" cmpd="sng" w="38100">
            <a:solidFill>
              <a:schemeClr val="accent1"/>
            </a:solidFill>
            <a:prstDash val="solid"/>
            <a:round/>
            <a:headEnd len="med" w="med" type="none"/>
            <a:tailEnd len="med" w="med" type="none"/>
          </a:ln>
        </p:spPr>
      </p:cxnSp>
      <p:cxnSp>
        <p:nvCxnSpPr>
          <p:cNvPr id="1855" name="Google Shape;1855;p40"/>
          <p:cNvCxnSpPr>
            <a:stCxn id="1853" idx="3"/>
          </p:cNvCxnSpPr>
          <p:nvPr/>
        </p:nvCxnSpPr>
        <p:spPr>
          <a:xfrm>
            <a:off x="2342275" y="3624138"/>
            <a:ext cx="776100" cy="174300"/>
          </a:xfrm>
          <a:prstGeom prst="bentConnector3">
            <a:avLst>
              <a:gd fmla="val 50000" name="adj1"/>
            </a:avLst>
          </a:prstGeom>
          <a:noFill/>
          <a:ln cap="flat" cmpd="sng" w="38100">
            <a:solidFill>
              <a:schemeClr val="accent1"/>
            </a:solidFill>
            <a:prstDash val="solid"/>
            <a:round/>
            <a:headEnd len="med" w="med" type="none"/>
            <a:tailEnd len="med" w="med" type="none"/>
          </a:ln>
        </p:spPr>
      </p:cxnSp>
      <p:cxnSp>
        <p:nvCxnSpPr>
          <p:cNvPr id="1856" name="Google Shape;1856;p40"/>
          <p:cNvCxnSpPr>
            <a:stCxn id="1853" idx="3"/>
          </p:cNvCxnSpPr>
          <p:nvPr/>
        </p:nvCxnSpPr>
        <p:spPr>
          <a:xfrm>
            <a:off x="2342275" y="3624138"/>
            <a:ext cx="762000" cy="731700"/>
          </a:xfrm>
          <a:prstGeom prst="bentConnector3">
            <a:avLst>
              <a:gd fmla="val 50000" name="adj1"/>
            </a:avLst>
          </a:prstGeom>
          <a:noFill/>
          <a:ln cap="flat" cmpd="sng" w="38100">
            <a:solidFill>
              <a:schemeClr val="accent1"/>
            </a:solidFill>
            <a:prstDash val="solid"/>
            <a:round/>
            <a:headEnd len="med" w="med" type="none"/>
            <a:tailEnd len="med" w="med"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0" name="Shape 1860"/>
        <p:cNvGrpSpPr/>
        <p:nvPr/>
      </p:nvGrpSpPr>
      <p:grpSpPr>
        <a:xfrm>
          <a:off x="0" y="0"/>
          <a:ext cx="0" cy="0"/>
          <a:chOff x="0" y="0"/>
          <a:chExt cx="0" cy="0"/>
        </a:xfrm>
      </p:grpSpPr>
      <p:sp>
        <p:nvSpPr>
          <p:cNvPr id="1861" name="Google Shape;1861;p41"/>
          <p:cNvSpPr txBox="1"/>
          <p:nvPr>
            <p:ph type="title"/>
          </p:nvPr>
        </p:nvSpPr>
        <p:spPr>
          <a:xfrm>
            <a:off x="1093424" y="351050"/>
            <a:ext cx="37083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Over the Air Updates</a:t>
            </a:r>
            <a:endParaRPr/>
          </a:p>
        </p:txBody>
      </p:sp>
      <p:sp>
        <p:nvSpPr>
          <p:cNvPr id="1862" name="Google Shape;1862;p41"/>
          <p:cNvSpPr txBox="1"/>
          <p:nvPr/>
        </p:nvSpPr>
        <p:spPr>
          <a:xfrm>
            <a:off x="-13525" y="1085500"/>
            <a:ext cx="3572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863" name="Google Shape;1863;p41"/>
          <p:cNvSpPr txBox="1"/>
          <p:nvPr/>
        </p:nvSpPr>
        <p:spPr>
          <a:xfrm>
            <a:off x="1625475" y="1130213"/>
            <a:ext cx="27390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Barlow Semi Condensed"/>
                <a:ea typeface="Barlow Semi Condensed"/>
                <a:cs typeface="Barlow Semi Condensed"/>
                <a:sym typeface="Barlow Semi Condensed"/>
              </a:rPr>
              <a:t>How to send updates to Adafruit nrf52840 board? - </a:t>
            </a:r>
            <a:endParaRPr>
              <a:latin typeface="Barlow Semi Condensed"/>
              <a:ea typeface="Barlow Semi Condensed"/>
              <a:cs typeface="Barlow Semi Condensed"/>
              <a:sym typeface="Barlow Semi Condensed"/>
            </a:endParaRPr>
          </a:p>
          <a:p>
            <a:pPr indent="0" lvl="0" marL="0" rtl="0" algn="l">
              <a:spcBef>
                <a:spcPts val="0"/>
              </a:spcBef>
              <a:spcAft>
                <a:spcPts val="0"/>
              </a:spcAft>
              <a:buNone/>
            </a:pPr>
            <a:r>
              <a:rPr lang="en">
                <a:latin typeface="Barlow Semi Condensed"/>
                <a:ea typeface="Barlow Semi Condensed"/>
                <a:cs typeface="Barlow Semi Condensed"/>
                <a:sym typeface="Barlow Semi Condensed"/>
              </a:rPr>
              <a:t>Not supported by Adafruit</a:t>
            </a:r>
            <a:endParaRPr>
              <a:latin typeface="Barlow Semi Condensed"/>
              <a:ea typeface="Barlow Semi Condensed"/>
              <a:cs typeface="Barlow Semi Condensed"/>
              <a:sym typeface="Barlow Semi Condensed"/>
            </a:endParaRPr>
          </a:p>
        </p:txBody>
      </p:sp>
      <p:sp>
        <p:nvSpPr>
          <p:cNvPr id="1864" name="Google Shape;1864;p41"/>
          <p:cNvSpPr txBox="1"/>
          <p:nvPr/>
        </p:nvSpPr>
        <p:spPr>
          <a:xfrm>
            <a:off x="1625475" y="2164675"/>
            <a:ext cx="26442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Barlow Semi Condensed"/>
                <a:ea typeface="Barlow Semi Condensed"/>
                <a:cs typeface="Barlow Semi Condensed"/>
                <a:sym typeface="Barlow Semi Condensed"/>
              </a:rPr>
              <a:t>Arduino creates a .hex file and .dat file that can be sent as a </a:t>
            </a:r>
            <a:r>
              <a:rPr lang="en">
                <a:latin typeface="Barlow Semi Condensed"/>
                <a:ea typeface="Barlow Semi Condensed"/>
                <a:cs typeface="Barlow Semi Condensed"/>
                <a:sym typeface="Barlow Semi Condensed"/>
              </a:rPr>
              <a:t>custom</a:t>
            </a:r>
            <a:r>
              <a:rPr lang="en">
                <a:latin typeface="Barlow Semi Condensed"/>
                <a:ea typeface="Barlow Semi Condensed"/>
                <a:cs typeface="Barlow Semi Condensed"/>
                <a:sym typeface="Barlow Semi Condensed"/>
              </a:rPr>
              <a:t> firmware update through the Bluefruit Connect App (app created by Adafruit).</a:t>
            </a:r>
            <a:endParaRPr>
              <a:latin typeface="Barlow Semi Condensed"/>
              <a:ea typeface="Barlow Semi Condensed"/>
              <a:cs typeface="Barlow Semi Condensed"/>
              <a:sym typeface="Barlow Semi Condensed"/>
            </a:endParaRPr>
          </a:p>
        </p:txBody>
      </p:sp>
      <p:pic>
        <p:nvPicPr>
          <p:cNvPr id="1865" name="Google Shape;1865;p41"/>
          <p:cNvPicPr preferRelativeResize="0"/>
          <p:nvPr/>
        </p:nvPicPr>
        <p:blipFill>
          <a:blip r:embed="rId3">
            <a:alphaModFix/>
          </a:blip>
          <a:stretch>
            <a:fillRect/>
          </a:stretch>
        </p:blipFill>
        <p:spPr>
          <a:xfrm>
            <a:off x="5433749" y="152400"/>
            <a:ext cx="2235065" cy="4838702"/>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Technology Consulting by Slidesgo">
  <a:themeElements>
    <a:clrScheme name="Simple Light">
      <a:dk1>
        <a:srgbClr val="3D3D3D"/>
      </a:dk1>
      <a:lt1>
        <a:srgbClr val="FFFFFF"/>
      </a:lt1>
      <a:dk2>
        <a:srgbClr val="494949"/>
      </a:dk2>
      <a:lt2>
        <a:srgbClr val="EEEEEE"/>
      </a:lt2>
      <a:accent1>
        <a:srgbClr val="77C6FC"/>
      </a:accent1>
      <a:accent2>
        <a:srgbClr val="BBE3FE"/>
      </a:accent2>
      <a:accent3>
        <a:srgbClr val="D6EEFE"/>
      </a:accent3>
      <a:accent4>
        <a:srgbClr val="BEBEBE"/>
      </a:accent4>
      <a:accent5>
        <a:srgbClr val="477797"/>
      </a:accent5>
      <a:accent6>
        <a:srgbClr val="9E9E9E"/>
      </a:accent6>
      <a:hlink>
        <a:srgbClr val="77C6F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