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</p:sldIdLst>
  <p:sldSz cy="5143500" cx="9144000"/>
  <p:notesSz cx="6858000" cy="9144000"/>
  <p:embeddedFontLst>
    <p:embeddedFont>
      <p:font typeface="Barlow Medium"/>
      <p:regular r:id="rId33"/>
      <p:bold r:id="rId34"/>
      <p:italic r:id="rId35"/>
      <p:boldItalic r:id="rId36"/>
    </p:embeddedFont>
    <p:embeddedFont>
      <p:font typeface="Barlow ExtraBold"/>
      <p:bold r:id="rId37"/>
      <p:boldItalic r:id="rId38"/>
    </p:embeddedFont>
    <p:embeddedFont>
      <p:font typeface="Barlow SemiBold"/>
      <p:regular r:id="rId39"/>
      <p:bold r:id="rId40"/>
      <p:italic r:id="rId41"/>
      <p:boldItalic r:id="rId42"/>
    </p:embeddedFont>
    <p:embeddedFont>
      <p:font typeface="Barlow"/>
      <p:regular r:id="rId43"/>
      <p:bold r:id="rId44"/>
      <p:italic r:id="rId45"/>
      <p:boldItalic r:id="rId4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47" roundtripDataSignature="AMtx7mgidMkIij/aTiS7rBu2RcRYMni0Y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BarlowSemiBold-bold.fntdata"/><Relationship Id="rId20" Type="http://schemas.openxmlformats.org/officeDocument/2006/relationships/slide" Target="slides/slide16.xml"/><Relationship Id="rId42" Type="http://schemas.openxmlformats.org/officeDocument/2006/relationships/font" Target="fonts/BarlowSemiBold-boldItalic.fntdata"/><Relationship Id="rId41" Type="http://schemas.openxmlformats.org/officeDocument/2006/relationships/font" Target="fonts/BarlowSemiBold-italic.fntdata"/><Relationship Id="rId22" Type="http://schemas.openxmlformats.org/officeDocument/2006/relationships/slide" Target="slides/slide18.xml"/><Relationship Id="rId44" Type="http://schemas.openxmlformats.org/officeDocument/2006/relationships/font" Target="fonts/Barlow-bold.fntdata"/><Relationship Id="rId21" Type="http://schemas.openxmlformats.org/officeDocument/2006/relationships/slide" Target="slides/slide17.xml"/><Relationship Id="rId43" Type="http://schemas.openxmlformats.org/officeDocument/2006/relationships/font" Target="fonts/Barlow-regular.fntdata"/><Relationship Id="rId24" Type="http://schemas.openxmlformats.org/officeDocument/2006/relationships/slide" Target="slides/slide20.xml"/><Relationship Id="rId46" Type="http://schemas.openxmlformats.org/officeDocument/2006/relationships/font" Target="fonts/Barlow-boldItalic.fntdata"/><Relationship Id="rId23" Type="http://schemas.openxmlformats.org/officeDocument/2006/relationships/slide" Target="slides/slide19.xml"/><Relationship Id="rId45" Type="http://schemas.openxmlformats.org/officeDocument/2006/relationships/font" Target="fonts/Barlow-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47" Type="http://customschemas.google.com/relationships/presentationmetadata" Target="metadata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slide" Target="slides/slide25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11" Type="http://schemas.openxmlformats.org/officeDocument/2006/relationships/slide" Target="slides/slide7.xml"/><Relationship Id="rId33" Type="http://schemas.openxmlformats.org/officeDocument/2006/relationships/font" Target="fonts/BarlowMedium-regular.fntdata"/><Relationship Id="rId10" Type="http://schemas.openxmlformats.org/officeDocument/2006/relationships/slide" Target="slides/slide6.xml"/><Relationship Id="rId32" Type="http://schemas.openxmlformats.org/officeDocument/2006/relationships/slide" Target="slides/slide28.xml"/><Relationship Id="rId13" Type="http://schemas.openxmlformats.org/officeDocument/2006/relationships/slide" Target="slides/slide9.xml"/><Relationship Id="rId35" Type="http://schemas.openxmlformats.org/officeDocument/2006/relationships/font" Target="fonts/BarlowMedium-italic.fntdata"/><Relationship Id="rId12" Type="http://schemas.openxmlformats.org/officeDocument/2006/relationships/slide" Target="slides/slide8.xml"/><Relationship Id="rId34" Type="http://schemas.openxmlformats.org/officeDocument/2006/relationships/font" Target="fonts/BarlowMedium-bold.fntdata"/><Relationship Id="rId15" Type="http://schemas.openxmlformats.org/officeDocument/2006/relationships/slide" Target="slides/slide11.xml"/><Relationship Id="rId37" Type="http://schemas.openxmlformats.org/officeDocument/2006/relationships/font" Target="fonts/BarlowExtraBold-bold.fntdata"/><Relationship Id="rId14" Type="http://schemas.openxmlformats.org/officeDocument/2006/relationships/slide" Target="slides/slide10.xml"/><Relationship Id="rId36" Type="http://schemas.openxmlformats.org/officeDocument/2006/relationships/font" Target="fonts/BarlowMedium-boldItalic.fntdata"/><Relationship Id="rId17" Type="http://schemas.openxmlformats.org/officeDocument/2006/relationships/slide" Target="slides/slide13.xml"/><Relationship Id="rId39" Type="http://schemas.openxmlformats.org/officeDocument/2006/relationships/font" Target="fonts/BarlowSemiBold-regular.fntdata"/><Relationship Id="rId16" Type="http://schemas.openxmlformats.org/officeDocument/2006/relationships/slide" Target="slides/slide12.xml"/><Relationship Id="rId38" Type="http://schemas.openxmlformats.org/officeDocument/2006/relationships/font" Target="fonts/BarlowExtraBold-boldItalic.fntdata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7" name="Google Shape;57;p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104e904fda4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3" name="Google Shape;193;g104e904fda4_0_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104e904fda4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3" name="Google Shape;223;g104e904fda4_0_3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cfa8415749_0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58" name="Google Shape;258;gcfa8415749_0_10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104e44a3f65_0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9" name="Google Shape;269;g104e44a3f65_0_8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104e44a3f65_0_1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89" name="Google Shape;289;g104e44a3f65_0_13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104e904ffd0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03" name="Google Shape;303;g104e904ffd0_1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cfa8415749_0_1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10" name="Google Shape;310;gcfa8415749_0_14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104e44a3f65_0_1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21" name="Google Shape;321;g104e44a3f65_0_18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104e44a3f65_0_1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51" name="Google Shape;351;g104e44a3f65_0_15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104e44a3f65_0_1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/>
              <a:t>Post_count is the number of posts to make per request to data api.</a:t>
            </a:r>
            <a:endParaRPr/>
          </a:p>
        </p:txBody>
      </p:sp>
      <p:sp>
        <p:nvSpPr>
          <p:cNvPr id="358" name="Google Shape;358;g104e44a3f65_0_17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8" name="Google Shape;68;p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g104e44a3f65_0_1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65" name="Google Shape;365;g104e44a3f65_0_1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g104e44a3f65_0_1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72" name="Google Shape;372;g104e44a3f65_0_17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g104e904fda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79" name="Google Shape;379;g104e904fda4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104e904fda4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86" name="Google Shape;386;g104e904fda4_0_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102ef2e9550_0_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6" name="Google Shape;406;g102ef2e955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gcfa8415749_0_1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28" name="Google Shape;428;gcfa8415749_0_15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39" name="Google Shape;439;p1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2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0" name="Google Shape;470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7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79" name="Google Shape;479;p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cfa8415749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4" name="Google Shape;84;gcfa8415749_0_3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cfa841574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5" name="Google Shape;95;gcfa8415749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cfa8415749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5" name="Google Shape;125;gcfa8415749_0_2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2" name="Google Shape;132;p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104e44a3f65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2" name="Google Shape;162;g104e44a3f65_0_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cfa8415749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9" name="Google Shape;169;gcfa8415749_0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104e44a3f65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0" name="Google Shape;180;g104e44a3f65_0_4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9"/>
          <p:cNvSpPr/>
          <p:nvPr/>
        </p:nvSpPr>
        <p:spPr>
          <a:xfrm>
            <a:off x="-1590675" y="-430404"/>
            <a:ext cx="6391200" cy="6391200"/>
          </a:xfrm>
          <a:prstGeom prst="chord">
            <a:avLst>
              <a:gd fmla="val 14385217" name="adj1"/>
              <a:gd fmla="val 7208317" name="adj2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11;p29"/>
          <p:cNvSpPr/>
          <p:nvPr/>
        </p:nvSpPr>
        <p:spPr>
          <a:xfrm>
            <a:off x="449540" y="784173"/>
            <a:ext cx="539646" cy="134911"/>
          </a:xfrm>
          <a:custGeom>
            <a:rect b="b" l="l" r="r" t="t"/>
            <a:pathLst>
              <a:path extrusionOk="0" h="269823" w="1079292">
                <a:moveTo>
                  <a:pt x="134912" y="0"/>
                </a:moveTo>
                <a:cubicBezTo>
                  <a:pt x="60373" y="0"/>
                  <a:pt x="0" y="60373"/>
                  <a:pt x="0" y="134912"/>
                </a:cubicBezTo>
                <a:cubicBezTo>
                  <a:pt x="0" y="209450"/>
                  <a:pt x="60373" y="269823"/>
                  <a:pt x="134912" y="269823"/>
                </a:cubicBezTo>
                <a:cubicBezTo>
                  <a:pt x="209450" y="269823"/>
                  <a:pt x="269823" y="209450"/>
                  <a:pt x="269823" y="134912"/>
                </a:cubicBezTo>
                <a:cubicBezTo>
                  <a:pt x="269823" y="60373"/>
                  <a:pt x="209450" y="0"/>
                  <a:pt x="134912" y="0"/>
                </a:cubicBezTo>
                <a:close/>
                <a:moveTo>
                  <a:pt x="944381" y="0"/>
                </a:moveTo>
                <a:cubicBezTo>
                  <a:pt x="869842" y="0"/>
                  <a:pt x="809469" y="60373"/>
                  <a:pt x="809469" y="134912"/>
                </a:cubicBezTo>
                <a:cubicBezTo>
                  <a:pt x="809469" y="209450"/>
                  <a:pt x="869842" y="269823"/>
                  <a:pt x="944381" y="269823"/>
                </a:cubicBezTo>
                <a:cubicBezTo>
                  <a:pt x="1018919" y="269823"/>
                  <a:pt x="1079292" y="209450"/>
                  <a:pt x="1079292" y="134912"/>
                </a:cubicBezTo>
                <a:cubicBezTo>
                  <a:pt x="1079292" y="60373"/>
                  <a:pt x="1018919" y="0"/>
                  <a:pt x="944381" y="0"/>
                </a:cubicBezTo>
                <a:close/>
                <a:moveTo>
                  <a:pt x="539646" y="0"/>
                </a:moveTo>
                <a:cubicBezTo>
                  <a:pt x="465107" y="0"/>
                  <a:pt x="404735" y="60373"/>
                  <a:pt x="404735" y="134912"/>
                </a:cubicBezTo>
                <a:cubicBezTo>
                  <a:pt x="404735" y="209450"/>
                  <a:pt x="465107" y="269823"/>
                  <a:pt x="539646" y="269823"/>
                </a:cubicBezTo>
                <a:cubicBezTo>
                  <a:pt x="614185" y="269823"/>
                  <a:pt x="674558" y="209450"/>
                  <a:pt x="674558" y="134912"/>
                </a:cubicBezTo>
                <a:cubicBezTo>
                  <a:pt x="674558" y="60373"/>
                  <a:pt x="614185" y="0"/>
                  <a:pt x="539646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29"/>
          <p:cNvSpPr txBox="1"/>
          <p:nvPr>
            <p:ph type="ctrTitle"/>
          </p:nvPr>
        </p:nvSpPr>
        <p:spPr>
          <a:xfrm>
            <a:off x="514350" y="1838325"/>
            <a:ext cx="34974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13" name="Google Shape;13;p29"/>
          <p:cNvSpPr txBox="1"/>
          <p:nvPr>
            <p:ph idx="12" type="sldNum"/>
          </p:nvPr>
        </p:nvSpPr>
        <p:spPr>
          <a:xfrm>
            <a:off x="314625" y="4788300"/>
            <a:ext cx="5487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38"/>
          <p:cNvSpPr txBox="1"/>
          <p:nvPr>
            <p:ph idx="1" type="body"/>
          </p:nvPr>
        </p:nvSpPr>
        <p:spPr>
          <a:xfrm>
            <a:off x="516600" y="4406300"/>
            <a:ext cx="7772100" cy="30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SzPts val="1800"/>
              <a:buNone/>
              <a:defRPr sz="1800"/>
            </a:lvl1pPr>
          </a:lstStyle>
          <a:p/>
        </p:txBody>
      </p:sp>
      <p:sp>
        <p:nvSpPr>
          <p:cNvPr id="54" name="Google Shape;54;p38"/>
          <p:cNvSpPr txBox="1"/>
          <p:nvPr>
            <p:ph idx="12" type="sldNum"/>
          </p:nvPr>
        </p:nvSpPr>
        <p:spPr>
          <a:xfrm>
            <a:off x="8376075" y="4749850"/>
            <a:ext cx="548700" cy="18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3 columns">
  <p:cSld name="TITLE_AND_TWO_COLUMNS_1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0"/>
          <p:cNvSpPr txBox="1"/>
          <p:nvPr>
            <p:ph type="title"/>
          </p:nvPr>
        </p:nvSpPr>
        <p:spPr>
          <a:xfrm>
            <a:off x="516600" y="514350"/>
            <a:ext cx="6480000" cy="717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9pPr>
          </a:lstStyle>
          <a:p/>
        </p:txBody>
      </p:sp>
      <p:sp>
        <p:nvSpPr>
          <p:cNvPr id="16" name="Google Shape;16;p30"/>
          <p:cNvSpPr txBox="1"/>
          <p:nvPr>
            <p:ph idx="1" type="body"/>
          </p:nvPr>
        </p:nvSpPr>
        <p:spPr>
          <a:xfrm>
            <a:off x="516600" y="1967475"/>
            <a:ext cx="2108700" cy="25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indent="-330200" lvl="1" marL="91440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Char char="○"/>
              <a:defRPr/>
            </a:lvl2pPr>
            <a:lvl3pPr indent="-330200" lvl="2" marL="137160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Char char="■"/>
              <a:defRPr/>
            </a:lvl3pPr>
            <a:lvl4pPr indent="-330200" lvl="3" marL="182880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Char char="●"/>
              <a:defRPr/>
            </a:lvl4pPr>
            <a:lvl5pPr indent="-330200" lvl="4" marL="228600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Char char="○"/>
              <a:defRPr/>
            </a:lvl5pPr>
            <a:lvl6pPr indent="-330200" lvl="5" marL="274320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Char char="■"/>
              <a:defRPr/>
            </a:lvl6pPr>
            <a:lvl7pPr indent="-330200" lvl="6" marL="320040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Char char="●"/>
              <a:defRPr/>
            </a:lvl7pPr>
            <a:lvl8pPr indent="-330200" lvl="7" marL="365760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Char char="○"/>
              <a:defRPr/>
            </a:lvl8pPr>
            <a:lvl9pPr indent="-330200" lvl="8" marL="4114800" algn="l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SzPts val="1600"/>
              <a:buChar char="■"/>
              <a:defRPr/>
            </a:lvl9pPr>
          </a:lstStyle>
          <a:p/>
        </p:txBody>
      </p:sp>
      <p:sp>
        <p:nvSpPr>
          <p:cNvPr id="17" name="Google Shape;17;p30"/>
          <p:cNvSpPr txBox="1"/>
          <p:nvPr>
            <p:ph idx="2" type="body"/>
          </p:nvPr>
        </p:nvSpPr>
        <p:spPr>
          <a:xfrm>
            <a:off x="2846689" y="1967475"/>
            <a:ext cx="2108700" cy="25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indent="-330200" lvl="1" marL="91440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Char char="○"/>
              <a:defRPr/>
            </a:lvl2pPr>
            <a:lvl3pPr indent="-330200" lvl="2" marL="137160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Char char="■"/>
              <a:defRPr/>
            </a:lvl3pPr>
            <a:lvl4pPr indent="-330200" lvl="3" marL="182880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Char char="●"/>
              <a:defRPr/>
            </a:lvl4pPr>
            <a:lvl5pPr indent="-330200" lvl="4" marL="228600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Char char="○"/>
              <a:defRPr/>
            </a:lvl5pPr>
            <a:lvl6pPr indent="-330200" lvl="5" marL="274320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Char char="■"/>
              <a:defRPr/>
            </a:lvl6pPr>
            <a:lvl7pPr indent="-330200" lvl="6" marL="320040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Char char="●"/>
              <a:defRPr/>
            </a:lvl7pPr>
            <a:lvl8pPr indent="-330200" lvl="7" marL="365760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Char char="○"/>
              <a:defRPr/>
            </a:lvl8pPr>
            <a:lvl9pPr indent="-330200" lvl="8" marL="4114800" algn="l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SzPts val="1600"/>
              <a:buChar char="■"/>
              <a:defRPr/>
            </a:lvl9pPr>
          </a:lstStyle>
          <a:p/>
        </p:txBody>
      </p:sp>
      <p:sp>
        <p:nvSpPr>
          <p:cNvPr id="18" name="Google Shape;18;p30"/>
          <p:cNvSpPr txBox="1"/>
          <p:nvPr>
            <p:ph idx="3" type="body"/>
          </p:nvPr>
        </p:nvSpPr>
        <p:spPr>
          <a:xfrm>
            <a:off x="5176777" y="1967475"/>
            <a:ext cx="2108700" cy="25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indent="-330200" lvl="1" marL="91440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Char char="○"/>
              <a:defRPr/>
            </a:lvl2pPr>
            <a:lvl3pPr indent="-330200" lvl="2" marL="137160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Char char="■"/>
              <a:defRPr/>
            </a:lvl3pPr>
            <a:lvl4pPr indent="-330200" lvl="3" marL="182880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Char char="●"/>
              <a:defRPr/>
            </a:lvl4pPr>
            <a:lvl5pPr indent="-330200" lvl="4" marL="228600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Char char="○"/>
              <a:defRPr/>
            </a:lvl5pPr>
            <a:lvl6pPr indent="-330200" lvl="5" marL="274320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Char char="■"/>
              <a:defRPr/>
            </a:lvl6pPr>
            <a:lvl7pPr indent="-330200" lvl="6" marL="320040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Char char="●"/>
              <a:defRPr/>
            </a:lvl7pPr>
            <a:lvl8pPr indent="-330200" lvl="7" marL="365760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Char char="○"/>
              <a:defRPr/>
            </a:lvl8pPr>
            <a:lvl9pPr indent="-330200" lvl="8" marL="4114800" algn="l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SzPts val="1600"/>
              <a:buChar char="■"/>
              <a:defRPr/>
            </a:lvl9pPr>
          </a:lstStyle>
          <a:p/>
        </p:txBody>
      </p:sp>
      <p:sp>
        <p:nvSpPr>
          <p:cNvPr id="19" name="Google Shape;19;p30"/>
          <p:cNvSpPr txBox="1"/>
          <p:nvPr>
            <p:ph idx="12" type="sldNum"/>
          </p:nvPr>
        </p:nvSpPr>
        <p:spPr>
          <a:xfrm>
            <a:off x="8376075" y="4749850"/>
            <a:ext cx="548700" cy="18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1_1">
    <p:bg>
      <p:bgPr>
        <a:solidFill>
          <a:schemeClr val="accent1"/>
        </a:solid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1"/>
          <p:cNvSpPr txBox="1"/>
          <p:nvPr>
            <p:ph idx="1" type="body"/>
          </p:nvPr>
        </p:nvSpPr>
        <p:spPr>
          <a:xfrm>
            <a:off x="515525" y="2260775"/>
            <a:ext cx="4784400" cy="23469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4889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100"/>
              <a:buChar char="•"/>
              <a:defRPr b="1" sz="4100"/>
            </a:lvl1pPr>
            <a:lvl2pPr indent="-488950" lvl="1" marL="91440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4100"/>
              <a:buChar char="○"/>
              <a:defRPr b="1" sz="4100"/>
            </a:lvl2pPr>
            <a:lvl3pPr indent="-488950" lvl="2" marL="137160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4100"/>
              <a:buChar char="■"/>
              <a:defRPr b="1" sz="4100"/>
            </a:lvl3pPr>
            <a:lvl4pPr indent="-488950" lvl="3" marL="182880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4100"/>
              <a:buChar char="●"/>
              <a:defRPr b="1" sz="4100"/>
            </a:lvl4pPr>
            <a:lvl5pPr indent="-488950" lvl="4" marL="228600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4100"/>
              <a:buChar char="○"/>
              <a:defRPr b="1" sz="4100"/>
            </a:lvl5pPr>
            <a:lvl6pPr indent="-488950" lvl="5" marL="274320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4100"/>
              <a:buChar char="■"/>
              <a:defRPr b="1" sz="4100"/>
            </a:lvl6pPr>
            <a:lvl7pPr indent="-488950" lvl="6" marL="320040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4100"/>
              <a:buChar char="●"/>
              <a:defRPr b="1" sz="4100"/>
            </a:lvl7pPr>
            <a:lvl8pPr indent="-488950" lvl="7" marL="365760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4100"/>
              <a:buChar char="○"/>
              <a:defRPr b="1" sz="4100"/>
            </a:lvl8pPr>
            <a:lvl9pPr indent="-488950" lvl="8" marL="4114800" algn="l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SzPts val="4100"/>
              <a:buChar char="■"/>
              <a:defRPr b="1" sz="4100"/>
            </a:lvl9pPr>
          </a:lstStyle>
          <a:p/>
        </p:txBody>
      </p:sp>
      <p:sp>
        <p:nvSpPr>
          <p:cNvPr id="22" name="Google Shape;22;p31"/>
          <p:cNvSpPr txBox="1"/>
          <p:nvPr>
            <p:ph idx="12" type="sldNum"/>
          </p:nvPr>
        </p:nvSpPr>
        <p:spPr>
          <a:xfrm>
            <a:off x="8376075" y="4749850"/>
            <a:ext cx="548700" cy="18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3" name="Google Shape;23;p31"/>
          <p:cNvSpPr/>
          <p:nvPr/>
        </p:nvSpPr>
        <p:spPr>
          <a:xfrm>
            <a:off x="515532" y="604394"/>
            <a:ext cx="537342" cy="539750"/>
          </a:xfrm>
          <a:custGeom>
            <a:rect b="b" l="l" r="r" t="t"/>
            <a:pathLst>
              <a:path extrusionOk="0" h="6350000" w="6321665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45725" lIns="45725" spcFirstLastPara="1" rIns="45725" wrap="square" tIns="457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31"/>
          <p:cNvSpPr/>
          <p:nvPr/>
        </p:nvSpPr>
        <p:spPr>
          <a:xfrm>
            <a:off x="6549307" y="869192"/>
            <a:ext cx="1810639" cy="1810639"/>
          </a:xfrm>
          <a:custGeom>
            <a:rect b="b" l="l" r="r" t="t"/>
            <a:pathLst>
              <a:path extrusionOk="0" h="1708150" w="1708150">
                <a:moveTo>
                  <a:pt x="853440" y="1708150"/>
                </a:moveTo>
                <a:cubicBezTo>
                  <a:pt x="383540" y="1708150"/>
                  <a:pt x="0" y="1324610"/>
                  <a:pt x="0" y="853440"/>
                </a:cubicBezTo>
                <a:cubicBezTo>
                  <a:pt x="0" y="383540"/>
                  <a:pt x="383540" y="0"/>
                  <a:pt x="853440" y="0"/>
                </a:cubicBezTo>
                <a:cubicBezTo>
                  <a:pt x="1324610" y="0"/>
                  <a:pt x="1706880" y="383540"/>
                  <a:pt x="1706880" y="853440"/>
                </a:cubicBezTo>
                <a:cubicBezTo>
                  <a:pt x="1708150" y="1324610"/>
                  <a:pt x="1324610" y="1708150"/>
                  <a:pt x="853440" y="1708150"/>
                </a:cubicBezTo>
                <a:close/>
                <a:moveTo>
                  <a:pt x="853440" y="469900"/>
                </a:moveTo>
                <a:cubicBezTo>
                  <a:pt x="642620" y="469900"/>
                  <a:pt x="469900" y="642620"/>
                  <a:pt x="469900" y="853440"/>
                </a:cubicBezTo>
                <a:cubicBezTo>
                  <a:pt x="469900" y="1064260"/>
                  <a:pt x="642620" y="1236980"/>
                  <a:pt x="853440" y="1236980"/>
                </a:cubicBezTo>
                <a:cubicBezTo>
                  <a:pt x="1064260" y="1236980"/>
                  <a:pt x="1236980" y="1064260"/>
                  <a:pt x="1236980" y="853440"/>
                </a:cubicBezTo>
                <a:cubicBezTo>
                  <a:pt x="1236980" y="642620"/>
                  <a:pt x="1065530" y="469900"/>
                  <a:pt x="853440" y="46990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25" lIns="45725" spcFirstLastPara="1" rIns="45725" wrap="square" tIns="457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31"/>
          <p:cNvSpPr/>
          <p:nvPr/>
        </p:nvSpPr>
        <p:spPr>
          <a:xfrm>
            <a:off x="5817581" y="2205888"/>
            <a:ext cx="1467171" cy="734205"/>
          </a:xfrm>
          <a:custGeom>
            <a:rect b="b" l="l" r="r" t="t"/>
            <a:pathLst>
              <a:path extrusionOk="0" h="1468410" w="2934342">
                <a:moveTo>
                  <a:pt x="2934342" y="0"/>
                </a:moveTo>
                <a:cubicBezTo>
                  <a:pt x="2934342" y="811099"/>
                  <a:pt x="2277030" y="1468411"/>
                  <a:pt x="1465931" y="1468411"/>
                </a:cubicBezTo>
                <a:cubicBezTo>
                  <a:pt x="654832" y="1468411"/>
                  <a:pt x="0" y="811099"/>
                  <a:pt x="0" y="0"/>
                </a:cubicBezTo>
                <a:lnTo>
                  <a:pt x="2934342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26;p31"/>
          <p:cNvSpPr/>
          <p:nvPr/>
        </p:nvSpPr>
        <p:spPr>
          <a:xfrm>
            <a:off x="697262" y="806038"/>
            <a:ext cx="173875" cy="136473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lt2"/>
                </a:solidFill>
                <a:latin typeface="Georgia"/>
              </a:rPr>
              <a:t>”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2"/>
          <p:cNvSpPr txBox="1"/>
          <p:nvPr>
            <p:ph idx="12" type="sldNum"/>
          </p:nvPr>
        </p:nvSpPr>
        <p:spPr>
          <a:xfrm>
            <a:off x="8376075" y="4749850"/>
            <a:ext cx="548700" cy="18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33"/>
          <p:cNvSpPr txBox="1"/>
          <p:nvPr>
            <p:ph type="title"/>
          </p:nvPr>
        </p:nvSpPr>
        <p:spPr>
          <a:xfrm>
            <a:off x="516600" y="514350"/>
            <a:ext cx="6480000" cy="717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9pPr>
          </a:lstStyle>
          <a:p/>
        </p:txBody>
      </p:sp>
      <p:sp>
        <p:nvSpPr>
          <p:cNvPr id="31" name="Google Shape;31;p33"/>
          <p:cNvSpPr txBox="1"/>
          <p:nvPr>
            <p:ph idx="12" type="sldNum"/>
          </p:nvPr>
        </p:nvSpPr>
        <p:spPr>
          <a:xfrm>
            <a:off x="8376075" y="4749850"/>
            <a:ext cx="548700" cy="18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">
  <p:cSld name="TITLE_1">
    <p:bg>
      <p:bgPr>
        <a:solidFill>
          <a:schemeClr val="dk1"/>
        </a:solidFill>
      </p:bgPr>
    </p:bg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34"/>
          <p:cNvSpPr/>
          <p:nvPr/>
        </p:nvSpPr>
        <p:spPr>
          <a:xfrm>
            <a:off x="100" y="0"/>
            <a:ext cx="9144000" cy="5151300"/>
          </a:xfrm>
          <a:prstGeom prst="rect">
            <a:avLst/>
          </a:prstGeom>
          <a:solidFill>
            <a:srgbClr val="363739">
              <a:alpha val="70588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34"/>
          <p:cNvSpPr txBox="1"/>
          <p:nvPr>
            <p:ph idx="12" type="sldNum"/>
          </p:nvPr>
        </p:nvSpPr>
        <p:spPr>
          <a:xfrm>
            <a:off x="8532425" y="4618200"/>
            <a:ext cx="611400" cy="525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5" name="Google Shape;35;p34"/>
          <p:cNvSpPr txBox="1"/>
          <p:nvPr>
            <p:ph type="ctrTitle"/>
          </p:nvPr>
        </p:nvSpPr>
        <p:spPr>
          <a:xfrm>
            <a:off x="514350" y="2263175"/>
            <a:ext cx="55572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100"/>
              <a:buNone/>
              <a:defRPr>
                <a:solidFill>
                  <a:schemeClr val="accent1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1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1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1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1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1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1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1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1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36" name="Google Shape;36;p34"/>
          <p:cNvSpPr txBox="1"/>
          <p:nvPr>
            <p:ph idx="1" type="subTitle"/>
          </p:nvPr>
        </p:nvSpPr>
        <p:spPr>
          <a:xfrm>
            <a:off x="514350" y="2894375"/>
            <a:ext cx="5557200" cy="27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>
                <a:solidFill>
                  <a:schemeClr val="lt2"/>
                </a:solidFill>
              </a:defRPr>
            </a:lvl1pPr>
            <a:lvl2pPr lvl="1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sz="3000">
                <a:solidFill>
                  <a:schemeClr val="lt2"/>
                </a:solidFill>
              </a:defRPr>
            </a:lvl2pPr>
            <a:lvl3pPr lvl="2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sz="3000">
                <a:solidFill>
                  <a:schemeClr val="lt2"/>
                </a:solidFill>
              </a:defRPr>
            </a:lvl3pPr>
            <a:lvl4pPr lvl="3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sz="3000">
                <a:solidFill>
                  <a:schemeClr val="lt2"/>
                </a:solidFill>
              </a:defRPr>
            </a:lvl4pPr>
            <a:lvl5pPr lvl="4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sz="3000">
                <a:solidFill>
                  <a:schemeClr val="lt2"/>
                </a:solidFill>
              </a:defRPr>
            </a:lvl5pPr>
            <a:lvl6pPr lvl="5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sz="3000">
                <a:solidFill>
                  <a:schemeClr val="lt2"/>
                </a:solidFill>
              </a:defRPr>
            </a:lvl6pPr>
            <a:lvl7pPr lvl="6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sz="3000">
                <a:solidFill>
                  <a:schemeClr val="lt2"/>
                </a:solidFill>
              </a:defRPr>
            </a:lvl7pPr>
            <a:lvl8pPr lvl="7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sz="3000">
                <a:solidFill>
                  <a:schemeClr val="lt2"/>
                </a:solidFill>
              </a:defRPr>
            </a:lvl8pPr>
            <a:lvl9pPr lvl="8" algn="l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3000"/>
              <a:buNone/>
              <a:defRPr sz="3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37" name="Google Shape;37;p34"/>
          <p:cNvSpPr/>
          <p:nvPr/>
        </p:nvSpPr>
        <p:spPr>
          <a:xfrm>
            <a:off x="342900" y="361950"/>
            <a:ext cx="539646" cy="134911"/>
          </a:xfrm>
          <a:custGeom>
            <a:rect b="b" l="l" r="r" t="t"/>
            <a:pathLst>
              <a:path extrusionOk="0" h="269823" w="1079292">
                <a:moveTo>
                  <a:pt x="134912" y="0"/>
                </a:moveTo>
                <a:cubicBezTo>
                  <a:pt x="60373" y="0"/>
                  <a:pt x="0" y="60373"/>
                  <a:pt x="0" y="134912"/>
                </a:cubicBezTo>
                <a:cubicBezTo>
                  <a:pt x="0" y="209450"/>
                  <a:pt x="60373" y="269823"/>
                  <a:pt x="134912" y="269823"/>
                </a:cubicBezTo>
                <a:cubicBezTo>
                  <a:pt x="209450" y="269823"/>
                  <a:pt x="269823" y="209450"/>
                  <a:pt x="269823" y="134912"/>
                </a:cubicBezTo>
                <a:cubicBezTo>
                  <a:pt x="269823" y="60373"/>
                  <a:pt x="209450" y="0"/>
                  <a:pt x="134912" y="0"/>
                </a:cubicBezTo>
                <a:close/>
                <a:moveTo>
                  <a:pt x="944381" y="0"/>
                </a:moveTo>
                <a:cubicBezTo>
                  <a:pt x="869842" y="0"/>
                  <a:pt x="809469" y="60373"/>
                  <a:pt x="809469" y="134912"/>
                </a:cubicBezTo>
                <a:cubicBezTo>
                  <a:pt x="809469" y="209450"/>
                  <a:pt x="869842" y="269823"/>
                  <a:pt x="944381" y="269823"/>
                </a:cubicBezTo>
                <a:cubicBezTo>
                  <a:pt x="1018919" y="269823"/>
                  <a:pt x="1079292" y="209450"/>
                  <a:pt x="1079292" y="134912"/>
                </a:cubicBezTo>
                <a:cubicBezTo>
                  <a:pt x="1079292" y="60373"/>
                  <a:pt x="1018919" y="0"/>
                  <a:pt x="944381" y="0"/>
                </a:cubicBezTo>
                <a:close/>
                <a:moveTo>
                  <a:pt x="539646" y="0"/>
                </a:moveTo>
                <a:cubicBezTo>
                  <a:pt x="465107" y="0"/>
                  <a:pt x="404735" y="60373"/>
                  <a:pt x="404735" y="134912"/>
                </a:cubicBezTo>
                <a:cubicBezTo>
                  <a:pt x="404735" y="209450"/>
                  <a:pt x="465107" y="269823"/>
                  <a:pt x="539646" y="269823"/>
                </a:cubicBezTo>
                <a:cubicBezTo>
                  <a:pt x="614185" y="269823"/>
                  <a:pt x="674558" y="209450"/>
                  <a:pt x="674558" y="134912"/>
                </a:cubicBezTo>
                <a:cubicBezTo>
                  <a:pt x="674558" y="60373"/>
                  <a:pt x="614185" y="0"/>
                  <a:pt x="539646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subtitle">
  <p:cSld name="TITLE_ONLY_1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35"/>
          <p:cNvSpPr txBox="1"/>
          <p:nvPr>
            <p:ph type="title"/>
          </p:nvPr>
        </p:nvSpPr>
        <p:spPr>
          <a:xfrm>
            <a:off x="516600" y="1655400"/>
            <a:ext cx="3679200" cy="1411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9pPr>
          </a:lstStyle>
          <a:p/>
        </p:txBody>
      </p:sp>
      <p:sp>
        <p:nvSpPr>
          <p:cNvPr id="40" name="Google Shape;40;p35"/>
          <p:cNvSpPr txBox="1"/>
          <p:nvPr>
            <p:ph idx="12" type="sldNum"/>
          </p:nvPr>
        </p:nvSpPr>
        <p:spPr>
          <a:xfrm>
            <a:off x="8376075" y="4749850"/>
            <a:ext cx="548700" cy="18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1" name="Google Shape;41;p35"/>
          <p:cNvSpPr/>
          <p:nvPr/>
        </p:nvSpPr>
        <p:spPr>
          <a:xfrm>
            <a:off x="244527" y="379439"/>
            <a:ext cx="539646" cy="134912"/>
          </a:xfrm>
          <a:custGeom>
            <a:rect b="b" l="l" r="r" t="t"/>
            <a:pathLst>
              <a:path extrusionOk="0" h="269823" w="1079292">
                <a:moveTo>
                  <a:pt x="134912" y="0"/>
                </a:moveTo>
                <a:cubicBezTo>
                  <a:pt x="60373" y="0"/>
                  <a:pt x="0" y="60373"/>
                  <a:pt x="0" y="134912"/>
                </a:cubicBezTo>
                <a:cubicBezTo>
                  <a:pt x="0" y="209450"/>
                  <a:pt x="60373" y="269823"/>
                  <a:pt x="134912" y="269823"/>
                </a:cubicBezTo>
                <a:cubicBezTo>
                  <a:pt x="209450" y="269823"/>
                  <a:pt x="269823" y="209450"/>
                  <a:pt x="269823" y="134912"/>
                </a:cubicBezTo>
                <a:cubicBezTo>
                  <a:pt x="269823" y="60373"/>
                  <a:pt x="209450" y="0"/>
                  <a:pt x="134912" y="0"/>
                </a:cubicBezTo>
                <a:close/>
                <a:moveTo>
                  <a:pt x="944381" y="0"/>
                </a:moveTo>
                <a:cubicBezTo>
                  <a:pt x="869842" y="0"/>
                  <a:pt x="809469" y="60373"/>
                  <a:pt x="809469" y="134912"/>
                </a:cubicBezTo>
                <a:cubicBezTo>
                  <a:pt x="809469" y="209450"/>
                  <a:pt x="869842" y="269823"/>
                  <a:pt x="944381" y="269823"/>
                </a:cubicBezTo>
                <a:cubicBezTo>
                  <a:pt x="1018919" y="269823"/>
                  <a:pt x="1079292" y="209450"/>
                  <a:pt x="1079292" y="134912"/>
                </a:cubicBezTo>
                <a:cubicBezTo>
                  <a:pt x="1079292" y="60373"/>
                  <a:pt x="1018919" y="0"/>
                  <a:pt x="944381" y="0"/>
                </a:cubicBezTo>
                <a:close/>
                <a:moveTo>
                  <a:pt x="539646" y="0"/>
                </a:moveTo>
                <a:cubicBezTo>
                  <a:pt x="465107" y="0"/>
                  <a:pt x="404735" y="60373"/>
                  <a:pt x="404735" y="134912"/>
                </a:cubicBezTo>
                <a:cubicBezTo>
                  <a:pt x="404735" y="209450"/>
                  <a:pt x="465107" y="269823"/>
                  <a:pt x="539646" y="269823"/>
                </a:cubicBezTo>
                <a:cubicBezTo>
                  <a:pt x="614185" y="269823"/>
                  <a:pt x="674558" y="209450"/>
                  <a:pt x="674558" y="134912"/>
                </a:cubicBezTo>
                <a:cubicBezTo>
                  <a:pt x="674558" y="60373"/>
                  <a:pt x="614185" y="0"/>
                  <a:pt x="539646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" name="Google Shape;42;p35"/>
          <p:cNvSpPr txBox="1"/>
          <p:nvPr>
            <p:ph idx="1" type="subTitle"/>
          </p:nvPr>
        </p:nvSpPr>
        <p:spPr>
          <a:xfrm>
            <a:off x="516600" y="3066900"/>
            <a:ext cx="3679200" cy="26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Barlow Medium"/>
              <a:buNone/>
              <a:defRPr>
                <a:latin typeface="Barlow Medium"/>
                <a:ea typeface="Barlow Medium"/>
                <a:cs typeface="Barlow Medium"/>
                <a:sym typeface="Barlow Medium"/>
              </a:defRPr>
            </a:lvl1pPr>
            <a:lvl2pPr lvl="1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Font typeface="Barlow Medium"/>
              <a:buNone/>
              <a:defRPr>
                <a:latin typeface="Barlow Medium"/>
                <a:ea typeface="Barlow Medium"/>
                <a:cs typeface="Barlow Medium"/>
                <a:sym typeface="Barlow Medium"/>
              </a:defRPr>
            </a:lvl2pPr>
            <a:lvl3pPr lvl="2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Font typeface="Barlow Medium"/>
              <a:buNone/>
              <a:defRPr>
                <a:latin typeface="Barlow Medium"/>
                <a:ea typeface="Barlow Medium"/>
                <a:cs typeface="Barlow Medium"/>
                <a:sym typeface="Barlow Medium"/>
              </a:defRPr>
            </a:lvl3pPr>
            <a:lvl4pPr lvl="3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Font typeface="Barlow Medium"/>
              <a:buNone/>
              <a:defRPr>
                <a:latin typeface="Barlow Medium"/>
                <a:ea typeface="Barlow Medium"/>
                <a:cs typeface="Barlow Medium"/>
                <a:sym typeface="Barlow Medium"/>
              </a:defRPr>
            </a:lvl4pPr>
            <a:lvl5pPr lvl="4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Font typeface="Barlow Medium"/>
              <a:buNone/>
              <a:defRPr>
                <a:latin typeface="Barlow Medium"/>
                <a:ea typeface="Barlow Medium"/>
                <a:cs typeface="Barlow Medium"/>
                <a:sym typeface="Barlow Medium"/>
              </a:defRPr>
            </a:lvl5pPr>
            <a:lvl6pPr lvl="5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Font typeface="Barlow Medium"/>
              <a:buNone/>
              <a:defRPr>
                <a:latin typeface="Barlow Medium"/>
                <a:ea typeface="Barlow Medium"/>
                <a:cs typeface="Barlow Medium"/>
                <a:sym typeface="Barlow Medium"/>
              </a:defRPr>
            </a:lvl6pPr>
            <a:lvl7pPr lvl="6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Font typeface="Barlow Medium"/>
              <a:buNone/>
              <a:defRPr>
                <a:latin typeface="Barlow Medium"/>
                <a:ea typeface="Barlow Medium"/>
                <a:cs typeface="Barlow Medium"/>
                <a:sym typeface="Barlow Medium"/>
              </a:defRPr>
            </a:lvl7pPr>
            <a:lvl8pPr lvl="7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Font typeface="Barlow Medium"/>
              <a:buNone/>
              <a:defRPr>
                <a:latin typeface="Barlow Medium"/>
                <a:ea typeface="Barlow Medium"/>
                <a:cs typeface="Barlow Medium"/>
                <a:sym typeface="Barlow Medium"/>
              </a:defRPr>
            </a:lvl8pPr>
            <a:lvl9pPr lvl="8" algn="l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SzPts val="1600"/>
              <a:buFont typeface="Barlow Medium"/>
              <a:buNone/>
              <a:defRPr>
                <a:latin typeface="Barlow Medium"/>
                <a:ea typeface="Barlow Medium"/>
                <a:cs typeface="Barlow Medium"/>
                <a:sym typeface="Barlow Medium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2 columns" type="twoColTx">
  <p:cSld name="TITLE_AND_TWO_COLUMNS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36"/>
          <p:cNvSpPr txBox="1"/>
          <p:nvPr>
            <p:ph type="title"/>
          </p:nvPr>
        </p:nvSpPr>
        <p:spPr>
          <a:xfrm>
            <a:off x="516600" y="514350"/>
            <a:ext cx="6480000" cy="717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9pPr>
          </a:lstStyle>
          <a:p/>
        </p:txBody>
      </p:sp>
      <p:sp>
        <p:nvSpPr>
          <p:cNvPr id="45" name="Google Shape;45;p36"/>
          <p:cNvSpPr txBox="1"/>
          <p:nvPr>
            <p:ph idx="1" type="body"/>
          </p:nvPr>
        </p:nvSpPr>
        <p:spPr>
          <a:xfrm>
            <a:off x="516600" y="1967475"/>
            <a:ext cx="3162600" cy="249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indent="-330200" lvl="1" marL="91440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Char char="○"/>
              <a:defRPr/>
            </a:lvl2pPr>
            <a:lvl3pPr indent="-330200" lvl="2" marL="137160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Char char="■"/>
              <a:defRPr/>
            </a:lvl3pPr>
            <a:lvl4pPr indent="-330200" lvl="3" marL="182880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Char char="●"/>
              <a:defRPr/>
            </a:lvl4pPr>
            <a:lvl5pPr indent="-330200" lvl="4" marL="228600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Char char="○"/>
              <a:defRPr/>
            </a:lvl5pPr>
            <a:lvl6pPr indent="-330200" lvl="5" marL="274320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Char char="■"/>
              <a:defRPr/>
            </a:lvl6pPr>
            <a:lvl7pPr indent="-330200" lvl="6" marL="320040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Char char="●"/>
              <a:defRPr/>
            </a:lvl7pPr>
            <a:lvl8pPr indent="-330200" lvl="7" marL="365760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Char char="○"/>
              <a:defRPr/>
            </a:lvl8pPr>
            <a:lvl9pPr indent="-330200" lvl="8" marL="4114800" algn="l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SzPts val="1600"/>
              <a:buChar char="■"/>
              <a:defRPr/>
            </a:lvl9pPr>
          </a:lstStyle>
          <a:p/>
        </p:txBody>
      </p:sp>
      <p:sp>
        <p:nvSpPr>
          <p:cNvPr id="46" name="Google Shape;46;p36"/>
          <p:cNvSpPr txBox="1"/>
          <p:nvPr>
            <p:ph idx="2" type="body"/>
          </p:nvPr>
        </p:nvSpPr>
        <p:spPr>
          <a:xfrm>
            <a:off x="4122876" y="1967475"/>
            <a:ext cx="3162600" cy="249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indent="-330200" lvl="1" marL="91440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Char char="○"/>
              <a:defRPr/>
            </a:lvl2pPr>
            <a:lvl3pPr indent="-330200" lvl="2" marL="137160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Char char="■"/>
              <a:defRPr/>
            </a:lvl3pPr>
            <a:lvl4pPr indent="-330200" lvl="3" marL="182880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Char char="●"/>
              <a:defRPr/>
            </a:lvl4pPr>
            <a:lvl5pPr indent="-330200" lvl="4" marL="228600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Char char="○"/>
              <a:defRPr/>
            </a:lvl5pPr>
            <a:lvl6pPr indent="-330200" lvl="5" marL="274320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Char char="■"/>
              <a:defRPr/>
            </a:lvl6pPr>
            <a:lvl7pPr indent="-330200" lvl="6" marL="320040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Char char="●"/>
              <a:defRPr/>
            </a:lvl7pPr>
            <a:lvl8pPr indent="-330200" lvl="7" marL="365760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Char char="○"/>
              <a:defRPr/>
            </a:lvl8pPr>
            <a:lvl9pPr indent="-330200" lvl="8" marL="4114800" algn="l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SzPts val="1600"/>
              <a:buChar char="■"/>
              <a:defRPr/>
            </a:lvl9pPr>
          </a:lstStyle>
          <a:p/>
        </p:txBody>
      </p:sp>
      <p:sp>
        <p:nvSpPr>
          <p:cNvPr id="47" name="Google Shape;47;p36"/>
          <p:cNvSpPr txBox="1"/>
          <p:nvPr>
            <p:ph idx="12" type="sldNum"/>
          </p:nvPr>
        </p:nvSpPr>
        <p:spPr>
          <a:xfrm>
            <a:off x="8376075" y="4749850"/>
            <a:ext cx="548700" cy="18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1 column" type="tx">
  <p:cSld name="TITLE_AND_BODY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37"/>
          <p:cNvSpPr txBox="1"/>
          <p:nvPr>
            <p:ph type="title"/>
          </p:nvPr>
        </p:nvSpPr>
        <p:spPr>
          <a:xfrm>
            <a:off x="516600" y="514350"/>
            <a:ext cx="6480000" cy="717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9pPr>
          </a:lstStyle>
          <a:p/>
        </p:txBody>
      </p:sp>
      <p:sp>
        <p:nvSpPr>
          <p:cNvPr id="50" name="Google Shape;50;p37"/>
          <p:cNvSpPr txBox="1"/>
          <p:nvPr>
            <p:ph idx="1" type="body"/>
          </p:nvPr>
        </p:nvSpPr>
        <p:spPr>
          <a:xfrm>
            <a:off x="516600" y="1967475"/>
            <a:ext cx="6768900" cy="242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indent="-330200" lvl="1" marL="91440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Char char="○"/>
              <a:defRPr/>
            </a:lvl2pPr>
            <a:lvl3pPr indent="-330200" lvl="2" marL="137160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Char char="■"/>
              <a:defRPr/>
            </a:lvl3pPr>
            <a:lvl4pPr indent="-330200" lvl="3" marL="182880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Char char="●"/>
              <a:defRPr/>
            </a:lvl4pPr>
            <a:lvl5pPr indent="-330200" lvl="4" marL="228600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Char char="○"/>
              <a:defRPr/>
            </a:lvl5pPr>
            <a:lvl6pPr indent="-330200" lvl="5" marL="274320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Char char="■"/>
              <a:defRPr/>
            </a:lvl6pPr>
            <a:lvl7pPr indent="-330200" lvl="6" marL="320040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Char char="●"/>
              <a:defRPr/>
            </a:lvl7pPr>
            <a:lvl8pPr indent="-330200" lvl="7" marL="365760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Char char="○"/>
              <a:defRPr/>
            </a:lvl8pPr>
            <a:lvl9pPr indent="-330200" lvl="8" marL="4114800" algn="l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SzPts val="1600"/>
              <a:buChar char="■"/>
              <a:defRPr/>
            </a:lvl9pPr>
          </a:lstStyle>
          <a:p/>
        </p:txBody>
      </p:sp>
      <p:sp>
        <p:nvSpPr>
          <p:cNvPr id="51" name="Google Shape;51;p37"/>
          <p:cNvSpPr txBox="1"/>
          <p:nvPr>
            <p:ph idx="12" type="sldNum"/>
          </p:nvPr>
        </p:nvSpPr>
        <p:spPr>
          <a:xfrm>
            <a:off x="8376075" y="4749850"/>
            <a:ext cx="548700" cy="18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theme" Target="../theme/theme2.xml"/><Relationship Id="rId10" Type="http://schemas.openxmlformats.org/officeDocument/2006/relationships/slideLayout" Target="../slideLayouts/slideLayout10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">
    <p:bg>
      <p:bgPr>
        <a:solidFill>
          <a:schemeClr val="lt2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8"/>
          <p:cNvSpPr txBox="1"/>
          <p:nvPr>
            <p:ph type="title"/>
          </p:nvPr>
        </p:nvSpPr>
        <p:spPr>
          <a:xfrm>
            <a:off x="516600" y="514350"/>
            <a:ext cx="6480000" cy="717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Barlow"/>
              <a:buNone/>
              <a:defRPr b="1" i="0" sz="4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Barlow"/>
              <a:buNone/>
              <a:defRPr b="1" i="0" sz="4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Barlow"/>
              <a:buNone/>
              <a:defRPr b="1" i="0" sz="4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Barlow"/>
              <a:buNone/>
              <a:defRPr b="1" i="0" sz="4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Barlow"/>
              <a:buNone/>
              <a:defRPr b="1" i="0" sz="4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Barlow"/>
              <a:buNone/>
              <a:defRPr b="1" i="0" sz="4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Barlow"/>
              <a:buNone/>
              <a:defRPr b="1" i="0" sz="4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Barlow"/>
              <a:buNone/>
              <a:defRPr b="1" i="0" sz="4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Barlow"/>
              <a:buNone/>
              <a:defRPr b="1" i="0" sz="4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/>
        </p:txBody>
      </p:sp>
      <p:sp>
        <p:nvSpPr>
          <p:cNvPr id="7" name="Google Shape;7;p28"/>
          <p:cNvSpPr txBox="1"/>
          <p:nvPr>
            <p:ph idx="1" type="body"/>
          </p:nvPr>
        </p:nvSpPr>
        <p:spPr>
          <a:xfrm>
            <a:off x="516600" y="1967475"/>
            <a:ext cx="6768900" cy="242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Barlow"/>
              <a:buChar char="•"/>
              <a:defRPr b="0" i="0" sz="16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indent="-330200" lvl="1" marL="914400" marR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Barlow"/>
              <a:buChar char="○"/>
              <a:defRPr b="0" i="0" sz="16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indent="-330200" lvl="2" marL="1371600" marR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Barlow"/>
              <a:buChar char="■"/>
              <a:defRPr b="0" i="0" sz="16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indent="-330200" lvl="3" marL="1828800" marR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Barlow"/>
              <a:buChar char="●"/>
              <a:defRPr b="0" i="0" sz="16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indent="-330200" lvl="4" marL="2286000" marR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Barlow"/>
              <a:buChar char="○"/>
              <a:defRPr b="0" i="0" sz="16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indent="-330200" lvl="5" marL="2743200" marR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Barlow"/>
              <a:buChar char="■"/>
              <a:defRPr b="0" i="0" sz="16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indent="-330200" lvl="6" marL="3200400" marR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Barlow"/>
              <a:buChar char="●"/>
              <a:defRPr b="0" i="0" sz="16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indent="-330200" lvl="7" marL="3657600" marR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Barlow"/>
              <a:buChar char="○"/>
              <a:defRPr b="0" i="0" sz="16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indent="-330200" lvl="8" marL="4114800" marR="0" rtl="0" algn="l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1600"/>
              <a:buFont typeface="Barlow"/>
              <a:buChar char="■"/>
              <a:defRPr b="0" i="0" sz="16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/>
        </p:txBody>
      </p:sp>
      <p:sp>
        <p:nvSpPr>
          <p:cNvPr id="8" name="Google Shape;8;p28"/>
          <p:cNvSpPr txBox="1"/>
          <p:nvPr>
            <p:ph idx="12" type="sldNum"/>
          </p:nvPr>
        </p:nvSpPr>
        <p:spPr>
          <a:xfrm>
            <a:off x="8376075" y="4749850"/>
            <a:ext cx="548700" cy="18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1" i="0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>
    <p:fade thruBlk="1"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8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0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9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2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4.gif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6.png"/><Relationship Id="rId4" Type="http://schemas.openxmlformats.org/officeDocument/2006/relationships/image" Target="../media/image5.jp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8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www.dictionary.com/browse/pejorative" TargetMode="External"/><Relationship Id="rId4" Type="http://schemas.openxmlformats.org/officeDocument/2006/relationships/hyperlink" Target="https://www.dictionary.com/browse/pejorative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gif"/><Relationship Id="rId4" Type="http://schemas.openxmlformats.org/officeDocument/2006/relationships/image" Target="../media/image15.jpg"/><Relationship Id="rId5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"/>
          <p:cNvSpPr txBox="1"/>
          <p:nvPr>
            <p:ph type="ctrTitle"/>
          </p:nvPr>
        </p:nvSpPr>
        <p:spPr>
          <a:xfrm>
            <a:off x="514350" y="1838325"/>
            <a:ext cx="34974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n"/>
              <a:t>Reddit Shaming Karens</a:t>
            </a:r>
            <a:endParaRPr/>
          </a:p>
        </p:txBody>
      </p:sp>
      <p:sp>
        <p:nvSpPr>
          <p:cNvPr id="60" name="Google Shape;60;p1"/>
          <p:cNvSpPr txBox="1"/>
          <p:nvPr/>
        </p:nvSpPr>
        <p:spPr>
          <a:xfrm>
            <a:off x="314628" y="4788300"/>
            <a:ext cx="399600" cy="16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501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01</a:t>
            </a:r>
            <a:endParaRPr b="0" i="0" sz="7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1" name="Google Shape;61;p1"/>
          <p:cNvPicPr preferRelativeResize="0"/>
          <p:nvPr/>
        </p:nvPicPr>
        <p:blipFill rotWithShape="1">
          <a:blip r:embed="rId3">
            <a:alphaModFix/>
          </a:blip>
          <a:srcRect b="0" l="11240" r="11240" t="0"/>
          <a:stretch/>
        </p:blipFill>
        <p:spPr>
          <a:xfrm>
            <a:off x="5647350" y="796975"/>
            <a:ext cx="2718750" cy="3507175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"/>
          <p:cNvSpPr/>
          <p:nvPr/>
        </p:nvSpPr>
        <p:spPr>
          <a:xfrm rot="-6250509">
            <a:off x="5125025" y="3437750"/>
            <a:ext cx="1219764" cy="1219760"/>
          </a:xfrm>
          <a:custGeom>
            <a:rect b="b" l="l" r="r" t="t"/>
            <a:pathLst>
              <a:path extrusionOk="0" h="2438393" w="2438400">
                <a:moveTo>
                  <a:pt x="2438400" y="1085807"/>
                </a:moveTo>
                <a:lnTo>
                  <a:pt x="2438400" y="1085807"/>
                </a:lnTo>
                <a:lnTo>
                  <a:pt x="2438400" y="0"/>
                </a:lnTo>
                <a:lnTo>
                  <a:pt x="2438400" y="0"/>
                </a:lnTo>
                <a:cubicBezTo>
                  <a:pt x="1091702" y="0"/>
                  <a:pt x="0" y="1091696"/>
                  <a:pt x="0" y="2438394"/>
                </a:cubicBezTo>
                <a:lnTo>
                  <a:pt x="1085820" y="2438394"/>
                </a:lnTo>
                <a:cubicBezTo>
                  <a:pt x="1085820" y="1691384"/>
                  <a:pt x="1691396" y="1085807"/>
                  <a:pt x="2438400" y="1085807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Google Shape;63;p1"/>
          <p:cNvSpPr/>
          <p:nvPr/>
        </p:nvSpPr>
        <p:spPr>
          <a:xfrm rot="-7340363">
            <a:off x="7712045" y="522430"/>
            <a:ext cx="1400407" cy="700795"/>
          </a:xfrm>
          <a:custGeom>
            <a:rect b="b" l="l" r="r" t="t"/>
            <a:pathLst>
              <a:path extrusionOk="0" h="1401415" w="2800464">
                <a:moveTo>
                  <a:pt x="2800465" y="0"/>
                </a:moveTo>
                <a:cubicBezTo>
                  <a:pt x="2800465" y="774093"/>
                  <a:pt x="2173142" y="1401416"/>
                  <a:pt x="1399049" y="1401416"/>
                </a:cubicBezTo>
                <a:cubicBezTo>
                  <a:pt x="624956" y="1401416"/>
                  <a:pt x="0" y="774093"/>
                  <a:pt x="0" y="0"/>
                </a:cubicBezTo>
                <a:lnTo>
                  <a:pt x="280046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Google Shape;64;p1"/>
          <p:cNvSpPr txBox="1"/>
          <p:nvPr/>
        </p:nvSpPr>
        <p:spPr>
          <a:xfrm>
            <a:off x="193950" y="4084925"/>
            <a:ext cx="38178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dk1"/>
                </a:solidFill>
                <a:highlight>
                  <a:srgbClr val="EFBC49"/>
                </a:highlight>
                <a:latin typeface="Barlow SemiBold"/>
                <a:ea typeface="Barlow SemiBold"/>
                <a:cs typeface="Barlow SemiBold"/>
                <a:sym typeface="Barlow SemiBold"/>
              </a:rPr>
              <a:t>By:  Brian Bell, Raymond Cosgrove, and Andrew McGrail</a:t>
            </a:r>
            <a:endParaRPr sz="100">
              <a:solidFill>
                <a:schemeClr val="dk1"/>
              </a:solidFill>
              <a:highlight>
                <a:srgbClr val="EFBC49"/>
              </a:highlight>
              <a:latin typeface="Barlow SemiBold"/>
              <a:ea typeface="Barlow SemiBold"/>
              <a:cs typeface="Barlow SemiBold"/>
              <a:sym typeface="Barlow SemiBold"/>
            </a:endParaRPr>
          </a:p>
        </p:txBody>
      </p:sp>
      <p:sp>
        <p:nvSpPr>
          <p:cNvPr id="65" name="Google Shape;65;p1"/>
          <p:cNvSpPr txBox="1"/>
          <p:nvPr/>
        </p:nvSpPr>
        <p:spPr>
          <a:xfrm>
            <a:off x="4385525" y="4712400"/>
            <a:ext cx="4919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Barlow SemiBold"/>
                <a:ea typeface="Barlow SemiBold"/>
                <a:cs typeface="Barlow SemiBold"/>
                <a:sym typeface="Barlow SemiBold"/>
              </a:rPr>
              <a:t>CS 4624 Multimedia, Hypertext, and Information Access Instructor Edward A. Fox, Virginia Tech, Blacksburg 24061, 11/30/2021</a:t>
            </a:r>
            <a:endParaRPr sz="800">
              <a:solidFill>
                <a:schemeClr val="dk1"/>
              </a:solidFill>
              <a:latin typeface="Barlow SemiBold"/>
              <a:ea typeface="Barlow SemiBold"/>
              <a:cs typeface="Barlow SemiBold"/>
              <a:sym typeface="Barlow SemiBold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5" name="Google Shape;195;g104e904fda4_0_7"/>
          <p:cNvGrpSpPr/>
          <p:nvPr/>
        </p:nvGrpSpPr>
        <p:grpSpPr>
          <a:xfrm>
            <a:off x="-945594" y="-6040"/>
            <a:ext cx="5225404" cy="5225404"/>
            <a:chOff x="-1891188" y="-12079"/>
            <a:chExt cx="10450808" cy="10450808"/>
          </a:xfrm>
        </p:grpSpPr>
        <p:sp>
          <p:nvSpPr>
            <p:cNvPr id="196" name="Google Shape;196;g104e904fda4_0_7"/>
            <p:cNvSpPr/>
            <p:nvPr/>
          </p:nvSpPr>
          <p:spPr>
            <a:xfrm>
              <a:off x="-1891188" y="-12079"/>
              <a:ext cx="10450808" cy="10450808"/>
            </a:xfrm>
            <a:custGeom>
              <a:rect b="b" l="l" r="r" t="t"/>
              <a:pathLst>
                <a:path extrusionOk="0" h="10450808" w="10450808">
                  <a:moveTo>
                    <a:pt x="10450808" y="10450808"/>
                  </a:moveTo>
                  <a:lnTo>
                    <a:pt x="0" y="10450808"/>
                  </a:lnTo>
                  <a:lnTo>
                    <a:pt x="0" y="0"/>
                  </a:lnTo>
                  <a:lnTo>
                    <a:pt x="10450808" y="0"/>
                  </a:lnTo>
                  <a:lnTo>
                    <a:pt x="10450808" y="10450808"/>
                  </a:lnTo>
                  <a:close/>
                  <a:moveTo>
                    <a:pt x="14495" y="10436313"/>
                  </a:moveTo>
                  <a:lnTo>
                    <a:pt x="10436313" y="10436313"/>
                  </a:lnTo>
                  <a:lnTo>
                    <a:pt x="10436313" y="14495"/>
                  </a:lnTo>
                  <a:lnTo>
                    <a:pt x="14495" y="14495"/>
                  </a:lnTo>
                  <a:lnTo>
                    <a:pt x="14495" y="104363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7" name="Google Shape;197;g104e904fda4_0_7"/>
            <p:cNvSpPr/>
            <p:nvPr/>
          </p:nvSpPr>
          <p:spPr>
            <a:xfrm>
              <a:off x="-1883941" y="9475496"/>
              <a:ext cx="10436313" cy="14494"/>
            </a:xfrm>
            <a:custGeom>
              <a:rect b="b" l="l" r="r" t="t"/>
              <a:pathLst>
                <a:path extrusionOk="0" h="14494" w="10436313">
                  <a:moveTo>
                    <a:pt x="0" y="0"/>
                  </a:moveTo>
                  <a:lnTo>
                    <a:pt x="10436313" y="0"/>
                  </a:lnTo>
                  <a:lnTo>
                    <a:pt x="10436313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8" name="Google Shape;198;g104e904fda4_0_7"/>
            <p:cNvSpPr/>
            <p:nvPr/>
          </p:nvSpPr>
          <p:spPr>
            <a:xfrm>
              <a:off x="-1883941" y="8526758"/>
              <a:ext cx="10436313" cy="14494"/>
            </a:xfrm>
            <a:custGeom>
              <a:rect b="b" l="l" r="r" t="t"/>
              <a:pathLst>
                <a:path extrusionOk="0" h="14494" w="10436313">
                  <a:moveTo>
                    <a:pt x="0" y="0"/>
                  </a:moveTo>
                  <a:lnTo>
                    <a:pt x="10436313" y="0"/>
                  </a:lnTo>
                  <a:lnTo>
                    <a:pt x="10436313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9" name="Google Shape;199;g104e904fda4_0_7"/>
            <p:cNvSpPr/>
            <p:nvPr/>
          </p:nvSpPr>
          <p:spPr>
            <a:xfrm>
              <a:off x="-1883941" y="7577923"/>
              <a:ext cx="10436313" cy="14494"/>
            </a:xfrm>
            <a:custGeom>
              <a:rect b="b" l="l" r="r" t="t"/>
              <a:pathLst>
                <a:path extrusionOk="0" h="14494" w="10436313">
                  <a:moveTo>
                    <a:pt x="0" y="0"/>
                  </a:moveTo>
                  <a:lnTo>
                    <a:pt x="10436313" y="0"/>
                  </a:lnTo>
                  <a:lnTo>
                    <a:pt x="10436313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0" name="Google Shape;200;g104e904fda4_0_7"/>
            <p:cNvSpPr/>
            <p:nvPr/>
          </p:nvSpPr>
          <p:spPr>
            <a:xfrm>
              <a:off x="-1883941" y="6629185"/>
              <a:ext cx="10436313" cy="14494"/>
            </a:xfrm>
            <a:custGeom>
              <a:rect b="b" l="l" r="r" t="t"/>
              <a:pathLst>
                <a:path extrusionOk="0" h="14494" w="10436313">
                  <a:moveTo>
                    <a:pt x="0" y="0"/>
                  </a:moveTo>
                  <a:lnTo>
                    <a:pt x="10436313" y="0"/>
                  </a:lnTo>
                  <a:lnTo>
                    <a:pt x="10436313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1" name="Google Shape;201;g104e904fda4_0_7"/>
            <p:cNvSpPr/>
            <p:nvPr/>
          </p:nvSpPr>
          <p:spPr>
            <a:xfrm>
              <a:off x="-1883941" y="5680447"/>
              <a:ext cx="10436313" cy="14494"/>
            </a:xfrm>
            <a:custGeom>
              <a:rect b="b" l="l" r="r" t="t"/>
              <a:pathLst>
                <a:path extrusionOk="0" h="14494" w="10436313">
                  <a:moveTo>
                    <a:pt x="0" y="0"/>
                  </a:moveTo>
                  <a:lnTo>
                    <a:pt x="10436313" y="0"/>
                  </a:lnTo>
                  <a:lnTo>
                    <a:pt x="10436313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2" name="Google Shape;202;g104e904fda4_0_7"/>
            <p:cNvSpPr/>
            <p:nvPr/>
          </p:nvSpPr>
          <p:spPr>
            <a:xfrm>
              <a:off x="-1883941" y="4731708"/>
              <a:ext cx="10436313" cy="14494"/>
            </a:xfrm>
            <a:custGeom>
              <a:rect b="b" l="l" r="r" t="t"/>
              <a:pathLst>
                <a:path extrusionOk="0" h="14494" w="10436313">
                  <a:moveTo>
                    <a:pt x="0" y="0"/>
                  </a:moveTo>
                  <a:lnTo>
                    <a:pt x="10436313" y="0"/>
                  </a:lnTo>
                  <a:lnTo>
                    <a:pt x="10436313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3" name="Google Shape;203;g104e904fda4_0_7"/>
            <p:cNvSpPr/>
            <p:nvPr/>
          </p:nvSpPr>
          <p:spPr>
            <a:xfrm>
              <a:off x="-1883941" y="3782970"/>
              <a:ext cx="10436313" cy="14494"/>
            </a:xfrm>
            <a:custGeom>
              <a:rect b="b" l="l" r="r" t="t"/>
              <a:pathLst>
                <a:path extrusionOk="0" h="14494" w="10436313">
                  <a:moveTo>
                    <a:pt x="0" y="0"/>
                  </a:moveTo>
                  <a:lnTo>
                    <a:pt x="10436313" y="0"/>
                  </a:lnTo>
                  <a:lnTo>
                    <a:pt x="10436313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4" name="Google Shape;204;g104e904fda4_0_7"/>
            <p:cNvSpPr/>
            <p:nvPr/>
          </p:nvSpPr>
          <p:spPr>
            <a:xfrm>
              <a:off x="-1883941" y="2834232"/>
              <a:ext cx="10436313" cy="14494"/>
            </a:xfrm>
            <a:custGeom>
              <a:rect b="b" l="l" r="r" t="t"/>
              <a:pathLst>
                <a:path extrusionOk="0" h="14494" w="10436313">
                  <a:moveTo>
                    <a:pt x="0" y="0"/>
                  </a:moveTo>
                  <a:lnTo>
                    <a:pt x="10436313" y="0"/>
                  </a:lnTo>
                  <a:lnTo>
                    <a:pt x="10436313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5" name="Google Shape;205;g104e904fda4_0_7"/>
            <p:cNvSpPr/>
            <p:nvPr/>
          </p:nvSpPr>
          <p:spPr>
            <a:xfrm>
              <a:off x="-1883941" y="1885397"/>
              <a:ext cx="10436313" cy="14494"/>
            </a:xfrm>
            <a:custGeom>
              <a:rect b="b" l="l" r="r" t="t"/>
              <a:pathLst>
                <a:path extrusionOk="0" h="14494" w="10436313">
                  <a:moveTo>
                    <a:pt x="0" y="0"/>
                  </a:moveTo>
                  <a:lnTo>
                    <a:pt x="10436313" y="0"/>
                  </a:lnTo>
                  <a:lnTo>
                    <a:pt x="10436313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6" name="Google Shape;206;g104e904fda4_0_7"/>
            <p:cNvSpPr/>
            <p:nvPr/>
          </p:nvSpPr>
          <p:spPr>
            <a:xfrm>
              <a:off x="-1883941" y="936659"/>
              <a:ext cx="10436313" cy="14494"/>
            </a:xfrm>
            <a:custGeom>
              <a:rect b="b" l="l" r="r" t="t"/>
              <a:pathLst>
                <a:path extrusionOk="0" h="14494" w="10436313">
                  <a:moveTo>
                    <a:pt x="0" y="0"/>
                  </a:moveTo>
                  <a:lnTo>
                    <a:pt x="10436313" y="0"/>
                  </a:lnTo>
                  <a:lnTo>
                    <a:pt x="10436313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7" name="Google Shape;207;g104e904fda4_0_7"/>
            <p:cNvSpPr/>
            <p:nvPr/>
          </p:nvSpPr>
          <p:spPr>
            <a:xfrm>
              <a:off x="7596386" y="-483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8" name="Google Shape;208;g104e904fda4_0_7"/>
            <p:cNvSpPr/>
            <p:nvPr/>
          </p:nvSpPr>
          <p:spPr>
            <a:xfrm>
              <a:off x="6647648" y="-483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9" name="Google Shape;209;g104e904fda4_0_7"/>
            <p:cNvSpPr/>
            <p:nvPr/>
          </p:nvSpPr>
          <p:spPr>
            <a:xfrm>
              <a:off x="5698813" y="-483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0" name="Google Shape;210;g104e904fda4_0_7"/>
            <p:cNvSpPr/>
            <p:nvPr/>
          </p:nvSpPr>
          <p:spPr>
            <a:xfrm>
              <a:off x="4750075" y="-483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1" name="Google Shape;211;g104e904fda4_0_7"/>
            <p:cNvSpPr/>
            <p:nvPr/>
          </p:nvSpPr>
          <p:spPr>
            <a:xfrm>
              <a:off x="3801337" y="-483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2" name="Google Shape;212;g104e904fda4_0_7"/>
            <p:cNvSpPr/>
            <p:nvPr/>
          </p:nvSpPr>
          <p:spPr>
            <a:xfrm>
              <a:off x="2852598" y="-483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3" name="Google Shape;213;g104e904fda4_0_7"/>
            <p:cNvSpPr/>
            <p:nvPr/>
          </p:nvSpPr>
          <p:spPr>
            <a:xfrm>
              <a:off x="1903860" y="-483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4" name="Google Shape;214;g104e904fda4_0_7"/>
            <p:cNvSpPr/>
            <p:nvPr/>
          </p:nvSpPr>
          <p:spPr>
            <a:xfrm>
              <a:off x="955122" y="-483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5" name="Google Shape;215;g104e904fda4_0_7"/>
            <p:cNvSpPr/>
            <p:nvPr/>
          </p:nvSpPr>
          <p:spPr>
            <a:xfrm>
              <a:off x="6287" y="-483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6" name="Google Shape;216;g104e904fda4_0_7"/>
            <p:cNvSpPr/>
            <p:nvPr/>
          </p:nvSpPr>
          <p:spPr>
            <a:xfrm>
              <a:off x="-942450" y="-483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217" name="Google Shape;217;g104e904fda4_0_7"/>
          <p:cNvPicPr preferRelativeResize="0"/>
          <p:nvPr/>
        </p:nvPicPr>
        <p:blipFill rotWithShape="1">
          <a:blip r:embed="rId3">
            <a:alphaModFix/>
          </a:blip>
          <a:srcRect b="0" l="16603" r="16609" t="0"/>
          <a:stretch/>
        </p:blipFill>
        <p:spPr>
          <a:xfrm>
            <a:off x="482431" y="955025"/>
            <a:ext cx="3312536" cy="3309732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g104e904fda4_0_7"/>
          <p:cNvSpPr/>
          <p:nvPr/>
        </p:nvSpPr>
        <p:spPr>
          <a:xfrm>
            <a:off x="8420029" y="245708"/>
            <a:ext cx="1447657" cy="1447657"/>
          </a:xfrm>
          <a:custGeom>
            <a:rect b="b" l="l" r="r" t="t"/>
            <a:pathLst>
              <a:path extrusionOk="0" h="1708150" w="1708150">
                <a:moveTo>
                  <a:pt x="853440" y="1708150"/>
                </a:moveTo>
                <a:cubicBezTo>
                  <a:pt x="383540" y="1708150"/>
                  <a:pt x="0" y="1324610"/>
                  <a:pt x="0" y="853440"/>
                </a:cubicBezTo>
                <a:cubicBezTo>
                  <a:pt x="0" y="383540"/>
                  <a:pt x="383540" y="0"/>
                  <a:pt x="853440" y="0"/>
                </a:cubicBezTo>
                <a:cubicBezTo>
                  <a:pt x="1324610" y="0"/>
                  <a:pt x="1706880" y="383540"/>
                  <a:pt x="1706880" y="853440"/>
                </a:cubicBezTo>
                <a:cubicBezTo>
                  <a:pt x="1708150" y="1324610"/>
                  <a:pt x="1324610" y="1708150"/>
                  <a:pt x="853440" y="1708150"/>
                </a:cubicBezTo>
                <a:close/>
                <a:moveTo>
                  <a:pt x="853440" y="469900"/>
                </a:moveTo>
                <a:cubicBezTo>
                  <a:pt x="642620" y="469900"/>
                  <a:pt x="469900" y="642620"/>
                  <a:pt x="469900" y="853440"/>
                </a:cubicBezTo>
                <a:cubicBezTo>
                  <a:pt x="469900" y="1064260"/>
                  <a:pt x="642620" y="1236980"/>
                  <a:pt x="853440" y="1236980"/>
                </a:cubicBezTo>
                <a:cubicBezTo>
                  <a:pt x="1064260" y="1236980"/>
                  <a:pt x="1236980" y="1064260"/>
                  <a:pt x="1236980" y="853440"/>
                </a:cubicBezTo>
                <a:cubicBezTo>
                  <a:pt x="1236980" y="642620"/>
                  <a:pt x="1065530" y="469900"/>
                  <a:pt x="853440" y="4699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25" lIns="45725" spcFirstLastPara="1" rIns="45725" wrap="square" tIns="457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g104e904fda4_0_7"/>
          <p:cNvSpPr txBox="1"/>
          <p:nvPr/>
        </p:nvSpPr>
        <p:spPr>
          <a:xfrm>
            <a:off x="4879875" y="1961363"/>
            <a:ext cx="34962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rPr b="1" lang="en" sz="39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The Timeline</a:t>
            </a:r>
            <a:endParaRPr b="0" i="0" sz="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g104e904fda4_0_7"/>
          <p:cNvSpPr txBox="1"/>
          <p:nvPr>
            <p:ph idx="12" type="sldNum"/>
          </p:nvPr>
        </p:nvSpPr>
        <p:spPr>
          <a:xfrm>
            <a:off x="8376075" y="4749850"/>
            <a:ext cx="548700" cy="18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104e904fda4_0_36"/>
          <p:cNvSpPr/>
          <p:nvPr/>
        </p:nvSpPr>
        <p:spPr>
          <a:xfrm>
            <a:off x="150" y="4499250"/>
            <a:ext cx="9144000" cy="644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25" lIns="45725" spcFirstLastPara="1" rIns="45725" wrap="square" tIns="457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Google Shape;226;g104e904fda4_0_36"/>
          <p:cNvSpPr/>
          <p:nvPr/>
        </p:nvSpPr>
        <p:spPr>
          <a:xfrm>
            <a:off x="851679" y="1985538"/>
            <a:ext cx="7440600" cy="301200"/>
          </a:xfrm>
          <a:prstGeom prst="rect">
            <a:avLst/>
          </a:prstGeom>
          <a:solidFill>
            <a:srgbClr val="363739">
              <a:alpha val="4710"/>
            </a:srgbClr>
          </a:solidFill>
          <a:ln>
            <a:noFill/>
          </a:ln>
        </p:spPr>
        <p:txBody>
          <a:bodyPr anchorCtr="0" anchor="ctr" bIns="45725" lIns="45725" spcFirstLastPara="1" rIns="45725" wrap="square" tIns="457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g104e904fda4_0_36"/>
          <p:cNvSpPr/>
          <p:nvPr/>
        </p:nvSpPr>
        <p:spPr>
          <a:xfrm>
            <a:off x="851679" y="2579412"/>
            <a:ext cx="7440600" cy="301200"/>
          </a:xfrm>
          <a:prstGeom prst="rect">
            <a:avLst/>
          </a:prstGeom>
          <a:solidFill>
            <a:srgbClr val="363739">
              <a:alpha val="4710"/>
            </a:srgbClr>
          </a:solidFill>
          <a:ln>
            <a:noFill/>
          </a:ln>
        </p:spPr>
        <p:txBody>
          <a:bodyPr anchorCtr="0" anchor="ctr" bIns="45725" lIns="45725" spcFirstLastPara="1" rIns="45725" wrap="square" tIns="457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g104e904fda4_0_36"/>
          <p:cNvSpPr/>
          <p:nvPr/>
        </p:nvSpPr>
        <p:spPr>
          <a:xfrm>
            <a:off x="851679" y="3173287"/>
            <a:ext cx="7440600" cy="301200"/>
          </a:xfrm>
          <a:prstGeom prst="rect">
            <a:avLst/>
          </a:prstGeom>
          <a:solidFill>
            <a:srgbClr val="363739">
              <a:alpha val="4710"/>
            </a:srgbClr>
          </a:solidFill>
          <a:ln>
            <a:noFill/>
          </a:ln>
        </p:spPr>
        <p:txBody>
          <a:bodyPr anchorCtr="0" anchor="ctr" bIns="45725" lIns="45725" spcFirstLastPara="1" rIns="45725" wrap="square" tIns="457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g104e904fda4_0_36"/>
          <p:cNvSpPr/>
          <p:nvPr/>
        </p:nvSpPr>
        <p:spPr>
          <a:xfrm>
            <a:off x="851679" y="3767161"/>
            <a:ext cx="7440600" cy="301200"/>
          </a:xfrm>
          <a:prstGeom prst="rect">
            <a:avLst/>
          </a:prstGeom>
          <a:solidFill>
            <a:srgbClr val="363739">
              <a:alpha val="4710"/>
            </a:srgbClr>
          </a:solidFill>
          <a:ln>
            <a:noFill/>
          </a:ln>
        </p:spPr>
        <p:txBody>
          <a:bodyPr anchorCtr="0" anchor="ctr" bIns="45725" lIns="45725" spcFirstLastPara="1" rIns="45725" wrap="square" tIns="457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0" name="Google Shape;230;g104e904fda4_0_36"/>
          <p:cNvCxnSpPr/>
          <p:nvPr/>
        </p:nvCxnSpPr>
        <p:spPr>
          <a:xfrm>
            <a:off x="851679" y="1678788"/>
            <a:ext cx="74406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31" name="Google Shape;231;g104e904fda4_0_36"/>
          <p:cNvCxnSpPr/>
          <p:nvPr/>
        </p:nvCxnSpPr>
        <p:spPr>
          <a:xfrm>
            <a:off x="851679" y="4068232"/>
            <a:ext cx="74406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32" name="Google Shape;232;g104e904fda4_0_36"/>
          <p:cNvSpPr txBox="1"/>
          <p:nvPr/>
        </p:nvSpPr>
        <p:spPr>
          <a:xfrm>
            <a:off x="3456868" y="1347259"/>
            <a:ext cx="7626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" sz="12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Aug.</a:t>
            </a:r>
            <a:endParaRPr b="0" i="0" sz="700" u="none" cap="none" strike="noStrike"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33" name="Google Shape;233;g104e904fda4_0_36"/>
          <p:cNvSpPr txBox="1"/>
          <p:nvPr/>
        </p:nvSpPr>
        <p:spPr>
          <a:xfrm>
            <a:off x="4537973" y="1347250"/>
            <a:ext cx="7626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" sz="12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Sept.</a:t>
            </a:r>
            <a:endParaRPr b="0" i="0" sz="700" u="none" cap="none" strike="noStrike"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34" name="Google Shape;234;g104e904fda4_0_36"/>
          <p:cNvSpPr txBox="1"/>
          <p:nvPr/>
        </p:nvSpPr>
        <p:spPr>
          <a:xfrm>
            <a:off x="5514688" y="1347259"/>
            <a:ext cx="6582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" sz="12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Oct.</a:t>
            </a:r>
            <a:endParaRPr b="0" i="0" sz="700" u="none" cap="none" strike="noStrike"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35" name="Google Shape;235;g104e904fda4_0_36"/>
          <p:cNvSpPr txBox="1"/>
          <p:nvPr/>
        </p:nvSpPr>
        <p:spPr>
          <a:xfrm>
            <a:off x="6491392" y="1347259"/>
            <a:ext cx="6582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" sz="12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Nov.</a:t>
            </a:r>
            <a:endParaRPr b="0" i="0" sz="700" u="none" cap="none" strike="noStrike"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36" name="Google Shape;236;g104e904fda4_0_36"/>
          <p:cNvSpPr txBox="1"/>
          <p:nvPr/>
        </p:nvSpPr>
        <p:spPr>
          <a:xfrm>
            <a:off x="7468095" y="1347259"/>
            <a:ext cx="6582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" sz="12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Dec.</a:t>
            </a:r>
            <a:endParaRPr b="0" i="0" sz="700" u="none" cap="none" strike="noStrike"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37" name="Google Shape;237;g104e904fda4_0_36"/>
          <p:cNvSpPr txBox="1"/>
          <p:nvPr/>
        </p:nvSpPr>
        <p:spPr>
          <a:xfrm>
            <a:off x="1034401" y="1348043"/>
            <a:ext cx="21855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Tasks</a:t>
            </a:r>
            <a:endParaRPr b="0" i="0" sz="700" u="none" cap="none" strike="noStrike"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38" name="Google Shape;238;g104e904fda4_0_36"/>
          <p:cNvSpPr txBox="1"/>
          <p:nvPr/>
        </p:nvSpPr>
        <p:spPr>
          <a:xfrm>
            <a:off x="998871" y="1709872"/>
            <a:ext cx="22209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" sz="12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Project Planning</a:t>
            </a:r>
            <a:endParaRPr b="0" i="0" sz="700" u="none" cap="none" strike="noStrike"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39" name="Google Shape;239;g104e904fda4_0_36"/>
          <p:cNvSpPr txBox="1"/>
          <p:nvPr/>
        </p:nvSpPr>
        <p:spPr>
          <a:xfrm>
            <a:off x="998871" y="2011493"/>
            <a:ext cx="22209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" sz="12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Base Scripts (Parsing Data Col.)</a:t>
            </a:r>
            <a:endParaRPr b="0" i="0" sz="700" u="none" cap="none" strike="noStrike"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40" name="Google Shape;240;g104e904fda4_0_36"/>
          <p:cNvSpPr txBox="1"/>
          <p:nvPr/>
        </p:nvSpPr>
        <p:spPr>
          <a:xfrm>
            <a:off x="998871" y="2313113"/>
            <a:ext cx="22209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" sz="12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Initial Statistics/Trends (D.A.)</a:t>
            </a:r>
            <a:endParaRPr b="0" i="0" sz="700" u="none" cap="none" strike="noStrike"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41" name="Google Shape;241;g104e904fda4_0_36"/>
          <p:cNvSpPr txBox="1"/>
          <p:nvPr/>
        </p:nvSpPr>
        <p:spPr>
          <a:xfrm>
            <a:off x="998871" y="2614733"/>
            <a:ext cx="22209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" sz="12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Topic Modeling, Testing</a:t>
            </a:r>
            <a:endParaRPr b="0" i="0" sz="700" u="none" cap="none" strike="noStrike"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42" name="Google Shape;242;g104e904fda4_0_36"/>
          <p:cNvSpPr txBox="1"/>
          <p:nvPr/>
        </p:nvSpPr>
        <p:spPr>
          <a:xfrm>
            <a:off x="998871" y="2916354"/>
            <a:ext cx="22209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" sz="12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Interim Report</a:t>
            </a:r>
            <a:endParaRPr b="0" i="0" sz="700" u="none" cap="none" strike="noStrike"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43" name="Google Shape;243;g104e904fda4_0_36"/>
          <p:cNvSpPr txBox="1"/>
          <p:nvPr/>
        </p:nvSpPr>
        <p:spPr>
          <a:xfrm>
            <a:off x="998871" y="3217974"/>
            <a:ext cx="22209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" sz="12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Integration Testing</a:t>
            </a:r>
            <a:endParaRPr b="0" i="0" sz="700" u="none" cap="none" strike="noStrike"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44" name="Google Shape;244;g104e904fda4_0_36"/>
          <p:cNvSpPr txBox="1"/>
          <p:nvPr/>
        </p:nvSpPr>
        <p:spPr>
          <a:xfrm>
            <a:off x="998871" y="3519595"/>
            <a:ext cx="22209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" sz="12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Final Testing, Deployment</a:t>
            </a:r>
            <a:endParaRPr b="0" i="0" sz="700" u="none" cap="none" strike="noStrike"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45" name="Google Shape;245;g104e904fda4_0_36"/>
          <p:cNvSpPr txBox="1"/>
          <p:nvPr/>
        </p:nvSpPr>
        <p:spPr>
          <a:xfrm>
            <a:off x="998875" y="3821225"/>
            <a:ext cx="24579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" sz="12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Final Presentation, Report</a:t>
            </a:r>
            <a:endParaRPr b="0" i="0" sz="700" u="none" cap="none" strike="noStrike"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cxnSp>
        <p:nvCxnSpPr>
          <p:cNvPr id="246" name="Google Shape;246;g104e904fda4_0_36"/>
          <p:cNvCxnSpPr/>
          <p:nvPr/>
        </p:nvCxnSpPr>
        <p:spPr>
          <a:xfrm>
            <a:off x="3336592" y="1828431"/>
            <a:ext cx="986400" cy="0"/>
          </a:xfrm>
          <a:prstGeom prst="straightConnector1">
            <a:avLst/>
          </a:prstGeom>
          <a:noFill/>
          <a:ln cap="flat" cmpd="sng" w="2286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47" name="Google Shape;247;g104e904fda4_0_36"/>
          <p:cNvCxnSpPr/>
          <p:nvPr/>
        </p:nvCxnSpPr>
        <p:spPr>
          <a:xfrm flipH="1" rot="10800000">
            <a:off x="4178075" y="2127888"/>
            <a:ext cx="787800" cy="2400"/>
          </a:xfrm>
          <a:prstGeom prst="straightConnector1">
            <a:avLst/>
          </a:prstGeom>
          <a:noFill/>
          <a:ln cap="flat" cmpd="sng" w="2286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48" name="Google Shape;248;g104e904fda4_0_36"/>
          <p:cNvCxnSpPr/>
          <p:nvPr/>
        </p:nvCxnSpPr>
        <p:spPr>
          <a:xfrm>
            <a:off x="4176675" y="2417050"/>
            <a:ext cx="1798200" cy="0"/>
          </a:xfrm>
          <a:prstGeom prst="straightConnector1">
            <a:avLst/>
          </a:prstGeom>
          <a:noFill/>
          <a:ln cap="flat" cmpd="sng" w="228600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49" name="Google Shape;249;g104e904fda4_0_36"/>
          <p:cNvCxnSpPr/>
          <p:nvPr/>
        </p:nvCxnSpPr>
        <p:spPr>
          <a:xfrm flipH="1" rot="10800000">
            <a:off x="6498175" y="3318975"/>
            <a:ext cx="1119900" cy="4200"/>
          </a:xfrm>
          <a:prstGeom prst="straightConnector1">
            <a:avLst/>
          </a:prstGeom>
          <a:noFill/>
          <a:ln cap="flat" cmpd="sng" w="228600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50" name="Google Shape;250;g104e904fda4_0_36"/>
          <p:cNvCxnSpPr/>
          <p:nvPr/>
        </p:nvCxnSpPr>
        <p:spPr>
          <a:xfrm>
            <a:off x="6990125" y="3596575"/>
            <a:ext cx="589200" cy="3900"/>
          </a:xfrm>
          <a:prstGeom prst="straightConnector1">
            <a:avLst/>
          </a:prstGeom>
          <a:noFill/>
          <a:ln cap="flat" cmpd="sng" w="2286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51" name="Google Shape;251;g104e904fda4_0_36"/>
          <p:cNvCxnSpPr/>
          <p:nvPr/>
        </p:nvCxnSpPr>
        <p:spPr>
          <a:xfrm>
            <a:off x="7327050" y="3911000"/>
            <a:ext cx="965400" cy="600"/>
          </a:xfrm>
          <a:prstGeom prst="straightConnector1">
            <a:avLst/>
          </a:prstGeom>
          <a:noFill/>
          <a:ln cap="flat" cmpd="sng" w="2286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52" name="Google Shape;252;g104e904fda4_0_36"/>
          <p:cNvCxnSpPr/>
          <p:nvPr/>
        </p:nvCxnSpPr>
        <p:spPr>
          <a:xfrm>
            <a:off x="4863125" y="2726450"/>
            <a:ext cx="1582200" cy="4200"/>
          </a:xfrm>
          <a:prstGeom prst="straightConnector1">
            <a:avLst/>
          </a:prstGeom>
          <a:noFill/>
          <a:ln cap="flat" cmpd="sng" w="2286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53" name="Google Shape;253;g104e904fda4_0_36"/>
          <p:cNvCxnSpPr/>
          <p:nvPr/>
        </p:nvCxnSpPr>
        <p:spPr>
          <a:xfrm>
            <a:off x="5955625" y="3016500"/>
            <a:ext cx="769800" cy="1500"/>
          </a:xfrm>
          <a:prstGeom prst="straightConnector1">
            <a:avLst/>
          </a:prstGeom>
          <a:noFill/>
          <a:ln cap="flat" cmpd="sng" w="2286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54" name="Google Shape;254;g104e904fda4_0_36"/>
          <p:cNvSpPr txBox="1"/>
          <p:nvPr/>
        </p:nvSpPr>
        <p:spPr>
          <a:xfrm>
            <a:off x="851679" y="504825"/>
            <a:ext cx="73671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lang="en" sz="25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Timeline</a:t>
            </a:r>
            <a:endParaRPr b="0" i="0" sz="700" u="none" cap="none" strike="noStrike"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55" name="Google Shape;255;g104e904fda4_0_36"/>
          <p:cNvSpPr txBox="1"/>
          <p:nvPr>
            <p:ph idx="12" type="sldNum"/>
          </p:nvPr>
        </p:nvSpPr>
        <p:spPr>
          <a:xfrm>
            <a:off x="8376075" y="4749850"/>
            <a:ext cx="548700" cy="18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">
                <a:solidFill>
                  <a:schemeClr val="lt2"/>
                </a:solidFill>
              </a:rPr>
              <a:t>‹#›</a:t>
            </a:fld>
            <a:endParaRPr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0" name="Google Shape;260;gcfa8415749_0_105"/>
          <p:cNvGrpSpPr/>
          <p:nvPr/>
        </p:nvGrpSpPr>
        <p:grpSpPr>
          <a:xfrm>
            <a:off x="1772887" y="2210450"/>
            <a:ext cx="5598225" cy="1004824"/>
            <a:chOff x="-553578" y="1182024"/>
            <a:chExt cx="14928600" cy="2679529"/>
          </a:xfrm>
        </p:grpSpPr>
        <p:sp>
          <p:nvSpPr>
            <p:cNvPr id="261" name="Google Shape;261;gcfa8415749_0_105"/>
            <p:cNvSpPr txBox="1"/>
            <p:nvPr/>
          </p:nvSpPr>
          <p:spPr>
            <a:xfrm>
              <a:off x="-553578" y="1182024"/>
              <a:ext cx="14928600" cy="2380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500"/>
                <a:buFont typeface="Arial"/>
                <a:buNone/>
              </a:pPr>
              <a:r>
                <a:rPr b="1" lang="en" sz="5800">
                  <a:solidFill>
                    <a:schemeClr val="accent1"/>
                  </a:solidFill>
                  <a:latin typeface="Barlow"/>
                  <a:ea typeface="Barlow"/>
                  <a:cs typeface="Barlow"/>
                  <a:sym typeface="Barlow"/>
                </a:rPr>
                <a:t>Plans + Overview</a:t>
              </a:r>
              <a:endParaRPr b="0" i="0" sz="5800" cap="none" strike="noStrike">
                <a:solidFill>
                  <a:schemeClr val="accent1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  <p:sp>
          <p:nvSpPr>
            <p:cNvPr id="262" name="Google Shape;262;gcfa8415749_0_105"/>
            <p:cNvSpPr txBox="1"/>
            <p:nvPr/>
          </p:nvSpPr>
          <p:spPr>
            <a:xfrm>
              <a:off x="1292488" y="3574154"/>
              <a:ext cx="11236500" cy="28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1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t/>
              </a:r>
              <a:endParaRPr b="0" i="0" sz="700" u="none" cap="none" strike="noStrike">
                <a:solidFill>
                  <a:schemeClr val="lt2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</p:grpSp>
      <p:sp>
        <p:nvSpPr>
          <p:cNvPr id="263" name="Google Shape;263;gcfa8415749_0_105"/>
          <p:cNvSpPr/>
          <p:nvPr/>
        </p:nvSpPr>
        <p:spPr>
          <a:xfrm>
            <a:off x="-754241" y="2818631"/>
            <a:ext cx="1810639" cy="1810639"/>
          </a:xfrm>
          <a:custGeom>
            <a:rect b="b" l="l" r="r" t="t"/>
            <a:pathLst>
              <a:path extrusionOk="0" h="1708150" w="1708150">
                <a:moveTo>
                  <a:pt x="853440" y="1708150"/>
                </a:moveTo>
                <a:cubicBezTo>
                  <a:pt x="383540" y="1708150"/>
                  <a:pt x="0" y="1324610"/>
                  <a:pt x="0" y="853440"/>
                </a:cubicBezTo>
                <a:cubicBezTo>
                  <a:pt x="0" y="383540"/>
                  <a:pt x="383540" y="0"/>
                  <a:pt x="853440" y="0"/>
                </a:cubicBezTo>
                <a:cubicBezTo>
                  <a:pt x="1324610" y="0"/>
                  <a:pt x="1706880" y="383540"/>
                  <a:pt x="1706880" y="853440"/>
                </a:cubicBezTo>
                <a:cubicBezTo>
                  <a:pt x="1708150" y="1324610"/>
                  <a:pt x="1324610" y="1708150"/>
                  <a:pt x="853440" y="1708150"/>
                </a:cubicBezTo>
                <a:close/>
                <a:moveTo>
                  <a:pt x="853440" y="469900"/>
                </a:moveTo>
                <a:cubicBezTo>
                  <a:pt x="642620" y="469900"/>
                  <a:pt x="469900" y="642620"/>
                  <a:pt x="469900" y="853440"/>
                </a:cubicBezTo>
                <a:cubicBezTo>
                  <a:pt x="469900" y="1064260"/>
                  <a:pt x="642620" y="1236980"/>
                  <a:pt x="853440" y="1236980"/>
                </a:cubicBezTo>
                <a:cubicBezTo>
                  <a:pt x="1064260" y="1236980"/>
                  <a:pt x="1236980" y="1064260"/>
                  <a:pt x="1236980" y="853440"/>
                </a:cubicBezTo>
                <a:cubicBezTo>
                  <a:pt x="1236980" y="642620"/>
                  <a:pt x="1065530" y="469900"/>
                  <a:pt x="853440" y="46990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25" lIns="45725" spcFirstLastPara="1" rIns="45725" wrap="square" tIns="457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" name="Google Shape;264;gcfa8415749_0_105"/>
          <p:cNvSpPr/>
          <p:nvPr/>
        </p:nvSpPr>
        <p:spPr>
          <a:xfrm>
            <a:off x="762000" y="4019550"/>
            <a:ext cx="1106170" cy="276543"/>
          </a:xfrm>
          <a:custGeom>
            <a:rect b="b" l="l" r="r" t="t"/>
            <a:pathLst>
              <a:path extrusionOk="0" h="553085" w="2212339">
                <a:moveTo>
                  <a:pt x="276542" y="0"/>
                </a:moveTo>
                <a:cubicBezTo>
                  <a:pt x="123753" y="0"/>
                  <a:pt x="0" y="123753"/>
                  <a:pt x="0" y="276543"/>
                </a:cubicBezTo>
                <a:cubicBezTo>
                  <a:pt x="0" y="429332"/>
                  <a:pt x="123753" y="553085"/>
                  <a:pt x="276542" y="553085"/>
                </a:cubicBezTo>
                <a:cubicBezTo>
                  <a:pt x="429332" y="553085"/>
                  <a:pt x="553085" y="429332"/>
                  <a:pt x="553085" y="276543"/>
                </a:cubicBezTo>
                <a:cubicBezTo>
                  <a:pt x="553085" y="123753"/>
                  <a:pt x="429332" y="0"/>
                  <a:pt x="276542" y="0"/>
                </a:cubicBezTo>
                <a:close/>
                <a:moveTo>
                  <a:pt x="1935797" y="0"/>
                </a:moveTo>
                <a:cubicBezTo>
                  <a:pt x="1783007" y="0"/>
                  <a:pt x="1659254" y="123753"/>
                  <a:pt x="1659254" y="276543"/>
                </a:cubicBezTo>
                <a:cubicBezTo>
                  <a:pt x="1659254" y="429332"/>
                  <a:pt x="1783007" y="553085"/>
                  <a:pt x="1935797" y="553085"/>
                </a:cubicBezTo>
                <a:cubicBezTo>
                  <a:pt x="2088586" y="553085"/>
                  <a:pt x="2212339" y="429332"/>
                  <a:pt x="2212339" y="276543"/>
                </a:cubicBezTo>
                <a:cubicBezTo>
                  <a:pt x="2212339" y="123753"/>
                  <a:pt x="2088586" y="0"/>
                  <a:pt x="1935797" y="0"/>
                </a:cubicBezTo>
                <a:close/>
                <a:moveTo>
                  <a:pt x="1106170" y="0"/>
                </a:moveTo>
                <a:cubicBezTo>
                  <a:pt x="953380" y="0"/>
                  <a:pt x="829627" y="123753"/>
                  <a:pt x="829627" y="276543"/>
                </a:cubicBezTo>
                <a:cubicBezTo>
                  <a:pt x="829627" y="429332"/>
                  <a:pt x="953380" y="553085"/>
                  <a:pt x="1106170" y="553085"/>
                </a:cubicBezTo>
                <a:cubicBezTo>
                  <a:pt x="1258959" y="553085"/>
                  <a:pt x="1382712" y="429332"/>
                  <a:pt x="1382712" y="276543"/>
                </a:cubicBezTo>
                <a:cubicBezTo>
                  <a:pt x="1382712" y="123753"/>
                  <a:pt x="1258959" y="0"/>
                  <a:pt x="110617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" name="Google Shape;265;gcfa8415749_0_105"/>
          <p:cNvSpPr/>
          <p:nvPr/>
        </p:nvSpPr>
        <p:spPr>
          <a:xfrm>
            <a:off x="7270299" y="250425"/>
            <a:ext cx="1359408" cy="1359404"/>
          </a:xfrm>
          <a:custGeom>
            <a:rect b="b" l="l" r="r" t="t"/>
            <a:pathLst>
              <a:path extrusionOk="0" h="2438393" w="2438400">
                <a:moveTo>
                  <a:pt x="2438400" y="1085807"/>
                </a:moveTo>
                <a:lnTo>
                  <a:pt x="2438400" y="1085807"/>
                </a:lnTo>
                <a:lnTo>
                  <a:pt x="2438400" y="0"/>
                </a:lnTo>
                <a:lnTo>
                  <a:pt x="2438400" y="0"/>
                </a:lnTo>
                <a:cubicBezTo>
                  <a:pt x="1091702" y="0"/>
                  <a:pt x="0" y="1091696"/>
                  <a:pt x="0" y="2438394"/>
                </a:cubicBezTo>
                <a:lnTo>
                  <a:pt x="1085820" y="2438394"/>
                </a:lnTo>
                <a:cubicBezTo>
                  <a:pt x="1085820" y="1691384"/>
                  <a:pt x="1691396" y="1085807"/>
                  <a:pt x="2438400" y="1085807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6" name="Google Shape;266;gcfa8415749_0_105"/>
          <p:cNvSpPr txBox="1"/>
          <p:nvPr>
            <p:ph idx="12" type="sldNum"/>
          </p:nvPr>
        </p:nvSpPr>
        <p:spPr>
          <a:xfrm>
            <a:off x="8376075" y="4749850"/>
            <a:ext cx="548700" cy="18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104e44a3f65_0_85"/>
          <p:cNvSpPr/>
          <p:nvPr/>
        </p:nvSpPr>
        <p:spPr>
          <a:xfrm>
            <a:off x="1236799" y="1864376"/>
            <a:ext cx="226200" cy="196800"/>
          </a:xfrm>
          <a:prstGeom prst="triangle">
            <a:avLst>
              <a:gd fmla="val 50000" name="adj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g104e44a3f65_0_85"/>
          <p:cNvSpPr/>
          <p:nvPr/>
        </p:nvSpPr>
        <p:spPr>
          <a:xfrm>
            <a:off x="516601" y="1410275"/>
            <a:ext cx="362400" cy="3285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g104e44a3f65_0_85"/>
          <p:cNvSpPr txBox="1"/>
          <p:nvPr>
            <p:ph idx="12" type="sldNum"/>
          </p:nvPr>
        </p:nvSpPr>
        <p:spPr>
          <a:xfrm>
            <a:off x="8376075" y="4749850"/>
            <a:ext cx="548700" cy="18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74" name="Google Shape;274;g104e44a3f65_0_85"/>
          <p:cNvSpPr txBox="1"/>
          <p:nvPr>
            <p:ph type="title"/>
          </p:nvPr>
        </p:nvSpPr>
        <p:spPr>
          <a:xfrm>
            <a:off x="516600" y="514350"/>
            <a:ext cx="6480000" cy="717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</a:pPr>
            <a:r>
              <a:rPr lang="en"/>
              <a:t>Our Approach</a:t>
            </a:r>
            <a:endParaRPr/>
          </a:p>
        </p:txBody>
      </p:sp>
      <p:sp>
        <p:nvSpPr>
          <p:cNvPr id="275" name="Google Shape;275;g104e44a3f65_0_85"/>
          <p:cNvSpPr txBox="1"/>
          <p:nvPr/>
        </p:nvSpPr>
        <p:spPr>
          <a:xfrm>
            <a:off x="972050" y="1435925"/>
            <a:ext cx="64152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Barlow Medium"/>
                <a:ea typeface="Barlow Medium"/>
                <a:cs typeface="Barlow Medium"/>
                <a:sym typeface="Barlow Medium"/>
              </a:rPr>
              <a:t>Restrict to </a:t>
            </a:r>
            <a:r>
              <a:rPr lang="en" sz="2000">
                <a:solidFill>
                  <a:schemeClr val="dk1"/>
                </a:solidFill>
                <a:latin typeface="Barlow Medium"/>
                <a:ea typeface="Barlow Medium"/>
                <a:cs typeface="Barlow Medium"/>
                <a:sym typeface="Barlow Medium"/>
              </a:rPr>
              <a:t>18 months before and after the pandemic</a:t>
            </a:r>
            <a:endParaRPr b="0" i="0" sz="1100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Google Shape;276;g104e44a3f65_0_85"/>
          <p:cNvSpPr txBox="1"/>
          <p:nvPr/>
        </p:nvSpPr>
        <p:spPr>
          <a:xfrm>
            <a:off x="1525855" y="1831972"/>
            <a:ext cx="39219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700">
                <a:solidFill>
                  <a:schemeClr val="dk1"/>
                </a:solidFill>
                <a:latin typeface="Barlow Medium"/>
                <a:ea typeface="Barlow Medium"/>
                <a:cs typeface="Barlow Medium"/>
                <a:sym typeface="Barlow Medium"/>
              </a:rPr>
              <a:t>Multiple subreddit data sets</a:t>
            </a:r>
            <a:r>
              <a:rPr b="0" i="0" lang="en" sz="1700" cap="none" strike="noStrike">
                <a:solidFill>
                  <a:schemeClr val="dk1"/>
                </a:solidFill>
                <a:latin typeface="Barlow Medium"/>
                <a:ea typeface="Barlow Medium"/>
                <a:cs typeface="Barlow Medium"/>
                <a:sym typeface="Barlow Medium"/>
              </a:rPr>
              <a:t>.</a:t>
            </a:r>
            <a:endParaRPr b="0" i="0" sz="800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Google Shape;277;g104e44a3f65_0_85"/>
          <p:cNvSpPr/>
          <p:nvPr/>
        </p:nvSpPr>
        <p:spPr>
          <a:xfrm>
            <a:off x="1267899" y="2954901"/>
            <a:ext cx="226200" cy="196800"/>
          </a:xfrm>
          <a:prstGeom prst="triangle">
            <a:avLst>
              <a:gd fmla="val 50000" name="adj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Google Shape;278;g104e44a3f65_0_85"/>
          <p:cNvSpPr/>
          <p:nvPr/>
        </p:nvSpPr>
        <p:spPr>
          <a:xfrm>
            <a:off x="547701" y="2500800"/>
            <a:ext cx="362400" cy="3285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Google Shape;279;g104e44a3f65_0_85"/>
          <p:cNvSpPr txBox="1"/>
          <p:nvPr/>
        </p:nvSpPr>
        <p:spPr>
          <a:xfrm>
            <a:off x="1003148" y="2526450"/>
            <a:ext cx="56313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Barlow Medium"/>
                <a:ea typeface="Barlow Medium"/>
                <a:cs typeface="Barlow Medium"/>
                <a:sym typeface="Barlow Medium"/>
              </a:rPr>
              <a:t>Find significant data trends</a:t>
            </a:r>
            <a:endParaRPr b="0" i="0" sz="1100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Google Shape;280;g104e44a3f65_0_85"/>
          <p:cNvSpPr txBox="1"/>
          <p:nvPr/>
        </p:nvSpPr>
        <p:spPr>
          <a:xfrm>
            <a:off x="1556949" y="2922500"/>
            <a:ext cx="46752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700">
                <a:solidFill>
                  <a:schemeClr val="dk1"/>
                </a:solidFill>
                <a:latin typeface="Barlow Medium"/>
                <a:ea typeface="Barlow Medium"/>
                <a:cs typeface="Barlow Medium"/>
                <a:sym typeface="Barlow Medium"/>
              </a:rPr>
              <a:t>Use frequency, depth vs. breadth, context</a:t>
            </a:r>
            <a:endParaRPr b="0" i="0" sz="800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g104e44a3f65_0_85"/>
          <p:cNvSpPr/>
          <p:nvPr/>
        </p:nvSpPr>
        <p:spPr>
          <a:xfrm>
            <a:off x="1236799" y="4337326"/>
            <a:ext cx="226200" cy="196800"/>
          </a:xfrm>
          <a:prstGeom prst="triangle">
            <a:avLst>
              <a:gd fmla="val 50000" name="adj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g104e44a3f65_0_85"/>
          <p:cNvSpPr/>
          <p:nvPr/>
        </p:nvSpPr>
        <p:spPr>
          <a:xfrm>
            <a:off x="516601" y="3883225"/>
            <a:ext cx="362400" cy="3285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g104e44a3f65_0_85"/>
          <p:cNvSpPr txBox="1"/>
          <p:nvPr/>
        </p:nvSpPr>
        <p:spPr>
          <a:xfrm>
            <a:off x="972048" y="3908875"/>
            <a:ext cx="56313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Barlow Medium"/>
                <a:ea typeface="Barlow Medium"/>
                <a:cs typeface="Barlow Medium"/>
                <a:sym typeface="Barlow Medium"/>
              </a:rPr>
              <a:t>Utilize the power of NLP</a:t>
            </a:r>
            <a:endParaRPr b="0" i="0" sz="1100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Google Shape;284;g104e44a3f65_0_85"/>
          <p:cNvSpPr txBox="1"/>
          <p:nvPr/>
        </p:nvSpPr>
        <p:spPr>
          <a:xfrm>
            <a:off x="1525855" y="4304922"/>
            <a:ext cx="39219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700">
                <a:solidFill>
                  <a:schemeClr val="dk1"/>
                </a:solidFill>
                <a:latin typeface="Barlow Medium"/>
                <a:ea typeface="Barlow Medium"/>
                <a:cs typeface="Barlow Medium"/>
                <a:sym typeface="Barlow Medium"/>
              </a:rPr>
              <a:t>Topic model posts to find trends</a:t>
            </a:r>
            <a:endParaRPr b="0" i="0" sz="800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Google Shape;285;g104e44a3f65_0_85"/>
          <p:cNvSpPr/>
          <p:nvPr/>
        </p:nvSpPr>
        <p:spPr>
          <a:xfrm>
            <a:off x="1274474" y="3335351"/>
            <a:ext cx="226200" cy="196800"/>
          </a:xfrm>
          <a:prstGeom prst="triangle">
            <a:avLst>
              <a:gd fmla="val 50000" name="adj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Google Shape;286;g104e44a3f65_0_85"/>
          <p:cNvSpPr txBox="1"/>
          <p:nvPr/>
        </p:nvSpPr>
        <p:spPr>
          <a:xfrm>
            <a:off x="1563524" y="3302950"/>
            <a:ext cx="46752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700">
                <a:solidFill>
                  <a:schemeClr val="dk1"/>
                </a:solidFill>
                <a:latin typeface="Barlow Medium"/>
                <a:ea typeface="Barlow Medium"/>
                <a:cs typeface="Barlow Medium"/>
                <a:sym typeface="Barlow Medium"/>
              </a:rPr>
              <a:t>Compare keyword usages between subreddits</a:t>
            </a:r>
            <a:endParaRPr b="0" i="0" sz="800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104e44a3f65_0_133"/>
          <p:cNvSpPr txBox="1"/>
          <p:nvPr>
            <p:ph idx="12" type="sldNum"/>
          </p:nvPr>
        </p:nvSpPr>
        <p:spPr>
          <a:xfrm>
            <a:off x="8376075" y="4749850"/>
            <a:ext cx="548700" cy="18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92" name="Google Shape;292;g104e44a3f65_0_133"/>
          <p:cNvSpPr txBox="1"/>
          <p:nvPr>
            <p:ph type="title"/>
          </p:nvPr>
        </p:nvSpPr>
        <p:spPr>
          <a:xfrm>
            <a:off x="495025" y="514350"/>
            <a:ext cx="6480000" cy="717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</a:pPr>
            <a:r>
              <a:rPr lang="en"/>
              <a:t>Our Motivation</a:t>
            </a:r>
            <a:endParaRPr/>
          </a:p>
        </p:txBody>
      </p:sp>
      <p:pic>
        <p:nvPicPr>
          <p:cNvPr id="293" name="Google Shape;293;g104e44a3f65_0_1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0150" y="1106000"/>
            <a:ext cx="8199148" cy="2702200"/>
          </a:xfrm>
          <a:prstGeom prst="rect">
            <a:avLst/>
          </a:prstGeom>
          <a:noFill/>
          <a:ln>
            <a:noFill/>
          </a:ln>
        </p:spPr>
      </p:pic>
      <p:sp>
        <p:nvSpPr>
          <p:cNvPr id="294" name="Google Shape;294;g104e44a3f65_0_133"/>
          <p:cNvSpPr/>
          <p:nvPr/>
        </p:nvSpPr>
        <p:spPr>
          <a:xfrm>
            <a:off x="495026" y="3858025"/>
            <a:ext cx="362400" cy="3285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g104e44a3f65_0_133"/>
          <p:cNvSpPr txBox="1"/>
          <p:nvPr/>
        </p:nvSpPr>
        <p:spPr>
          <a:xfrm>
            <a:off x="1172497" y="3899125"/>
            <a:ext cx="65814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>
                <a:solidFill>
                  <a:schemeClr val="dk1"/>
                </a:solidFill>
                <a:latin typeface="Barlow Medium"/>
                <a:ea typeface="Barlow Medium"/>
                <a:cs typeface="Barlow Medium"/>
                <a:sym typeface="Barlow Medium"/>
              </a:rPr>
              <a:t>Usage spike during pandemic (starting March 2020)</a:t>
            </a:r>
            <a:endParaRPr b="0" i="0" sz="700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g104e44a3f65_0_133"/>
          <p:cNvSpPr/>
          <p:nvPr/>
        </p:nvSpPr>
        <p:spPr>
          <a:xfrm>
            <a:off x="495026" y="4280000"/>
            <a:ext cx="362400" cy="3285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" name="Google Shape;297;g104e44a3f65_0_133"/>
          <p:cNvSpPr txBox="1"/>
          <p:nvPr/>
        </p:nvSpPr>
        <p:spPr>
          <a:xfrm>
            <a:off x="1172497" y="4321100"/>
            <a:ext cx="65814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>
                <a:solidFill>
                  <a:schemeClr val="dk1"/>
                </a:solidFill>
                <a:latin typeface="Barlow Medium"/>
                <a:ea typeface="Barlow Medium"/>
                <a:cs typeface="Barlow Medium"/>
                <a:sym typeface="Barlow Medium"/>
              </a:rPr>
              <a:t>Determine usage triggers</a:t>
            </a:r>
            <a:endParaRPr b="0" i="0" sz="700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" name="Google Shape;298;g104e44a3f65_0_133"/>
          <p:cNvSpPr/>
          <p:nvPr/>
        </p:nvSpPr>
        <p:spPr>
          <a:xfrm>
            <a:off x="495026" y="4701975"/>
            <a:ext cx="362400" cy="3285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g104e44a3f65_0_133"/>
          <p:cNvSpPr txBox="1"/>
          <p:nvPr/>
        </p:nvSpPr>
        <p:spPr>
          <a:xfrm>
            <a:off x="1172497" y="4743075"/>
            <a:ext cx="65814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>
                <a:solidFill>
                  <a:schemeClr val="dk1"/>
                </a:solidFill>
                <a:latin typeface="Barlow Medium"/>
                <a:ea typeface="Barlow Medium"/>
                <a:cs typeface="Barlow Medium"/>
                <a:sym typeface="Barlow Medium"/>
              </a:rPr>
              <a:t>Has keyword changed over time</a:t>
            </a:r>
            <a:endParaRPr b="0" i="0" sz="700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0" name="Google Shape;300;g104e44a3f65_0_133"/>
          <p:cNvSpPr txBox="1"/>
          <p:nvPr/>
        </p:nvSpPr>
        <p:spPr>
          <a:xfrm rot="-5400000">
            <a:off x="-258400" y="2067763"/>
            <a:ext cx="16131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Barlow"/>
                <a:ea typeface="Barlow"/>
                <a:cs typeface="Barlow"/>
                <a:sym typeface="Barlow"/>
              </a:rPr>
              <a:t>Percent Interest</a:t>
            </a:r>
            <a:endParaRPr sz="900">
              <a:latin typeface="Barlow"/>
              <a:ea typeface="Barlow"/>
              <a:cs typeface="Barlow"/>
              <a:sym typeface="Barlow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104e904ffd0_1_0"/>
          <p:cNvSpPr txBox="1"/>
          <p:nvPr>
            <p:ph idx="12" type="sldNum"/>
          </p:nvPr>
        </p:nvSpPr>
        <p:spPr>
          <a:xfrm>
            <a:off x="8376075" y="4749850"/>
            <a:ext cx="548700" cy="18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06" name="Google Shape;306;g104e904ffd0_1_0"/>
          <p:cNvSpPr txBox="1"/>
          <p:nvPr>
            <p:ph type="title"/>
          </p:nvPr>
        </p:nvSpPr>
        <p:spPr>
          <a:xfrm>
            <a:off x="495025" y="514350"/>
            <a:ext cx="6480000" cy="717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</a:pPr>
            <a:r>
              <a:rPr lang="en"/>
              <a:t>Our Motivation Cont.</a:t>
            </a:r>
            <a:endParaRPr/>
          </a:p>
        </p:txBody>
      </p:sp>
      <p:pic>
        <p:nvPicPr>
          <p:cNvPr id="307" name="Google Shape;307;g104e904ffd0_1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5025" y="1094575"/>
            <a:ext cx="8209687" cy="3837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2" name="Google Shape;312;gcfa8415749_0_144"/>
          <p:cNvGrpSpPr/>
          <p:nvPr/>
        </p:nvGrpSpPr>
        <p:grpSpPr>
          <a:xfrm>
            <a:off x="1196488" y="2125363"/>
            <a:ext cx="6751013" cy="1089911"/>
            <a:chOff x="-2090643" y="955124"/>
            <a:chExt cx="18002700" cy="2906429"/>
          </a:xfrm>
        </p:grpSpPr>
        <p:sp>
          <p:nvSpPr>
            <p:cNvPr id="313" name="Google Shape;313;gcfa8415749_0_144"/>
            <p:cNvSpPr txBox="1"/>
            <p:nvPr/>
          </p:nvSpPr>
          <p:spPr>
            <a:xfrm>
              <a:off x="-2090643" y="955124"/>
              <a:ext cx="18002700" cy="2380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500"/>
                <a:buFont typeface="Arial"/>
                <a:buNone/>
              </a:pPr>
              <a:r>
                <a:rPr b="1" lang="en" sz="5800">
                  <a:solidFill>
                    <a:schemeClr val="accent1"/>
                  </a:solidFill>
                  <a:latin typeface="Barlow"/>
                  <a:ea typeface="Barlow"/>
                  <a:cs typeface="Barlow"/>
                  <a:sym typeface="Barlow"/>
                </a:rPr>
                <a:t>Our Implementation</a:t>
              </a:r>
              <a:endParaRPr b="0" i="0" sz="5800" cap="none" strike="noStrike">
                <a:solidFill>
                  <a:schemeClr val="accent1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  <p:sp>
          <p:nvSpPr>
            <p:cNvPr id="314" name="Google Shape;314;gcfa8415749_0_144"/>
            <p:cNvSpPr txBox="1"/>
            <p:nvPr/>
          </p:nvSpPr>
          <p:spPr>
            <a:xfrm>
              <a:off x="1292488" y="3574154"/>
              <a:ext cx="11236500" cy="28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1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t/>
              </a:r>
              <a:endParaRPr b="0" i="0" sz="700" u="none" cap="none" strike="noStrike">
                <a:solidFill>
                  <a:schemeClr val="lt2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</p:grpSp>
      <p:sp>
        <p:nvSpPr>
          <p:cNvPr id="315" name="Google Shape;315;gcfa8415749_0_144"/>
          <p:cNvSpPr/>
          <p:nvPr/>
        </p:nvSpPr>
        <p:spPr>
          <a:xfrm>
            <a:off x="-754241" y="2818631"/>
            <a:ext cx="1810639" cy="1810639"/>
          </a:xfrm>
          <a:custGeom>
            <a:rect b="b" l="l" r="r" t="t"/>
            <a:pathLst>
              <a:path extrusionOk="0" h="1708150" w="1708150">
                <a:moveTo>
                  <a:pt x="853440" y="1708150"/>
                </a:moveTo>
                <a:cubicBezTo>
                  <a:pt x="383540" y="1708150"/>
                  <a:pt x="0" y="1324610"/>
                  <a:pt x="0" y="853440"/>
                </a:cubicBezTo>
                <a:cubicBezTo>
                  <a:pt x="0" y="383540"/>
                  <a:pt x="383540" y="0"/>
                  <a:pt x="853440" y="0"/>
                </a:cubicBezTo>
                <a:cubicBezTo>
                  <a:pt x="1324610" y="0"/>
                  <a:pt x="1706880" y="383540"/>
                  <a:pt x="1706880" y="853440"/>
                </a:cubicBezTo>
                <a:cubicBezTo>
                  <a:pt x="1708150" y="1324610"/>
                  <a:pt x="1324610" y="1708150"/>
                  <a:pt x="853440" y="1708150"/>
                </a:cubicBezTo>
                <a:close/>
                <a:moveTo>
                  <a:pt x="853440" y="469900"/>
                </a:moveTo>
                <a:cubicBezTo>
                  <a:pt x="642620" y="469900"/>
                  <a:pt x="469900" y="642620"/>
                  <a:pt x="469900" y="853440"/>
                </a:cubicBezTo>
                <a:cubicBezTo>
                  <a:pt x="469900" y="1064260"/>
                  <a:pt x="642620" y="1236980"/>
                  <a:pt x="853440" y="1236980"/>
                </a:cubicBezTo>
                <a:cubicBezTo>
                  <a:pt x="1064260" y="1236980"/>
                  <a:pt x="1236980" y="1064260"/>
                  <a:pt x="1236980" y="853440"/>
                </a:cubicBezTo>
                <a:cubicBezTo>
                  <a:pt x="1236980" y="642620"/>
                  <a:pt x="1065530" y="469900"/>
                  <a:pt x="853440" y="46990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25" lIns="45725" spcFirstLastPara="1" rIns="45725" wrap="square" tIns="457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6" name="Google Shape;316;gcfa8415749_0_144"/>
          <p:cNvSpPr/>
          <p:nvPr/>
        </p:nvSpPr>
        <p:spPr>
          <a:xfrm>
            <a:off x="762000" y="4019550"/>
            <a:ext cx="1106170" cy="276543"/>
          </a:xfrm>
          <a:custGeom>
            <a:rect b="b" l="l" r="r" t="t"/>
            <a:pathLst>
              <a:path extrusionOk="0" h="553085" w="2212339">
                <a:moveTo>
                  <a:pt x="276542" y="0"/>
                </a:moveTo>
                <a:cubicBezTo>
                  <a:pt x="123753" y="0"/>
                  <a:pt x="0" y="123753"/>
                  <a:pt x="0" y="276543"/>
                </a:cubicBezTo>
                <a:cubicBezTo>
                  <a:pt x="0" y="429332"/>
                  <a:pt x="123753" y="553085"/>
                  <a:pt x="276542" y="553085"/>
                </a:cubicBezTo>
                <a:cubicBezTo>
                  <a:pt x="429332" y="553085"/>
                  <a:pt x="553085" y="429332"/>
                  <a:pt x="553085" y="276543"/>
                </a:cubicBezTo>
                <a:cubicBezTo>
                  <a:pt x="553085" y="123753"/>
                  <a:pt x="429332" y="0"/>
                  <a:pt x="276542" y="0"/>
                </a:cubicBezTo>
                <a:close/>
                <a:moveTo>
                  <a:pt x="1935797" y="0"/>
                </a:moveTo>
                <a:cubicBezTo>
                  <a:pt x="1783007" y="0"/>
                  <a:pt x="1659254" y="123753"/>
                  <a:pt x="1659254" y="276543"/>
                </a:cubicBezTo>
                <a:cubicBezTo>
                  <a:pt x="1659254" y="429332"/>
                  <a:pt x="1783007" y="553085"/>
                  <a:pt x="1935797" y="553085"/>
                </a:cubicBezTo>
                <a:cubicBezTo>
                  <a:pt x="2088586" y="553085"/>
                  <a:pt x="2212339" y="429332"/>
                  <a:pt x="2212339" y="276543"/>
                </a:cubicBezTo>
                <a:cubicBezTo>
                  <a:pt x="2212339" y="123753"/>
                  <a:pt x="2088586" y="0"/>
                  <a:pt x="1935797" y="0"/>
                </a:cubicBezTo>
                <a:close/>
                <a:moveTo>
                  <a:pt x="1106170" y="0"/>
                </a:moveTo>
                <a:cubicBezTo>
                  <a:pt x="953380" y="0"/>
                  <a:pt x="829627" y="123753"/>
                  <a:pt x="829627" y="276543"/>
                </a:cubicBezTo>
                <a:cubicBezTo>
                  <a:pt x="829627" y="429332"/>
                  <a:pt x="953380" y="553085"/>
                  <a:pt x="1106170" y="553085"/>
                </a:cubicBezTo>
                <a:cubicBezTo>
                  <a:pt x="1258959" y="553085"/>
                  <a:pt x="1382712" y="429332"/>
                  <a:pt x="1382712" y="276543"/>
                </a:cubicBezTo>
                <a:cubicBezTo>
                  <a:pt x="1382712" y="123753"/>
                  <a:pt x="1258959" y="0"/>
                  <a:pt x="110617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7" name="Google Shape;317;gcfa8415749_0_144"/>
          <p:cNvSpPr/>
          <p:nvPr/>
        </p:nvSpPr>
        <p:spPr>
          <a:xfrm>
            <a:off x="7270299" y="250425"/>
            <a:ext cx="1359408" cy="1359404"/>
          </a:xfrm>
          <a:custGeom>
            <a:rect b="b" l="l" r="r" t="t"/>
            <a:pathLst>
              <a:path extrusionOk="0" h="2438393" w="2438400">
                <a:moveTo>
                  <a:pt x="2438400" y="1085807"/>
                </a:moveTo>
                <a:lnTo>
                  <a:pt x="2438400" y="1085807"/>
                </a:lnTo>
                <a:lnTo>
                  <a:pt x="2438400" y="0"/>
                </a:lnTo>
                <a:lnTo>
                  <a:pt x="2438400" y="0"/>
                </a:lnTo>
                <a:cubicBezTo>
                  <a:pt x="1091702" y="0"/>
                  <a:pt x="0" y="1091696"/>
                  <a:pt x="0" y="2438394"/>
                </a:cubicBezTo>
                <a:lnTo>
                  <a:pt x="1085820" y="2438394"/>
                </a:lnTo>
                <a:cubicBezTo>
                  <a:pt x="1085820" y="1691384"/>
                  <a:pt x="1691396" y="1085807"/>
                  <a:pt x="2438400" y="1085807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8" name="Google Shape;318;gcfa8415749_0_144"/>
          <p:cNvSpPr txBox="1"/>
          <p:nvPr>
            <p:ph idx="12" type="sldNum"/>
          </p:nvPr>
        </p:nvSpPr>
        <p:spPr>
          <a:xfrm>
            <a:off x="8376075" y="4749850"/>
            <a:ext cx="548700" cy="18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3" name="Google Shape;323;g104e44a3f65_0_186"/>
          <p:cNvGrpSpPr/>
          <p:nvPr/>
        </p:nvGrpSpPr>
        <p:grpSpPr>
          <a:xfrm>
            <a:off x="-945594" y="-6040"/>
            <a:ext cx="5225404" cy="5225404"/>
            <a:chOff x="-1891188" y="-12079"/>
            <a:chExt cx="10450808" cy="10450808"/>
          </a:xfrm>
        </p:grpSpPr>
        <p:sp>
          <p:nvSpPr>
            <p:cNvPr id="324" name="Google Shape;324;g104e44a3f65_0_186"/>
            <p:cNvSpPr/>
            <p:nvPr/>
          </p:nvSpPr>
          <p:spPr>
            <a:xfrm>
              <a:off x="-1891188" y="-12079"/>
              <a:ext cx="10450808" cy="10450808"/>
            </a:xfrm>
            <a:custGeom>
              <a:rect b="b" l="l" r="r" t="t"/>
              <a:pathLst>
                <a:path extrusionOk="0" h="10450808" w="10450808">
                  <a:moveTo>
                    <a:pt x="10450808" y="10450808"/>
                  </a:moveTo>
                  <a:lnTo>
                    <a:pt x="0" y="10450808"/>
                  </a:lnTo>
                  <a:lnTo>
                    <a:pt x="0" y="0"/>
                  </a:lnTo>
                  <a:lnTo>
                    <a:pt x="10450808" y="0"/>
                  </a:lnTo>
                  <a:lnTo>
                    <a:pt x="10450808" y="10450808"/>
                  </a:lnTo>
                  <a:close/>
                  <a:moveTo>
                    <a:pt x="14495" y="10436313"/>
                  </a:moveTo>
                  <a:lnTo>
                    <a:pt x="10436313" y="10436313"/>
                  </a:lnTo>
                  <a:lnTo>
                    <a:pt x="10436313" y="14495"/>
                  </a:lnTo>
                  <a:lnTo>
                    <a:pt x="14495" y="14495"/>
                  </a:lnTo>
                  <a:lnTo>
                    <a:pt x="14495" y="104363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5" name="Google Shape;325;g104e44a3f65_0_186"/>
            <p:cNvSpPr/>
            <p:nvPr/>
          </p:nvSpPr>
          <p:spPr>
            <a:xfrm>
              <a:off x="-1883941" y="9475496"/>
              <a:ext cx="10436313" cy="14494"/>
            </a:xfrm>
            <a:custGeom>
              <a:rect b="b" l="l" r="r" t="t"/>
              <a:pathLst>
                <a:path extrusionOk="0" h="14494" w="10436313">
                  <a:moveTo>
                    <a:pt x="0" y="0"/>
                  </a:moveTo>
                  <a:lnTo>
                    <a:pt x="10436313" y="0"/>
                  </a:lnTo>
                  <a:lnTo>
                    <a:pt x="10436313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6" name="Google Shape;326;g104e44a3f65_0_186"/>
            <p:cNvSpPr/>
            <p:nvPr/>
          </p:nvSpPr>
          <p:spPr>
            <a:xfrm>
              <a:off x="-1883941" y="8526758"/>
              <a:ext cx="10436313" cy="14494"/>
            </a:xfrm>
            <a:custGeom>
              <a:rect b="b" l="l" r="r" t="t"/>
              <a:pathLst>
                <a:path extrusionOk="0" h="14494" w="10436313">
                  <a:moveTo>
                    <a:pt x="0" y="0"/>
                  </a:moveTo>
                  <a:lnTo>
                    <a:pt x="10436313" y="0"/>
                  </a:lnTo>
                  <a:lnTo>
                    <a:pt x="10436313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7" name="Google Shape;327;g104e44a3f65_0_186"/>
            <p:cNvSpPr/>
            <p:nvPr/>
          </p:nvSpPr>
          <p:spPr>
            <a:xfrm>
              <a:off x="-1883941" y="7577923"/>
              <a:ext cx="10436313" cy="14494"/>
            </a:xfrm>
            <a:custGeom>
              <a:rect b="b" l="l" r="r" t="t"/>
              <a:pathLst>
                <a:path extrusionOk="0" h="14494" w="10436313">
                  <a:moveTo>
                    <a:pt x="0" y="0"/>
                  </a:moveTo>
                  <a:lnTo>
                    <a:pt x="10436313" y="0"/>
                  </a:lnTo>
                  <a:lnTo>
                    <a:pt x="10436313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8" name="Google Shape;328;g104e44a3f65_0_186"/>
            <p:cNvSpPr/>
            <p:nvPr/>
          </p:nvSpPr>
          <p:spPr>
            <a:xfrm>
              <a:off x="-1883941" y="6629185"/>
              <a:ext cx="10436313" cy="14494"/>
            </a:xfrm>
            <a:custGeom>
              <a:rect b="b" l="l" r="r" t="t"/>
              <a:pathLst>
                <a:path extrusionOk="0" h="14494" w="10436313">
                  <a:moveTo>
                    <a:pt x="0" y="0"/>
                  </a:moveTo>
                  <a:lnTo>
                    <a:pt x="10436313" y="0"/>
                  </a:lnTo>
                  <a:lnTo>
                    <a:pt x="10436313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9" name="Google Shape;329;g104e44a3f65_0_186"/>
            <p:cNvSpPr/>
            <p:nvPr/>
          </p:nvSpPr>
          <p:spPr>
            <a:xfrm>
              <a:off x="-1883941" y="5680447"/>
              <a:ext cx="10436313" cy="14494"/>
            </a:xfrm>
            <a:custGeom>
              <a:rect b="b" l="l" r="r" t="t"/>
              <a:pathLst>
                <a:path extrusionOk="0" h="14494" w="10436313">
                  <a:moveTo>
                    <a:pt x="0" y="0"/>
                  </a:moveTo>
                  <a:lnTo>
                    <a:pt x="10436313" y="0"/>
                  </a:lnTo>
                  <a:lnTo>
                    <a:pt x="10436313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0" name="Google Shape;330;g104e44a3f65_0_186"/>
            <p:cNvSpPr/>
            <p:nvPr/>
          </p:nvSpPr>
          <p:spPr>
            <a:xfrm>
              <a:off x="-1883941" y="4731708"/>
              <a:ext cx="10436313" cy="14494"/>
            </a:xfrm>
            <a:custGeom>
              <a:rect b="b" l="l" r="r" t="t"/>
              <a:pathLst>
                <a:path extrusionOk="0" h="14494" w="10436313">
                  <a:moveTo>
                    <a:pt x="0" y="0"/>
                  </a:moveTo>
                  <a:lnTo>
                    <a:pt x="10436313" y="0"/>
                  </a:lnTo>
                  <a:lnTo>
                    <a:pt x="10436313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1" name="Google Shape;331;g104e44a3f65_0_186"/>
            <p:cNvSpPr/>
            <p:nvPr/>
          </p:nvSpPr>
          <p:spPr>
            <a:xfrm>
              <a:off x="-1883941" y="3782970"/>
              <a:ext cx="10436313" cy="14494"/>
            </a:xfrm>
            <a:custGeom>
              <a:rect b="b" l="l" r="r" t="t"/>
              <a:pathLst>
                <a:path extrusionOk="0" h="14494" w="10436313">
                  <a:moveTo>
                    <a:pt x="0" y="0"/>
                  </a:moveTo>
                  <a:lnTo>
                    <a:pt x="10436313" y="0"/>
                  </a:lnTo>
                  <a:lnTo>
                    <a:pt x="10436313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2" name="Google Shape;332;g104e44a3f65_0_186"/>
            <p:cNvSpPr/>
            <p:nvPr/>
          </p:nvSpPr>
          <p:spPr>
            <a:xfrm>
              <a:off x="-1883941" y="2834232"/>
              <a:ext cx="10436313" cy="14494"/>
            </a:xfrm>
            <a:custGeom>
              <a:rect b="b" l="l" r="r" t="t"/>
              <a:pathLst>
                <a:path extrusionOk="0" h="14494" w="10436313">
                  <a:moveTo>
                    <a:pt x="0" y="0"/>
                  </a:moveTo>
                  <a:lnTo>
                    <a:pt x="10436313" y="0"/>
                  </a:lnTo>
                  <a:lnTo>
                    <a:pt x="10436313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3" name="Google Shape;333;g104e44a3f65_0_186"/>
            <p:cNvSpPr/>
            <p:nvPr/>
          </p:nvSpPr>
          <p:spPr>
            <a:xfrm>
              <a:off x="-1883941" y="1885397"/>
              <a:ext cx="10436313" cy="14494"/>
            </a:xfrm>
            <a:custGeom>
              <a:rect b="b" l="l" r="r" t="t"/>
              <a:pathLst>
                <a:path extrusionOk="0" h="14494" w="10436313">
                  <a:moveTo>
                    <a:pt x="0" y="0"/>
                  </a:moveTo>
                  <a:lnTo>
                    <a:pt x="10436313" y="0"/>
                  </a:lnTo>
                  <a:lnTo>
                    <a:pt x="10436313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4" name="Google Shape;334;g104e44a3f65_0_186"/>
            <p:cNvSpPr/>
            <p:nvPr/>
          </p:nvSpPr>
          <p:spPr>
            <a:xfrm>
              <a:off x="-1883941" y="936659"/>
              <a:ext cx="10436313" cy="14494"/>
            </a:xfrm>
            <a:custGeom>
              <a:rect b="b" l="l" r="r" t="t"/>
              <a:pathLst>
                <a:path extrusionOk="0" h="14494" w="10436313">
                  <a:moveTo>
                    <a:pt x="0" y="0"/>
                  </a:moveTo>
                  <a:lnTo>
                    <a:pt x="10436313" y="0"/>
                  </a:lnTo>
                  <a:lnTo>
                    <a:pt x="10436313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5" name="Google Shape;335;g104e44a3f65_0_186"/>
            <p:cNvSpPr/>
            <p:nvPr/>
          </p:nvSpPr>
          <p:spPr>
            <a:xfrm>
              <a:off x="7596386" y="-483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6" name="Google Shape;336;g104e44a3f65_0_186"/>
            <p:cNvSpPr/>
            <p:nvPr/>
          </p:nvSpPr>
          <p:spPr>
            <a:xfrm>
              <a:off x="6647648" y="-483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7" name="Google Shape;337;g104e44a3f65_0_186"/>
            <p:cNvSpPr/>
            <p:nvPr/>
          </p:nvSpPr>
          <p:spPr>
            <a:xfrm>
              <a:off x="5698813" y="-483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8" name="Google Shape;338;g104e44a3f65_0_186"/>
            <p:cNvSpPr/>
            <p:nvPr/>
          </p:nvSpPr>
          <p:spPr>
            <a:xfrm>
              <a:off x="4750075" y="-483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9" name="Google Shape;339;g104e44a3f65_0_186"/>
            <p:cNvSpPr/>
            <p:nvPr/>
          </p:nvSpPr>
          <p:spPr>
            <a:xfrm>
              <a:off x="3801337" y="-483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0" name="Google Shape;340;g104e44a3f65_0_186"/>
            <p:cNvSpPr/>
            <p:nvPr/>
          </p:nvSpPr>
          <p:spPr>
            <a:xfrm>
              <a:off x="2852598" y="-483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1" name="Google Shape;341;g104e44a3f65_0_186"/>
            <p:cNvSpPr/>
            <p:nvPr/>
          </p:nvSpPr>
          <p:spPr>
            <a:xfrm>
              <a:off x="1903860" y="-483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2" name="Google Shape;342;g104e44a3f65_0_186"/>
            <p:cNvSpPr/>
            <p:nvPr/>
          </p:nvSpPr>
          <p:spPr>
            <a:xfrm>
              <a:off x="955122" y="-483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3" name="Google Shape;343;g104e44a3f65_0_186"/>
            <p:cNvSpPr/>
            <p:nvPr/>
          </p:nvSpPr>
          <p:spPr>
            <a:xfrm>
              <a:off x="6287" y="-483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4" name="Google Shape;344;g104e44a3f65_0_186"/>
            <p:cNvSpPr/>
            <p:nvPr/>
          </p:nvSpPr>
          <p:spPr>
            <a:xfrm>
              <a:off x="-942450" y="-483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345" name="Google Shape;345;g104e44a3f65_0_186"/>
          <p:cNvPicPr preferRelativeResize="0"/>
          <p:nvPr/>
        </p:nvPicPr>
        <p:blipFill rotWithShape="1">
          <a:blip r:embed="rId3">
            <a:alphaModFix/>
          </a:blip>
          <a:srcRect b="0" l="16580" r="16587" t="0"/>
          <a:stretch/>
        </p:blipFill>
        <p:spPr>
          <a:xfrm>
            <a:off x="482431" y="955025"/>
            <a:ext cx="3312536" cy="3309732"/>
          </a:xfrm>
          <a:prstGeom prst="rect">
            <a:avLst/>
          </a:prstGeom>
          <a:noFill/>
          <a:ln>
            <a:noFill/>
          </a:ln>
        </p:spPr>
      </p:pic>
      <p:sp>
        <p:nvSpPr>
          <p:cNvPr id="346" name="Google Shape;346;g104e44a3f65_0_186"/>
          <p:cNvSpPr/>
          <p:nvPr/>
        </p:nvSpPr>
        <p:spPr>
          <a:xfrm>
            <a:off x="8420029" y="245708"/>
            <a:ext cx="1447657" cy="1447657"/>
          </a:xfrm>
          <a:custGeom>
            <a:rect b="b" l="l" r="r" t="t"/>
            <a:pathLst>
              <a:path extrusionOk="0" h="1708150" w="1708150">
                <a:moveTo>
                  <a:pt x="853440" y="1708150"/>
                </a:moveTo>
                <a:cubicBezTo>
                  <a:pt x="383540" y="1708150"/>
                  <a:pt x="0" y="1324610"/>
                  <a:pt x="0" y="853440"/>
                </a:cubicBezTo>
                <a:cubicBezTo>
                  <a:pt x="0" y="383540"/>
                  <a:pt x="383540" y="0"/>
                  <a:pt x="853440" y="0"/>
                </a:cubicBezTo>
                <a:cubicBezTo>
                  <a:pt x="1324610" y="0"/>
                  <a:pt x="1706880" y="383540"/>
                  <a:pt x="1706880" y="853440"/>
                </a:cubicBezTo>
                <a:cubicBezTo>
                  <a:pt x="1708150" y="1324610"/>
                  <a:pt x="1324610" y="1708150"/>
                  <a:pt x="853440" y="1708150"/>
                </a:cubicBezTo>
                <a:close/>
                <a:moveTo>
                  <a:pt x="853440" y="469900"/>
                </a:moveTo>
                <a:cubicBezTo>
                  <a:pt x="642620" y="469900"/>
                  <a:pt x="469900" y="642620"/>
                  <a:pt x="469900" y="853440"/>
                </a:cubicBezTo>
                <a:cubicBezTo>
                  <a:pt x="469900" y="1064260"/>
                  <a:pt x="642620" y="1236980"/>
                  <a:pt x="853440" y="1236980"/>
                </a:cubicBezTo>
                <a:cubicBezTo>
                  <a:pt x="1064260" y="1236980"/>
                  <a:pt x="1236980" y="1064260"/>
                  <a:pt x="1236980" y="853440"/>
                </a:cubicBezTo>
                <a:cubicBezTo>
                  <a:pt x="1236980" y="642620"/>
                  <a:pt x="1065530" y="469900"/>
                  <a:pt x="853440" y="4699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25" lIns="45725" spcFirstLastPara="1" rIns="45725" wrap="square" tIns="457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7" name="Google Shape;347;g104e44a3f65_0_186"/>
          <p:cNvSpPr txBox="1"/>
          <p:nvPr/>
        </p:nvSpPr>
        <p:spPr>
          <a:xfrm>
            <a:off x="4879875" y="1961363"/>
            <a:ext cx="3496200" cy="12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rPr b="1" lang="en" sz="39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Technicals Details</a:t>
            </a:r>
            <a:endParaRPr b="0" i="0" sz="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8" name="Google Shape;348;g104e44a3f65_0_186"/>
          <p:cNvSpPr txBox="1"/>
          <p:nvPr>
            <p:ph idx="12" type="sldNum"/>
          </p:nvPr>
        </p:nvSpPr>
        <p:spPr>
          <a:xfrm>
            <a:off x="8376075" y="4749850"/>
            <a:ext cx="548700" cy="18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104e44a3f65_0_152"/>
          <p:cNvSpPr txBox="1"/>
          <p:nvPr>
            <p:ph idx="12" type="sldNum"/>
          </p:nvPr>
        </p:nvSpPr>
        <p:spPr>
          <a:xfrm>
            <a:off x="8376075" y="4749850"/>
            <a:ext cx="548700" cy="18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54" name="Google Shape;354;g104e44a3f65_0_152"/>
          <p:cNvSpPr txBox="1"/>
          <p:nvPr>
            <p:ph type="title"/>
          </p:nvPr>
        </p:nvSpPr>
        <p:spPr>
          <a:xfrm>
            <a:off x="495025" y="514350"/>
            <a:ext cx="6480000" cy="717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</a:pPr>
            <a:r>
              <a:rPr lang="en"/>
              <a:t>The Architecture</a:t>
            </a:r>
            <a:endParaRPr/>
          </a:p>
        </p:txBody>
      </p:sp>
      <p:pic>
        <p:nvPicPr>
          <p:cNvPr id="355" name="Google Shape;355;g104e44a3f65_0_1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2925" y="1691450"/>
            <a:ext cx="7938150" cy="1999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104e44a3f65_0_171"/>
          <p:cNvSpPr txBox="1"/>
          <p:nvPr>
            <p:ph idx="12" type="sldNum"/>
          </p:nvPr>
        </p:nvSpPr>
        <p:spPr>
          <a:xfrm>
            <a:off x="8376075" y="4749850"/>
            <a:ext cx="548700" cy="18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61" name="Google Shape;361;g104e44a3f65_0_171"/>
          <p:cNvSpPr txBox="1"/>
          <p:nvPr>
            <p:ph type="title"/>
          </p:nvPr>
        </p:nvSpPr>
        <p:spPr>
          <a:xfrm>
            <a:off x="495025" y="514350"/>
            <a:ext cx="6480000" cy="717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</a:pPr>
            <a:r>
              <a:rPr lang="en"/>
              <a:t>Example Input File</a:t>
            </a:r>
            <a:endParaRPr/>
          </a:p>
        </p:txBody>
      </p:sp>
      <p:pic>
        <p:nvPicPr>
          <p:cNvPr id="362" name="Google Shape;362;g104e44a3f65_0_171"/>
          <p:cNvPicPr preferRelativeResize="0"/>
          <p:nvPr/>
        </p:nvPicPr>
        <p:blipFill rotWithShape="1">
          <a:blip r:embed="rId3">
            <a:alphaModFix/>
          </a:blip>
          <a:srcRect b="19620" l="0" r="13201" t="0"/>
          <a:stretch/>
        </p:blipFill>
        <p:spPr>
          <a:xfrm>
            <a:off x="1679025" y="1232251"/>
            <a:ext cx="5785949" cy="34756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5"/>
          <p:cNvSpPr/>
          <p:nvPr/>
        </p:nvSpPr>
        <p:spPr>
          <a:xfrm>
            <a:off x="485487" y="1989463"/>
            <a:ext cx="362400" cy="328500"/>
          </a:xfrm>
          <a:prstGeom prst="triangle">
            <a:avLst>
              <a:gd fmla="val 50000" name="adj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5"/>
          <p:cNvSpPr txBox="1"/>
          <p:nvPr>
            <p:ph idx="12" type="sldNum"/>
          </p:nvPr>
        </p:nvSpPr>
        <p:spPr>
          <a:xfrm>
            <a:off x="8376075" y="4749850"/>
            <a:ext cx="548700" cy="18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2" name="Google Shape;72;p5"/>
          <p:cNvSpPr txBox="1"/>
          <p:nvPr>
            <p:ph type="title"/>
          </p:nvPr>
        </p:nvSpPr>
        <p:spPr>
          <a:xfrm>
            <a:off x="516600" y="514350"/>
            <a:ext cx="6480000" cy="717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73" name="Google Shape;73;p5"/>
          <p:cNvSpPr txBox="1"/>
          <p:nvPr/>
        </p:nvSpPr>
        <p:spPr>
          <a:xfrm>
            <a:off x="1162980" y="1634706"/>
            <a:ext cx="39219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u="sng">
                <a:solidFill>
                  <a:schemeClr val="dk1"/>
                </a:solidFill>
                <a:latin typeface="Barlow Medium"/>
                <a:ea typeface="Barlow Medium"/>
                <a:cs typeface="Barlow Medium"/>
                <a:sym typeface="Barlow Medium"/>
              </a:rPr>
              <a:t>Background Information</a:t>
            </a:r>
            <a:endParaRPr b="0" i="0" sz="7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5"/>
          <p:cNvSpPr txBox="1"/>
          <p:nvPr/>
        </p:nvSpPr>
        <p:spPr>
          <a:xfrm>
            <a:off x="1162980" y="2030572"/>
            <a:ext cx="3921900" cy="5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u="sng">
                <a:solidFill>
                  <a:schemeClr val="dk1"/>
                </a:solidFill>
                <a:latin typeface="Barlow Medium"/>
                <a:ea typeface="Barlow Medium"/>
                <a:cs typeface="Barlow Medium"/>
                <a:sym typeface="Barlow Medium"/>
              </a:rPr>
              <a:t>Pre-planning</a:t>
            </a:r>
            <a:endParaRPr sz="7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sz="1600" u="sng">
              <a:solidFill>
                <a:schemeClr val="dk1"/>
              </a:solidFill>
              <a:latin typeface="Barlow Medium"/>
              <a:ea typeface="Barlow Medium"/>
              <a:cs typeface="Barlow Medium"/>
              <a:sym typeface="Barlow Medium"/>
            </a:endParaRPr>
          </a:p>
        </p:txBody>
      </p:sp>
      <p:sp>
        <p:nvSpPr>
          <p:cNvPr id="75" name="Google Shape;75;p5"/>
          <p:cNvSpPr txBox="1"/>
          <p:nvPr/>
        </p:nvSpPr>
        <p:spPr>
          <a:xfrm>
            <a:off x="1162980" y="2501341"/>
            <a:ext cx="3921900" cy="5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u="sng">
                <a:solidFill>
                  <a:schemeClr val="dk1"/>
                </a:solidFill>
                <a:latin typeface="Barlow Medium"/>
                <a:ea typeface="Barlow Medium"/>
                <a:cs typeface="Barlow Medium"/>
                <a:sym typeface="Barlow Medium"/>
              </a:rPr>
              <a:t>Plans</a:t>
            </a:r>
            <a:r>
              <a:rPr lang="en" sz="1600" u="sng">
                <a:solidFill>
                  <a:schemeClr val="dk1"/>
                </a:solidFill>
                <a:latin typeface="Barlow Medium"/>
                <a:ea typeface="Barlow Medium"/>
                <a:cs typeface="Barlow Medium"/>
                <a:sym typeface="Barlow Medium"/>
              </a:rPr>
              <a:t> + Overview</a:t>
            </a:r>
            <a:endParaRPr sz="7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sz="1600" u="sng">
              <a:solidFill>
                <a:schemeClr val="dk1"/>
              </a:solidFill>
              <a:latin typeface="Barlow Medium"/>
              <a:ea typeface="Barlow Medium"/>
              <a:cs typeface="Barlow Medium"/>
              <a:sym typeface="Barlow Medium"/>
            </a:endParaRPr>
          </a:p>
        </p:txBody>
      </p:sp>
      <p:sp>
        <p:nvSpPr>
          <p:cNvPr id="76" name="Google Shape;76;p5"/>
          <p:cNvSpPr/>
          <p:nvPr/>
        </p:nvSpPr>
        <p:spPr>
          <a:xfrm>
            <a:off x="485200" y="2460078"/>
            <a:ext cx="362982" cy="328819"/>
          </a:xfrm>
          <a:custGeom>
            <a:rect b="b" l="l" r="r" t="t"/>
            <a:pathLst>
              <a:path extrusionOk="0" h="1708150" w="1708150">
                <a:moveTo>
                  <a:pt x="853440" y="1708150"/>
                </a:moveTo>
                <a:cubicBezTo>
                  <a:pt x="383540" y="1708150"/>
                  <a:pt x="0" y="1324610"/>
                  <a:pt x="0" y="853440"/>
                </a:cubicBezTo>
                <a:cubicBezTo>
                  <a:pt x="0" y="383540"/>
                  <a:pt x="383540" y="0"/>
                  <a:pt x="853440" y="0"/>
                </a:cubicBezTo>
                <a:cubicBezTo>
                  <a:pt x="1324610" y="0"/>
                  <a:pt x="1706880" y="383540"/>
                  <a:pt x="1706880" y="853440"/>
                </a:cubicBezTo>
                <a:cubicBezTo>
                  <a:pt x="1708150" y="1324610"/>
                  <a:pt x="1324610" y="1708150"/>
                  <a:pt x="853440" y="1708150"/>
                </a:cubicBezTo>
                <a:close/>
                <a:moveTo>
                  <a:pt x="853440" y="469900"/>
                </a:moveTo>
                <a:cubicBezTo>
                  <a:pt x="642620" y="469900"/>
                  <a:pt x="469900" y="642620"/>
                  <a:pt x="469900" y="853440"/>
                </a:cubicBezTo>
                <a:cubicBezTo>
                  <a:pt x="469900" y="1064260"/>
                  <a:pt x="642620" y="1236980"/>
                  <a:pt x="853440" y="1236980"/>
                </a:cubicBezTo>
                <a:cubicBezTo>
                  <a:pt x="1064260" y="1236980"/>
                  <a:pt x="1236980" y="1064260"/>
                  <a:pt x="1236980" y="853440"/>
                </a:cubicBezTo>
                <a:cubicBezTo>
                  <a:pt x="1236980" y="642620"/>
                  <a:pt x="1065530" y="469900"/>
                  <a:pt x="853440" y="4699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25" lIns="45725" spcFirstLastPara="1" rIns="45725" wrap="square" tIns="457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5"/>
          <p:cNvSpPr/>
          <p:nvPr/>
        </p:nvSpPr>
        <p:spPr>
          <a:xfrm>
            <a:off x="485487" y="2930988"/>
            <a:ext cx="362400" cy="328500"/>
          </a:xfrm>
          <a:prstGeom prst="triangle">
            <a:avLst>
              <a:gd fmla="val 50000" name="adj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5"/>
          <p:cNvSpPr txBox="1"/>
          <p:nvPr/>
        </p:nvSpPr>
        <p:spPr>
          <a:xfrm>
            <a:off x="1162980" y="2972097"/>
            <a:ext cx="39219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u="sng">
                <a:solidFill>
                  <a:schemeClr val="dk1"/>
                </a:solidFill>
                <a:latin typeface="Barlow Medium"/>
                <a:ea typeface="Barlow Medium"/>
                <a:cs typeface="Barlow Medium"/>
                <a:sym typeface="Barlow Medium"/>
              </a:rPr>
              <a:t>Our Implementation</a:t>
            </a:r>
            <a:endParaRPr b="0" i="0" sz="7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5"/>
          <p:cNvSpPr txBox="1"/>
          <p:nvPr/>
        </p:nvSpPr>
        <p:spPr>
          <a:xfrm>
            <a:off x="1162980" y="3442866"/>
            <a:ext cx="39219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u="sng">
                <a:solidFill>
                  <a:schemeClr val="dk1"/>
                </a:solidFill>
                <a:latin typeface="Barlow Medium"/>
                <a:ea typeface="Barlow Medium"/>
                <a:cs typeface="Barlow Medium"/>
                <a:sym typeface="Barlow Medium"/>
              </a:rPr>
              <a:t>Ending + Acknowledgements</a:t>
            </a:r>
            <a:endParaRPr b="0" i="0" sz="7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5"/>
          <p:cNvSpPr/>
          <p:nvPr/>
        </p:nvSpPr>
        <p:spPr>
          <a:xfrm>
            <a:off x="485200" y="3401603"/>
            <a:ext cx="362982" cy="328819"/>
          </a:xfrm>
          <a:custGeom>
            <a:rect b="b" l="l" r="r" t="t"/>
            <a:pathLst>
              <a:path extrusionOk="0" h="1708150" w="1708150">
                <a:moveTo>
                  <a:pt x="853440" y="1708150"/>
                </a:moveTo>
                <a:cubicBezTo>
                  <a:pt x="383540" y="1708150"/>
                  <a:pt x="0" y="1324610"/>
                  <a:pt x="0" y="853440"/>
                </a:cubicBezTo>
                <a:cubicBezTo>
                  <a:pt x="0" y="383540"/>
                  <a:pt x="383540" y="0"/>
                  <a:pt x="853440" y="0"/>
                </a:cubicBezTo>
                <a:cubicBezTo>
                  <a:pt x="1324610" y="0"/>
                  <a:pt x="1706880" y="383540"/>
                  <a:pt x="1706880" y="853440"/>
                </a:cubicBezTo>
                <a:cubicBezTo>
                  <a:pt x="1708150" y="1324610"/>
                  <a:pt x="1324610" y="1708150"/>
                  <a:pt x="853440" y="1708150"/>
                </a:cubicBezTo>
                <a:close/>
                <a:moveTo>
                  <a:pt x="853440" y="469900"/>
                </a:moveTo>
                <a:cubicBezTo>
                  <a:pt x="642620" y="469900"/>
                  <a:pt x="469900" y="642620"/>
                  <a:pt x="469900" y="853440"/>
                </a:cubicBezTo>
                <a:cubicBezTo>
                  <a:pt x="469900" y="1064260"/>
                  <a:pt x="642620" y="1236980"/>
                  <a:pt x="853440" y="1236980"/>
                </a:cubicBezTo>
                <a:cubicBezTo>
                  <a:pt x="1064260" y="1236980"/>
                  <a:pt x="1236980" y="1064260"/>
                  <a:pt x="1236980" y="853440"/>
                </a:cubicBezTo>
                <a:cubicBezTo>
                  <a:pt x="1236980" y="642620"/>
                  <a:pt x="1065530" y="469900"/>
                  <a:pt x="853440" y="4699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25" lIns="45725" spcFirstLastPara="1" rIns="45725" wrap="square" tIns="457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5"/>
          <p:cNvSpPr/>
          <p:nvPr/>
        </p:nvSpPr>
        <p:spPr>
          <a:xfrm>
            <a:off x="485200" y="1593441"/>
            <a:ext cx="362982" cy="328819"/>
          </a:xfrm>
          <a:custGeom>
            <a:rect b="b" l="l" r="r" t="t"/>
            <a:pathLst>
              <a:path extrusionOk="0" h="1708150" w="1708150">
                <a:moveTo>
                  <a:pt x="853440" y="1708150"/>
                </a:moveTo>
                <a:cubicBezTo>
                  <a:pt x="383540" y="1708150"/>
                  <a:pt x="0" y="1324610"/>
                  <a:pt x="0" y="853440"/>
                </a:cubicBezTo>
                <a:cubicBezTo>
                  <a:pt x="0" y="383540"/>
                  <a:pt x="383540" y="0"/>
                  <a:pt x="853440" y="0"/>
                </a:cubicBezTo>
                <a:cubicBezTo>
                  <a:pt x="1324610" y="0"/>
                  <a:pt x="1706880" y="383540"/>
                  <a:pt x="1706880" y="853440"/>
                </a:cubicBezTo>
                <a:cubicBezTo>
                  <a:pt x="1708150" y="1324610"/>
                  <a:pt x="1324610" y="1708150"/>
                  <a:pt x="853440" y="1708150"/>
                </a:cubicBezTo>
                <a:close/>
                <a:moveTo>
                  <a:pt x="853440" y="469900"/>
                </a:moveTo>
                <a:cubicBezTo>
                  <a:pt x="642620" y="469900"/>
                  <a:pt x="469900" y="642620"/>
                  <a:pt x="469900" y="853440"/>
                </a:cubicBezTo>
                <a:cubicBezTo>
                  <a:pt x="469900" y="1064260"/>
                  <a:pt x="642620" y="1236980"/>
                  <a:pt x="853440" y="1236980"/>
                </a:cubicBezTo>
                <a:cubicBezTo>
                  <a:pt x="1064260" y="1236980"/>
                  <a:pt x="1236980" y="1064260"/>
                  <a:pt x="1236980" y="853440"/>
                </a:cubicBezTo>
                <a:cubicBezTo>
                  <a:pt x="1236980" y="642620"/>
                  <a:pt x="1065530" y="469900"/>
                  <a:pt x="853440" y="4699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25" lIns="45725" spcFirstLastPara="1" rIns="45725" wrap="square" tIns="457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g104e44a3f65_0_165"/>
          <p:cNvSpPr txBox="1"/>
          <p:nvPr>
            <p:ph idx="12" type="sldNum"/>
          </p:nvPr>
        </p:nvSpPr>
        <p:spPr>
          <a:xfrm>
            <a:off x="8376075" y="4749850"/>
            <a:ext cx="548700" cy="18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68" name="Google Shape;368;g104e44a3f65_0_165"/>
          <p:cNvSpPr txBox="1"/>
          <p:nvPr>
            <p:ph type="title"/>
          </p:nvPr>
        </p:nvSpPr>
        <p:spPr>
          <a:xfrm>
            <a:off x="495025" y="514350"/>
            <a:ext cx="6480000" cy="717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</a:pPr>
            <a:r>
              <a:rPr lang="en"/>
              <a:t>Example Data File</a:t>
            </a:r>
            <a:endParaRPr/>
          </a:p>
        </p:txBody>
      </p:sp>
      <p:pic>
        <p:nvPicPr>
          <p:cNvPr id="369" name="Google Shape;369;g104e44a3f65_0_1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25375" y="1232250"/>
            <a:ext cx="2893250" cy="3396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104e44a3f65_0_179"/>
          <p:cNvSpPr txBox="1"/>
          <p:nvPr>
            <p:ph idx="12" type="sldNum"/>
          </p:nvPr>
        </p:nvSpPr>
        <p:spPr>
          <a:xfrm>
            <a:off x="8376075" y="4749850"/>
            <a:ext cx="548700" cy="18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75" name="Google Shape;375;g104e44a3f65_0_179"/>
          <p:cNvSpPr txBox="1"/>
          <p:nvPr>
            <p:ph type="title"/>
          </p:nvPr>
        </p:nvSpPr>
        <p:spPr>
          <a:xfrm>
            <a:off x="495025" y="514350"/>
            <a:ext cx="6480000" cy="717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</a:pPr>
            <a:r>
              <a:rPr lang="en"/>
              <a:t>Example Statistics</a:t>
            </a:r>
            <a:endParaRPr/>
          </a:p>
        </p:txBody>
      </p:sp>
      <p:pic>
        <p:nvPicPr>
          <p:cNvPr id="376" name="Google Shape;376;g104e44a3f65_0_179"/>
          <p:cNvPicPr preferRelativeResize="0"/>
          <p:nvPr/>
        </p:nvPicPr>
        <p:blipFill rotWithShape="1">
          <a:blip r:embed="rId3">
            <a:alphaModFix/>
          </a:blip>
          <a:srcRect b="30637" l="0" r="0" t="0"/>
          <a:stretch/>
        </p:blipFill>
        <p:spPr>
          <a:xfrm>
            <a:off x="1874425" y="1188025"/>
            <a:ext cx="5395126" cy="35090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104e904fda4_0_0"/>
          <p:cNvSpPr txBox="1"/>
          <p:nvPr>
            <p:ph idx="12" type="sldNum"/>
          </p:nvPr>
        </p:nvSpPr>
        <p:spPr>
          <a:xfrm>
            <a:off x="8376075" y="4749850"/>
            <a:ext cx="548700" cy="18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82" name="Google Shape;382;g104e904fda4_0_0"/>
          <p:cNvSpPr txBox="1"/>
          <p:nvPr>
            <p:ph type="title"/>
          </p:nvPr>
        </p:nvSpPr>
        <p:spPr>
          <a:xfrm>
            <a:off x="495025" y="514350"/>
            <a:ext cx="6480000" cy="717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</a:pPr>
            <a:r>
              <a:rPr lang="en"/>
              <a:t>Topic Modeling</a:t>
            </a:r>
            <a:endParaRPr/>
          </a:p>
        </p:txBody>
      </p:sp>
      <p:pic>
        <p:nvPicPr>
          <p:cNvPr id="383" name="Google Shape;383;g104e904fda4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26913" y="1143475"/>
            <a:ext cx="5690179" cy="36063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g104e904fda4_0_70"/>
          <p:cNvSpPr txBox="1"/>
          <p:nvPr>
            <p:ph idx="12" type="sldNum"/>
          </p:nvPr>
        </p:nvSpPr>
        <p:spPr>
          <a:xfrm>
            <a:off x="8376075" y="4749850"/>
            <a:ext cx="548700" cy="18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89" name="Google Shape;389;g104e904fda4_0_70"/>
          <p:cNvSpPr txBox="1"/>
          <p:nvPr>
            <p:ph type="title"/>
          </p:nvPr>
        </p:nvSpPr>
        <p:spPr>
          <a:xfrm>
            <a:off x="495025" y="514350"/>
            <a:ext cx="6480000" cy="717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</a:pPr>
            <a:r>
              <a:rPr lang="en"/>
              <a:t>Deliverables</a:t>
            </a:r>
            <a:endParaRPr/>
          </a:p>
        </p:txBody>
      </p:sp>
      <p:sp>
        <p:nvSpPr>
          <p:cNvPr id="390" name="Google Shape;390;g104e904fda4_0_70"/>
          <p:cNvSpPr/>
          <p:nvPr/>
        </p:nvSpPr>
        <p:spPr>
          <a:xfrm>
            <a:off x="1236799" y="1864376"/>
            <a:ext cx="226200" cy="196800"/>
          </a:xfrm>
          <a:prstGeom prst="triangle">
            <a:avLst>
              <a:gd fmla="val 50000" name="adj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1" name="Google Shape;391;g104e904fda4_0_70"/>
          <p:cNvSpPr/>
          <p:nvPr/>
        </p:nvSpPr>
        <p:spPr>
          <a:xfrm>
            <a:off x="516601" y="1410275"/>
            <a:ext cx="362400" cy="3285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2" name="Google Shape;392;g104e904fda4_0_70"/>
          <p:cNvSpPr txBox="1"/>
          <p:nvPr/>
        </p:nvSpPr>
        <p:spPr>
          <a:xfrm>
            <a:off x="972050" y="1435925"/>
            <a:ext cx="64152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Barlow Medium"/>
                <a:ea typeface="Barlow Medium"/>
                <a:cs typeface="Barlow Medium"/>
                <a:sym typeface="Barlow Medium"/>
              </a:rPr>
              <a:t>Collection of historical Reddit data spanning 36 months</a:t>
            </a:r>
            <a:endParaRPr b="0" i="0" sz="1100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3" name="Google Shape;393;g104e904fda4_0_70"/>
          <p:cNvSpPr txBox="1"/>
          <p:nvPr/>
        </p:nvSpPr>
        <p:spPr>
          <a:xfrm>
            <a:off x="1525855" y="1831972"/>
            <a:ext cx="39219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700">
                <a:solidFill>
                  <a:schemeClr val="dk1"/>
                </a:solidFill>
                <a:latin typeface="Barlow Medium"/>
                <a:ea typeface="Barlow Medium"/>
                <a:cs typeface="Barlow Medium"/>
                <a:sym typeface="Barlow Medium"/>
              </a:rPr>
              <a:t>30 subreddits</a:t>
            </a:r>
            <a:endParaRPr b="0" i="0" sz="800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4" name="Google Shape;394;g104e904fda4_0_70"/>
          <p:cNvSpPr/>
          <p:nvPr/>
        </p:nvSpPr>
        <p:spPr>
          <a:xfrm>
            <a:off x="1236799" y="2937889"/>
            <a:ext cx="226200" cy="196800"/>
          </a:xfrm>
          <a:prstGeom prst="triangle">
            <a:avLst>
              <a:gd fmla="val 50000" name="adj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5" name="Google Shape;395;g104e904fda4_0_70"/>
          <p:cNvSpPr/>
          <p:nvPr/>
        </p:nvSpPr>
        <p:spPr>
          <a:xfrm>
            <a:off x="547701" y="2500800"/>
            <a:ext cx="362400" cy="3285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6" name="Google Shape;396;g104e904fda4_0_70"/>
          <p:cNvSpPr txBox="1"/>
          <p:nvPr/>
        </p:nvSpPr>
        <p:spPr>
          <a:xfrm>
            <a:off x="1003150" y="2526450"/>
            <a:ext cx="56313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Barlow Medium"/>
                <a:ea typeface="Barlow Medium"/>
                <a:cs typeface="Barlow Medium"/>
                <a:sym typeface="Barlow Medium"/>
              </a:rPr>
              <a:t>Python Executable</a:t>
            </a:r>
            <a:endParaRPr b="0" i="0" sz="1100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7" name="Google Shape;397;g104e904fda4_0_70"/>
          <p:cNvSpPr txBox="1"/>
          <p:nvPr/>
        </p:nvSpPr>
        <p:spPr>
          <a:xfrm>
            <a:off x="1525849" y="2905488"/>
            <a:ext cx="46752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700">
                <a:solidFill>
                  <a:schemeClr val="dk1"/>
                </a:solidFill>
                <a:latin typeface="Barlow Medium"/>
                <a:ea typeface="Barlow Medium"/>
                <a:cs typeface="Barlow Medium"/>
                <a:sym typeface="Barlow Medium"/>
              </a:rPr>
              <a:t>Historical data collection</a:t>
            </a:r>
            <a:endParaRPr b="0" i="0" sz="800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8" name="Google Shape;398;g104e904fda4_0_70"/>
          <p:cNvSpPr/>
          <p:nvPr/>
        </p:nvSpPr>
        <p:spPr>
          <a:xfrm>
            <a:off x="1236799" y="3260426"/>
            <a:ext cx="226200" cy="196800"/>
          </a:xfrm>
          <a:prstGeom prst="triangle">
            <a:avLst>
              <a:gd fmla="val 50000" name="adj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9" name="Google Shape;399;g104e904fda4_0_70"/>
          <p:cNvSpPr txBox="1"/>
          <p:nvPr/>
        </p:nvSpPr>
        <p:spPr>
          <a:xfrm>
            <a:off x="1525849" y="3228025"/>
            <a:ext cx="46752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700">
                <a:solidFill>
                  <a:schemeClr val="dk1"/>
                </a:solidFill>
                <a:latin typeface="Barlow Medium"/>
                <a:ea typeface="Barlow Medium"/>
                <a:cs typeface="Barlow Medium"/>
                <a:sym typeface="Barlow Medium"/>
              </a:rPr>
              <a:t>Data analysis and visualization</a:t>
            </a:r>
            <a:endParaRPr b="0" i="0" sz="800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0" name="Google Shape;400;g104e904fda4_0_70"/>
          <p:cNvSpPr/>
          <p:nvPr/>
        </p:nvSpPr>
        <p:spPr>
          <a:xfrm>
            <a:off x="1236799" y="2169201"/>
            <a:ext cx="226200" cy="196800"/>
          </a:xfrm>
          <a:prstGeom prst="triangle">
            <a:avLst>
              <a:gd fmla="val 50000" name="adj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1" name="Google Shape;401;g104e904fda4_0_70"/>
          <p:cNvSpPr txBox="1"/>
          <p:nvPr/>
        </p:nvSpPr>
        <p:spPr>
          <a:xfrm>
            <a:off x="1525855" y="2136797"/>
            <a:ext cx="39219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700">
                <a:solidFill>
                  <a:schemeClr val="dk1"/>
                </a:solidFill>
                <a:latin typeface="Barlow Medium"/>
                <a:ea typeface="Barlow Medium"/>
                <a:cs typeface="Barlow Medium"/>
                <a:sym typeface="Barlow Medium"/>
              </a:rPr>
              <a:t>Keyword statistics within each</a:t>
            </a:r>
            <a:endParaRPr b="0" i="0" sz="800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2" name="Google Shape;402;g104e904fda4_0_70"/>
          <p:cNvSpPr/>
          <p:nvPr/>
        </p:nvSpPr>
        <p:spPr>
          <a:xfrm>
            <a:off x="1236799" y="3582939"/>
            <a:ext cx="226200" cy="196800"/>
          </a:xfrm>
          <a:prstGeom prst="triangle">
            <a:avLst>
              <a:gd fmla="val 50000" name="adj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3" name="Google Shape;403;g104e904fda4_0_70"/>
          <p:cNvSpPr txBox="1"/>
          <p:nvPr/>
        </p:nvSpPr>
        <p:spPr>
          <a:xfrm>
            <a:off x="1525849" y="3550538"/>
            <a:ext cx="46752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700">
                <a:solidFill>
                  <a:schemeClr val="dk1"/>
                </a:solidFill>
                <a:latin typeface="Barlow Medium"/>
                <a:ea typeface="Barlow Medium"/>
                <a:cs typeface="Barlow Medium"/>
                <a:sym typeface="Barlow Medium"/>
              </a:rPr>
              <a:t>Natural language processing</a:t>
            </a:r>
            <a:endParaRPr b="0" i="0" sz="800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102ef2e9550_0_0"/>
          <p:cNvSpPr txBox="1"/>
          <p:nvPr>
            <p:ph type="title"/>
          </p:nvPr>
        </p:nvSpPr>
        <p:spPr>
          <a:xfrm>
            <a:off x="516600" y="514350"/>
            <a:ext cx="6480000" cy="717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Plans</a:t>
            </a:r>
            <a:endParaRPr/>
          </a:p>
        </p:txBody>
      </p:sp>
      <p:sp>
        <p:nvSpPr>
          <p:cNvPr id="409" name="Google Shape;409;g102ef2e9550_0_0"/>
          <p:cNvSpPr txBox="1"/>
          <p:nvPr>
            <p:ph idx="12" type="sldNum"/>
          </p:nvPr>
        </p:nvSpPr>
        <p:spPr>
          <a:xfrm>
            <a:off x="8376075" y="4749850"/>
            <a:ext cx="548700" cy="181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10" name="Google Shape;410;g102ef2e9550_0_0"/>
          <p:cNvSpPr/>
          <p:nvPr/>
        </p:nvSpPr>
        <p:spPr>
          <a:xfrm>
            <a:off x="1236799" y="1864376"/>
            <a:ext cx="226200" cy="196800"/>
          </a:xfrm>
          <a:prstGeom prst="triangle">
            <a:avLst>
              <a:gd fmla="val 50000" name="adj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1" name="Google Shape;411;g102ef2e9550_0_0"/>
          <p:cNvSpPr/>
          <p:nvPr/>
        </p:nvSpPr>
        <p:spPr>
          <a:xfrm>
            <a:off x="516601" y="1410275"/>
            <a:ext cx="362400" cy="3285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2" name="Google Shape;412;g102ef2e9550_0_0"/>
          <p:cNvSpPr txBox="1"/>
          <p:nvPr/>
        </p:nvSpPr>
        <p:spPr>
          <a:xfrm>
            <a:off x="972050" y="1435925"/>
            <a:ext cx="64152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Barlow Medium"/>
                <a:ea typeface="Barlow Medium"/>
                <a:cs typeface="Barlow Medium"/>
                <a:sym typeface="Barlow Medium"/>
              </a:rPr>
              <a:t>Higher Granularity graphs </a:t>
            </a:r>
            <a:endParaRPr b="0" i="0" sz="1100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3" name="Google Shape;413;g102ef2e9550_0_0"/>
          <p:cNvSpPr txBox="1"/>
          <p:nvPr/>
        </p:nvSpPr>
        <p:spPr>
          <a:xfrm>
            <a:off x="1525855" y="1831972"/>
            <a:ext cx="39219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700">
                <a:solidFill>
                  <a:schemeClr val="dk1"/>
                </a:solidFill>
                <a:latin typeface="Barlow Medium"/>
                <a:ea typeface="Barlow Medium"/>
                <a:cs typeface="Barlow Medium"/>
                <a:sym typeface="Barlow Medium"/>
              </a:rPr>
              <a:t>Graphing options already supported</a:t>
            </a:r>
            <a:endParaRPr b="0" i="0" sz="800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4" name="Google Shape;414;g102ef2e9550_0_0"/>
          <p:cNvSpPr/>
          <p:nvPr/>
        </p:nvSpPr>
        <p:spPr>
          <a:xfrm>
            <a:off x="1236799" y="2937889"/>
            <a:ext cx="226200" cy="196800"/>
          </a:xfrm>
          <a:prstGeom prst="triangle">
            <a:avLst>
              <a:gd fmla="val 50000" name="adj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5" name="Google Shape;415;g102ef2e9550_0_0"/>
          <p:cNvSpPr/>
          <p:nvPr/>
        </p:nvSpPr>
        <p:spPr>
          <a:xfrm>
            <a:off x="547701" y="2500800"/>
            <a:ext cx="362400" cy="3285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6" name="Google Shape;416;g102ef2e9550_0_0"/>
          <p:cNvSpPr txBox="1"/>
          <p:nvPr/>
        </p:nvSpPr>
        <p:spPr>
          <a:xfrm>
            <a:off x="1003150" y="2526450"/>
            <a:ext cx="56313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Barlow Medium"/>
                <a:ea typeface="Barlow Medium"/>
                <a:cs typeface="Barlow Medium"/>
                <a:sym typeface="Barlow Medium"/>
              </a:rPr>
              <a:t>Reddit image analysis</a:t>
            </a:r>
            <a:endParaRPr b="0" i="0" sz="1100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7" name="Google Shape;417;g102ef2e9550_0_0"/>
          <p:cNvSpPr txBox="1"/>
          <p:nvPr/>
        </p:nvSpPr>
        <p:spPr>
          <a:xfrm>
            <a:off x="1525849" y="2905488"/>
            <a:ext cx="46752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700">
                <a:solidFill>
                  <a:schemeClr val="dk1"/>
                </a:solidFill>
                <a:latin typeface="Barlow Medium"/>
                <a:ea typeface="Barlow Medium"/>
                <a:cs typeface="Barlow Medium"/>
                <a:sym typeface="Barlow Medium"/>
              </a:rPr>
              <a:t>Image downloading supported</a:t>
            </a:r>
            <a:endParaRPr b="0" i="0" sz="800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8" name="Google Shape;418;g102ef2e9550_0_0"/>
          <p:cNvSpPr/>
          <p:nvPr/>
        </p:nvSpPr>
        <p:spPr>
          <a:xfrm>
            <a:off x="1236799" y="3260426"/>
            <a:ext cx="226200" cy="196800"/>
          </a:xfrm>
          <a:prstGeom prst="triangle">
            <a:avLst>
              <a:gd fmla="val 50000" name="adj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9" name="Google Shape;419;g102ef2e9550_0_0"/>
          <p:cNvSpPr txBox="1"/>
          <p:nvPr/>
        </p:nvSpPr>
        <p:spPr>
          <a:xfrm>
            <a:off x="1525849" y="3228025"/>
            <a:ext cx="46752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700">
                <a:solidFill>
                  <a:schemeClr val="dk1"/>
                </a:solidFill>
                <a:latin typeface="Barlow Medium"/>
                <a:ea typeface="Barlow Medium"/>
                <a:cs typeface="Barlow Medium"/>
                <a:sym typeface="Barlow Medium"/>
              </a:rPr>
              <a:t>OCR to pull text from images to process content</a:t>
            </a:r>
            <a:endParaRPr b="0" i="0" sz="800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0" name="Google Shape;420;g102ef2e9550_0_0"/>
          <p:cNvSpPr/>
          <p:nvPr/>
        </p:nvSpPr>
        <p:spPr>
          <a:xfrm>
            <a:off x="1236799" y="2169201"/>
            <a:ext cx="226200" cy="196800"/>
          </a:xfrm>
          <a:prstGeom prst="triangle">
            <a:avLst>
              <a:gd fmla="val 50000" name="adj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1" name="Google Shape;421;g102ef2e9550_0_0"/>
          <p:cNvSpPr txBox="1"/>
          <p:nvPr/>
        </p:nvSpPr>
        <p:spPr>
          <a:xfrm>
            <a:off x="1525855" y="2136797"/>
            <a:ext cx="39219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700">
                <a:solidFill>
                  <a:schemeClr val="dk1"/>
                </a:solidFill>
                <a:latin typeface="Barlow Medium"/>
                <a:ea typeface="Barlow Medium"/>
                <a:cs typeface="Barlow Medium"/>
                <a:sym typeface="Barlow Medium"/>
              </a:rPr>
              <a:t>Per subreddit graphs</a:t>
            </a:r>
            <a:endParaRPr b="0" i="0" sz="800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2" name="Google Shape;422;g102ef2e9550_0_0"/>
          <p:cNvSpPr/>
          <p:nvPr/>
        </p:nvSpPr>
        <p:spPr>
          <a:xfrm>
            <a:off x="1205699" y="4020039"/>
            <a:ext cx="226200" cy="196800"/>
          </a:xfrm>
          <a:prstGeom prst="triangle">
            <a:avLst>
              <a:gd fmla="val 50000" name="adj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3" name="Google Shape;423;g102ef2e9550_0_0"/>
          <p:cNvSpPr/>
          <p:nvPr/>
        </p:nvSpPr>
        <p:spPr>
          <a:xfrm>
            <a:off x="516601" y="3582950"/>
            <a:ext cx="362400" cy="3285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4" name="Google Shape;424;g102ef2e9550_0_0"/>
          <p:cNvSpPr txBox="1"/>
          <p:nvPr/>
        </p:nvSpPr>
        <p:spPr>
          <a:xfrm>
            <a:off x="972050" y="3608600"/>
            <a:ext cx="56313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Barlow Medium"/>
                <a:ea typeface="Barlow Medium"/>
                <a:cs typeface="Barlow Medium"/>
                <a:sym typeface="Barlow Medium"/>
              </a:rPr>
              <a:t>Extend to different industries</a:t>
            </a:r>
            <a:endParaRPr b="0" i="0" sz="1100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5" name="Google Shape;425;g102ef2e9550_0_0"/>
          <p:cNvSpPr txBox="1"/>
          <p:nvPr/>
        </p:nvSpPr>
        <p:spPr>
          <a:xfrm>
            <a:off x="1494749" y="3987638"/>
            <a:ext cx="4675200" cy="627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700">
                <a:solidFill>
                  <a:schemeClr val="dk1"/>
                </a:solidFill>
                <a:latin typeface="Barlow Medium"/>
                <a:ea typeface="Barlow Medium"/>
                <a:cs typeface="Barlow Medium"/>
                <a:sym typeface="Barlow Medium"/>
              </a:rPr>
              <a:t>Framework provided so similar experiments can be conducted</a:t>
            </a:r>
            <a:endParaRPr b="0" i="0" sz="800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" name="Google Shape;430;gcfa8415749_0_154"/>
          <p:cNvGrpSpPr/>
          <p:nvPr/>
        </p:nvGrpSpPr>
        <p:grpSpPr>
          <a:xfrm>
            <a:off x="1196488" y="1423562"/>
            <a:ext cx="6751013" cy="1791711"/>
            <a:chOff x="-2090643" y="-916342"/>
            <a:chExt cx="18002700" cy="4777896"/>
          </a:xfrm>
        </p:grpSpPr>
        <p:sp>
          <p:nvSpPr>
            <p:cNvPr id="431" name="Google Shape;431;gcfa8415749_0_154"/>
            <p:cNvSpPr txBox="1"/>
            <p:nvPr/>
          </p:nvSpPr>
          <p:spPr>
            <a:xfrm>
              <a:off x="-2090643" y="-916342"/>
              <a:ext cx="18002700" cy="4761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500"/>
                <a:buFont typeface="Arial"/>
                <a:buNone/>
              </a:pPr>
              <a:r>
                <a:rPr b="1" lang="en" sz="5800">
                  <a:solidFill>
                    <a:schemeClr val="accent1"/>
                  </a:solidFill>
                  <a:latin typeface="Barlow"/>
                  <a:ea typeface="Barlow"/>
                  <a:cs typeface="Barlow"/>
                  <a:sym typeface="Barlow"/>
                </a:rPr>
                <a:t>Ending + Acknowledgements</a:t>
              </a:r>
              <a:endParaRPr b="0" i="0" sz="100" cap="none" strike="noStrike">
                <a:solidFill>
                  <a:schemeClr val="accent1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  <p:sp>
          <p:nvSpPr>
            <p:cNvPr id="432" name="Google Shape;432;gcfa8415749_0_154"/>
            <p:cNvSpPr txBox="1"/>
            <p:nvPr/>
          </p:nvSpPr>
          <p:spPr>
            <a:xfrm>
              <a:off x="1292488" y="3574154"/>
              <a:ext cx="11236500" cy="28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1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t/>
              </a:r>
              <a:endParaRPr b="0" i="0" sz="700" u="none" cap="none" strike="noStrike">
                <a:solidFill>
                  <a:schemeClr val="lt2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</p:grpSp>
      <p:sp>
        <p:nvSpPr>
          <p:cNvPr id="433" name="Google Shape;433;gcfa8415749_0_154"/>
          <p:cNvSpPr/>
          <p:nvPr/>
        </p:nvSpPr>
        <p:spPr>
          <a:xfrm>
            <a:off x="-754241" y="2818631"/>
            <a:ext cx="1810639" cy="1810639"/>
          </a:xfrm>
          <a:custGeom>
            <a:rect b="b" l="l" r="r" t="t"/>
            <a:pathLst>
              <a:path extrusionOk="0" h="1708150" w="1708150">
                <a:moveTo>
                  <a:pt x="853440" y="1708150"/>
                </a:moveTo>
                <a:cubicBezTo>
                  <a:pt x="383540" y="1708150"/>
                  <a:pt x="0" y="1324610"/>
                  <a:pt x="0" y="853440"/>
                </a:cubicBezTo>
                <a:cubicBezTo>
                  <a:pt x="0" y="383540"/>
                  <a:pt x="383540" y="0"/>
                  <a:pt x="853440" y="0"/>
                </a:cubicBezTo>
                <a:cubicBezTo>
                  <a:pt x="1324610" y="0"/>
                  <a:pt x="1706880" y="383540"/>
                  <a:pt x="1706880" y="853440"/>
                </a:cubicBezTo>
                <a:cubicBezTo>
                  <a:pt x="1708150" y="1324610"/>
                  <a:pt x="1324610" y="1708150"/>
                  <a:pt x="853440" y="1708150"/>
                </a:cubicBezTo>
                <a:close/>
                <a:moveTo>
                  <a:pt x="853440" y="469900"/>
                </a:moveTo>
                <a:cubicBezTo>
                  <a:pt x="642620" y="469900"/>
                  <a:pt x="469900" y="642620"/>
                  <a:pt x="469900" y="853440"/>
                </a:cubicBezTo>
                <a:cubicBezTo>
                  <a:pt x="469900" y="1064260"/>
                  <a:pt x="642620" y="1236980"/>
                  <a:pt x="853440" y="1236980"/>
                </a:cubicBezTo>
                <a:cubicBezTo>
                  <a:pt x="1064260" y="1236980"/>
                  <a:pt x="1236980" y="1064260"/>
                  <a:pt x="1236980" y="853440"/>
                </a:cubicBezTo>
                <a:cubicBezTo>
                  <a:pt x="1236980" y="642620"/>
                  <a:pt x="1065530" y="469900"/>
                  <a:pt x="853440" y="46990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25" lIns="45725" spcFirstLastPara="1" rIns="45725" wrap="square" tIns="457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4" name="Google Shape;434;gcfa8415749_0_154"/>
          <p:cNvSpPr/>
          <p:nvPr/>
        </p:nvSpPr>
        <p:spPr>
          <a:xfrm>
            <a:off x="762000" y="4019550"/>
            <a:ext cx="1106170" cy="276543"/>
          </a:xfrm>
          <a:custGeom>
            <a:rect b="b" l="l" r="r" t="t"/>
            <a:pathLst>
              <a:path extrusionOk="0" h="553085" w="2212339">
                <a:moveTo>
                  <a:pt x="276542" y="0"/>
                </a:moveTo>
                <a:cubicBezTo>
                  <a:pt x="123753" y="0"/>
                  <a:pt x="0" y="123753"/>
                  <a:pt x="0" y="276543"/>
                </a:cubicBezTo>
                <a:cubicBezTo>
                  <a:pt x="0" y="429332"/>
                  <a:pt x="123753" y="553085"/>
                  <a:pt x="276542" y="553085"/>
                </a:cubicBezTo>
                <a:cubicBezTo>
                  <a:pt x="429332" y="553085"/>
                  <a:pt x="553085" y="429332"/>
                  <a:pt x="553085" y="276543"/>
                </a:cubicBezTo>
                <a:cubicBezTo>
                  <a:pt x="553085" y="123753"/>
                  <a:pt x="429332" y="0"/>
                  <a:pt x="276542" y="0"/>
                </a:cubicBezTo>
                <a:close/>
                <a:moveTo>
                  <a:pt x="1935797" y="0"/>
                </a:moveTo>
                <a:cubicBezTo>
                  <a:pt x="1783007" y="0"/>
                  <a:pt x="1659254" y="123753"/>
                  <a:pt x="1659254" y="276543"/>
                </a:cubicBezTo>
                <a:cubicBezTo>
                  <a:pt x="1659254" y="429332"/>
                  <a:pt x="1783007" y="553085"/>
                  <a:pt x="1935797" y="553085"/>
                </a:cubicBezTo>
                <a:cubicBezTo>
                  <a:pt x="2088586" y="553085"/>
                  <a:pt x="2212339" y="429332"/>
                  <a:pt x="2212339" y="276543"/>
                </a:cubicBezTo>
                <a:cubicBezTo>
                  <a:pt x="2212339" y="123753"/>
                  <a:pt x="2088586" y="0"/>
                  <a:pt x="1935797" y="0"/>
                </a:cubicBezTo>
                <a:close/>
                <a:moveTo>
                  <a:pt x="1106170" y="0"/>
                </a:moveTo>
                <a:cubicBezTo>
                  <a:pt x="953380" y="0"/>
                  <a:pt x="829627" y="123753"/>
                  <a:pt x="829627" y="276543"/>
                </a:cubicBezTo>
                <a:cubicBezTo>
                  <a:pt x="829627" y="429332"/>
                  <a:pt x="953380" y="553085"/>
                  <a:pt x="1106170" y="553085"/>
                </a:cubicBezTo>
                <a:cubicBezTo>
                  <a:pt x="1258959" y="553085"/>
                  <a:pt x="1382712" y="429332"/>
                  <a:pt x="1382712" y="276543"/>
                </a:cubicBezTo>
                <a:cubicBezTo>
                  <a:pt x="1382712" y="123753"/>
                  <a:pt x="1258959" y="0"/>
                  <a:pt x="110617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5" name="Google Shape;435;gcfa8415749_0_154"/>
          <p:cNvSpPr/>
          <p:nvPr/>
        </p:nvSpPr>
        <p:spPr>
          <a:xfrm>
            <a:off x="7270299" y="250425"/>
            <a:ext cx="1359408" cy="1359404"/>
          </a:xfrm>
          <a:custGeom>
            <a:rect b="b" l="l" r="r" t="t"/>
            <a:pathLst>
              <a:path extrusionOk="0" h="2438393" w="2438400">
                <a:moveTo>
                  <a:pt x="2438400" y="1085807"/>
                </a:moveTo>
                <a:lnTo>
                  <a:pt x="2438400" y="1085807"/>
                </a:lnTo>
                <a:lnTo>
                  <a:pt x="2438400" y="0"/>
                </a:lnTo>
                <a:lnTo>
                  <a:pt x="2438400" y="0"/>
                </a:lnTo>
                <a:cubicBezTo>
                  <a:pt x="1091702" y="0"/>
                  <a:pt x="0" y="1091696"/>
                  <a:pt x="0" y="2438394"/>
                </a:cubicBezTo>
                <a:lnTo>
                  <a:pt x="1085820" y="2438394"/>
                </a:lnTo>
                <a:cubicBezTo>
                  <a:pt x="1085820" y="1691384"/>
                  <a:pt x="1691396" y="1085807"/>
                  <a:pt x="2438400" y="1085807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6" name="Google Shape;436;gcfa8415749_0_154"/>
          <p:cNvSpPr txBox="1"/>
          <p:nvPr>
            <p:ph idx="12" type="sldNum"/>
          </p:nvPr>
        </p:nvSpPr>
        <p:spPr>
          <a:xfrm>
            <a:off x="8376075" y="4749850"/>
            <a:ext cx="548700" cy="18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19"/>
          <p:cNvSpPr txBox="1"/>
          <p:nvPr/>
        </p:nvSpPr>
        <p:spPr>
          <a:xfrm>
            <a:off x="1552863" y="514350"/>
            <a:ext cx="6972300" cy="6311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rPr b="1" i="0" lang="en" sz="41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A</a:t>
            </a:r>
            <a:r>
              <a:rPr b="1" lang="en" sz="41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cknowledgements</a:t>
            </a:r>
            <a:endParaRPr b="0" i="0" sz="700" u="none" cap="none" strike="noStrike"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grpSp>
        <p:nvGrpSpPr>
          <p:cNvPr id="442" name="Google Shape;442;p19"/>
          <p:cNvGrpSpPr/>
          <p:nvPr/>
        </p:nvGrpSpPr>
        <p:grpSpPr>
          <a:xfrm>
            <a:off x="2120331" y="4239768"/>
            <a:ext cx="1214888" cy="431005"/>
            <a:chOff x="1374733" y="348450"/>
            <a:chExt cx="3239700" cy="1149347"/>
          </a:xfrm>
        </p:grpSpPr>
        <p:sp>
          <p:nvSpPr>
            <p:cNvPr id="443" name="Google Shape;443;p19"/>
            <p:cNvSpPr txBox="1"/>
            <p:nvPr/>
          </p:nvSpPr>
          <p:spPr>
            <a:xfrm>
              <a:off x="1374733" y="348450"/>
              <a:ext cx="3239700" cy="615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r>
                <a:rPr b="1" i="0" lang="en" sz="1500" u="none" cap="none" strike="noStrike">
                  <a:solidFill>
                    <a:schemeClr val="dk1"/>
                  </a:solidFill>
                  <a:latin typeface="Barlow"/>
                  <a:ea typeface="Barlow"/>
                  <a:cs typeface="Barlow"/>
                  <a:sym typeface="Barlow"/>
                </a:rPr>
                <a:t> </a:t>
              </a:r>
              <a:r>
                <a:rPr b="1" lang="en" sz="1500">
                  <a:solidFill>
                    <a:schemeClr val="dk1"/>
                  </a:solidFill>
                  <a:latin typeface="Barlow"/>
                  <a:ea typeface="Barlow"/>
                  <a:cs typeface="Barlow"/>
                  <a:sym typeface="Barlow"/>
                </a:rPr>
                <a:t>Dr. Florian</a:t>
              </a:r>
              <a:endParaRPr b="0" i="0" sz="7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  <p:sp>
          <p:nvSpPr>
            <p:cNvPr id="444" name="Google Shape;444;p19"/>
            <p:cNvSpPr txBox="1"/>
            <p:nvPr/>
          </p:nvSpPr>
          <p:spPr>
            <a:xfrm>
              <a:off x="1374733" y="964097"/>
              <a:ext cx="3239700" cy="533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14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b="1" lang="en" sz="1300">
                  <a:solidFill>
                    <a:schemeClr val="dk1"/>
                  </a:solidFill>
                  <a:latin typeface="Barlow"/>
                  <a:ea typeface="Barlow"/>
                  <a:cs typeface="Barlow"/>
                  <a:sym typeface="Barlow"/>
                </a:rPr>
                <a:t>Client</a:t>
              </a:r>
              <a:endParaRPr b="0" i="0" sz="7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</p:grpSp>
      <p:grpSp>
        <p:nvGrpSpPr>
          <p:cNvPr id="445" name="Google Shape;445;p19"/>
          <p:cNvGrpSpPr/>
          <p:nvPr/>
        </p:nvGrpSpPr>
        <p:grpSpPr>
          <a:xfrm>
            <a:off x="5959753" y="4243281"/>
            <a:ext cx="1214888" cy="430992"/>
            <a:chOff x="-2907167" y="357817"/>
            <a:chExt cx="3239700" cy="1149313"/>
          </a:xfrm>
        </p:grpSpPr>
        <p:sp>
          <p:nvSpPr>
            <p:cNvPr id="446" name="Google Shape;446;p19"/>
            <p:cNvSpPr txBox="1"/>
            <p:nvPr/>
          </p:nvSpPr>
          <p:spPr>
            <a:xfrm>
              <a:off x="-2907167" y="357817"/>
              <a:ext cx="3239700" cy="615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r>
                <a:rPr b="1" i="0" lang="en" sz="1500" u="none" cap="none" strike="noStrike">
                  <a:solidFill>
                    <a:schemeClr val="dk1"/>
                  </a:solidFill>
                  <a:latin typeface="Barlow"/>
                  <a:ea typeface="Barlow"/>
                  <a:cs typeface="Barlow"/>
                  <a:sym typeface="Barlow"/>
                </a:rPr>
                <a:t> </a:t>
              </a:r>
              <a:r>
                <a:rPr b="1" lang="en" sz="1500">
                  <a:solidFill>
                    <a:schemeClr val="dk1"/>
                  </a:solidFill>
                  <a:latin typeface="Barlow"/>
                  <a:ea typeface="Barlow"/>
                  <a:cs typeface="Barlow"/>
                  <a:sym typeface="Barlow"/>
                </a:rPr>
                <a:t>Dr. Fox</a:t>
              </a:r>
              <a:endParaRPr b="0" i="0" sz="7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  <p:sp>
          <p:nvSpPr>
            <p:cNvPr id="447" name="Google Shape;447;p19"/>
            <p:cNvSpPr txBox="1"/>
            <p:nvPr/>
          </p:nvSpPr>
          <p:spPr>
            <a:xfrm>
              <a:off x="-2907167" y="973430"/>
              <a:ext cx="3239700" cy="533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14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b="1" lang="en" sz="1300">
                  <a:solidFill>
                    <a:schemeClr val="dk1"/>
                  </a:solidFill>
                  <a:latin typeface="Barlow"/>
                  <a:ea typeface="Barlow"/>
                  <a:cs typeface="Barlow"/>
                  <a:sym typeface="Barlow"/>
                </a:rPr>
                <a:t>Professor</a:t>
              </a:r>
              <a:endParaRPr b="0" i="0" sz="7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</p:grpSp>
      <p:sp>
        <p:nvSpPr>
          <p:cNvPr id="448" name="Google Shape;448;p19"/>
          <p:cNvSpPr/>
          <p:nvPr/>
        </p:nvSpPr>
        <p:spPr>
          <a:xfrm>
            <a:off x="0" y="0"/>
            <a:ext cx="9513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25" lIns="45725" spcFirstLastPara="1" rIns="45725" wrap="square" tIns="457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49" name="Google Shape;449;p19"/>
          <p:cNvGrpSpPr/>
          <p:nvPr/>
        </p:nvGrpSpPr>
        <p:grpSpPr>
          <a:xfrm>
            <a:off x="-944609" y="-4"/>
            <a:ext cx="1891805" cy="5180466"/>
            <a:chOff x="1026284" y="-180719"/>
            <a:chExt cx="3816432" cy="10450808"/>
          </a:xfrm>
        </p:grpSpPr>
        <p:sp>
          <p:nvSpPr>
            <p:cNvPr id="450" name="Google Shape;450;p19"/>
            <p:cNvSpPr/>
            <p:nvPr/>
          </p:nvSpPr>
          <p:spPr>
            <a:xfrm>
              <a:off x="1026284" y="-180719"/>
              <a:ext cx="3814476" cy="10450808"/>
            </a:xfrm>
            <a:custGeom>
              <a:rect b="b" l="l" r="r" t="t"/>
              <a:pathLst>
                <a:path extrusionOk="0" h="10450808" w="10450619">
                  <a:moveTo>
                    <a:pt x="10450619" y="10450808"/>
                  </a:moveTo>
                  <a:lnTo>
                    <a:pt x="0" y="10450808"/>
                  </a:lnTo>
                  <a:lnTo>
                    <a:pt x="0" y="0"/>
                  </a:lnTo>
                  <a:lnTo>
                    <a:pt x="10450619" y="0"/>
                  </a:lnTo>
                  <a:lnTo>
                    <a:pt x="10450619" y="10450808"/>
                  </a:lnTo>
                  <a:close/>
                  <a:moveTo>
                    <a:pt x="14495" y="10436313"/>
                  </a:moveTo>
                  <a:lnTo>
                    <a:pt x="10436125" y="10436313"/>
                  </a:lnTo>
                  <a:lnTo>
                    <a:pt x="10436125" y="14495"/>
                  </a:lnTo>
                  <a:lnTo>
                    <a:pt x="14495" y="14495"/>
                  </a:lnTo>
                  <a:lnTo>
                    <a:pt x="14495" y="10436313"/>
                  </a:lnTo>
                  <a:close/>
                </a:path>
              </a:pathLst>
            </a:custGeom>
            <a:solidFill>
              <a:srgbClr val="363739"/>
            </a:solidFill>
            <a:ln cap="flat" cmpd="sng" w="9525">
              <a:solidFill>
                <a:schemeClr val="lt2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1" name="Google Shape;451;p19"/>
            <p:cNvSpPr/>
            <p:nvPr/>
          </p:nvSpPr>
          <p:spPr>
            <a:xfrm>
              <a:off x="1033531" y="9306856"/>
              <a:ext cx="3809185" cy="14494"/>
            </a:xfrm>
            <a:custGeom>
              <a:rect b="b" l="l" r="r" t="t"/>
              <a:pathLst>
                <a:path extrusionOk="0" h="14494" w="10436124">
                  <a:moveTo>
                    <a:pt x="0" y="0"/>
                  </a:moveTo>
                  <a:lnTo>
                    <a:pt x="10436125" y="0"/>
                  </a:lnTo>
                  <a:lnTo>
                    <a:pt x="10436125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rgbClr val="363739"/>
            </a:solidFill>
            <a:ln cap="flat" cmpd="sng" w="9525">
              <a:solidFill>
                <a:schemeClr val="lt2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2" name="Google Shape;452;p19"/>
            <p:cNvSpPr/>
            <p:nvPr/>
          </p:nvSpPr>
          <p:spPr>
            <a:xfrm>
              <a:off x="1033531" y="8358118"/>
              <a:ext cx="3809185" cy="14494"/>
            </a:xfrm>
            <a:custGeom>
              <a:rect b="b" l="l" r="r" t="t"/>
              <a:pathLst>
                <a:path extrusionOk="0" h="14494" w="10436124">
                  <a:moveTo>
                    <a:pt x="0" y="0"/>
                  </a:moveTo>
                  <a:lnTo>
                    <a:pt x="10436125" y="0"/>
                  </a:lnTo>
                  <a:lnTo>
                    <a:pt x="10436125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rgbClr val="363739"/>
            </a:solidFill>
            <a:ln cap="flat" cmpd="sng" w="9525">
              <a:solidFill>
                <a:schemeClr val="lt2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3" name="Google Shape;453;p19"/>
            <p:cNvSpPr/>
            <p:nvPr/>
          </p:nvSpPr>
          <p:spPr>
            <a:xfrm>
              <a:off x="1033531" y="7409283"/>
              <a:ext cx="3809185" cy="14494"/>
            </a:xfrm>
            <a:custGeom>
              <a:rect b="b" l="l" r="r" t="t"/>
              <a:pathLst>
                <a:path extrusionOk="0" h="14494" w="10436124">
                  <a:moveTo>
                    <a:pt x="0" y="0"/>
                  </a:moveTo>
                  <a:lnTo>
                    <a:pt x="10436125" y="0"/>
                  </a:lnTo>
                  <a:lnTo>
                    <a:pt x="10436125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rgbClr val="363739"/>
            </a:solidFill>
            <a:ln cap="flat" cmpd="sng" w="9525">
              <a:solidFill>
                <a:schemeClr val="lt2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4" name="Google Shape;454;p19"/>
            <p:cNvSpPr/>
            <p:nvPr/>
          </p:nvSpPr>
          <p:spPr>
            <a:xfrm>
              <a:off x="1033531" y="6460545"/>
              <a:ext cx="3809185" cy="14494"/>
            </a:xfrm>
            <a:custGeom>
              <a:rect b="b" l="l" r="r" t="t"/>
              <a:pathLst>
                <a:path extrusionOk="0" h="14494" w="10436124">
                  <a:moveTo>
                    <a:pt x="0" y="0"/>
                  </a:moveTo>
                  <a:lnTo>
                    <a:pt x="10436125" y="0"/>
                  </a:lnTo>
                  <a:lnTo>
                    <a:pt x="10436125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rgbClr val="363739"/>
            </a:solidFill>
            <a:ln cap="flat" cmpd="sng" w="9525">
              <a:solidFill>
                <a:schemeClr val="lt2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5" name="Google Shape;455;p19"/>
            <p:cNvSpPr/>
            <p:nvPr/>
          </p:nvSpPr>
          <p:spPr>
            <a:xfrm>
              <a:off x="1033531" y="5511807"/>
              <a:ext cx="3809185" cy="14494"/>
            </a:xfrm>
            <a:custGeom>
              <a:rect b="b" l="l" r="r" t="t"/>
              <a:pathLst>
                <a:path extrusionOk="0" h="14494" w="10436124">
                  <a:moveTo>
                    <a:pt x="0" y="0"/>
                  </a:moveTo>
                  <a:lnTo>
                    <a:pt x="10436125" y="0"/>
                  </a:lnTo>
                  <a:lnTo>
                    <a:pt x="10436125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rgbClr val="363739"/>
            </a:solidFill>
            <a:ln cap="flat" cmpd="sng" w="9525">
              <a:solidFill>
                <a:schemeClr val="lt2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6" name="Google Shape;456;p19"/>
            <p:cNvSpPr/>
            <p:nvPr/>
          </p:nvSpPr>
          <p:spPr>
            <a:xfrm>
              <a:off x="1033531" y="4563068"/>
              <a:ext cx="3809185" cy="14494"/>
            </a:xfrm>
            <a:custGeom>
              <a:rect b="b" l="l" r="r" t="t"/>
              <a:pathLst>
                <a:path extrusionOk="0" h="14494" w="10436124">
                  <a:moveTo>
                    <a:pt x="0" y="0"/>
                  </a:moveTo>
                  <a:lnTo>
                    <a:pt x="10436125" y="0"/>
                  </a:lnTo>
                  <a:lnTo>
                    <a:pt x="10436125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rgbClr val="363739"/>
            </a:solidFill>
            <a:ln cap="flat" cmpd="sng" w="9525">
              <a:solidFill>
                <a:schemeClr val="lt2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7" name="Google Shape;457;p19"/>
            <p:cNvSpPr/>
            <p:nvPr/>
          </p:nvSpPr>
          <p:spPr>
            <a:xfrm>
              <a:off x="1033531" y="3614330"/>
              <a:ext cx="3809185" cy="14494"/>
            </a:xfrm>
            <a:custGeom>
              <a:rect b="b" l="l" r="r" t="t"/>
              <a:pathLst>
                <a:path extrusionOk="0" h="14494" w="10436124">
                  <a:moveTo>
                    <a:pt x="0" y="0"/>
                  </a:moveTo>
                  <a:lnTo>
                    <a:pt x="10436125" y="0"/>
                  </a:lnTo>
                  <a:lnTo>
                    <a:pt x="10436125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rgbClr val="363739"/>
            </a:solidFill>
            <a:ln cap="flat" cmpd="sng" w="9525">
              <a:solidFill>
                <a:schemeClr val="lt2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8" name="Google Shape;458;p19"/>
            <p:cNvSpPr/>
            <p:nvPr/>
          </p:nvSpPr>
          <p:spPr>
            <a:xfrm>
              <a:off x="1033531" y="2665592"/>
              <a:ext cx="3809185" cy="14494"/>
            </a:xfrm>
            <a:custGeom>
              <a:rect b="b" l="l" r="r" t="t"/>
              <a:pathLst>
                <a:path extrusionOk="0" h="14494" w="10436124">
                  <a:moveTo>
                    <a:pt x="0" y="0"/>
                  </a:moveTo>
                  <a:lnTo>
                    <a:pt x="10436125" y="0"/>
                  </a:lnTo>
                  <a:lnTo>
                    <a:pt x="10436125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rgbClr val="363739"/>
            </a:solidFill>
            <a:ln cap="flat" cmpd="sng" w="9525">
              <a:solidFill>
                <a:schemeClr val="lt2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9" name="Google Shape;459;p19"/>
            <p:cNvSpPr/>
            <p:nvPr/>
          </p:nvSpPr>
          <p:spPr>
            <a:xfrm>
              <a:off x="1033531" y="1716757"/>
              <a:ext cx="3809185" cy="14494"/>
            </a:xfrm>
            <a:custGeom>
              <a:rect b="b" l="l" r="r" t="t"/>
              <a:pathLst>
                <a:path extrusionOk="0" h="14494" w="10436124">
                  <a:moveTo>
                    <a:pt x="0" y="0"/>
                  </a:moveTo>
                  <a:lnTo>
                    <a:pt x="10436125" y="0"/>
                  </a:lnTo>
                  <a:lnTo>
                    <a:pt x="10436125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rgbClr val="363739"/>
            </a:solidFill>
            <a:ln cap="flat" cmpd="sng" w="9525">
              <a:solidFill>
                <a:schemeClr val="lt2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0" name="Google Shape;460;p19"/>
            <p:cNvSpPr/>
            <p:nvPr/>
          </p:nvSpPr>
          <p:spPr>
            <a:xfrm>
              <a:off x="1033531" y="768019"/>
              <a:ext cx="3809185" cy="14494"/>
            </a:xfrm>
            <a:custGeom>
              <a:rect b="b" l="l" r="r" t="t"/>
              <a:pathLst>
                <a:path extrusionOk="0" h="14494" w="10436124">
                  <a:moveTo>
                    <a:pt x="0" y="0"/>
                  </a:moveTo>
                  <a:lnTo>
                    <a:pt x="10436125" y="0"/>
                  </a:lnTo>
                  <a:lnTo>
                    <a:pt x="10436125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rgbClr val="363739"/>
            </a:solidFill>
            <a:ln cap="flat" cmpd="sng" w="9525">
              <a:solidFill>
                <a:schemeClr val="lt2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1" name="Google Shape;461;p19"/>
            <p:cNvSpPr/>
            <p:nvPr/>
          </p:nvSpPr>
          <p:spPr>
            <a:xfrm>
              <a:off x="4821265" y="-17347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rgbClr val="363739"/>
            </a:solidFill>
            <a:ln cap="flat" cmpd="sng" w="9525">
              <a:solidFill>
                <a:schemeClr val="lt2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2" name="Google Shape;462;p19"/>
            <p:cNvSpPr/>
            <p:nvPr/>
          </p:nvSpPr>
          <p:spPr>
            <a:xfrm>
              <a:off x="3872543" y="-17347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rgbClr val="363739"/>
            </a:solidFill>
            <a:ln cap="flat" cmpd="sng" w="9525">
              <a:solidFill>
                <a:schemeClr val="lt2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3" name="Google Shape;463;p19"/>
            <p:cNvSpPr/>
            <p:nvPr/>
          </p:nvSpPr>
          <p:spPr>
            <a:xfrm>
              <a:off x="2923726" y="-17347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rgbClr val="363739"/>
            </a:solidFill>
            <a:ln cap="flat" cmpd="sng" w="9525">
              <a:solidFill>
                <a:schemeClr val="lt2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4" name="Google Shape;464;p19"/>
            <p:cNvSpPr/>
            <p:nvPr/>
          </p:nvSpPr>
          <p:spPr>
            <a:xfrm>
              <a:off x="1975005" y="-17347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rgbClr val="363739"/>
            </a:solidFill>
            <a:ln cap="flat" cmpd="sng" w="9525">
              <a:solidFill>
                <a:schemeClr val="lt2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65" name="Google Shape;465;p19"/>
          <p:cNvSpPr txBox="1"/>
          <p:nvPr>
            <p:ph idx="12" type="sldNum"/>
          </p:nvPr>
        </p:nvSpPr>
        <p:spPr>
          <a:xfrm>
            <a:off x="8376075" y="4749850"/>
            <a:ext cx="548700" cy="18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66" name="Google Shape;46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63988" y="1408450"/>
            <a:ext cx="2527575" cy="2596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7" name="Google Shape;467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68725" y="1408451"/>
            <a:ext cx="2596950" cy="2596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25"/>
          <p:cNvSpPr txBox="1"/>
          <p:nvPr>
            <p:ph type="title"/>
          </p:nvPr>
        </p:nvSpPr>
        <p:spPr>
          <a:xfrm>
            <a:off x="516600" y="514350"/>
            <a:ext cx="6480000" cy="717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</a:pPr>
            <a:r>
              <a:rPr lang="en"/>
              <a:t>Credits</a:t>
            </a:r>
            <a:endParaRPr/>
          </a:p>
        </p:txBody>
      </p:sp>
      <p:sp>
        <p:nvSpPr>
          <p:cNvPr id="473" name="Google Shape;473;p25"/>
          <p:cNvSpPr txBox="1"/>
          <p:nvPr>
            <p:ph idx="1" type="body"/>
          </p:nvPr>
        </p:nvSpPr>
        <p:spPr>
          <a:xfrm>
            <a:off x="516600" y="1871375"/>
            <a:ext cx="6768900" cy="242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810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400"/>
              <a:buChar char="•"/>
            </a:pPr>
            <a:r>
              <a:rPr lang="en" sz="2400"/>
              <a:t>https://www.dictionary.com/browse/karen</a:t>
            </a:r>
            <a:endParaRPr sz="2400"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" sz="2400"/>
              <a:t>http://files.pushshift.io/reddit/</a:t>
            </a:r>
            <a:endParaRPr sz="2400"/>
          </a:p>
          <a:p>
            <a:pPr indent="-381000" lvl="0" marL="457200" rtl="0" algn="l">
              <a:spcBef>
                <a:spcPts val="800"/>
              </a:spcBef>
              <a:spcAft>
                <a:spcPts val="0"/>
              </a:spcAft>
              <a:buSzPts val="2400"/>
              <a:buChar char="•"/>
            </a:pPr>
            <a:r>
              <a:rPr lang="en" sz="2400"/>
              <a:t>https://trends.google.com/trends/explore?geo=US&amp;q=karen</a:t>
            </a:r>
            <a:endParaRPr sz="2400"/>
          </a:p>
        </p:txBody>
      </p:sp>
      <p:sp>
        <p:nvSpPr>
          <p:cNvPr id="474" name="Google Shape;474;p25"/>
          <p:cNvSpPr txBox="1"/>
          <p:nvPr>
            <p:ph idx="12" type="sldNum"/>
          </p:nvPr>
        </p:nvSpPr>
        <p:spPr>
          <a:xfrm>
            <a:off x="8376075" y="4749850"/>
            <a:ext cx="548700" cy="18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75" name="Google Shape;475;p25"/>
          <p:cNvSpPr/>
          <p:nvPr/>
        </p:nvSpPr>
        <p:spPr>
          <a:xfrm>
            <a:off x="7154881" y="733894"/>
            <a:ext cx="1137488" cy="1137486"/>
          </a:xfrm>
          <a:custGeom>
            <a:rect b="b" l="l" r="r" t="t"/>
            <a:pathLst>
              <a:path extrusionOk="0" h="2274971" w="2274977">
                <a:moveTo>
                  <a:pt x="2274977" y="1013036"/>
                </a:moveTo>
                <a:lnTo>
                  <a:pt x="2274977" y="1013036"/>
                </a:lnTo>
                <a:lnTo>
                  <a:pt x="2274977" y="0"/>
                </a:lnTo>
                <a:lnTo>
                  <a:pt x="2274977" y="0"/>
                </a:lnTo>
                <a:cubicBezTo>
                  <a:pt x="1018536" y="0"/>
                  <a:pt x="0" y="1018530"/>
                  <a:pt x="0" y="2274971"/>
                </a:cubicBezTo>
                <a:lnTo>
                  <a:pt x="1013047" y="2274971"/>
                </a:lnTo>
                <a:cubicBezTo>
                  <a:pt x="1013047" y="1578027"/>
                  <a:pt x="1578038" y="1013036"/>
                  <a:pt x="2274977" y="10130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6" name="Google Shape;476;p25"/>
          <p:cNvSpPr/>
          <p:nvPr/>
        </p:nvSpPr>
        <p:spPr>
          <a:xfrm>
            <a:off x="6477000" y="1123749"/>
            <a:ext cx="1106170" cy="276543"/>
          </a:xfrm>
          <a:custGeom>
            <a:rect b="b" l="l" r="r" t="t"/>
            <a:pathLst>
              <a:path extrusionOk="0" h="553085" w="2212339">
                <a:moveTo>
                  <a:pt x="276542" y="0"/>
                </a:moveTo>
                <a:cubicBezTo>
                  <a:pt x="123753" y="0"/>
                  <a:pt x="0" y="123753"/>
                  <a:pt x="0" y="276543"/>
                </a:cubicBezTo>
                <a:cubicBezTo>
                  <a:pt x="0" y="429332"/>
                  <a:pt x="123753" y="553085"/>
                  <a:pt x="276542" y="553085"/>
                </a:cubicBezTo>
                <a:cubicBezTo>
                  <a:pt x="429332" y="553085"/>
                  <a:pt x="553085" y="429332"/>
                  <a:pt x="553085" y="276543"/>
                </a:cubicBezTo>
                <a:cubicBezTo>
                  <a:pt x="553085" y="123753"/>
                  <a:pt x="429332" y="0"/>
                  <a:pt x="276542" y="0"/>
                </a:cubicBezTo>
                <a:close/>
                <a:moveTo>
                  <a:pt x="1935797" y="0"/>
                </a:moveTo>
                <a:cubicBezTo>
                  <a:pt x="1783007" y="0"/>
                  <a:pt x="1659254" y="123753"/>
                  <a:pt x="1659254" y="276543"/>
                </a:cubicBezTo>
                <a:cubicBezTo>
                  <a:pt x="1659254" y="429332"/>
                  <a:pt x="1783007" y="553085"/>
                  <a:pt x="1935797" y="553085"/>
                </a:cubicBezTo>
                <a:cubicBezTo>
                  <a:pt x="2088586" y="553085"/>
                  <a:pt x="2212339" y="429332"/>
                  <a:pt x="2212339" y="276543"/>
                </a:cubicBezTo>
                <a:cubicBezTo>
                  <a:pt x="2212339" y="123753"/>
                  <a:pt x="2088586" y="0"/>
                  <a:pt x="1935797" y="0"/>
                </a:cubicBezTo>
                <a:close/>
                <a:moveTo>
                  <a:pt x="1106170" y="0"/>
                </a:moveTo>
                <a:cubicBezTo>
                  <a:pt x="953380" y="0"/>
                  <a:pt x="829627" y="123753"/>
                  <a:pt x="829627" y="276543"/>
                </a:cubicBezTo>
                <a:cubicBezTo>
                  <a:pt x="829627" y="429332"/>
                  <a:pt x="953380" y="553085"/>
                  <a:pt x="1106170" y="553085"/>
                </a:cubicBezTo>
                <a:cubicBezTo>
                  <a:pt x="1258959" y="553085"/>
                  <a:pt x="1382712" y="429332"/>
                  <a:pt x="1382712" y="276543"/>
                </a:cubicBezTo>
                <a:cubicBezTo>
                  <a:pt x="1382712" y="123753"/>
                  <a:pt x="1258959" y="0"/>
                  <a:pt x="1106170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1"/>
        </a:solidFill>
      </p:bgPr>
    </p:bg>
    <p:spTree>
      <p:nvGrpSpPr>
        <p:cNvPr id="480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1" name="Google Shape;481;p18"/>
          <p:cNvGrpSpPr/>
          <p:nvPr/>
        </p:nvGrpSpPr>
        <p:grpSpPr>
          <a:xfrm>
            <a:off x="-768525" y="-48199"/>
            <a:ext cx="5225404" cy="5225404"/>
            <a:chOff x="-1537049" y="-96399"/>
            <a:chExt cx="10450808" cy="10450808"/>
          </a:xfrm>
        </p:grpSpPr>
        <p:sp>
          <p:nvSpPr>
            <p:cNvPr id="482" name="Google Shape;482;p18"/>
            <p:cNvSpPr/>
            <p:nvPr/>
          </p:nvSpPr>
          <p:spPr>
            <a:xfrm>
              <a:off x="-1537049" y="-96399"/>
              <a:ext cx="10450808" cy="10450808"/>
            </a:xfrm>
            <a:custGeom>
              <a:rect b="b" l="l" r="r" t="t"/>
              <a:pathLst>
                <a:path extrusionOk="0" h="10450808" w="10450808">
                  <a:moveTo>
                    <a:pt x="10450808" y="10450808"/>
                  </a:moveTo>
                  <a:lnTo>
                    <a:pt x="0" y="10450808"/>
                  </a:lnTo>
                  <a:lnTo>
                    <a:pt x="0" y="0"/>
                  </a:lnTo>
                  <a:lnTo>
                    <a:pt x="10450808" y="0"/>
                  </a:lnTo>
                  <a:lnTo>
                    <a:pt x="10450808" y="10450808"/>
                  </a:lnTo>
                  <a:close/>
                  <a:moveTo>
                    <a:pt x="14495" y="10436313"/>
                  </a:moveTo>
                  <a:lnTo>
                    <a:pt x="10436313" y="10436313"/>
                  </a:lnTo>
                  <a:lnTo>
                    <a:pt x="10436313" y="14495"/>
                  </a:lnTo>
                  <a:lnTo>
                    <a:pt x="14495" y="14495"/>
                  </a:lnTo>
                  <a:lnTo>
                    <a:pt x="14495" y="10436313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3" name="Google Shape;483;p18"/>
            <p:cNvSpPr/>
            <p:nvPr/>
          </p:nvSpPr>
          <p:spPr>
            <a:xfrm>
              <a:off x="-1529802" y="9391176"/>
              <a:ext cx="10436313" cy="14494"/>
            </a:xfrm>
            <a:custGeom>
              <a:rect b="b" l="l" r="r" t="t"/>
              <a:pathLst>
                <a:path extrusionOk="0" h="14494" w="10436313">
                  <a:moveTo>
                    <a:pt x="0" y="0"/>
                  </a:moveTo>
                  <a:lnTo>
                    <a:pt x="10436313" y="0"/>
                  </a:lnTo>
                  <a:lnTo>
                    <a:pt x="10436313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4" name="Google Shape;484;p18"/>
            <p:cNvSpPr/>
            <p:nvPr/>
          </p:nvSpPr>
          <p:spPr>
            <a:xfrm>
              <a:off x="-1529802" y="8442438"/>
              <a:ext cx="10436313" cy="14494"/>
            </a:xfrm>
            <a:custGeom>
              <a:rect b="b" l="l" r="r" t="t"/>
              <a:pathLst>
                <a:path extrusionOk="0" h="14494" w="10436313">
                  <a:moveTo>
                    <a:pt x="0" y="0"/>
                  </a:moveTo>
                  <a:lnTo>
                    <a:pt x="10436313" y="0"/>
                  </a:lnTo>
                  <a:lnTo>
                    <a:pt x="10436313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5" name="Google Shape;485;p18"/>
            <p:cNvSpPr/>
            <p:nvPr/>
          </p:nvSpPr>
          <p:spPr>
            <a:xfrm>
              <a:off x="-1529802" y="7493603"/>
              <a:ext cx="10436313" cy="14494"/>
            </a:xfrm>
            <a:custGeom>
              <a:rect b="b" l="l" r="r" t="t"/>
              <a:pathLst>
                <a:path extrusionOk="0" h="14494" w="10436313">
                  <a:moveTo>
                    <a:pt x="0" y="0"/>
                  </a:moveTo>
                  <a:lnTo>
                    <a:pt x="10436313" y="0"/>
                  </a:lnTo>
                  <a:lnTo>
                    <a:pt x="10436313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6" name="Google Shape;486;p18"/>
            <p:cNvSpPr/>
            <p:nvPr/>
          </p:nvSpPr>
          <p:spPr>
            <a:xfrm>
              <a:off x="-1529802" y="6544865"/>
              <a:ext cx="10436313" cy="14494"/>
            </a:xfrm>
            <a:custGeom>
              <a:rect b="b" l="l" r="r" t="t"/>
              <a:pathLst>
                <a:path extrusionOk="0" h="14494" w="10436313">
                  <a:moveTo>
                    <a:pt x="0" y="0"/>
                  </a:moveTo>
                  <a:lnTo>
                    <a:pt x="10436313" y="0"/>
                  </a:lnTo>
                  <a:lnTo>
                    <a:pt x="10436313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7" name="Google Shape;487;p18"/>
            <p:cNvSpPr/>
            <p:nvPr/>
          </p:nvSpPr>
          <p:spPr>
            <a:xfrm>
              <a:off x="-1529802" y="5596127"/>
              <a:ext cx="10436313" cy="14494"/>
            </a:xfrm>
            <a:custGeom>
              <a:rect b="b" l="l" r="r" t="t"/>
              <a:pathLst>
                <a:path extrusionOk="0" h="14494" w="10436313">
                  <a:moveTo>
                    <a:pt x="0" y="0"/>
                  </a:moveTo>
                  <a:lnTo>
                    <a:pt x="10436313" y="0"/>
                  </a:lnTo>
                  <a:lnTo>
                    <a:pt x="10436313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8" name="Google Shape;488;p18"/>
            <p:cNvSpPr/>
            <p:nvPr/>
          </p:nvSpPr>
          <p:spPr>
            <a:xfrm>
              <a:off x="-1529802" y="4647388"/>
              <a:ext cx="10436313" cy="14494"/>
            </a:xfrm>
            <a:custGeom>
              <a:rect b="b" l="l" r="r" t="t"/>
              <a:pathLst>
                <a:path extrusionOk="0" h="14494" w="10436313">
                  <a:moveTo>
                    <a:pt x="0" y="0"/>
                  </a:moveTo>
                  <a:lnTo>
                    <a:pt x="10436313" y="0"/>
                  </a:lnTo>
                  <a:lnTo>
                    <a:pt x="10436313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9" name="Google Shape;489;p18"/>
            <p:cNvSpPr/>
            <p:nvPr/>
          </p:nvSpPr>
          <p:spPr>
            <a:xfrm>
              <a:off x="-1529802" y="3698650"/>
              <a:ext cx="10436313" cy="14494"/>
            </a:xfrm>
            <a:custGeom>
              <a:rect b="b" l="l" r="r" t="t"/>
              <a:pathLst>
                <a:path extrusionOk="0" h="14494" w="10436313">
                  <a:moveTo>
                    <a:pt x="0" y="0"/>
                  </a:moveTo>
                  <a:lnTo>
                    <a:pt x="10436313" y="0"/>
                  </a:lnTo>
                  <a:lnTo>
                    <a:pt x="10436313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0" name="Google Shape;490;p18"/>
            <p:cNvSpPr/>
            <p:nvPr/>
          </p:nvSpPr>
          <p:spPr>
            <a:xfrm>
              <a:off x="-1529802" y="2749912"/>
              <a:ext cx="10436313" cy="14494"/>
            </a:xfrm>
            <a:custGeom>
              <a:rect b="b" l="l" r="r" t="t"/>
              <a:pathLst>
                <a:path extrusionOk="0" h="14494" w="10436313">
                  <a:moveTo>
                    <a:pt x="0" y="0"/>
                  </a:moveTo>
                  <a:lnTo>
                    <a:pt x="10436313" y="0"/>
                  </a:lnTo>
                  <a:lnTo>
                    <a:pt x="10436313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1" name="Google Shape;491;p18"/>
            <p:cNvSpPr/>
            <p:nvPr/>
          </p:nvSpPr>
          <p:spPr>
            <a:xfrm>
              <a:off x="-1529802" y="1801077"/>
              <a:ext cx="10436313" cy="14494"/>
            </a:xfrm>
            <a:custGeom>
              <a:rect b="b" l="l" r="r" t="t"/>
              <a:pathLst>
                <a:path extrusionOk="0" h="14494" w="10436313">
                  <a:moveTo>
                    <a:pt x="0" y="0"/>
                  </a:moveTo>
                  <a:lnTo>
                    <a:pt x="10436313" y="0"/>
                  </a:lnTo>
                  <a:lnTo>
                    <a:pt x="10436313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2" name="Google Shape;492;p18"/>
            <p:cNvSpPr/>
            <p:nvPr/>
          </p:nvSpPr>
          <p:spPr>
            <a:xfrm>
              <a:off x="-1529802" y="852339"/>
              <a:ext cx="10436313" cy="14494"/>
            </a:xfrm>
            <a:custGeom>
              <a:rect b="b" l="l" r="r" t="t"/>
              <a:pathLst>
                <a:path extrusionOk="0" h="14494" w="10436313">
                  <a:moveTo>
                    <a:pt x="0" y="0"/>
                  </a:moveTo>
                  <a:lnTo>
                    <a:pt x="10436313" y="0"/>
                  </a:lnTo>
                  <a:lnTo>
                    <a:pt x="10436313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3" name="Google Shape;493;p18"/>
            <p:cNvSpPr/>
            <p:nvPr/>
          </p:nvSpPr>
          <p:spPr>
            <a:xfrm>
              <a:off x="7950525" y="-8915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4" name="Google Shape;494;p18"/>
            <p:cNvSpPr/>
            <p:nvPr/>
          </p:nvSpPr>
          <p:spPr>
            <a:xfrm>
              <a:off x="7001787" y="-8915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5" name="Google Shape;495;p18"/>
            <p:cNvSpPr/>
            <p:nvPr/>
          </p:nvSpPr>
          <p:spPr>
            <a:xfrm>
              <a:off x="6052952" y="-8915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6" name="Google Shape;496;p18"/>
            <p:cNvSpPr/>
            <p:nvPr/>
          </p:nvSpPr>
          <p:spPr>
            <a:xfrm>
              <a:off x="5104214" y="-8915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7" name="Google Shape;497;p18"/>
            <p:cNvSpPr/>
            <p:nvPr/>
          </p:nvSpPr>
          <p:spPr>
            <a:xfrm>
              <a:off x="4155476" y="-8915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8" name="Google Shape;498;p18"/>
            <p:cNvSpPr/>
            <p:nvPr/>
          </p:nvSpPr>
          <p:spPr>
            <a:xfrm>
              <a:off x="3206737" y="-8915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9" name="Google Shape;499;p18"/>
            <p:cNvSpPr/>
            <p:nvPr/>
          </p:nvSpPr>
          <p:spPr>
            <a:xfrm>
              <a:off x="2257999" y="-8915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0" name="Google Shape;500;p18"/>
            <p:cNvSpPr/>
            <p:nvPr/>
          </p:nvSpPr>
          <p:spPr>
            <a:xfrm>
              <a:off x="1309261" y="-8915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1" name="Google Shape;501;p18"/>
            <p:cNvSpPr/>
            <p:nvPr/>
          </p:nvSpPr>
          <p:spPr>
            <a:xfrm>
              <a:off x="360426" y="-8915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2" name="Google Shape;502;p18"/>
            <p:cNvSpPr/>
            <p:nvPr/>
          </p:nvSpPr>
          <p:spPr>
            <a:xfrm>
              <a:off x="-588311" y="-8915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03" name="Google Shape;503;p18"/>
          <p:cNvGrpSpPr/>
          <p:nvPr/>
        </p:nvGrpSpPr>
        <p:grpSpPr>
          <a:xfrm>
            <a:off x="2022225" y="1913392"/>
            <a:ext cx="5099518" cy="1924088"/>
            <a:chOff x="-14" y="285750"/>
            <a:chExt cx="13598714" cy="5130900"/>
          </a:xfrm>
        </p:grpSpPr>
        <p:sp>
          <p:nvSpPr>
            <p:cNvPr id="504" name="Google Shape;504;p18"/>
            <p:cNvSpPr txBox="1"/>
            <p:nvPr/>
          </p:nvSpPr>
          <p:spPr>
            <a:xfrm>
              <a:off x="0" y="285750"/>
              <a:ext cx="13598700" cy="5130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500"/>
                <a:buFont typeface="Arial"/>
                <a:buNone/>
              </a:pPr>
              <a:r>
                <a:rPr b="1" i="0" lang="en" sz="7500" u="none" cap="none" strike="noStrike">
                  <a:solidFill>
                    <a:schemeClr val="dk1"/>
                  </a:solidFill>
                  <a:latin typeface="Barlow"/>
                  <a:ea typeface="Barlow"/>
                  <a:cs typeface="Barlow"/>
                  <a:sym typeface="Barlow"/>
                </a:rPr>
                <a:t>Thank you!</a:t>
              </a:r>
              <a:endParaRPr b="1" i="0" sz="75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500"/>
                <a:buFont typeface="Arial"/>
                <a:buNone/>
              </a:pPr>
              <a:r>
                <a:rPr b="1" lang="en" sz="5000">
                  <a:solidFill>
                    <a:schemeClr val="dk1"/>
                  </a:solidFill>
                  <a:latin typeface="Barlow"/>
                  <a:ea typeface="Barlow"/>
                  <a:cs typeface="Barlow"/>
                  <a:sym typeface="Barlow"/>
                </a:rPr>
                <a:t>Questions?</a:t>
              </a:r>
              <a:endParaRPr b="1" sz="50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  <p:sp>
          <p:nvSpPr>
            <p:cNvPr id="505" name="Google Shape;505;p18"/>
            <p:cNvSpPr txBox="1"/>
            <p:nvPr/>
          </p:nvSpPr>
          <p:spPr>
            <a:xfrm>
              <a:off x="-14" y="3365905"/>
              <a:ext cx="13598700" cy="28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4001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t/>
              </a:r>
              <a:endParaRPr b="0" i="0" sz="7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</p:grpSp>
      <p:sp>
        <p:nvSpPr>
          <p:cNvPr id="506" name="Google Shape;506;p18"/>
          <p:cNvSpPr/>
          <p:nvPr/>
        </p:nvSpPr>
        <p:spPr>
          <a:xfrm>
            <a:off x="244527" y="379439"/>
            <a:ext cx="539646" cy="134912"/>
          </a:xfrm>
          <a:custGeom>
            <a:rect b="b" l="l" r="r" t="t"/>
            <a:pathLst>
              <a:path extrusionOk="0" h="269823" w="1079292">
                <a:moveTo>
                  <a:pt x="134912" y="0"/>
                </a:moveTo>
                <a:cubicBezTo>
                  <a:pt x="60373" y="0"/>
                  <a:pt x="0" y="60373"/>
                  <a:pt x="0" y="134912"/>
                </a:cubicBezTo>
                <a:cubicBezTo>
                  <a:pt x="0" y="209450"/>
                  <a:pt x="60373" y="269823"/>
                  <a:pt x="134912" y="269823"/>
                </a:cubicBezTo>
                <a:cubicBezTo>
                  <a:pt x="209450" y="269823"/>
                  <a:pt x="269823" y="209450"/>
                  <a:pt x="269823" y="134912"/>
                </a:cubicBezTo>
                <a:cubicBezTo>
                  <a:pt x="269823" y="60373"/>
                  <a:pt x="209450" y="0"/>
                  <a:pt x="134912" y="0"/>
                </a:cubicBezTo>
                <a:close/>
                <a:moveTo>
                  <a:pt x="944381" y="0"/>
                </a:moveTo>
                <a:cubicBezTo>
                  <a:pt x="869842" y="0"/>
                  <a:pt x="809469" y="60373"/>
                  <a:pt x="809469" y="134912"/>
                </a:cubicBezTo>
                <a:cubicBezTo>
                  <a:pt x="809469" y="209450"/>
                  <a:pt x="869842" y="269823"/>
                  <a:pt x="944381" y="269823"/>
                </a:cubicBezTo>
                <a:cubicBezTo>
                  <a:pt x="1018919" y="269823"/>
                  <a:pt x="1079292" y="209450"/>
                  <a:pt x="1079292" y="134912"/>
                </a:cubicBezTo>
                <a:cubicBezTo>
                  <a:pt x="1079292" y="60373"/>
                  <a:pt x="1018919" y="0"/>
                  <a:pt x="944381" y="0"/>
                </a:cubicBezTo>
                <a:close/>
                <a:moveTo>
                  <a:pt x="539646" y="0"/>
                </a:moveTo>
                <a:cubicBezTo>
                  <a:pt x="465107" y="0"/>
                  <a:pt x="404735" y="60373"/>
                  <a:pt x="404735" y="134912"/>
                </a:cubicBezTo>
                <a:cubicBezTo>
                  <a:pt x="404735" y="209450"/>
                  <a:pt x="465107" y="269823"/>
                  <a:pt x="539646" y="269823"/>
                </a:cubicBezTo>
                <a:cubicBezTo>
                  <a:pt x="614185" y="269823"/>
                  <a:pt x="674558" y="209450"/>
                  <a:pt x="674558" y="134912"/>
                </a:cubicBezTo>
                <a:cubicBezTo>
                  <a:pt x="674558" y="60373"/>
                  <a:pt x="614185" y="0"/>
                  <a:pt x="539646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7" name="Google Shape;507;p18"/>
          <p:cNvSpPr/>
          <p:nvPr/>
        </p:nvSpPr>
        <p:spPr>
          <a:xfrm rot="5400000">
            <a:off x="1412630" y="3399051"/>
            <a:ext cx="1219200" cy="1219197"/>
          </a:xfrm>
          <a:custGeom>
            <a:rect b="b" l="l" r="r" t="t"/>
            <a:pathLst>
              <a:path extrusionOk="0" h="2438393" w="2438400">
                <a:moveTo>
                  <a:pt x="2438400" y="1085807"/>
                </a:moveTo>
                <a:lnTo>
                  <a:pt x="2438400" y="1085807"/>
                </a:lnTo>
                <a:lnTo>
                  <a:pt x="2438400" y="0"/>
                </a:lnTo>
                <a:lnTo>
                  <a:pt x="2438400" y="0"/>
                </a:lnTo>
                <a:cubicBezTo>
                  <a:pt x="1091702" y="0"/>
                  <a:pt x="0" y="1091696"/>
                  <a:pt x="0" y="2438394"/>
                </a:cubicBezTo>
                <a:lnTo>
                  <a:pt x="1085820" y="2438394"/>
                </a:lnTo>
                <a:cubicBezTo>
                  <a:pt x="1085820" y="1691384"/>
                  <a:pt x="1691396" y="1085807"/>
                  <a:pt x="2438400" y="1085807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8" name="Google Shape;508;p18"/>
          <p:cNvSpPr/>
          <p:nvPr/>
        </p:nvSpPr>
        <p:spPr>
          <a:xfrm>
            <a:off x="7446365" y="514350"/>
            <a:ext cx="1400232" cy="700708"/>
          </a:xfrm>
          <a:custGeom>
            <a:rect b="b" l="l" r="r" t="t"/>
            <a:pathLst>
              <a:path extrusionOk="0" h="1401415" w="2800464">
                <a:moveTo>
                  <a:pt x="2800465" y="0"/>
                </a:moveTo>
                <a:cubicBezTo>
                  <a:pt x="2800465" y="774093"/>
                  <a:pt x="2173142" y="1401416"/>
                  <a:pt x="1399049" y="1401416"/>
                </a:cubicBezTo>
                <a:cubicBezTo>
                  <a:pt x="624956" y="1401416"/>
                  <a:pt x="0" y="774093"/>
                  <a:pt x="0" y="0"/>
                </a:cubicBezTo>
                <a:lnTo>
                  <a:pt x="2800465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9" name="Google Shape;509;p18"/>
          <p:cNvSpPr txBox="1"/>
          <p:nvPr>
            <p:ph idx="12" type="sldNum"/>
          </p:nvPr>
        </p:nvSpPr>
        <p:spPr>
          <a:xfrm>
            <a:off x="8376075" y="4749850"/>
            <a:ext cx="548700" cy="18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Google Shape;86;gcfa8415749_0_35"/>
          <p:cNvGrpSpPr/>
          <p:nvPr/>
        </p:nvGrpSpPr>
        <p:grpSpPr>
          <a:xfrm>
            <a:off x="1980504" y="1679010"/>
            <a:ext cx="5182988" cy="1785488"/>
            <a:chOff x="67" y="-235150"/>
            <a:chExt cx="13821300" cy="4761300"/>
          </a:xfrm>
        </p:grpSpPr>
        <p:sp>
          <p:nvSpPr>
            <p:cNvPr id="87" name="Google Shape;87;gcfa8415749_0_35"/>
            <p:cNvSpPr txBox="1"/>
            <p:nvPr/>
          </p:nvSpPr>
          <p:spPr>
            <a:xfrm>
              <a:off x="67" y="-235150"/>
              <a:ext cx="13821300" cy="4761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500"/>
                <a:buFont typeface="Arial"/>
                <a:buNone/>
              </a:pPr>
              <a:r>
                <a:rPr b="1" lang="en" sz="5800">
                  <a:solidFill>
                    <a:schemeClr val="accent1"/>
                  </a:solidFill>
                  <a:latin typeface="Barlow"/>
                  <a:ea typeface="Barlow"/>
                  <a:cs typeface="Barlow"/>
                  <a:sym typeface="Barlow"/>
                </a:rPr>
                <a:t>Background</a:t>
              </a:r>
              <a:endParaRPr b="1" sz="5800">
                <a:solidFill>
                  <a:schemeClr val="accent1"/>
                </a:solidFill>
                <a:latin typeface="Barlow"/>
                <a:ea typeface="Barlow"/>
                <a:cs typeface="Barlow"/>
                <a:sym typeface="Barlow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500"/>
                <a:buFont typeface="Arial"/>
                <a:buNone/>
              </a:pPr>
              <a:r>
                <a:rPr b="1" lang="en" sz="5800">
                  <a:solidFill>
                    <a:schemeClr val="accent1"/>
                  </a:solidFill>
                  <a:latin typeface="Barlow"/>
                  <a:ea typeface="Barlow"/>
                  <a:cs typeface="Barlow"/>
                  <a:sym typeface="Barlow"/>
                </a:rPr>
                <a:t>Information</a:t>
              </a:r>
              <a:endParaRPr b="1" sz="5800">
                <a:solidFill>
                  <a:schemeClr val="accent1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  <p:sp>
          <p:nvSpPr>
            <p:cNvPr id="88" name="Google Shape;88;gcfa8415749_0_35"/>
            <p:cNvSpPr txBox="1"/>
            <p:nvPr/>
          </p:nvSpPr>
          <p:spPr>
            <a:xfrm>
              <a:off x="1292488" y="3574154"/>
              <a:ext cx="11236500" cy="28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1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t/>
              </a:r>
              <a:endParaRPr b="0" i="0" sz="700" u="none" cap="none" strike="noStrike">
                <a:solidFill>
                  <a:schemeClr val="lt2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</p:grpSp>
      <p:sp>
        <p:nvSpPr>
          <p:cNvPr id="89" name="Google Shape;89;gcfa8415749_0_35"/>
          <p:cNvSpPr/>
          <p:nvPr/>
        </p:nvSpPr>
        <p:spPr>
          <a:xfrm>
            <a:off x="-754241" y="2818631"/>
            <a:ext cx="1810639" cy="1810639"/>
          </a:xfrm>
          <a:custGeom>
            <a:rect b="b" l="l" r="r" t="t"/>
            <a:pathLst>
              <a:path extrusionOk="0" h="1708150" w="1708150">
                <a:moveTo>
                  <a:pt x="853440" y="1708150"/>
                </a:moveTo>
                <a:cubicBezTo>
                  <a:pt x="383540" y="1708150"/>
                  <a:pt x="0" y="1324610"/>
                  <a:pt x="0" y="853440"/>
                </a:cubicBezTo>
                <a:cubicBezTo>
                  <a:pt x="0" y="383540"/>
                  <a:pt x="383540" y="0"/>
                  <a:pt x="853440" y="0"/>
                </a:cubicBezTo>
                <a:cubicBezTo>
                  <a:pt x="1324610" y="0"/>
                  <a:pt x="1706880" y="383540"/>
                  <a:pt x="1706880" y="853440"/>
                </a:cubicBezTo>
                <a:cubicBezTo>
                  <a:pt x="1708150" y="1324610"/>
                  <a:pt x="1324610" y="1708150"/>
                  <a:pt x="853440" y="1708150"/>
                </a:cubicBezTo>
                <a:close/>
                <a:moveTo>
                  <a:pt x="853440" y="469900"/>
                </a:moveTo>
                <a:cubicBezTo>
                  <a:pt x="642620" y="469900"/>
                  <a:pt x="469900" y="642620"/>
                  <a:pt x="469900" y="853440"/>
                </a:cubicBezTo>
                <a:cubicBezTo>
                  <a:pt x="469900" y="1064260"/>
                  <a:pt x="642620" y="1236980"/>
                  <a:pt x="853440" y="1236980"/>
                </a:cubicBezTo>
                <a:cubicBezTo>
                  <a:pt x="1064260" y="1236980"/>
                  <a:pt x="1236980" y="1064260"/>
                  <a:pt x="1236980" y="853440"/>
                </a:cubicBezTo>
                <a:cubicBezTo>
                  <a:pt x="1236980" y="642620"/>
                  <a:pt x="1065530" y="469900"/>
                  <a:pt x="853440" y="46990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25" lIns="45725" spcFirstLastPara="1" rIns="45725" wrap="square" tIns="457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gcfa8415749_0_35"/>
          <p:cNvSpPr/>
          <p:nvPr/>
        </p:nvSpPr>
        <p:spPr>
          <a:xfrm>
            <a:off x="762000" y="4019550"/>
            <a:ext cx="1106170" cy="276543"/>
          </a:xfrm>
          <a:custGeom>
            <a:rect b="b" l="l" r="r" t="t"/>
            <a:pathLst>
              <a:path extrusionOk="0" h="553085" w="2212339">
                <a:moveTo>
                  <a:pt x="276542" y="0"/>
                </a:moveTo>
                <a:cubicBezTo>
                  <a:pt x="123753" y="0"/>
                  <a:pt x="0" y="123753"/>
                  <a:pt x="0" y="276543"/>
                </a:cubicBezTo>
                <a:cubicBezTo>
                  <a:pt x="0" y="429332"/>
                  <a:pt x="123753" y="553085"/>
                  <a:pt x="276542" y="553085"/>
                </a:cubicBezTo>
                <a:cubicBezTo>
                  <a:pt x="429332" y="553085"/>
                  <a:pt x="553085" y="429332"/>
                  <a:pt x="553085" y="276543"/>
                </a:cubicBezTo>
                <a:cubicBezTo>
                  <a:pt x="553085" y="123753"/>
                  <a:pt x="429332" y="0"/>
                  <a:pt x="276542" y="0"/>
                </a:cubicBezTo>
                <a:close/>
                <a:moveTo>
                  <a:pt x="1935797" y="0"/>
                </a:moveTo>
                <a:cubicBezTo>
                  <a:pt x="1783007" y="0"/>
                  <a:pt x="1659254" y="123753"/>
                  <a:pt x="1659254" y="276543"/>
                </a:cubicBezTo>
                <a:cubicBezTo>
                  <a:pt x="1659254" y="429332"/>
                  <a:pt x="1783007" y="553085"/>
                  <a:pt x="1935797" y="553085"/>
                </a:cubicBezTo>
                <a:cubicBezTo>
                  <a:pt x="2088586" y="553085"/>
                  <a:pt x="2212339" y="429332"/>
                  <a:pt x="2212339" y="276543"/>
                </a:cubicBezTo>
                <a:cubicBezTo>
                  <a:pt x="2212339" y="123753"/>
                  <a:pt x="2088586" y="0"/>
                  <a:pt x="1935797" y="0"/>
                </a:cubicBezTo>
                <a:close/>
                <a:moveTo>
                  <a:pt x="1106170" y="0"/>
                </a:moveTo>
                <a:cubicBezTo>
                  <a:pt x="953380" y="0"/>
                  <a:pt x="829627" y="123753"/>
                  <a:pt x="829627" y="276543"/>
                </a:cubicBezTo>
                <a:cubicBezTo>
                  <a:pt x="829627" y="429332"/>
                  <a:pt x="953380" y="553085"/>
                  <a:pt x="1106170" y="553085"/>
                </a:cubicBezTo>
                <a:cubicBezTo>
                  <a:pt x="1258959" y="553085"/>
                  <a:pt x="1382712" y="429332"/>
                  <a:pt x="1382712" y="276543"/>
                </a:cubicBezTo>
                <a:cubicBezTo>
                  <a:pt x="1382712" y="123753"/>
                  <a:pt x="1258959" y="0"/>
                  <a:pt x="110617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gcfa8415749_0_35"/>
          <p:cNvSpPr/>
          <p:nvPr/>
        </p:nvSpPr>
        <p:spPr>
          <a:xfrm>
            <a:off x="7270299" y="250425"/>
            <a:ext cx="1359408" cy="1359404"/>
          </a:xfrm>
          <a:custGeom>
            <a:rect b="b" l="l" r="r" t="t"/>
            <a:pathLst>
              <a:path extrusionOk="0" h="2438393" w="2438400">
                <a:moveTo>
                  <a:pt x="2438400" y="1085807"/>
                </a:moveTo>
                <a:lnTo>
                  <a:pt x="2438400" y="1085807"/>
                </a:lnTo>
                <a:lnTo>
                  <a:pt x="2438400" y="0"/>
                </a:lnTo>
                <a:lnTo>
                  <a:pt x="2438400" y="0"/>
                </a:lnTo>
                <a:cubicBezTo>
                  <a:pt x="1091702" y="0"/>
                  <a:pt x="0" y="1091696"/>
                  <a:pt x="0" y="2438394"/>
                </a:cubicBezTo>
                <a:lnTo>
                  <a:pt x="1085820" y="2438394"/>
                </a:lnTo>
                <a:cubicBezTo>
                  <a:pt x="1085820" y="1691384"/>
                  <a:pt x="1691396" y="1085807"/>
                  <a:pt x="2438400" y="1085807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gcfa8415749_0_35"/>
          <p:cNvSpPr txBox="1"/>
          <p:nvPr>
            <p:ph idx="12" type="sldNum"/>
          </p:nvPr>
        </p:nvSpPr>
        <p:spPr>
          <a:xfrm>
            <a:off x="8376075" y="4749850"/>
            <a:ext cx="548700" cy="18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" name="Google Shape;97;gcfa8415749_0_0"/>
          <p:cNvGrpSpPr/>
          <p:nvPr/>
        </p:nvGrpSpPr>
        <p:grpSpPr>
          <a:xfrm>
            <a:off x="-945594" y="-6040"/>
            <a:ext cx="5225404" cy="5225404"/>
            <a:chOff x="-1891188" y="-12079"/>
            <a:chExt cx="10450808" cy="10450808"/>
          </a:xfrm>
        </p:grpSpPr>
        <p:sp>
          <p:nvSpPr>
            <p:cNvPr id="98" name="Google Shape;98;gcfa8415749_0_0"/>
            <p:cNvSpPr/>
            <p:nvPr/>
          </p:nvSpPr>
          <p:spPr>
            <a:xfrm>
              <a:off x="-1891188" y="-12079"/>
              <a:ext cx="10450808" cy="10450808"/>
            </a:xfrm>
            <a:custGeom>
              <a:rect b="b" l="l" r="r" t="t"/>
              <a:pathLst>
                <a:path extrusionOk="0" h="10450808" w="10450808">
                  <a:moveTo>
                    <a:pt x="10450808" y="10450808"/>
                  </a:moveTo>
                  <a:lnTo>
                    <a:pt x="0" y="10450808"/>
                  </a:lnTo>
                  <a:lnTo>
                    <a:pt x="0" y="0"/>
                  </a:lnTo>
                  <a:lnTo>
                    <a:pt x="10450808" y="0"/>
                  </a:lnTo>
                  <a:lnTo>
                    <a:pt x="10450808" y="10450808"/>
                  </a:lnTo>
                  <a:close/>
                  <a:moveTo>
                    <a:pt x="14495" y="10436313"/>
                  </a:moveTo>
                  <a:lnTo>
                    <a:pt x="10436313" y="10436313"/>
                  </a:lnTo>
                  <a:lnTo>
                    <a:pt x="10436313" y="14495"/>
                  </a:lnTo>
                  <a:lnTo>
                    <a:pt x="14495" y="14495"/>
                  </a:lnTo>
                  <a:lnTo>
                    <a:pt x="14495" y="104363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" name="Google Shape;99;gcfa8415749_0_0"/>
            <p:cNvSpPr/>
            <p:nvPr/>
          </p:nvSpPr>
          <p:spPr>
            <a:xfrm>
              <a:off x="-1883941" y="9475496"/>
              <a:ext cx="10436313" cy="14494"/>
            </a:xfrm>
            <a:custGeom>
              <a:rect b="b" l="l" r="r" t="t"/>
              <a:pathLst>
                <a:path extrusionOk="0" h="14494" w="10436313">
                  <a:moveTo>
                    <a:pt x="0" y="0"/>
                  </a:moveTo>
                  <a:lnTo>
                    <a:pt x="10436313" y="0"/>
                  </a:lnTo>
                  <a:lnTo>
                    <a:pt x="10436313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" name="Google Shape;100;gcfa8415749_0_0"/>
            <p:cNvSpPr/>
            <p:nvPr/>
          </p:nvSpPr>
          <p:spPr>
            <a:xfrm>
              <a:off x="-1883941" y="8526758"/>
              <a:ext cx="10436313" cy="14494"/>
            </a:xfrm>
            <a:custGeom>
              <a:rect b="b" l="l" r="r" t="t"/>
              <a:pathLst>
                <a:path extrusionOk="0" h="14494" w="10436313">
                  <a:moveTo>
                    <a:pt x="0" y="0"/>
                  </a:moveTo>
                  <a:lnTo>
                    <a:pt x="10436313" y="0"/>
                  </a:lnTo>
                  <a:lnTo>
                    <a:pt x="10436313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" name="Google Shape;101;gcfa8415749_0_0"/>
            <p:cNvSpPr/>
            <p:nvPr/>
          </p:nvSpPr>
          <p:spPr>
            <a:xfrm>
              <a:off x="-1883941" y="7577923"/>
              <a:ext cx="10436313" cy="14494"/>
            </a:xfrm>
            <a:custGeom>
              <a:rect b="b" l="l" r="r" t="t"/>
              <a:pathLst>
                <a:path extrusionOk="0" h="14494" w="10436313">
                  <a:moveTo>
                    <a:pt x="0" y="0"/>
                  </a:moveTo>
                  <a:lnTo>
                    <a:pt x="10436313" y="0"/>
                  </a:lnTo>
                  <a:lnTo>
                    <a:pt x="10436313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" name="Google Shape;102;gcfa8415749_0_0"/>
            <p:cNvSpPr/>
            <p:nvPr/>
          </p:nvSpPr>
          <p:spPr>
            <a:xfrm>
              <a:off x="-1883941" y="6629185"/>
              <a:ext cx="10436313" cy="14494"/>
            </a:xfrm>
            <a:custGeom>
              <a:rect b="b" l="l" r="r" t="t"/>
              <a:pathLst>
                <a:path extrusionOk="0" h="14494" w="10436313">
                  <a:moveTo>
                    <a:pt x="0" y="0"/>
                  </a:moveTo>
                  <a:lnTo>
                    <a:pt x="10436313" y="0"/>
                  </a:lnTo>
                  <a:lnTo>
                    <a:pt x="10436313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" name="Google Shape;103;gcfa8415749_0_0"/>
            <p:cNvSpPr/>
            <p:nvPr/>
          </p:nvSpPr>
          <p:spPr>
            <a:xfrm>
              <a:off x="-1883941" y="5680447"/>
              <a:ext cx="10436313" cy="14494"/>
            </a:xfrm>
            <a:custGeom>
              <a:rect b="b" l="l" r="r" t="t"/>
              <a:pathLst>
                <a:path extrusionOk="0" h="14494" w="10436313">
                  <a:moveTo>
                    <a:pt x="0" y="0"/>
                  </a:moveTo>
                  <a:lnTo>
                    <a:pt x="10436313" y="0"/>
                  </a:lnTo>
                  <a:lnTo>
                    <a:pt x="10436313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" name="Google Shape;104;gcfa8415749_0_0"/>
            <p:cNvSpPr/>
            <p:nvPr/>
          </p:nvSpPr>
          <p:spPr>
            <a:xfrm>
              <a:off x="-1883941" y="4731708"/>
              <a:ext cx="10436313" cy="14494"/>
            </a:xfrm>
            <a:custGeom>
              <a:rect b="b" l="l" r="r" t="t"/>
              <a:pathLst>
                <a:path extrusionOk="0" h="14494" w="10436313">
                  <a:moveTo>
                    <a:pt x="0" y="0"/>
                  </a:moveTo>
                  <a:lnTo>
                    <a:pt x="10436313" y="0"/>
                  </a:lnTo>
                  <a:lnTo>
                    <a:pt x="10436313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" name="Google Shape;105;gcfa8415749_0_0"/>
            <p:cNvSpPr/>
            <p:nvPr/>
          </p:nvSpPr>
          <p:spPr>
            <a:xfrm>
              <a:off x="-1883941" y="3782970"/>
              <a:ext cx="10436313" cy="14494"/>
            </a:xfrm>
            <a:custGeom>
              <a:rect b="b" l="l" r="r" t="t"/>
              <a:pathLst>
                <a:path extrusionOk="0" h="14494" w="10436313">
                  <a:moveTo>
                    <a:pt x="0" y="0"/>
                  </a:moveTo>
                  <a:lnTo>
                    <a:pt x="10436313" y="0"/>
                  </a:lnTo>
                  <a:lnTo>
                    <a:pt x="10436313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" name="Google Shape;106;gcfa8415749_0_0"/>
            <p:cNvSpPr/>
            <p:nvPr/>
          </p:nvSpPr>
          <p:spPr>
            <a:xfrm>
              <a:off x="-1883941" y="2834232"/>
              <a:ext cx="10436313" cy="14494"/>
            </a:xfrm>
            <a:custGeom>
              <a:rect b="b" l="l" r="r" t="t"/>
              <a:pathLst>
                <a:path extrusionOk="0" h="14494" w="10436313">
                  <a:moveTo>
                    <a:pt x="0" y="0"/>
                  </a:moveTo>
                  <a:lnTo>
                    <a:pt x="10436313" y="0"/>
                  </a:lnTo>
                  <a:lnTo>
                    <a:pt x="10436313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" name="Google Shape;107;gcfa8415749_0_0"/>
            <p:cNvSpPr/>
            <p:nvPr/>
          </p:nvSpPr>
          <p:spPr>
            <a:xfrm>
              <a:off x="-1883941" y="1885397"/>
              <a:ext cx="10436313" cy="14494"/>
            </a:xfrm>
            <a:custGeom>
              <a:rect b="b" l="l" r="r" t="t"/>
              <a:pathLst>
                <a:path extrusionOk="0" h="14494" w="10436313">
                  <a:moveTo>
                    <a:pt x="0" y="0"/>
                  </a:moveTo>
                  <a:lnTo>
                    <a:pt x="10436313" y="0"/>
                  </a:lnTo>
                  <a:lnTo>
                    <a:pt x="10436313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" name="Google Shape;108;gcfa8415749_0_0"/>
            <p:cNvSpPr/>
            <p:nvPr/>
          </p:nvSpPr>
          <p:spPr>
            <a:xfrm>
              <a:off x="-1883941" y="936659"/>
              <a:ext cx="10436313" cy="14494"/>
            </a:xfrm>
            <a:custGeom>
              <a:rect b="b" l="l" r="r" t="t"/>
              <a:pathLst>
                <a:path extrusionOk="0" h="14494" w="10436313">
                  <a:moveTo>
                    <a:pt x="0" y="0"/>
                  </a:moveTo>
                  <a:lnTo>
                    <a:pt x="10436313" y="0"/>
                  </a:lnTo>
                  <a:lnTo>
                    <a:pt x="10436313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" name="Google Shape;109;gcfa8415749_0_0"/>
            <p:cNvSpPr/>
            <p:nvPr/>
          </p:nvSpPr>
          <p:spPr>
            <a:xfrm>
              <a:off x="7596386" y="-483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" name="Google Shape;110;gcfa8415749_0_0"/>
            <p:cNvSpPr/>
            <p:nvPr/>
          </p:nvSpPr>
          <p:spPr>
            <a:xfrm>
              <a:off x="6647648" y="-483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" name="Google Shape;111;gcfa8415749_0_0"/>
            <p:cNvSpPr/>
            <p:nvPr/>
          </p:nvSpPr>
          <p:spPr>
            <a:xfrm>
              <a:off x="5698813" y="-483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" name="Google Shape;112;gcfa8415749_0_0"/>
            <p:cNvSpPr/>
            <p:nvPr/>
          </p:nvSpPr>
          <p:spPr>
            <a:xfrm>
              <a:off x="4750075" y="-483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" name="Google Shape;113;gcfa8415749_0_0"/>
            <p:cNvSpPr/>
            <p:nvPr/>
          </p:nvSpPr>
          <p:spPr>
            <a:xfrm>
              <a:off x="3801337" y="-483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" name="Google Shape;114;gcfa8415749_0_0"/>
            <p:cNvSpPr/>
            <p:nvPr/>
          </p:nvSpPr>
          <p:spPr>
            <a:xfrm>
              <a:off x="2852598" y="-483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" name="Google Shape;115;gcfa8415749_0_0"/>
            <p:cNvSpPr/>
            <p:nvPr/>
          </p:nvSpPr>
          <p:spPr>
            <a:xfrm>
              <a:off x="1903860" y="-483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" name="Google Shape;116;gcfa8415749_0_0"/>
            <p:cNvSpPr/>
            <p:nvPr/>
          </p:nvSpPr>
          <p:spPr>
            <a:xfrm>
              <a:off x="955122" y="-483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" name="Google Shape;117;gcfa8415749_0_0"/>
            <p:cNvSpPr/>
            <p:nvPr/>
          </p:nvSpPr>
          <p:spPr>
            <a:xfrm>
              <a:off x="6287" y="-483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" name="Google Shape;118;gcfa8415749_0_0"/>
            <p:cNvSpPr/>
            <p:nvPr/>
          </p:nvSpPr>
          <p:spPr>
            <a:xfrm>
              <a:off x="-942450" y="-483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19" name="Google Shape;119;gcfa8415749_0_0"/>
          <p:cNvPicPr preferRelativeResize="0"/>
          <p:nvPr/>
        </p:nvPicPr>
        <p:blipFill rotWithShape="1">
          <a:blip r:embed="rId3">
            <a:alphaModFix/>
          </a:blip>
          <a:srcRect b="9076" l="0" r="0" t="9076"/>
          <a:stretch/>
        </p:blipFill>
        <p:spPr>
          <a:xfrm>
            <a:off x="482431" y="955025"/>
            <a:ext cx="3312536" cy="3309731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gcfa8415749_0_0"/>
          <p:cNvSpPr/>
          <p:nvPr/>
        </p:nvSpPr>
        <p:spPr>
          <a:xfrm>
            <a:off x="8420029" y="245708"/>
            <a:ext cx="1447657" cy="1447657"/>
          </a:xfrm>
          <a:custGeom>
            <a:rect b="b" l="l" r="r" t="t"/>
            <a:pathLst>
              <a:path extrusionOk="0" h="1708150" w="1708150">
                <a:moveTo>
                  <a:pt x="853440" y="1708150"/>
                </a:moveTo>
                <a:cubicBezTo>
                  <a:pt x="383540" y="1708150"/>
                  <a:pt x="0" y="1324610"/>
                  <a:pt x="0" y="853440"/>
                </a:cubicBezTo>
                <a:cubicBezTo>
                  <a:pt x="0" y="383540"/>
                  <a:pt x="383540" y="0"/>
                  <a:pt x="853440" y="0"/>
                </a:cubicBezTo>
                <a:cubicBezTo>
                  <a:pt x="1324610" y="0"/>
                  <a:pt x="1706880" y="383540"/>
                  <a:pt x="1706880" y="853440"/>
                </a:cubicBezTo>
                <a:cubicBezTo>
                  <a:pt x="1708150" y="1324610"/>
                  <a:pt x="1324610" y="1708150"/>
                  <a:pt x="853440" y="1708150"/>
                </a:cubicBezTo>
                <a:close/>
                <a:moveTo>
                  <a:pt x="853440" y="469900"/>
                </a:moveTo>
                <a:cubicBezTo>
                  <a:pt x="642620" y="469900"/>
                  <a:pt x="469900" y="642620"/>
                  <a:pt x="469900" y="853440"/>
                </a:cubicBezTo>
                <a:cubicBezTo>
                  <a:pt x="469900" y="1064260"/>
                  <a:pt x="642620" y="1236980"/>
                  <a:pt x="853440" y="1236980"/>
                </a:cubicBezTo>
                <a:cubicBezTo>
                  <a:pt x="1064260" y="1236980"/>
                  <a:pt x="1236980" y="1064260"/>
                  <a:pt x="1236980" y="853440"/>
                </a:cubicBezTo>
                <a:cubicBezTo>
                  <a:pt x="1236980" y="642620"/>
                  <a:pt x="1065530" y="469900"/>
                  <a:pt x="853440" y="4699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25" lIns="45725" spcFirstLastPara="1" rIns="45725" wrap="square" tIns="457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gcfa8415749_0_0"/>
          <p:cNvSpPr txBox="1"/>
          <p:nvPr/>
        </p:nvSpPr>
        <p:spPr>
          <a:xfrm>
            <a:off x="5027050" y="955025"/>
            <a:ext cx="3159000" cy="21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rPr b="1" lang="en" sz="57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The main question</a:t>
            </a:r>
            <a:endParaRPr b="0" i="0" sz="7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gcfa8415749_0_0"/>
          <p:cNvSpPr txBox="1"/>
          <p:nvPr>
            <p:ph idx="12" type="sldNum"/>
          </p:nvPr>
        </p:nvSpPr>
        <p:spPr>
          <a:xfrm>
            <a:off x="8376075" y="4749850"/>
            <a:ext cx="548700" cy="18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1"/>
        </a:solidFill>
      </p:bgPr>
    </p:bg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cfa8415749_0_29"/>
          <p:cNvSpPr txBox="1"/>
          <p:nvPr>
            <p:ph idx="12" type="sldNum"/>
          </p:nvPr>
        </p:nvSpPr>
        <p:spPr>
          <a:xfrm>
            <a:off x="8376075" y="4749850"/>
            <a:ext cx="548700" cy="18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8" name="Google Shape;128;gcfa8415749_0_29"/>
          <p:cNvSpPr txBox="1"/>
          <p:nvPr>
            <p:ph idx="1" type="body"/>
          </p:nvPr>
        </p:nvSpPr>
        <p:spPr>
          <a:xfrm>
            <a:off x="720000" y="2450950"/>
            <a:ext cx="4697400" cy="1625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SzPts val="4100"/>
              <a:buNone/>
            </a:pPr>
            <a:r>
              <a:rPr lang="en" sz="2700"/>
              <a:t>How has the usage of the word</a:t>
            </a:r>
            <a:r>
              <a:rPr i="1" lang="en" sz="2700"/>
              <a:t> </a:t>
            </a:r>
            <a:r>
              <a:rPr i="1" lang="en" sz="2700"/>
              <a:t>Karen </a:t>
            </a:r>
            <a:r>
              <a:rPr lang="en" sz="2700"/>
              <a:t>changed over the course of the global pandemic?</a:t>
            </a:r>
            <a:br>
              <a:rPr lang="en" sz="4400"/>
            </a:br>
            <a:r>
              <a:rPr lang="en" sz="1800"/>
              <a:t>	- Dr. Zach</a:t>
            </a:r>
            <a:endParaRPr sz="4400"/>
          </a:p>
        </p:txBody>
      </p:sp>
      <p:sp>
        <p:nvSpPr>
          <p:cNvPr id="129" name="Google Shape;129;gcfa8415749_0_29"/>
          <p:cNvSpPr txBox="1"/>
          <p:nvPr/>
        </p:nvSpPr>
        <p:spPr>
          <a:xfrm>
            <a:off x="1230150" y="671250"/>
            <a:ext cx="36771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rPr>
              <a:t>The question our project aims to help answer is...</a:t>
            </a:r>
            <a:endParaRPr sz="2100">
              <a:solidFill>
                <a:schemeClr val="dk1"/>
              </a:solidFill>
              <a:latin typeface="Barlow ExtraBold"/>
              <a:ea typeface="Barlow ExtraBold"/>
              <a:cs typeface="Barlow ExtraBold"/>
              <a:sym typeface="Barlow ExtraBo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4" name="Google Shape;134;p4"/>
          <p:cNvGrpSpPr/>
          <p:nvPr/>
        </p:nvGrpSpPr>
        <p:grpSpPr>
          <a:xfrm>
            <a:off x="-945594" y="-6040"/>
            <a:ext cx="5225404" cy="5225404"/>
            <a:chOff x="-1891188" y="-12079"/>
            <a:chExt cx="10450808" cy="10450808"/>
          </a:xfrm>
        </p:grpSpPr>
        <p:sp>
          <p:nvSpPr>
            <p:cNvPr id="135" name="Google Shape;135;p4"/>
            <p:cNvSpPr/>
            <p:nvPr/>
          </p:nvSpPr>
          <p:spPr>
            <a:xfrm>
              <a:off x="-1891188" y="-12079"/>
              <a:ext cx="10450808" cy="10450808"/>
            </a:xfrm>
            <a:custGeom>
              <a:rect b="b" l="l" r="r" t="t"/>
              <a:pathLst>
                <a:path extrusionOk="0" h="10450808" w="10450808">
                  <a:moveTo>
                    <a:pt x="10450808" y="10450808"/>
                  </a:moveTo>
                  <a:lnTo>
                    <a:pt x="0" y="10450808"/>
                  </a:lnTo>
                  <a:lnTo>
                    <a:pt x="0" y="0"/>
                  </a:lnTo>
                  <a:lnTo>
                    <a:pt x="10450808" y="0"/>
                  </a:lnTo>
                  <a:lnTo>
                    <a:pt x="10450808" y="10450808"/>
                  </a:lnTo>
                  <a:close/>
                  <a:moveTo>
                    <a:pt x="14495" y="10436313"/>
                  </a:moveTo>
                  <a:lnTo>
                    <a:pt x="10436313" y="10436313"/>
                  </a:lnTo>
                  <a:lnTo>
                    <a:pt x="10436313" y="14495"/>
                  </a:lnTo>
                  <a:lnTo>
                    <a:pt x="14495" y="14495"/>
                  </a:lnTo>
                  <a:lnTo>
                    <a:pt x="14495" y="104363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" name="Google Shape;136;p4"/>
            <p:cNvSpPr/>
            <p:nvPr/>
          </p:nvSpPr>
          <p:spPr>
            <a:xfrm>
              <a:off x="-1883941" y="9475496"/>
              <a:ext cx="10436313" cy="14494"/>
            </a:xfrm>
            <a:custGeom>
              <a:rect b="b" l="l" r="r" t="t"/>
              <a:pathLst>
                <a:path extrusionOk="0" h="14494" w="10436313">
                  <a:moveTo>
                    <a:pt x="0" y="0"/>
                  </a:moveTo>
                  <a:lnTo>
                    <a:pt x="10436313" y="0"/>
                  </a:lnTo>
                  <a:lnTo>
                    <a:pt x="10436313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" name="Google Shape;137;p4"/>
            <p:cNvSpPr/>
            <p:nvPr/>
          </p:nvSpPr>
          <p:spPr>
            <a:xfrm>
              <a:off x="-1883941" y="8526758"/>
              <a:ext cx="10436313" cy="14494"/>
            </a:xfrm>
            <a:custGeom>
              <a:rect b="b" l="l" r="r" t="t"/>
              <a:pathLst>
                <a:path extrusionOk="0" h="14494" w="10436313">
                  <a:moveTo>
                    <a:pt x="0" y="0"/>
                  </a:moveTo>
                  <a:lnTo>
                    <a:pt x="10436313" y="0"/>
                  </a:lnTo>
                  <a:lnTo>
                    <a:pt x="10436313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" name="Google Shape;138;p4"/>
            <p:cNvSpPr/>
            <p:nvPr/>
          </p:nvSpPr>
          <p:spPr>
            <a:xfrm>
              <a:off x="-1883941" y="7577923"/>
              <a:ext cx="10436313" cy="14494"/>
            </a:xfrm>
            <a:custGeom>
              <a:rect b="b" l="l" r="r" t="t"/>
              <a:pathLst>
                <a:path extrusionOk="0" h="14494" w="10436313">
                  <a:moveTo>
                    <a:pt x="0" y="0"/>
                  </a:moveTo>
                  <a:lnTo>
                    <a:pt x="10436313" y="0"/>
                  </a:lnTo>
                  <a:lnTo>
                    <a:pt x="10436313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" name="Google Shape;139;p4"/>
            <p:cNvSpPr/>
            <p:nvPr/>
          </p:nvSpPr>
          <p:spPr>
            <a:xfrm>
              <a:off x="-1883941" y="6629185"/>
              <a:ext cx="10436313" cy="14494"/>
            </a:xfrm>
            <a:custGeom>
              <a:rect b="b" l="l" r="r" t="t"/>
              <a:pathLst>
                <a:path extrusionOk="0" h="14494" w="10436313">
                  <a:moveTo>
                    <a:pt x="0" y="0"/>
                  </a:moveTo>
                  <a:lnTo>
                    <a:pt x="10436313" y="0"/>
                  </a:lnTo>
                  <a:lnTo>
                    <a:pt x="10436313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" name="Google Shape;140;p4"/>
            <p:cNvSpPr/>
            <p:nvPr/>
          </p:nvSpPr>
          <p:spPr>
            <a:xfrm>
              <a:off x="-1883941" y="5680447"/>
              <a:ext cx="10436313" cy="14494"/>
            </a:xfrm>
            <a:custGeom>
              <a:rect b="b" l="l" r="r" t="t"/>
              <a:pathLst>
                <a:path extrusionOk="0" h="14494" w="10436313">
                  <a:moveTo>
                    <a:pt x="0" y="0"/>
                  </a:moveTo>
                  <a:lnTo>
                    <a:pt x="10436313" y="0"/>
                  </a:lnTo>
                  <a:lnTo>
                    <a:pt x="10436313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" name="Google Shape;141;p4"/>
            <p:cNvSpPr/>
            <p:nvPr/>
          </p:nvSpPr>
          <p:spPr>
            <a:xfrm>
              <a:off x="-1883941" y="4731708"/>
              <a:ext cx="10436313" cy="14494"/>
            </a:xfrm>
            <a:custGeom>
              <a:rect b="b" l="l" r="r" t="t"/>
              <a:pathLst>
                <a:path extrusionOk="0" h="14494" w="10436313">
                  <a:moveTo>
                    <a:pt x="0" y="0"/>
                  </a:moveTo>
                  <a:lnTo>
                    <a:pt x="10436313" y="0"/>
                  </a:lnTo>
                  <a:lnTo>
                    <a:pt x="10436313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" name="Google Shape;142;p4"/>
            <p:cNvSpPr/>
            <p:nvPr/>
          </p:nvSpPr>
          <p:spPr>
            <a:xfrm>
              <a:off x="-1883941" y="3782970"/>
              <a:ext cx="10436313" cy="14494"/>
            </a:xfrm>
            <a:custGeom>
              <a:rect b="b" l="l" r="r" t="t"/>
              <a:pathLst>
                <a:path extrusionOk="0" h="14494" w="10436313">
                  <a:moveTo>
                    <a:pt x="0" y="0"/>
                  </a:moveTo>
                  <a:lnTo>
                    <a:pt x="10436313" y="0"/>
                  </a:lnTo>
                  <a:lnTo>
                    <a:pt x="10436313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" name="Google Shape;143;p4"/>
            <p:cNvSpPr/>
            <p:nvPr/>
          </p:nvSpPr>
          <p:spPr>
            <a:xfrm>
              <a:off x="-1883941" y="2834232"/>
              <a:ext cx="10436313" cy="14494"/>
            </a:xfrm>
            <a:custGeom>
              <a:rect b="b" l="l" r="r" t="t"/>
              <a:pathLst>
                <a:path extrusionOk="0" h="14494" w="10436313">
                  <a:moveTo>
                    <a:pt x="0" y="0"/>
                  </a:moveTo>
                  <a:lnTo>
                    <a:pt x="10436313" y="0"/>
                  </a:lnTo>
                  <a:lnTo>
                    <a:pt x="10436313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" name="Google Shape;144;p4"/>
            <p:cNvSpPr/>
            <p:nvPr/>
          </p:nvSpPr>
          <p:spPr>
            <a:xfrm>
              <a:off x="-1883941" y="1885397"/>
              <a:ext cx="10436313" cy="14494"/>
            </a:xfrm>
            <a:custGeom>
              <a:rect b="b" l="l" r="r" t="t"/>
              <a:pathLst>
                <a:path extrusionOk="0" h="14494" w="10436313">
                  <a:moveTo>
                    <a:pt x="0" y="0"/>
                  </a:moveTo>
                  <a:lnTo>
                    <a:pt x="10436313" y="0"/>
                  </a:lnTo>
                  <a:lnTo>
                    <a:pt x="10436313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" name="Google Shape;145;p4"/>
            <p:cNvSpPr/>
            <p:nvPr/>
          </p:nvSpPr>
          <p:spPr>
            <a:xfrm>
              <a:off x="-1883941" y="936659"/>
              <a:ext cx="10436313" cy="14494"/>
            </a:xfrm>
            <a:custGeom>
              <a:rect b="b" l="l" r="r" t="t"/>
              <a:pathLst>
                <a:path extrusionOk="0" h="14494" w="10436313">
                  <a:moveTo>
                    <a:pt x="0" y="0"/>
                  </a:moveTo>
                  <a:lnTo>
                    <a:pt x="10436313" y="0"/>
                  </a:lnTo>
                  <a:lnTo>
                    <a:pt x="10436313" y="14495"/>
                  </a:lnTo>
                  <a:lnTo>
                    <a:pt x="0" y="14495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" name="Google Shape;146;p4"/>
            <p:cNvSpPr/>
            <p:nvPr/>
          </p:nvSpPr>
          <p:spPr>
            <a:xfrm>
              <a:off x="7596386" y="-483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" name="Google Shape;147;p4"/>
            <p:cNvSpPr/>
            <p:nvPr/>
          </p:nvSpPr>
          <p:spPr>
            <a:xfrm>
              <a:off x="6647648" y="-483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" name="Google Shape;148;p4"/>
            <p:cNvSpPr/>
            <p:nvPr/>
          </p:nvSpPr>
          <p:spPr>
            <a:xfrm>
              <a:off x="5698813" y="-483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" name="Google Shape;149;p4"/>
            <p:cNvSpPr/>
            <p:nvPr/>
          </p:nvSpPr>
          <p:spPr>
            <a:xfrm>
              <a:off x="4750075" y="-483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" name="Google Shape;150;p4"/>
            <p:cNvSpPr/>
            <p:nvPr/>
          </p:nvSpPr>
          <p:spPr>
            <a:xfrm>
              <a:off x="3801337" y="-483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" name="Google Shape;151;p4"/>
            <p:cNvSpPr/>
            <p:nvPr/>
          </p:nvSpPr>
          <p:spPr>
            <a:xfrm>
              <a:off x="2852598" y="-483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" name="Google Shape;152;p4"/>
            <p:cNvSpPr/>
            <p:nvPr/>
          </p:nvSpPr>
          <p:spPr>
            <a:xfrm>
              <a:off x="1903860" y="-483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" name="Google Shape;153;p4"/>
            <p:cNvSpPr/>
            <p:nvPr/>
          </p:nvSpPr>
          <p:spPr>
            <a:xfrm>
              <a:off x="955122" y="-483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" name="Google Shape;154;p4"/>
            <p:cNvSpPr/>
            <p:nvPr/>
          </p:nvSpPr>
          <p:spPr>
            <a:xfrm>
              <a:off x="6287" y="-483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" name="Google Shape;155;p4"/>
            <p:cNvSpPr/>
            <p:nvPr/>
          </p:nvSpPr>
          <p:spPr>
            <a:xfrm>
              <a:off x="-942450" y="-4831"/>
              <a:ext cx="14494" cy="10436313"/>
            </a:xfrm>
            <a:custGeom>
              <a:rect b="b" l="l" r="r" t="t"/>
              <a:pathLst>
                <a:path extrusionOk="0" h="10436313" w="14494">
                  <a:moveTo>
                    <a:pt x="0" y="0"/>
                  </a:moveTo>
                  <a:lnTo>
                    <a:pt x="14495" y="0"/>
                  </a:lnTo>
                  <a:lnTo>
                    <a:pt x="14495" y="10436313"/>
                  </a:lnTo>
                  <a:lnTo>
                    <a:pt x="0" y="104363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22850" lIns="45725" spcFirstLastPara="1" rIns="45725" wrap="square" tIns="228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56" name="Google Shape;156;p4"/>
          <p:cNvPicPr preferRelativeResize="0"/>
          <p:nvPr/>
        </p:nvPicPr>
        <p:blipFill rotWithShape="1">
          <a:blip r:embed="rId3">
            <a:alphaModFix/>
          </a:blip>
          <a:srcRect b="0" l="16641" r="16634" t="0"/>
          <a:stretch/>
        </p:blipFill>
        <p:spPr>
          <a:xfrm>
            <a:off x="482431" y="955025"/>
            <a:ext cx="3312535" cy="3309732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4"/>
          <p:cNvSpPr/>
          <p:nvPr/>
        </p:nvSpPr>
        <p:spPr>
          <a:xfrm>
            <a:off x="8420029" y="245708"/>
            <a:ext cx="1447657" cy="1447657"/>
          </a:xfrm>
          <a:custGeom>
            <a:rect b="b" l="l" r="r" t="t"/>
            <a:pathLst>
              <a:path extrusionOk="0" h="1708150" w="1708150">
                <a:moveTo>
                  <a:pt x="853440" y="1708150"/>
                </a:moveTo>
                <a:cubicBezTo>
                  <a:pt x="383540" y="1708150"/>
                  <a:pt x="0" y="1324610"/>
                  <a:pt x="0" y="853440"/>
                </a:cubicBezTo>
                <a:cubicBezTo>
                  <a:pt x="0" y="383540"/>
                  <a:pt x="383540" y="0"/>
                  <a:pt x="853440" y="0"/>
                </a:cubicBezTo>
                <a:cubicBezTo>
                  <a:pt x="1324610" y="0"/>
                  <a:pt x="1706880" y="383540"/>
                  <a:pt x="1706880" y="853440"/>
                </a:cubicBezTo>
                <a:cubicBezTo>
                  <a:pt x="1708150" y="1324610"/>
                  <a:pt x="1324610" y="1708150"/>
                  <a:pt x="853440" y="1708150"/>
                </a:cubicBezTo>
                <a:close/>
                <a:moveTo>
                  <a:pt x="853440" y="469900"/>
                </a:moveTo>
                <a:cubicBezTo>
                  <a:pt x="642620" y="469900"/>
                  <a:pt x="469900" y="642620"/>
                  <a:pt x="469900" y="853440"/>
                </a:cubicBezTo>
                <a:cubicBezTo>
                  <a:pt x="469900" y="1064260"/>
                  <a:pt x="642620" y="1236980"/>
                  <a:pt x="853440" y="1236980"/>
                </a:cubicBezTo>
                <a:cubicBezTo>
                  <a:pt x="1064260" y="1236980"/>
                  <a:pt x="1236980" y="1064260"/>
                  <a:pt x="1236980" y="853440"/>
                </a:cubicBezTo>
                <a:cubicBezTo>
                  <a:pt x="1236980" y="642620"/>
                  <a:pt x="1065530" y="469900"/>
                  <a:pt x="853440" y="4699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25" lIns="45725" spcFirstLastPara="1" rIns="45725" wrap="square" tIns="457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4"/>
          <p:cNvSpPr txBox="1"/>
          <p:nvPr/>
        </p:nvSpPr>
        <p:spPr>
          <a:xfrm>
            <a:off x="5027050" y="955025"/>
            <a:ext cx="3159000" cy="2895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rPr b="1" lang="en" sz="57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What exactly is a Karen?</a:t>
            </a:r>
            <a:endParaRPr b="0" i="0" sz="7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4"/>
          <p:cNvSpPr txBox="1"/>
          <p:nvPr>
            <p:ph idx="12" type="sldNum"/>
          </p:nvPr>
        </p:nvSpPr>
        <p:spPr>
          <a:xfrm>
            <a:off x="8376075" y="4749850"/>
            <a:ext cx="548700" cy="18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1"/>
        </a:solidFill>
      </p:bgPr>
    </p:bg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104e44a3f65_0_3"/>
          <p:cNvSpPr txBox="1"/>
          <p:nvPr>
            <p:ph idx="12" type="sldNum"/>
          </p:nvPr>
        </p:nvSpPr>
        <p:spPr>
          <a:xfrm>
            <a:off x="8376075" y="4749850"/>
            <a:ext cx="548700" cy="18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65" name="Google Shape;165;g104e44a3f65_0_3"/>
          <p:cNvSpPr txBox="1"/>
          <p:nvPr>
            <p:ph idx="1" type="body"/>
          </p:nvPr>
        </p:nvSpPr>
        <p:spPr>
          <a:xfrm>
            <a:off x="695025" y="1331650"/>
            <a:ext cx="4467000" cy="34182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SzPts val="4100"/>
              <a:buNone/>
            </a:pPr>
            <a:r>
              <a:rPr i="1" lang="en" sz="2500"/>
              <a:t>Karen</a:t>
            </a:r>
            <a:r>
              <a:rPr lang="en" sz="2500"/>
              <a:t> is a</a:t>
            </a:r>
            <a:r>
              <a:rPr lang="en" sz="2500">
                <a:uFill>
                  <a:noFill/>
                </a:uFill>
                <a:hlinkClick r:id="rId3"/>
              </a:rPr>
              <a:t> </a:t>
            </a:r>
            <a:r>
              <a:rPr lang="en" sz="2500" u="sng">
                <a:hlinkClick r:id="rId4"/>
              </a:rPr>
              <a:t>pejorative</a:t>
            </a:r>
            <a:r>
              <a:rPr lang="en" sz="2500"/>
              <a:t> slang term for an obnoxious, angry, entitled, and often racist middle-aged white woman who uses her privilege to get her way or police other people’s behaviors.</a:t>
            </a:r>
            <a:br>
              <a:rPr lang="en" sz="4200"/>
            </a:br>
            <a:r>
              <a:rPr lang="en" sz="1600"/>
              <a:t>	- dictionary.com</a:t>
            </a:r>
            <a:endParaRPr sz="4200"/>
          </a:p>
        </p:txBody>
      </p:sp>
      <p:sp>
        <p:nvSpPr>
          <p:cNvPr id="166" name="Google Shape;166;g104e44a3f65_0_3"/>
          <p:cNvSpPr txBox="1"/>
          <p:nvPr/>
        </p:nvSpPr>
        <p:spPr>
          <a:xfrm>
            <a:off x="1230150" y="671250"/>
            <a:ext cx="36771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rPr>
              <a:t>The </a:t>
            </a:r>
            <a:r>
              <a:rPr lang="en" sz="2100" u="sng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rPr>
              <a:t>FORMAL</a:t>
            </a:r>
            <a:r>
              <a:rPr lang="en" sz="2100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rPr>
              <a:t> definition is...</a:t>
            </a:r>
            <a:endParaRPr sz="2100">
              <a:solidFill>
                <a:schemeClr val="dk1"/>
              </a:solidFill>
              <a:latin typeface="Barlow ExtraBold"/>
              <a:ea typeface="Barlow ExtraBold"/>
              <a:cs typeface="Barlow ExtraBold"/>
              <a:sym typeface="Barlow ExtraBol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1" name="Google Shape;171;gcfa8415749_0_95"/>
          <p:cNvGrpSpPr/>
          <p:nvPr/>
        </p:nvGrpSpPr>
        <p:grpSpPr>
          <a:xfrm>
            <a:off x="1772887" y="2125350"/>
            <a:ext cx="5598225" cy="1089924"/>
            <a:chOff x="-553578" y="955091"/>
            <a:chExt cx="14928600" cy="2906463"/>
          </a:xfrm>
        </p:grpSpPr>
        <p:sp>
          <p:nvSpPr>
            <p:cNvPr id="172" name="Google Shape;172;gcfa8415749_0_95"/>
            <p:cNvSpPr txBox="1"/>
            <p:nvPr/>
          </p:nvSpPr>
          <p:spPr>
            <a:xfrm>
              <a:off x="-553578" y="955091"/>
              <a:ext cx="14928600" cy="2380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500"/>
                <a:buFont typeface="Arial"/>
                <a:buNone/>
              </a:pPr>
              <a:r>
                <a:rPr b="1" lang="en" sz="5800">
                  <a:solidFill>
                    <a:schemeClr val="accent1"/>
                  </a:solidFill>
                  <a:latin typeface="Barlow"/>
                  <a:ea typeface="Barlow"/>
                  <a:cs typeface="Barlow"/>
                  <a:sym typeface="Barlow"/>
                </a:rPr>
                <a:t>Pre-Planning</a:t>
              </a:r>
              <a:endParaRPr b="0" i="0" sz="5800" cap="none" strike="noStrike">
                <a:solidFill>
                  <a:schemeClr val="accent1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  <p:sp>
          <p:nvSpPr>
            <p:cNvPr id="173" name="Google Shape;173;gcfa8415749_0_95"/>
            <p:cNvSpPr txBox="1"/>
            <p:nvPr/>
          </p:nvSpPr>
          <p:spPr>
            <a:xfrm>
              <a:off x="1292488" y="3574154"/>
              <a:ext cx="11236500" cy="28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1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t/>
              </a:r>
              <a:endParaRPr b="0" i="0" sz="700" u="none" cap="none" strike="noStrike">
                <a:solidFill>
                  <a:schemeClr val="lt2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</p:grpSp>
      <p:sp>
        <p:nvSpPr>
          <p:cNvPr id="174" name="Google Shape;174;gcfa8415749_0_95"/>
          <p:cNvSpPr/>
          <p:nvPr/>
        </p:nvSpPr>
        <p:spPr>
          <a:xfrm>
            <a:off x="-754241" y="2818631"/>
            <a:ext cx="1810639" cy="1810639"/>
          </a:xfrm>
          <a:custGeom>
            <a:rect b="b" l="l" r="r" t="t"/>
            <a:pathLst>
              <a:path extrusionOk="0" h="1708150" w="1708150">
                <a:moveTo>
                  <a:pt x="853440" y="1708150"/>
                </a:moveTo>
                <a:cubicBezTo>
                  <a:pt x="383540" y="1708150"/>
                  <a:pt x="0" y="1324610"/>
                  <a:pt x="0" y="853440"/>
                </a:cubicBezTo>
                <a:cubicBezTo>
                  <a:pt x="0" y="383540"/>
                  <a:pt x="383540" y="0"/>
                  <a:pt x="853440" y="0"/>
                </a:cubicBezTo>
                <a:cubicBezTo>
                  <a:pt x="1324610" y="0"/>
                  <a:pt x="1706880" y="383540"/>
                  <a:pt x="1706880" y="853440"/>
                </a:cubicBezTo>
                <a:cubicBezTo>
                  <a:pt x="1708150" y="1324610"/>
                  <a:pt x="1324610" y="1708150"/>
                  <a:pt x="853440" y="1708150"/>
                </a:cubicBezTo>
                <a:close/>
                <a:moveTo>
                  <a:pt x="853440" y="469900"/>
                </a:moveTo>
                <a:cubicBezTo>
                  <a:pt x="642620" y="469900"/>
                  <a:pt x="469900" y="642620"/>
                  <a:pt x="469900" y="853440"/>
                </a:cubicBezTo>
                <a:cubicBezTo>
                  <a:pt x="469900" y="1064260"/>
                  <a:pt x="642620" y="1236980"/>
                  <a:pt x="853440" y="1236980"/>
                </a:cubicBezTo>
                <a:cubicBezTo>
                  <a:pt x="1064260" y="1236980"/>
                  <a:pt x="1236980" y="1064260"/>
                  <a:pt x="1236980" y="853440"/>
                </a:cubicBezTo>
                <a:cubicBezTo>
                  <a:pt x="1236980" y="642620"/>
                  <a:pt x="1065530" y="469900"/>
                  <a:pt x="853440" y="46990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25" lIns="45725" spcFirstLastPara="1" rIns="45725" wrap="square" tIns="457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gcfa8415749_0_95"/>
          <p:cNvSpPr/>
          <p:nvPr/>
        </p:nvSpPr>
        <p:spPr>
          <a:xfrm>
            <a:off x="762000" y="4019550"/>
            <a:ext cx="1106170" cy="276543"/>
          </a:xfrm>
          <a:custGeom>
            <a:rect b="b" l="l" r="r" t="t"/>
            <a:pathLst>
              <a:path extrusionOk="0" h="553085" w="2212339">
                <a:moveTo>
                  <a:pt x="276542" y="0"/>
                </a:moveTo>
                <a:cubicBezTo>
                  <a:pt x="123753" y="0"/>
                  <a:pt x="0" y="123753"/>
                  <a:pt x="0" y="276543"/>
                </a:cubicBezTo>
                <a:cubicBezTo>
                  <a:pt x="0" y="429332"/>
                  <a:pt x="123753" y="553085"/>
                  <a:pt x="276542" y="553085"/>
                </a:cubicBezTo>
                <a:cubicBezTo>
                  <a:pt x="429332" y="553085"/>
                  <a:pt x="553085" y="429332"/>
                  <a:pt x="553085" y="276543"/>
                </a:cubicBezTo>
                <a:cubicBezTo>
                  <a:pt x="553085" y="123753"/>
                  <a:pt x="429332" y="0"/>
                  <a:pt x="276542" y="0"/>
                </a:cubicBezTo>
                <a:close/>
                <a:moveTo>
                  <a:pt x="1935797" y="0"/>
                </a:moveTo>
                <a:cubicBezTo>
                  <a:pt x="1783007" y="0"/>
                  <a:pt x="1659254" y="123753"/>
                  <a:pt x="1659254" y="276543"/>
                </a:cubicBezTo>
                <a:cubicBezTo>
                  <a:pt x="1659254" y="429332"/>
                  <a:pt x="1783007" y="553085"/>
                  <a:pt x="1935797" y="553085"/>
                </a:cubicBezTo>
                <a:cubicBezTo>
                  <a:pt x="2088586" y="553085"/>
                  <a:pt x="2212339" y="429332"/>
                  <a:pt x="2212339" y="276543"/>
                </a:cubicBezTo>
                <a:cubicBezTo>
                  <a:pt x="2212339" y="123753"/>
                  <a:pt x="2088586" y="0"/>
                  <a:pt x="1935797" y="0"/>
                </a:cubicBezTo>
                <a:close/>
                <a:moveTo>
                  <a:pt x="1106170" y="0"/>
                </a:moveTo>
                <a:cubicBezTo>
                  <a:pt x="953380" y="0"/>
                  <a:pt x="829627" y="123753"/>
                  <a:pt x="829627" y="276543"/>
                </a:cubicBezTo>
                <a:cubicBezTo>
                  <a:pt x="829627" y="429332"/>
                  <a:pt x="953380" y="553085"/>
                  <a:pt x="1106170" y="553085"/>
                </a:cubicBezTo>
                <a:cubicBezTo>
                  <a:pt x="1258959" y="553085"/>
                  <a:pt x="1382712" y="429332"/>
                  <a:pt x="1382712" y="276543"/>
                </a:cubicBezTo>
                <a:cubicBezTo>
                  <a:pt x="1382712" y="123753"/>
                  <a:pt x="1258959" y="0"/>
                  <a:pt x="110617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gcfa8415749_0_95"/>
          <p:cNvSpPr/>
          <p:nvPr/>
        </p:nvSpPr>
        <p:spPr>
          <a:xfrm>
            <a:off x="7270299" y="250425"/>
            <a:ext cx="1359408" cy="1359404"/>
          </a:xfrm>
          <a:custGeom>
            <a:rect b="b" l="l" r="r" t="t"/>
            <a:pathLst>
              <a:path extrusionOk="0" h="2438393" w="2438400">
                <a:moveTo>
                  <a:pt x="2438400" y="1085807"/>
                </a:moveTo>
                <a:lnTo>
                  <a:pt x="2438400" y="1085807"/>
                </a:lnTo>
                <a:lnTo>
                  <a:pt x="2438400" y="0"/>
                </a:lnTo>
                <a:lnTo>
                  <a:pt x="2438400" y="0"/>
                </a:lnTo>
                <a:cubicBezTo>
                  <a:pt x="1091702" y="0"/>
                  <a:pt x="0" y="1091696"/>
                  <a:pt x="0" y="2438394"/>
                </a:cubicBezTo>
                <a:lnTo>
                  <a:pt x="1085820" y="2438394"/>
                </a:lnTo>
                <a:cubicBezTo>
                  <a:pt x="1085820" y="1691384"/>
                  <a:pt x="1691396" y="1085807"/>
                  <a:pt x="2438400" y="1085807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Google Shape;177;gcfa8415749_0_95"/>
          <p:cNvSpPr txBox="1"/>
          <p:nvPr>
            <p:ph idx="12" type="sldNum"/>
          </p:nvPr>
        </p:nvSpPr>
        <p:spPr>
          <a:xfrm>
            <a:off x="8376075" y="4749850"/>
            <a:ext cx="548700" cy="18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104e44a3f65_0_49"/>
          <p:cNvSpPr txBox="1"/>
          <p:nvPr>
            <p:ph idx="12" type="sldNum"/>
          </p:nvPr>
        </p:nvSpPr>
        <p:spPr>
          <a:xfrm>
            <a:off x="8376075" y="4749850"/>
            <a:ext cx="548700" cy="18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3" name="Google Shape;183;g104e44a3f65_0_49"/>
          <p:cNvSpPr txBox="1"/>
          <p:nvPr>
            <p:ph type="title"/>
          </p:nvPr>
        </p:nvSpPr>
        <p:spPr>
          <a:xfrm>
            <a:off x="516600" y="514350"/>
            <a:ext cx="6480000" cy="717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</a:pPr>
            <a:r>
              <a:rPr lang="en"/>
              <a:t>The Team</a:t>
            </a:r>
            <a:endParaRPr/>
          </a:p>
        </p:txBody>
      </p:sp>
      <p:pic>
        <p:nvPicPr>
          <p:cNvPr id="184" name="Google Shape;184;g104e44a3f65_0_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7800" y="1493925"/>
            <a:ext cx="2333625" cy="19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g104e44a3f65_0_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05188" y="1493925"/>
            <a:ext cx="2333625" cy="19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g104e44a3f65_0_49"/>
          <p:cNvPicPr preferRelativeResize="0"/>
          <p:nvPr/>
        </p:nvPicPr>
        <p:blipFill rotWithShape="1">
          <a:blip r:embed="rId4">
            <a:alphaModFix/>
          </a:blip>
          <a:srcRect b="10081" l="0" r="0" t="28707"/>
          <a:stretch/>
        </p:blipFill>
        <p:spPr>
          <a:xfrm>
            <a:off x="6452600" y="1493925"/>
            <a:ext cx="2333625" cy="1904999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g104e44a3f65_0_49"/>
          <p:cNvSpPr txBox="1"/>
          <p:nvPr/>
        </p:nvSpPr>
        <p:spPr>
          <a:xfrm>
            <a:off x="281250" y="3701275"/>
            <a:ext cx="2469300" cy="9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highlight>
                  <a:schemeClr val="lt1"/>
                </a:highlight>
                <a:latin typeface="Barlow"/>
                <a:ea typeface="Barlow"/>
                <a:cs typeface="Barlow"/>
                <a:sym typeface="Barlow"/>
              </a:rPr>
              <a:t>Name: Andrew McGrail</a:t>
            </a:r>
            <a:endParaRPr b="1" sz="1700">
              <a:highlight>
                <a:schemeClr val="lt1"/>
              </a:highlight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highlight>
                  <a:schemeClr val="lt1"/>
                </a:highlight>
                <a:latin typeface="Barlow"/>
                <a:ea typeface="Barlow"/>
                <a:cs typeface="Barlow"/>
                <a:sym typeface="Barlow"/>
              </a:rPr>
              <a:t>Tasks: Data Collection, Parsing and Caching</a:t>
            </a:r>
            <a:endParaRPr b="1" sz="1700">
              <a:highlight>
                <a:schemeClr val="lt1"/>
              </a:highlight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188" name="Google Shape;188;g104e44a3f65_0_49"/>
          <p:cNvSpPr txBox="1"/>
          <p:nvPr/>
        </p:nvSpPr>
        <p:spPr>
          <a:xfrm>
            <a:off x="3239300" y="3660600"/>
            <a:ext cx="3000000" cy="9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highlight>
                  <a:schemeClr val="lt1"/>
                </a:highlight>
                <a:latin typeface="Barlow"/>
                <a:ea typeface="Barlow"/>
                <a:cs typeface="Barlow"/>
                <a:sym typeface="Barlow"/>
              </a:rPr>
              <a:t>Name:Raymond Cosgrove</a:t>
            </a:r>
            <a:endParaRPr b="1" sz="1700">
              <a:highlight>
                <a:schemeClr val="lt1"/>
              </a:highlight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highlight>
                  <a:schemeClr val="lt1"/>
                </a:highlight>
                <a:latin typeface="Barlow"/>
                <a:ea typeface="Barlow"/>
                <a:cs typeface="Barlow"/>
                <a:sym typeface="Barlow"/>
              </a:rPr>
              <a:t>Tasks: Natural Language Processing, </a:t>
            </a:r>
            <a:r>
              <a:rPr b="1" lang="en" sz="1700">
                <a:highlight>
                  <a:schemeClr val="lt1"/>
                </a:highlight>
                <a:latin typeface="Barlow"/>
                <a:ea typeface="Barlow"/>
                <a:cs typeface="Barlow"/>
                <a:sym typeface="Barlow"/>
              </a:rPr>
              <a:t>Contact Person</a:t>
            </a:r>
            <a:endParaRPr/>
          </a:p>
        </p:txBody>
      </p:sp>
      <p:sp>
        <p:nvSpPr>
          <p:cNvPr id="189" name="Google Shape;189;g104e44a3f65_0_49"/>
          <p:cNvSpPr txBox="1"/>
          <p:nvPr/>
        </p:nvSpPr>
        <p:spPr>
          <a:xfrm>
            <a:off x="6405200" y="3660600"/>
            <a:ext cx="2469300" cy="9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highlight>
                  <a:schemeClr val="lt1"/>
                </a:highlight>
                <a:latin typeface="Barlow"/>
                <a:ea typeface="Barlow"/>
                <a:cs typeface="Barlow"/>
                <a:sym typeface="Barlow"/>
              </a:rPr>
              <a:t>Name: Brian Bell</a:t>
            </a:r>
            <a:endParaRPr b="1" sz="1700">
              <a:highlight>
                <a:schemeClr val="lt1"/>
              </a:highlight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highlight>
                  <a:schemeClr val="lt1"/>
                </a:highlight>
                <a:latin typeface="Barlow"/>
                <a:ea typeface="Barlow"/>
                <a:cs typeface="Barlow"/>
                <a:sym typeface="Barlow"/>
              </a:rPr>
              <a:t>Tasks: Data Analysis, Communication</a:t>
            </a:r>
            <a:endParaRPr/>
          </a:p>
        </p:txBody>
      </p:sp>
      <p:pic>
        <p:nvPicPr>
          <p:cNvPr id="190" name="Google Shape;190;g104e44a3f65_0_49"/>
          <p:cNvPicPr preferRelativeResize="0"/>
          <p:nvPr/>
        </p:nvPicPr>
        <p:blipFill rotWithShape="1">
          <a:blip r:embed="rId5">
            <a:alphaModFix/>
          </a:blip>
          <a:srcRect b="0" l="0" r="8508" t="0"/>
          <a:stretch/>
        </p:blipFill>
        <p:spPr>
          <a:xfrm>
            <a:off x="3285625" y="1493925"/>
            <a:ext cx="2572776" cy="1904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Business Geometric Template">
  <a:themeElements>
    <a:clrScheme name="Custom 347">
      <a:dk1>
        <a:srgbClr val="363739"/>
      </a:dk1>
      <a:lt1>
        <a:srgbClr val="FFFFFF"/>
      </a:lt1>
      <a:dk2>
        <a:srgbClr val="888888"/>
      </a:dk2>
      <a:lt2>
        <a:srgbClr val="F5F5EF"/>
      </a:lt2>
      <a:accent1>
        <a:srgbClr val="EFBC49"/>
      </a:accent1>
      <a:accent2>
        <a:srgbClr val="D8A530"/>
      </a:accent2>
      <a:accent3>
        <a:srgbClr val="AB8540"/>
      </a:accent3>
      <a:accent4>
        <a:srgbClr val="494F56"/>
      </a:accent4>
      <a:accent5>
        <a:srgbClr val="888888"/>
      </a:accent5>
      <a:accent6>
        <a:srgbClr val="B1B1B2"/>
      </a:accent6>
      <a:hlink>
        <a:srgbClr val="363739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