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8" r:id="rId1"/>
    <p:sldMasterId id="2147483679" r:id="rId2"/>
  </p:sldMasterIdLst>
  <p:notesMasterIdLst>
    <p:notesMasterId r:id="rId71"/>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Lst>
  <p:sldSz cx="9144000" cy="5143500" type="screen16x9"/>
  <p:notesSz cx="6858000" cy="9144000"/>
  <p:embeddedFontLst>
    <p:embeddedFont>
      <p:font typeface="Helvetica Neue" panose="020B0604020202020204" charset="0"/>
      <p:regular r:id="rId72"/>
      <p:bold r:id="rId73"/>
      <p:italic r:id="rId74"/>
      <p:boldItalic r:id="rId75"/>
    </p:embeddedFont>
    <p:embeddedFont>
      <p:font typeface="Trebuchet MS" panose="020B0603020202020204" pitchFamily="34" charset="0"/>
      <p:regular r:id="rId76"/>
      <p:bold r:id="rId77"/>
      <p:italic r:id="rId78"/>
      <p:boldItalic r:id="rId79"/>
    </p:embeddedFont>
    <p:embeddedFont>
      <p:font typeface="Gulim" panose="020B0600000101010101" pitchFamily="34" charset="-127"/>
      <p:regular r:id="rId8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7" d="100"/>
          <a:sy n="77" d="100"/>
        </p:scale>
        <p:origin x="-102" y="-48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font" Target="fonts/font5.fntdata"/><Relationship Id="rId84" Type="http://schemas.openxmlformats.org/officeDocument/2006/relationships/tableStyles" Target="tableStyles.xml"/><Relationship Id="rId7" Type="http://schemas.openxmlformats.org/officeDocument/2006/relationships/slide" Target="slides/slide5.xml"/><Relationship Id="rId71"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font" Target="fonts/font3.fntdata"/><Relationship Id="rId79" Type="http://schemas.openxmlformats.org/officeDocument/2006/relationships/font" Target="fonts/font8.fntdata"/><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font" Target="fonts/font2.fntdata"/><Relationship Id="rId78" Type="http://schemas.openxmlformats.org/officeDocument/2006/relationships/font" Target="fonts/font7.fntdata"/><Relationship Id="rId8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font" Target="fonts/font6.fntdata"/><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font" Target="fonts/font1.fntdata"/><Relationship Id="rId80" Type="http://schemas.openxmlformats.org/officeDocument/2006/relationships/font" Target="fonts/font9.fntdata"/><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font" Target="fonts/font4.fntdata"/><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3417298007"/>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creativecommons.org/licenses/by/2.0/" TargetMode="External"/><Relationship Id="rId2" Type="http://schemas.openxmlformats.org/officeDocument/2006/relationships/slide" Target="../slides/slide16.xml"/><Relationship Id="rId1" Type="http://schemas.openxmlformats.org/officeDocument/2006/relationships/notesMaster" Target="../notesMasters/notesMaster1.xml"/><Relationship Id="rId4" Type="http://schemas.openxmlformats.org/officeDocument/2006/relationships/hyperlink" Target="https://www.flickr.com/photos/koalazymonkey/3342173345/sizes/m/" TargetMode="Externa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Shape 19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5" name="Shape 19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Shape 25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7" name="Shape 25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t>Tara</a:t>
            </a:r>
          </a:p>
          <a:p>
            <a:pPr lvl="0" rtl="0">
              <a:lnSpc>
                <a:spcPct val="115000"/>
              </a:lnSpc>
              <a:spcBef>
                <a:spcPts val="0"/>
              </a:spcBef>
              <a:spcAft>
                <a:spcPts val="1600"/>
              </a:spcAft>
              <a:buClr>
                <a:schemeClr val="dk1"/>
              </a:buClr>
              <a:buSzPct val="45833"/>
              <a:buFont typeface="Arial"/>
              <a:buNone/>
            </a:pPr>
            <a:r>
              <a:rPr lang="en" sz="2400" i="1">
                <a:solidFill>
                  <a:schemeClr val="dk2"/>
                </a:solidFill>
              </a:rPr>
              <a:t>Remixing OER creates a licensing minefield for those with low information literacy. OER creates potential for administration to question current library costs. Open material that is not 508 compliant fails underserved groups.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Shape 2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3" name="Shape 26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Shape 27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5" name="Shape 27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Shape 28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5" name="Shape 28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Shape 29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7" name="Shape 29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Shape 30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06" name="Shape 30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Shape 31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15" name="Shape 31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r>
              <a:rPr lang="en" u="sng">
                <a:solidFill>
                  <a:schemeClr val="hlink"/>
                </a:solidFill>
                <a:hlinkClick r:id="rId3"/>
              </a:rPr>
              <a:t>https://creativecommons.org/licenses/by/2.0/</a:t>
            </a:r>
            <a:r>
              <a:rPr lang="en"/>
              <a:t> </a:t>
            </a:r>
            <a:r>
              <a:rPr lang="en" u="sng">
                <a:solidFill>
                  <a:schemeClr val="hlink"/>
                </a:solidFill>
                <a:hlinkClick r:id="rId4"/>
              </a:rPr>
              <a:t>https://www.flickr.com/photos/koalazymonkey/3342173345/sizes/m/</a:t>
            </a:r>
            <a:r>
              <a:rPr lang="en"/>
              <a:t>   CC BY koalazymonkey </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Shape 32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3" name="Shape 32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Shape 32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0" name="Shape 33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Shape 33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7" name="Shape 33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Shape 20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4" name="Shape 20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Shape 34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4" name="Shape 34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Shape 35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4" name="Shape 35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p:cNvGrpSpPr/>
        <p:nvPr/>
      </p:nvGrpSpPr>
      <p:grpSpPr>
        <a:xfrm>
          <a:off x="0" y="0"/>
          <a:ext cx="0" cy="0"/>
          <a:chOff x="0" y="0"/>
          <a:chExt cx="0" cy="0"/>
        </a:xfrm>
      </p:grpSpPr>
      <p:sp>
        <p:nvSpPr>
          <p:cNvPr id="362" name="Shape 3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63" name="Shape 36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Shape 3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70" name="Shape 37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
        <p:cNvGrpSpPr/>
        <p:nvPr/>
      </p:nvGrpSpPr>
      <p:grpSpPr>
        <a:xfrm>
          <a:off x="0" y="0"/>
          <a:ext cx="0" cy="0"/>
          <a:chOff x="0" y="0"/>
          <a:chExt cx="0" cy="0"/>
        </a:xfrm>
      </p:grpSpPr>
      <p:sp>
        <p:nvSpPr>
          <p:cNvPr id="376" name="Shape 37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77" name="Shape 37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Shape 38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82" name="Shape 38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9"/>
        <p:cNvGrpSpPr/>
        <p:nvPr/>
      </p:nvGrpSpPr>
      <p:grpSpPr>
        <a:xfrm>
          <a:off x="0" y="0"/>
          <a:ext cx="0" cy="0"/>
          <a:chOff x="0" y="0"/>
          <a:chExt cx="0" cy="0"/>
        </a:xfrm>
      </p:grpSpPr>
      <p:sp>
        <p:nvSpPr>
          <p:cNvPr id="390" name="Shape 39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1" name="Shape 39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p:cNvGrpSpPr/>
        <p:nvPr/>
      </p:nvGrpSpPr>
      <p:grpSpPr>
        <a:xfrm>
          <a:off x="0" y="0"/>
          <a:ext cx="0" cy="0"/>
          <a:chOff x="0" y="0"/>
          <a:chExt cx="0" cy="0"/>
        </a:xfrm>
      </p:grpSpPr>
      <p:sp>
        <p:nvSpPr>
          <p:cNvPr id="399" name="Shape 399"/>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400" name="Shape 40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6"/>
        <p:cNvGrpSpPr/>
        <p:nvPr/>
      </p:nvGrpSpPr>
      <p:grpSpPr>
        <a:xfrm>
          <a:off x="0" y="0"/>
          <a:ext cx="0" cy="0"/>
          <a:chOff x="0" y="0"/>
          <a:chExt cx="0" cy="0"/>
        </a:xfrm>
      </p:grpSpPr>
      <p:sp>
        <p:nvSpPr>
          <p:cNvPr id="407" name="Shape 407"/>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408" name="Shape 40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2"/>
        <p:cNvGrpSpPr/>
        <p:nvPr/>
      </p:nvGrpSpPr>
      <p:grpSpPr>
        <a:xfrm>
          <a:off x="0" y="0"/>
          <a:ext cx="0" cy="0"/>
          <a:chOff x="0" y="0"/>
          <a:chExt cx="0" cy="0"/>
        </a:xfrm>
      </p:grpSpPr>
      <p:sp>
        <p:nvSpPr>
          <p:cNvPr id="413" name="Shape 413"/>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414" name="Shape 41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Shape 21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6" name="Shape 21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1"/>
        <p:cNvGrpSpPr/>
        <p:nvPr/>
      </p:nvGrpSpPr>
      <p:grpSpPr>
        <a:xfrm>
          <a:off x="0" y="0"/>
          <a:ext cx="0" cy="0"/>
          <a:chOff x="0" y="0"/>
          <a:chExt cx="0" cy="0"/>
        </a:xfrm>
      </p:grpSpPr>
      <p:sp>
        <p:nvSpPr>
          <p:cNvPr id="422" name="Shape 422"/>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423" name="Shape 42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9"/>
        <p:cNvGrpSpPr/>
        <p:nvPr/>
      </p:nvGrpSpPr>
      <p:grpSpPr>
        <a:xfrm>
          <a:off x="0" y="0"/>
          <a:ext cx="0" cy="0"/>
          <a:chOff x="0" y="0"/>
          <a:chExt cx="0" cy="0"/>
        </a:xfrm>
      </p:grpSpPr>
      <p:sp>
        <p:nvSpPr>
          <p:cNvPr id="430" name="Shape 430"/>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431" name="Shape 43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7"/>
        <p:cNvGrpSpPr/>
        <p:nvPr/>
      </p:nvGrpSpPr>
      <p:grpSpPr>
        <a:xfrm>
          <a:off x="0" y="0"/>
          <a:ext cx="0" cy="0"/>
          <a:chOff x="0" y="0"/>
          <a:chExt cx="0" cy="0"/>
        </a:xfrm>
      </p:grpSpPr>
      <p:sp>
        <p:nvSpPr>
          <p:cNvPr id="438" name="Shape 438"/>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439" name="Shape 43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5"/>
        <p:cNvGrpSpPr/>
        <p:nvPr/>
      </p:nvGrpSpPr>
      <p:grpSpPr>
        <a:xfrm>
          <a:off x="0" y="0"/>
          <a:ext cx="0" cy="0"/>
          <a:chOff x="0" y="0"/>
          <a:chExt cx="0" cy="0"/>
        </a:xfrm>
      </p:grpSpPr>
      <p:sp>
        <p:nvSpPr>
          <p:cNvPr id="446" name="Shape 446"/>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447" name="Shape 44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9"/>
        <p:cNvGrpSpPr/>
        <p:nvPr/>
      </p:nvGrpSpPr>
      <p:grpSpPr>
        <a:xfrm>
          <a:off x="0" y="0"/>
          <a:ext cx="0" cy="0"/>
          <a:chOff x="0" y="0"/>
          <a:chExt cx="0" cy="0"/>
        </a:xfrm>
      </p:grpSpPr>
      <p:sp>
        <p:nvSpPr>
          <p:cNvPr id="460" name="Shape 460"/>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461" name="Shape 46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5"/>
        <p:cNvGrpSpPr/>
        <p:nvPr/>
      </p:nvGrpSpPr>
      <p:grpSpPr>
        <a:xfrm>
          <a:off x="0" y="0"/>
          <a:ext cx="0" cy="0"/>
          <a:chOff x="0" y="0"/>
          <a:chExt cx="0" cy="0"/>
        </a:xfrm>
      </p:grpSpPr>
      <p:sp>
        <p:nvSpPr>
          <p:cNvPr id="466" name="Shape 466"/>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467" name="Shape 46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3"/>
        <p:cNvGrpSpPr/>
        <p:nvPr/>
      </p:nvGrpSpPr>
      <p:grpSpPr>
        <a:xfrm>
          <a:off x="0" y="0"/>
          <a:ext cx="0" cy="0"/>
          <a:chOff x="0" y="0"/>
          <a:chExt cx="0" cy="0"/>
        </a:xfrm>
      </p:grpSpPr>
      <p:sp>
        <p:nvSpPr>
          <p:cNvPr id="484" name="Shape 484"/>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485" name="Shape 48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2"/>
        <p:cNvGrpSpPr/>
        <p:nvPr/>
      </p:nvGrpSpPr>
      <p:grpSpPr>
        <a:xfrm>
          <a:off x="0" y="0"/>
          <a:ext cx="0" cy="0"/>
          <a:chOff x="0" y="0"/>
          <a:chExt cx="0" cy="0"/>
        </a:xfrm>
      </p:grpSpPr>
      <p:sp>
        <p:nvSpPr>
          <p:cNvPr id="503" name="Shape 503"/>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504" name="Shape 50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1"/>
        <p:cNvGrpSpPr/>
        <p:nvPr/>
      </p:nvGrpSpPr>
      <p:grpSpPr>
        <a:xfrm>
          <a:off x="0" y="0"/>
          <a:ext cx="0" cy="0"/>
          <a:chOff x="0" y="0"/>
          <a:chExt cx="0" cy="0"/>
        </a:xfrm>
      </p:grpSpPr>
      <p:sp>
        <p:nvSpPr>
          <p:cNvPr id="522" name="Shape 522"/>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523" name="Shape 52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2"/>
        <p:cNvGrpSpPr/>
        <p:nvPr/>
      </p:nvGrpSpPr>
      <p:grpSpPr>
        <a:xfrm>
          <a:off x="0" y="0"/>
          <a:ext cx="0" cy="0"/>
          <a:chOff x="0" y="0"/>
          <a:chExt cx="0" cy="0"/>
        </a:xfrm>
      </p:grpSpPr>
      <p:sp>
        <p:nvSpPr>
          <p:cNvPr id="543" name="Shape 543"/>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544" name="Shape 54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Shape 22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2" name="Shape 22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8"/>
        <p:cNvGrpSpPr/>
        <p:nvPr/>
      </p:nvGrpSpPr>
      <p:grpSpPr>
        <a:xfrm>
          <a:off x="0" y="0"/>
          <a:ext cx="0" cy="0"/>
          <a:chOff x="0" y="0"/>
          <a:chExt cx="0" cy="0"/>
        </a:xfrm>
      </p:grpSpPr>
      <p:sp>
        <p:nvSpPr>
          <p:cNvPr id="559" name="Shape 55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60" name="Shape 56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3"/>
        <p:cNvGrpSpPr/>
        <p:nvPr/>
      </p:nvGrpSpPr>
      <p:grpSpPr>
        <a:xfrm>
          <a:off x="0" y="0"/>
          <a:ext cx="0" cy="0"/>
          <a:chOff x="0" y="0"/>
          <a:chExt cx="0" cy="0"/>
        </a:xfrm>
      </p:grpSpPr>
      <p:sp>
        <p:nvSpPr>
          <p:cNvPr id="564" name="Shape 56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65" name="Shape 56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8"/>
        <p:cNvGrpSpPr/>
        <p:nvPr/>
      </p:nvGrpSpPr>
      <p:grpSpPr>
        <a:xfrm>
          <a:off x="0" y="0"/>
          <a:ext cx="0" cy="0"/>
          <a:chOff x="0" y="0"/>
          <a:chExt cx="0" cy="0"/>
        </a:xfrm>
      </p:grpSpPr>
      <p:sp>
        <p:nvSpPr>
          <p:cNvPr id="569" name="Shape 5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70" name="Shape 57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5"/>
        <p:cNvGrpSpPr/>
        <p:nvPr/>
      </p:nvGrpSpPr>
      <p:grpSpPr>
        <a:xfrm>
          <a:off x="0" y="0"/>
          <a:ext cx="0" cy="0"/>
          <a:chOff x="0" y="0"/>
          <a:chExt cx="0" cy="0"/>
        </a:xfrm>
      </p:grpSpPr>
      <p:sp>
        <p:nvSpPr>
          <p:cNvPr id="576" name="Shape 57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77" name="Shape 57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1"/>
        <p:cNvGrpSpPr/>
        <p:nvPr/>
      </p:nvGrpSpPr>
      <p:grpSpPr>
        <a:xfrm>
          <a:off x="0" y="0"/>
          <a:ext cx="0" cy="0"/>
          <a:chOff x="0" y="0"/>
          <a:chExt cx="0" cy="0"/>
        </a:xfrm>
      </p:grpSpPr>
      <p:sp>
        <p:nvSpPr>
          <p:cNvPr id="582" name="Shape 58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83" name="Shape 58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7"/>
        <p:cNvGrpSpPr/>
        <p:nvPr/>
      </p:nvGrpSpPr>
      <p:grpSpPr>
        <a:xfrm>
          <a:off x="0" y="0"/>
          <a:ext cx="0" cy="0"/>
          <a:chOff x="0" y="0"/>
          <a:chExt cx="0" cy="0"/>
        </a:xfrm>
      </p:grpSpPr>
      <p:sp>
        <p:nvSpPr>
          <p:cNvPr id="588" name="Shape 58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89" name="Shape 58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4"/>
        <p:cNvGrpSpPr/>
        <p:nvPr/>
      </p:nvGrpSpPr>
      <p:grpSpPr>
        <a:xfrm>
          <a:off x="0" y="0"/>
          <a:ext cx="0" cy="0"/>
          <a:chOff x="0" y="0"/>
          <a:chExt cx="0" cy="0"/>
        </a:xfrm>
      </p:grpSpPr>
      <p:sp>
        <p:nvSpPr>
          <p:cNvPr id="595" name="Shape 59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96" name="Shape 59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1"/>
        <p:cNvGrpSpPr/>
        <p:nvPr/>
      </p:nvGrpSpPr>
      <p:grpSpPr>
        <a:xfrm>
          <a:off x="0" y="0"/>
          <a:ext cx="0" cy="0"/>
          <a:chOff x="0" y="0"/>
          <a:chExt cx="0" cy="0"/>
        </a:xfrm>
      </p:grpSpPr>
      <p:sp>
        <p:nvSpPr>
          <p:cNvPr id="602" name="Shape 602"/>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603" name="Shape 60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8"/>
        <p:cNvGrpSpPr/>
        <p:nvPr/>
      </p:nvGrpSpPr>
      <p:grpSpPr>
        <a:xfrm>
          <a:off x="0" y="0"/>
          <a:ext cx="0" cy="0"/>
          <a:chOff x="0" y="0"/>
          <a:chExt cx="0" cy="0"/>
        </a:xfrm>
      </p:grpSpPr>
      <p:sp>
        <p:nvSpPr>
          <p:cNvPr id="609" name="Shape 609"/>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610" name="Shape 61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6"/>
        <p:cNvGrpSpPr/>
        <p:nvPr/>
      </p:nvGrpSpPr>
      <p:grpSpPr>
        <a:xfrm>
          <a:off x="0" y="0"/>
          <a:ext cx="0" cy="0"/>
          <a:chOff x="0" y="0"/>
          <a:chExt cx="0" cy="0"/>
        </a:xfrm>
      </p:grpSpPr>
      <p:sp>
        <p:nvSpPr>
          <p:cNvPr id="617" name="Shape 617"/>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618" name="Shape 61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Shape 22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8" name="Shape 22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4"/>
        <p:cNvGrpSpPr/>
        <p:nvPr/>
      </p:nvGrpSpPr>
      <p:grpSpPr>
        <a:xfrm>
          <a:off x="0" y="0"/>
          <a:ext cx="0" cy="0"/>
          <a:chOff x="0" y="0"/>
          <a:chExt cx="0" cy="0"/>
        </a:xfrm>
      </p:grpSpPr>
      <p:sp>
        <p:nvSpPr>
          <p:cNvPr id="625" name="Shape 62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26" name="Shape 62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0"/>
        <p:cNvGrpSpPr/>
        <p:nvPr/>
      </p:nvGrpSpPr>
      <p:grpSpPr>
        <a:xfrm>
          <a:off x="0" y="0"/>
          <a:ext cx="0" cy="0"/>
          <a:chOff x="0" y="0"/>
          <a:chExt cx="0" cy="0"/>
        </a:xfrm>
      </p:grpSpPr>
      <p:sp>
        <p:nvSpPr>
          <p:cNvPr id="631" name="Shape 63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32" name="Shape 63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6"/>
        <p:cNvGrpSpPr/>
        <p:nvPr/>
      </p:nvGrpSpPr>
      <p:grpSpPr>
        <a:xfrm>
          <a:off x="0" y="0"/>
          <a:ext cx="0" cy="0"/>
          <a:chOff x="0" y="0"/>
          <a:chExt cx="0" cy="0"/>
        </a:xfrm>
      </p:grpSpPr>
      <p:sp>
        <p:nvSpPr>
          <p:cNvPr id="637" name="Shape 63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38" name="Shape 63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2"/>
        <p:cNvGrpSpPr/>
        <p:nvPr/>
      </p:nvGrpSpPr>
      <p:grpSpPr>
        <a:xfrm>
          <a:off x="0" y="0"/>
          <a:ext cx="0" cy="0"/>
          <a:chOff x="0" y="0"/>
          <a:chExt cx="0" cy="0"/>
        </a:xfrm>
      </p:grpSpPr>
      <p:sp>
        <p:nvSpPr>
          <p:cNvPr id="643" name="Shape 64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44" name="Shape 64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8"/>
        <p:cNvGrpSpPr/>
        <p:nvPr/>
      </p:nvGrpSpPr>
      <p:grpSpPr>
        <a:xfrm>
          <a:off x="0" y="0"/>
          <a:ext cx="0" cy="0"/>
          <a:chOff x="0" y="0"/>
          <a:chExt cx="0" cy="0"/>
        </a:xfrm>
      </p:grpSpPr>
      <p:sp>
        <p:nvSpPr>
          <p:cNvPr id="649" name="Shape 64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50" name="Shape 65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3"/>
        <p:cNvGrpSpPr/>
        <p:nvPr/>
      </p:nvGrpSpPr>
      <p:grpSpPr>
        <a:xfrm>
          <a:off x="0" y="0"/>
          <a:ext cx="0" cy="0"/>
          <a:chOff x="0" y="0"/>
          <a:chExt cx="0" cy="0"/>
        </a:xfrm>
      </p:grpSpPr>
      <p:sp>
        <p:nvSpPr>
          <p:cNvPr id="654" name="Shape 65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55" name="Shape 65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9"/>
        <p:cNvGrpSpPr/>
        <p:nvPr/>
      </p:nvGrpSpPr>
      <p:grpSpPr>
        <a:xfrm>
          <a:off x="0" y="0"/>
          <a:ext cx="0" cy="0"/>
          <a:chOff x="0" y="0"/>
          <a:chExt cx="0" cy="0"/>
        </a:xfrm>
      </p:grpSpPr>
      <p:sp>
        <p:nvSpPr>
          <p:cNvPr id="660" name="Shape 66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61" name="Shape 66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7"/>
        <p:cNvGrpSpPr/>
        <p:nvPr/>
      </p:nvGrpSpPr>
      <p:grpSpPr>
        <a:xfrm>
          <a:off x="0" y="0"/>
          <a:ext cx="0" cy="0"/>
          <a:chOff x="0" y="0"/>
          <a:chExt cx="0" cy="0"/>
        </a:xfrm>
      </p:grpSpPr>
      <p:sp>
        <p:nvSpPr>
          <p:cNvPr id="668" name="Shape 66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69" name="Shape 66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6"/>
        <p:cNvGrpSpPr/>
        <p:nvPr/>
      </p:nvGrpSpPr>
      <p:grpSpPr>
        <a:xfrm>
          <a:off x="0" y="0"/>
          <a:ext cx="0" cy="0"/>
          <a:chOff x="0" y="0"/>
          <a:chExt cx="0" cy="0"/>
        </a:xfrm>
      </p:grpSpPr>
      <p:sp>
        <p:nvSpPr>
          <p:cNvPr id="677" name="Shape 67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78" name="Shape 67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2"/>
        <p:cNvGrpSpPr/>
        <p:nvPr/>
      </p:nvGrpSpPr>
      <p:grpSpPr>
        <a:xfrm>
          <a:off x="0" y="0"/>
          <a:ext cx="0" cy="0"/>
          <a:chOff x="0" y="0"/>
          <a:chExt cx="0" cy="0"/>
        </a:xfrm>
      </p:grpSpPr>
      <p:sp>
        <p:nvSpPr>
          <p:cNvPr id="683" name="Shape 68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84" name="Shape 68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15000"/>
              </a:lnSpc>
              <a:spcBef>
                <a:spcPts val="0"/>
              </a:spcBef>
              <a:spcAft>
                <a:spcPts val="1600"/>
              </a:spcAft>
              <a:buClr>
                <a:schemeClr val="dk1"/>
              </a:buClr>
              <a:buSzPct val="55000"/>
              <a:buFont typeface="Arial"/>
              <a:buNone/>
            </a:pPr>
            <a:r>
              <a:rPr lang="en" sz="2000">
                <a:solidFill>
                  <a:schemeClr val="dk2"/>
                </a:solidFill>
              </a:rPr>
              <a:t>Categorize: SWOT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Shape 23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3" name="Shape 23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r>
              <a:rPr lang="en"/>
              <a:t>Tara - Follow with brief intro to SWOT elements.</a:t>
            </a: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8"/>
        <p:cNvGrpSpPr/>
        <p:nvPr/>
      </p:nvGrpSpPr>
      <p:grpSpPr>
        <a:xfrm>
          <a:off x="0" y="0"/>
          <a:ext cx="0" cy="0"/>
          <a:chOff x="0" y="0"/>
          <a:chExt cx="0" cy="0"/>
        </a:xfrm>
      </p:grpSpPr>
      <p:sp>
        <p:nvSpPr>
          <p:cNvPr id="689" name="Shape 68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90" name="Shape 69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4"/>
        <p:cNvGrpSpPr/>
        <p:nvPr/>
      </p:nvGrpSpPr>
      <p:grpSpPr>
        <a:xfrm>
          <a:off x="0" y="0"/>
          <a:ext cx="0" cy="0"/>
          <a:chOff x="0" y="0"/>
          <a:chExt cx="0" cy="0"/>
        </a:xfrm>
      </p:grpSpPr>
      <p:sp>
        <p:nvSpPr>
          <p:cNvPr id="695" name="Shape 69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96" name="Shape 69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2"/>
        <p:cNvGrpSpPr/>
        <p:nvPr/>
      </p:nvGrpSpPr>
      <p:grpSpPr>
        <a:xfrm>
          <a:off x="0" y="0"/>
          <a:ext cx="0" cy="0"/>
          <a:chOff x="0" y="0"/>
          <a:chExt cx="0" cy="0"/>
        </a:xfrm>
      </p:grpSpPr>
      <p:sp>
        <p:nvSpPr>
          <p:cNvPr id="703" name="Shape 70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04" name="Shape 70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0"/>
        <p:cNvGrpSpPr/>
        <p:nvPr/>
      </p:nvGrpSpPr>
      <p:grpSpPr>
        <a:xfrm>
          <a:off x="0" y="0"/>
          <a:ext cx="0" cy="0"/>
          <a:chOff x="0" y="0"/>
          <a:chExt cx="0" cy="0"/>
        </a:xfrm>
      </p:grpSpPr>
      <p:sp>
        <p:nvSpPr>
          <p:cNvPr id="711" name="Shape 71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12" name="Shape 71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8"/>
        <p:cNvGrpSpPr/>
        <p:nvPr/>
      </p:nvGrpSpPr>
      <p:grpSpPr>
        <a:xfrm>
          <a:off x="0" y="0"/>
          <a:ext cx="0" cy="0"/>
          <a:chOff x="0" y="0"/>
          <a:chExt cx="0" cy="0"/>
        </a:xfrm>
      </p:grpSpPr>
      <p:sp>
        <p:nvSpPr>
          <p:cNvPr id="719" name="Shape 71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20" name="Shape 72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6"/>
        <p:cNvGrpSpPr/>
        <p:nvPr/>
      </p:nvGrpSpPr>
      <p:grpSpPr>
        <a:xfrm>
          <a:off x="0" y="0"/>
          <a:ext cx="0" cy="0"/>
          <a:chOff x="0" y="0"/>
          <a:chExt cx="0" cy="0"/>
        </a:xfrm>
      </p:grpSpPr>
      <p:sp>
        <p:nvSpPr>
          <p:cNvPr id="727" name="Shape 72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28" name="Shape 72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15000"/>
              </a:lnSpc>
              <a:spcBef>
                <a:spcPts val="0"/>
              </a:spcBef>
              <a:spcAft>
                <a:spcPts val="1600"/>
              </a:spcAft>
              <a:buClr>
                <a:schemeClr val="dk1"/>
              </a:buClr>
              <a:buSzPct val="55000"/>
              <a:buFont typeface="Arial"/>
              <a:buNone/>
            </a:pPr>
            <a:r>
              <a:rPr lang="en" sz="2000">
                <a:solidFill>
                  <a:schemeClr val="dk2"/>
                </a:solidFill>
              </a:rPr>
              <a:t>Categorize: OS, TS, OW, TW</a:t>
            </a: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2"/>
        <p:cNvGrpSpPr/>
        <p:nvPr/>
      </p:nvGrpSpPr>
      <p:grpSpPr>
        <a:xfrm>
          <a:off x="0" y="0"/>
          <a:ext cx="0" cy="0"/>
          <a:chOff x="0" y="0"/>
          <a:chExt cx="0" cy="0"/>
        </a:xfrm>
      </p:grpSpPr>
      <p:sp>
        <p:nvSpPr>
          <p:cNvPr id="733" name="Shape 73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34" name="Shape 73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8"/>
        <p:cNvGrpSpPr/>
        <p:nvPr/>
      </p:nvGrpSpPr>
      <p:grpSpPr>
        <a:xfrm>
          <a:off x="0" y="0"/>
          <a:ext cx="0" cy="0"/>
          <a:chOff x="0" y="0"/>
          <a:chExt cx="0" cy="0"/>
        </a:xfrm>
      </p:grpSpPr>
      <p:sp>
        <p:nvSpPr>
          <p:cNvPr id="739" name="Shape 73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40" name="Shape 74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5"/>
        <p:cNvGrpSpPr/>
        <p:nvPr/>
      </p:nvGrpSpPr>
      <p:grpSpPr>
        <a:xfrm>
          <a:off x="0" y="0"/>
          <a:ext cx="0" cy="0"/>
          <a:chOff x="0" y="0"/>
          <a:chExt cx="0" cy="0"/>
        </a:xfrm>
      </p:grpSpPr>
      <p:sp>
        <p:nvSpPr>
          <p:cNvPr id="746" name="Shape 74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47" name="Shape 74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Shape 23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9" name="Shape 2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t>Tara</a:t>
            </a:r>
          </a:p>
          <a:p>
            <a:pPr lvl="0">
              <a:spcBef>
                <a:spcPts val="0"/>
              </a:spcBef>
              <a:buNone/>
            </a:pPr>
            <a:r>
              <a:rPr lang="en" sz="2400" i="1">
                <a:solidFill>
                  <a:schemeClr val="dk2"/>
                </a:solidFill>
              </a:rPr>
              <a:t>Librarians are already known as information licensing and evaluation experts. Libraries remove cost barriers to knowledge. Existing training and outreach programs are successful.</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Shape 24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5" name="Shape 24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t>Tara</a:t>
            </a:r>
          </a:p>
          <a:p>
            <a:pPr lvl="0" rtl="0">
              <a:lnSpc>
                <a:spcPct val="115000"/>
              </a:lnSpc>
              <a:spcBef>
                <a:spcPts val="0"/>
              </a:spcBef>
              <a:spcAft>
                <a:spcPts val="1600"/>
              </a:spcAft>
              <a:buClr>
                <a:schemeClr val="dk1"/>
              </a:buClr>
              <a:buSzPct val="45833"/>
              <a:buFont typeface="Arial"/>
              <a:buNone/>
            </a:pPr>
            <a:r>
              <a:rPr lang="en" sz="2400" i="1">
                <a:solidFill>
                  <a:schemeClr val="dk2"/>
                </a:solidFill>
              </a:rPr>
              <a:t>Insufficient staffing. Flat or reduced budget. No institutional mandate.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Shape 25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1" name="Shape 25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t>Tara</a:t>
            </a:r>
          </a:p>
          <a:p>
            <a:pPr lvl="0" rtl="0">
              <a:lnSpc>
                <a:spcPct val="115000"/>
              </a:lnSpc>
              <a:spcBef>
                <a:spcPts val="0"/>
              </a:spcBef>
              <a:spcAft>
                <a:spcPts val="1600"/>
              </a:spcAft>
              <a:buClr>
                <a:schemeClr val="dk1"/>
              </a:buClr>
              <a:buSzPct val="45833"/>
              <a:buFont typeface="Arial"/>
              <a:buNone/>
            </a:pPr>
            <a:r>
              <a:rPr lang="en" sz="2400" i="1">
                <a:solidFill>
                  <a:schemeClr val="dk2"/>
                </a:solidFill>
              </a:rPr>
              <a:t>OER is used worldwide. Creating OER contributes to the knowledge economy and advancement of education. OER early-adopters have ‘lessons learned’ to share.</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744575"/>
            <a:ext cx="8520599" cy="2052599"/>
          </a:xfrm>
          <a:prstGeom prst="rect">
            <a:avLst/>
          </a:prstGeom>
        </p:spPr>
        <p:txBody>
          <a:bodyPr lIns="91425" tIns="91425" rIns="91425" bIns="91425" anchor="b" anchorCtr="0"/>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a:endParaRPr/>
          </a:p>
        </p:txBody>
      </p:sp>
      <p:sp>
        <p:nvSpPr>
          <p:cNvPr id="11" name="Shape 11"/>
          <p:cNvSpPr txBox="1">
            <a:spLocks noGrp="1"/>
          </p:cNvSpPr>
          <p:nvPr>
            <p:ph type="subTitle" idx="1"/>
          </p:nvPr>
        </p:nvSpPr>
        <p:spPr>
          <a:xfrm>
            <a:off x="311700" y="2834125"/>
            <a:ext cx="8520599" cy="7926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a:endParaRPr/>
          </a:p>
        </p:txBody>
      </p:sp>
      <p:sp>
        <p:nvSpPr>
          <p:cNvPr id="12" name="Shape 12"/>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311700" y="1106125"/>
            <a:ext cx="8520599" cy="1963500"/>
          </a:xfrm>
          <a:prstGeom prst="rect">
            <a:avLst/>
          </a:prstGeom>
        </p:spPr>
        <p:txBody>
          <a:bodyPr lIns="91425" tIns="91425" rIns="91425" bIns="91425" anchor="b" anchorCtr="0"/>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a:endParaRPr/>
          </a:p>
        </p:txBody>
      </p:sp>
      <p:sp>
        <p:nvSpPr>
          <p:cNvPr id="46" name="Shape 46"/>
          <p:cNvSpPr txBox="1">
            <a:spLocks noGrp="1"/>
          </p:cNvSpPr>
          <p:nvPr>
            <p:ph type="body" idx="1"/>
          </p:nvPr>
        </p:nvSpPr>
        <p:spPr>
          <a:xfrm>
            <a:off x="311700" y="3152225"/>
            <a:ext cx="8520599" cy="13008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47" name="Shape 47"/>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8"/>
        <p:cNvGrpSpPr/>
        <p:nvPr/>
      </p:nvGrpSpPr>
      <p:grpSpPr>
        <a:xfrm>
          <a:off x="0" y="0"/>
          <a:ext cx="0" cy="0"/>
          <a:chOff x="0" y="0"/>
          <a:chExt cx="0" cy="0"/>
        </a:xfrm>
      </p:grpSpPr>
      <p:sp>
        <p:nvSpPr>
          <p:cNvPr id="49" name="Shape 49"/>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67"/>
        <p:cNvGrpSpPr/>
        <p:nvPr/>
      </p:nvGrpSpPr>
      <p:grpSpPr>
        <a:xfrm>
          <a:off x="0" y="0"/>
          <a:ext cx="0" cy="0"/>
          <a:chOff x="0" y="0"/>
          <a:chExt cx="0" cy="0"/>
        </a:xfrm>
      </p:grpSpPr>
      <p:grpSp>
        <p:nvGrpSpPr>
          <p:cNvPr id="68" name="Shape 68"/>
          <p:cNvGrpSpPr/>
          <p:nvPr/>
        </p:nvGrpSpPr>
        <p:grpSpPr>
          <a:xfrm>
            <a:off x="0" y="-6350"/>
            <a:ext cx="9144000" cy="5149850"/>
            <a:chOff x="0" y="-8466"/>
            <a:chExt cx="12192000" cy="6866467"/>
          </a:xfrm>
        </p:grpSpPr>
        <p:cxnSp>
          <p:nvCxnSpPr>
            <p:cNvPr id="69" name="Shape 69"/>
            <p:cNvCxnSpPr/>
            <p:nvPr/>
          </p:nvCxnSpPr>
          <p:spPr>
            <a:xfrm>
              <a:off x="9371011" y="0"/>
              <a:ext cx="1219199" cy="6858000"/>
            </a:xfrm>
            <a:prstGeom prst="straightConnector1">
              <a:avLst/>
            </a:prstGeom>
            <a:noFill/>
            <a:ln w="9525" cap="flat" cmpd="sng">
              <a:solidFill>
                <a:srgbClr val="BFBFBF"/>
              </a:solidFill>
              <a:prstDash val="solid"/>
              <a:round/>
              <a:headEnd type="none" w="med" len="med"/>
              <a:tailEnd type="none" w="med" len="med"/>
            </a:ln>
          </p:spPr>
        </p:cxnSp>
        <p:cxnSp>
          <p:nvCxnSpPr>
            <p:cNvPr id="70" name="Shape 70"/>
            <p:cNvCxnSpPr/>
            <p:nvPr/>
          </p:nvCxnSpPr>
          <p:spPr>
            <a:xfrm flipH="1">
              <a:off x="7425266" y="3681412"/>
              <a:ext cx="4763558" cy="3176586"/>
            </a:xfrm>
            <a:prstGeom prst="straightConnector1">
              <a:avLst/>
            </a:prstGeom>
            <a:noFill/>
            <a:ln w="9525" cap="flat" cmpd="sng">
              <a:solidFill>
                <a:srgbClr val="D8D8D8"/>
              </a:solidFill>
              <a:prstDash val="solid"/>
              <a:round/>
              <a:headEnd type="none" w="med" len="med"/>
              <a:tailEnd type="none" w="med" len="med"/>
            </a:ln>
          </p:spPr>
        </p:cxnSp>
        <p:sp>
          <p:nvSpPr>
            <p:cNvPr id="71" name="Shape 71"/>
            <p:cNvSpPr/>
            <p:nvPr/>
          </p:nvSpPr>
          <p:spPr>
            <a:xfrm>
              <a:off x="9181475" y="-8466"/>
              <a:ext cx="3007348" cy="6866467"/>
            </a:xfrm>
            <a:custGeom>
              <a:avLst/>
              <a:gdLst/>
              <a:ahLst/>
              <a:cxnLst/>
              <a:rect l="0" t="0" r="0" b="0"/>
              <a:pathLst>
                <a:path w="120000" h="120000" extrusionOk="0">
                  <a:moveTo>
                    <a:pt x="81621" y="0"/>
                  </a:moveTo>
                  <a:lnTo>
                    <a:pt x="120000" y="0"/>
                  </a:lnTo>
                  <a:lnTo>
                    <a:pt x="120000" y="119999"/>
                  </a:lnTo>
                  <a:lnTo>
                    <a:pt x="0" y="119999"/>
                  </a:lnTo>
                  <a:lnTo>
                    <a:pt x="81621" y="0"/>
                  </a:lnTo>
                  <a:close/>
                </a:path>
              </a:pathLst>
            </a:custGeom>
            <a:solidFill>
              <a:schemeClr val="accent1">
                <a:alpha val="29803"/>
              </a:schemeClr>
            </a:solidFill>
            <a:ln>
              <a:noFill/>
            </a:ln>
          </p:spPr>
        </p:sp>
        <p:sp>
          <p:nvSpPr>
            <p:cNvPr id="72" name="Shape 72"/>
            <p:cNvSpPr/>
            <p:nvPr/>
          </p:nvSpPr>
          <p:spPr>
            <a:xfrm>
              <a:off x="9603442" y="-8466"/>
              <a:ext cx="2588558" cy="6866467"/>
            </a:xfrm>
            <a:custGeom>
              <a:avLst/>
              <a:gdLst/>
              <a:ahLst/>
              <a:cxnLst/>
              <a:rect l="0" t="0" r="0" b="0"/>
              <a:pathLst>
                <a:path w="120000" h="120000" extrusionOk="0">
                  <a:moveTo>
                    <a:pt x="0" y="0"/>
                  </a:moveTo>
                  <a:lnTo>
                    <a:pt x="120000" y="0"/>
                  </a:lnTo>
                  <a:lnTo>
                    <a:pt x="120000" y="119999"/>
                  </a:lnTo>
                  <a:lnTo>
                    <a:pt x="56067" y="119999"/>
                  </a:lnTo>
                  <a:lnTo>
                    <a:pt x="0" y="0"/>
                  </a:lnTo>
                  <a:close/>
                </a:path>
              </a:pathLst>
            </a:custGeom>
            <a:solidFill>
              <a:schemeClr val="accent1">
                <a:alpha val="20000"/>
              </a:schemeClr>
            </a:solidFill>
            <a:ln>
              <a:noFill/>
            </a:ln>
          </p:spPr>
        </p:sp>
        <p:sp>
          <p:nvSpPr>
            <p:cNvPr id="73" name="Shape 73"/>
            <p:cNvSpPr/>
            <p:nvPr/>
          </p:nvSpPr>
          <p:spPr>
            <a:xfrm>
              <a:off x="8932332" y="3048000"/>
              <a:ext cx="3259667" cy="3809999"/>
            </a:xfrm>
            <a:prstGeom prst="triangle">
              <a:avLst>
                <a:gd name="adj" fmla="val 100000"/>
              </a:avLst>
            </a:prstGeom>
            <a:solidFill>
              <a:schemeClr val="accent2">
                <a:alpha val="71764"/>
              </a:schemeClr>
            </a:solidFill>
            <a:ln>
              <a:noFill/>
            </a:ln>
          </p:spPr>
          <p:txBody>
            <a:bodyPr lIns="68575" tIns="68575" rIns="68575" bIns="68575" anchor="ctr" anchorCtr="0">
              <a:noAutofit/>
            </a:bodyPr>
            <a:lstStyle/>
            <a:p>
              <a:pPr lvl="0">
                <a:spcBef>
                  <a:spcPts val="0"/>
                </a:spcBef>
                <a:buNone/>
              </a:pPr>
              <a:endParaRPr/>
            </a:p>
          </p:txBody>
        </p:sp>
        <p:sp>
          <p:nvSpPr>
            <p:cNvPr id="74" name="Shape 74"/>
            <p:cNvSpPr/>
            <p:nvPr/>
          </p:nvSpPr>
          <p:spPr>
            <a:xfrm>
              <a:off x="9334500" y="-8466"/>
              <a:ext cx="2854326" cy="6866467"/>
            </a:xfrm>
            <a:custGeom>
              <a:avLst/>
              <a:gdLst/>
              <a:ahLst/>
              <a:cxnLst/>
              <a:rect l="0" t="0" r="0" b="0"/>
              <a:pathLst>
                <a:path w="120000" h="120000" extrusionOk="0">
                  <a:moveTo>
                    <a:pt x="0" y="0"/>
                  </a:moveTo>
                  <a:lnTo>
                    <a:pt x="120000" y="0"/>
                  </a:lnTo>
                  <a:lnTo>
                    <a:pt x="120000" y="119999"/>
                  </a:lnTo>
                  <a:lnTo>
                    <a:pt x="103873" y="119999"/>
                  </a:lnTo>
                  <a:lnTo>
                    <a:pt x="0" y="0"/>
                  </a:lnTo>
                  <a:close/>
                </a:path>
              </a:pathLst>
            </a:custGeom>
            <a:solidFill>
              <a:srgbClr val="3F7818">
                <a:alpha val="69803"/>
              </a:srgbClr>
            </a:solidFill>
            <a:ln>
              <a:noFill/>
            </a:ln>
          </p:spPr>
        </p:sp>
        <p:sp>
          <p:nvSpPr>
            <p:cNvPr id="75" name="Shape 75"/>
            <p:cNvSpPr/>
            <p:nvPr/>
          </p:nvSpPr>
          <p:spPr>
            <a:xfrm>
              <a:off x="10898729" y="-8466"/>
              <a:ext cx="1290093" cy="6866467"/>
            </a:xfrm>
            <a:custGeom>
              <a:avLst/>
              <a:gdLst/>
              <a:ahLst/>
              <a:cxnLst/>
              <a:rect l="0" t="0" r="0" b="0"/>
              <a:pathLst>
                <a:path w="120000" h="120000" extrusionOk="0">
                  <a:moveTo>
                    <a:pt x="94852" y="0"/>
                  </a:moveTo>
                  <a:lnTo>
                    <a:pt x="120000" y="0"/>
                  </a:lnTo>
                  <a:lnTo>
                    <a:pt x="120000" y="120000"/>
                  </a:lnTo>
                  <a:lnTo>
                    <a:pt x="0" y="120000"/>
                  </a:lnTo>
                  <a:lnTo>
                    <a:pt x="94852" y="0"/>
                  </a:lnTo>
                  <a:close/>
                </a:path>
              </a:pathLst>
            </a:custGeom>
            <a:solidFill>
              <a:srgbClr val="BFE471">
                <a:alpha val="69803"/>
              </a:srgbClr>
            </a:solidFill>
            <a:ln>
              <a:noFill/>
            </a:ln>
          </p:spPr>
        </p:sp>
        <p:sp>
          <p:nvSpPr>
            <p:cNvPr id="76" name="Shape 76"/>
            <p:cNvSpPr/>
            <p:nvPr/>
          </p:nvSpPr>
          <p:spPr>
            <a:xfrm>
              <a:off x="10938999" y="-8466"/>
              <a:ext cx="1249825" cy="6866467"/>
            </a:xfrm>
            <a:custGeom>
              <a:avLst/>
              <a:gdLst/>
              <a:ahLst/>
              <a:cxnLst/>
              <a:rect l="0" t="0" r="0" b="0"/>
              <a:pathLst>
                <a:path w="120000" h="120000" extrusionOk="0">
                  <a:moveTo>
                    <a:pt x="0" y="0"/>
                  </a:moveTo>
                  <a:lnTo>
                    <a:pt x="120000" y="0"/>
                  </a:lnTo>
                  <a:lnTo>
                    <a:pt x="120000" y="120000"/>
                  </a:lnTo>
                  <a:lnTo>
                    <a:pt x="106515" y="120000"/>
                  </a:lnTo>
                  <a:lnTo>
                    <a:pt x="0" y="0"/>
                  </a:lnTo>
                  <a:close/>
                </a:path>
              </a:pathLst>
            </a:custGeom>
            <a:solidFill>
              <a:schemeClr val="accent1">
                <a:alpha val="64705"/>
              </a:schemeClr>
            </a:solidFill>
            <a:ln>
              <a:noFill/>
            </a:ln>
          </p:spPr>
        </p:sp>
        <p:sp>
          <p:nvSpPr>
            <p:cNvPr id="77" name="Shape 77"/>
            <p:cNvSpPr/>
            <p:nvPr/>
          </p:nvSpPr>
          <p:spPr>
            <a:xfrm>
              <a:off x="10371665" y="3589867"/>
              <a:ext cx="1817159" cy="3268132"/>
            </a:xfrm>
            <a:prstGeom prst="triangle">
              <a:avLst>
                <a:gd name="adj" fmla="val 100000"/>
              </a:avLst>
            </a:prstGeom>
            <a:solidFill>
              <a:schemeClr val="accent1">
                <a:alpha val="80000"/>
              </a:schemeClr>
            </a:solidFill>
            <a:ln>
              <a:noFill/>
            </a:ln>
          </p:spPr>
          <p:txBody>
            <a:bodyPr lIns="68575" tIns="68575" rIns="68575" bIns="68575" anchor="ctr" anchorCtr="0">
              <a:noAutofit/>
            </a:bodyPr>
            <a:lstStyle/>
            <a:p>
              <a:pPr lvl="0">
                <a:spcBef>
                  <a:spcPts val="0"/>
                </a:spcBef>
                <a:buNone/>
              </a:pPr>
              <a:endParaRPr/>
            </a:p>
          </p:txBody>
        </p:sp>
        <p:sp>
          <p:nvSpPr>
            <p:cNvPr id="78" name="Shape 78"/>
            <p:cNvSpPr/>
            <p:nvPr/>
          </p:nvSpPr>
          <p:spPr>
            <a:xfrm rot="10800000">
              <a:off x="0" y="0"/>
              <a:ext cx="842596" cy="5666154"/>
            </a:xfrm>
            <a:prstGeom prst="triangle">
              <a:avLst>
                <a:gd name="adj" fmla="val 100000"/>
              </a:avLst>
            </a:prstGeom>
            <a:solidFill>
              <a:schemeClr val="accent1">
                <a:alpha val="84705"/>
              </a:schemeClr>
            </a:solidFill>
            <a:ln>
              <a:noFill/>
            </a:ln>
          </p:spPr>
          <p:txBody>
            <a:bodyPr lIns="68575" tIns="68575" rIns="68575" bIns="68575" anchor="ctr" anchorCtr="0">
              <a:noAutofit/>
            </a:bodyPr>
            <a:lstStyle/>
            <a:p>
              <a:pPr lvl="0">
                <a:spcBef>
                  <a:spcPts val="0"/>
                </a:spcBef>
                <a:buNone/>
              </a:pPr>
              <a:endParaRPr/>
            </a:p>
          </p:txBody>
        </p:sp>
      </p:grpSp>
      <p:sp>
        <p:nvSpPr>
          <p:cNvPr id="79" name="Shape 79"/>
          <p:cNvSpPr txBox="1">
            <a:spLocks noGrp="1"/>
          </p:cNvSpPr>
          <p:nvPr>
            <p:ph type="ctrTitle"/>
          </p:nvPr>
        </p:nvSpPr>
        <p:spPr>
          <a:xfrm>
            <a:off x="1130300" y="1803400"/>
            <a:ext cx="5825202" cy="1234726"/>
          </a:xfrm>
          <a:prstGeom prst="rect">
            <a:avLst/>
          </a:prstGeom>
          <a:noFill/>
          <a:ln>
            <a:noFill/>
          </a:ln>
        </p:spPr>
        <p:txBody>
          <a:bodyPr lIns="68575" tIns="68575" rIns="68575" bIns="68575" anchor="b" anchorCtr="0"/>
          <a:lstStyle>
            <a:lvl1pPr marL="0" marR="0" lvl="0" indent="0" algn="r" rtl="0">
              <a:spcBef>
                <a:spcPts val="0"/>
              </a:spcBef>
              <a:buClr>
                <a:schemeClr val="accent1"/>
              </a:buClr>
              <a:buFont typeface="Trebuchet MS"/>
              <a:buNone/>
              <a:defRPr sz="4100" b="0" i="0" u="none" strike="noStrike" cap="none">
                <a:solidFill>
                  <a:schemeClr val="accent1"/>
                </a:solidFill>
                <a:latin typeface="Trebuchet MS"/>
                <a:ea typeface="Trebuchet MS"/>
                <a:cs typeface="Trebuchet MS"/>
                <a:sym typeface="Trebuchet MS"/>
              </a:defRPr>
            </a:lvl1pPr>
            <a:lvl2pPr marL="0" marR="0" lvl="1" indent="0" algn="l" rtl="0">
              <a:spcBef>
                <a:spcPts val="0"/>
              </a:spcBef>
              <a:defRPr sz="1400" b="0" i="0" u="none" strike="noStrike" cap="none">
                <a:solidFill>
                  <a:schemeClr val="dk2"/>
                </a:solidFill>
              </a:defRPr>
            </a:lvl2pPr>
            <a:lvl3pPr marL="0" marR="0" lvl="2" indent="0" algn="l" rtl="0">
              <a:spcBef>
                <a:spcPts val="0"/>
              </a:spcBef>
              <a:defRPr sz="1400" b="0" i="0" u="none" strike="noStrike" cap="none">
                <a:solidFill>
                  <a:schemeClr val="dk2"/>
                </a:solidFill>
              </a:defRPr>
            </a:lvl3pPr>
            <a:lvl4pPr marL="0" marR="0" lvl="3" indent="0" algn="l" rtl="0">
              <a:spcBef>
                <a:spcPts val="0"/>
              </a:spcBef>
              <a:defRPr sz="1400" b="0" i="0" u="none" strike="noStrike" cap="none">
                <a:solidFill>
                  <a:schemeClr val="dk2"/>
                </a:solidFill>
              </a:defRPr>
            </a:lvl4pPr>
            <a:lvl5pPr marL="0" marR="0" lvl="4" indent="0" algn="l" rtl="0">
              <a:spcBef>
                <a:spcPts val="0"/>
              </a:spcBef>
              <a:defRPr sz="1400" b="0" i="0" u="none" strike="noStrike" cap="none">
                <a:solidFill>
                  <a:schemeClr val="dk2"/>
                </a:solidFill>
              </a:defRPr>
            </a:lvl5pPr>
            <a:lvl6pPr marL="0" marR="0" lvl="5" indent="0" algn="l" rtl="0">
              <a:spcBef>
                <a:spcPts val="0"/>
              </a:spcBef>
              <a:defRPr sz="1400" b="0" i="0" u="none" strike="noStrike" cap="none">
                <a:solidFill>
                  <a:schemeClr val="dk2"/>
                </a:solidFill>
              </a:defRPr>
            </a:lvl6pPr>
            <a:lvl7pPr marL="0" marR="0" lvl="6" indent="0" algn="l" rtl="0">
              <a:spcBef>
                <a:spcPts val="0"/>
              </a:spcBef>
              <a:defRPr sz="1400" b="0" i="0" u="none" strike="noStrike" cap="none">
                <a:solidFill>
                  <a:schemeClr val="dk2"/>
                </a:solidFill>
              </a:defRPr>
            </a:lvl7pPr>
            <a:lvl8pPr marL="0" marR="0" lvl="7" indent="0" algn="l" rtl="0">
              <a:spcBef>
                <a:spcPts val="0"/>
              </a:spcBef>
              <a:defRPr sz="1400" b="0" i="0" u="none" strike="noStrike" cap="none">
                <a:solidFill>
                  <a:schemeClr val="dk2"/>
                </a:solidFill>
              </a:defRPr>
            </a:lvl8pPr>
            <a:lvl9pPr marL="0" marR="0" lvl="8" indent="0" algn="l" rtl="0">
              <a:spcBef>
                <a:spcPts val="0"/>
              </a:spcBef>
              <a:defRPr sz="1400" b="0" i="0" u="none" strike="noStrike" cap="none">
                <a:solidFill>
                  <a:schemeClr val="dk2"/>
                </a:solidFill>
              </a:defRPr>
            </a:lvl9pPr>
          </a:lstStyle>
          <a:p>
            <a:endParaRPr/>
          </a:p>
        </p:txBody>
      </p:sp>
      <p:sp>
        <p:nvSpPr>
          <p:cNvPr id="80" name="Shape 80"/>
          <p:cNvSpPr txBox="1">
            <a:spLocks noGrp="1"/>
          </p:cNvSpPr>
          <p:nvPr>
            <p:ph type="subTitle" idx="1"/>
          </p:nvPr>
        </p:nvSpPr>
        <p:spPr>
          <a:xfrm>
            <a:off x="1130300" y="3038124"/>
            <a:ext cx="5825202" cy="822674"/>
          </a:xfrm>
          <a:prstGeom prst="rect">
            <a:avLst/>
          </a:prstGeom>
          <a:noFill/>
          <a:ln>
            <a:noFill/>
          </a:ln>
        </p:spPr>
        <p:txBody>
          <a:bodyPr lIns="68575" tIns="68575" rIns="68575" bIns="68575" anchor="t" anchorCtr="0"/>
          <a:lstStyle>
            <a:lvl1pPr marL="0" marR="0" lvl="0" indent="0" algn="r" rtl="0">
              <a:spcBef>
                <a:spcPts val="800"/>
              </a:spcBef>
              <a:spcAft>
                <a:spcPts val="0"/>
              </a:spcAft>
              <a:buClr>
                <a:schemeClr val="accent1"/>
              </a:buClr>
              <a:buFont typeface="Noto Sans Symbols"/>
              <a:buNone/>
              <a:defRPr sz="1400" b="0" i="0" u="none" strike="noStrike" cap="none">
                <a:solidFill>
                  <a:srgbClr val="7F7F7F"/>
                </a:solidFill>
                <a:latin typeface="Trebuchet MS"/>
                <a:ea typeface="Trebuchet MS"/>
                <a:cs typeface="Trebuchet MS"/>
                <a:sym typeface="Trebuchet MS"/>
              </a:defRPr>
            </a:lvl1pPr>
            <a:lvl2pPr marL="342900" marR="0" lvl="1" indent="0" algn="ctr" rtl="0">
              <a:spcBef>
                <a:spcPts val="800"/>
              </a:spcBef>
              <a:spcAft>
                <a:spcPts val="0"/>
              </a:spcAft>
              <a:buClr>
                <a:schemeClr val="accent1"/>
              </a:buClr>
              <a:buFont typeface="Noto Sans Symbols"/>
              <a:buNone/>
              <a:defRPr sz="1200" b="0" i="0" u="none" strike="noStrike" cap="none">
                <a:solidFill>
                  <a:srgbClr val="888888"/>
                </a:solidFill>
                <a:latin typeface="Trebuchet MS"/>
                <a:ea typeface="Trebuchet MS"/>
                <a:cs typeface="Trebuchet MS"/>
                <a:sym typeface="Trebuchet MS"/>
              </a:defRPr>
            </a:lvl2pPr>
            <a:lvl3pPr marL="685800" marR="0" lvl="2" indent="0" algn="ctr" rtl="0">
              <a:spcBef>
                <a:spcPts val="800"/>
              </a:spcBef>
              <a:spcAft>
                <a:spcPts val="0"/>
              </a:spcAft>
              <a:buClr>
                <a:schemeClr val="accent1"/>
              </a:buClr>
              <a:buFont typeface="Noto Sans Symbols"/>
              <a:buNone/>
              <a:defRPr sz="1100" b="0" i="0" u="none" strike="noStrike" cap="none">
                <a:solidFill>
                  <a:srgbClr val="888888"/>
                </a:solidFill>
                <a:latin typeface="Trebuchet MS"/>
                <a:ea typeface="Trebuchet MS"/>
                <a:cs typeface="Trebuchet MS"/>
                <a:sym typeface="Trebuchet MS"/>
              </a:defRPr>
            </a:lvl3pPr>
            <a:lvl4pPr marL="1028700" marR="0" lvl="3" indent="0" algn="ctr" rtl="0">
              <a:spcBef>
                <a:spcPts val="800"/>
              </a:spcBef>
              <a:spcAft>
                <a:spcPts val="0"/>
              </a:spcAft>
              <a:buClr>
                <a:schemeClr val="accent1"/>
              </a:buClr>
              <a:buFont typeface="Noto Sans Symbols"/>
              <a:buNone/>
              <a:defRPr sz="900" b="0" i="0" u="none" strike="noStrike" cap="none">
                <a:solidFill>
                  <a:srgbClr val="888888"/>
                </a:solidFill>
                <a:latin typeface="Trebuchet MS"/>
                <a:ea typeface="Trebuchet MS"/>
                <a:cs typeface="Trebuchet MS"/>
                <a:sym typeface="Trebuchet MS"/>
              </a:defRPr>
            </a:lvl4pPr>
            <a:lvl5pPr marL="1371600" marR="0" lvl="4" indent="0" algn="ctr" rtl="0">
              <a:spcBef>
                <a:spcPts val="800"/>
              </a:spcBef>
              <a:spcAft>
                <a:spcPts val="0"/>
              </a:spcAft>
              <a:buClr>
                <a:schemeClr val="accent1"/>
              </a:buClr>
              <a:buFont typeface="Noto Sans Symbols"/>
              <a:buNone/>
              <a:defRPr sz="900" b="0" i="0" u="none" strike="noStrike" cap="none">
                <a:solidFill>
                  <a:srgbClr val="888888"/>
                </a:solidFill>
                <a:latin typeface="Trebuchet MS"/>
                <a:ea typeface="Trebuchet MS"/>
                <a:cs typeface="Trebuchet MS"/>
                <a:sym typeface="Trebuchet MS"/>
              </a:defRPr>
            </a:lvl5pPr>
            <a:lvl6pPr marL="1714500" marR="0" lvl="5" indent="0" algn="ctr" rtl="0">
              <a:spcBef>
                <a:spcPts val="800"/>
              </a:spcBef>
              <a:spcAft>
                <a:spcPts val="0"/>
              </a:spcAft>
              <a:buClr>
                <a:schemeClr val="accent1"/>
              </a:buClr>
              <a:buFont typeface="Noto Sans Symbols"/>
              <a:buNone/>
              <a:defRPr sz="900" b="0" i="0" u="none" strike="noStrike" cap="none">
                <a:solidFill>
                  <a:srgbClr val="888888"/>
                </a:solidFill>
                <a:latin typeface="Trebuchet MS"/>
                <a:ea typeface="Trebuchet MS"/>
                <a:cs typeface="Trebuchet MS"/>
                <a:sym typeface="Trebuchet MS"/>
              </a:defRPr>
            </a:lvl6pPr>
            <a:lvl7pPr marL="2057400" marR="0" lvl="6" indent="0" algn="ctr" rtl="0">
              <a:spcBef>
                <a:spcPts val="800"/>
              </a:spcBef>
              <a:spcAft>
                <a:spcPts val="0"/>
              </a:spcAft>
              <a:buClr>
                <a:schemeClr val="accent1"/>
              </a:buClr>
              <a:buFont typeface="Noto Sans Symbols"/>
              <a:buNone/>
              <a:defRPr sz="900" b="0" i="0" u="none" strike="noStrike" cap="none">
                <a:solidFill>
                  <a:srgbClr val="888888"/>
                </a:solidFill>
                <a:latin typeface="Trebuchet MS"/>
                <a:ea typeface="Trebuchet MS"/>
                <a:cs typeface="Trebuchet MS"/>
                <a:sym typeface="Trebuchet MS"/>
              </a:defRPr>
            </a:lvl7pPr>
            <a:lvl8pPr marL="2400300" marR="0" lvl="7" indent="0" algn="ctr" rtl="0">
              <a:spcBef>
                <a:spcPts val="800"/>
              </a:spcBef>
              <a:spcAft>
                <a:spcPts val="0"/>
              </a:spcAft>
              <a:buClr>
                <a:schemeClr val="accent1"/>
              </a:buClr>
              <a:buFont typeface="Noto Sans Symbols"/>
              <a:buNone/>
              <a:defRPr sz="900" b="0" i="0" u="none" strike="noStrike" cap="none">
                <a:solidFill>
                  <a:srgbClr val="888888"/>
                </a:solidFill>
                <a:latin typeface="Trebuchet MS"/>
                <a:ea typeface="Trebuchet MS"/>
                <a:cs typeface="Trebuchet MS"/>
                <a:sym typeface="Trebuchet MS"/>
              </a:defRPr>
            </a:lvl8pPr>
            <a:lvl9pPr marL="2743200" marR="0" lvl="8" indent="0" algn="ctr" rtl="0">
              <a:spcBef>
                <a:spcPts val="800"/>
              </a:spcBef>
              <a:spcAft>
                <a:spcPts val="0"/>
              </a:spcAft>
              <a:buClr>
                <a:schemeClr val="accent1"/>
              </a:buClr>
              <a:buFont typeface="Noto Sans Symbols"/>
              <a:buNone/>
              <a:defRPr sz="900" b="0" i="0" u="none" strike="noStrike" cap="none">
                <a:solidFill>
                  <a:srgbClr val="888888"/>
                </a:solidFill>
                <a:latin typeface="Trebuchet MS"/>
                <a:ea typeface="Trebuchet MS"/>
                <a:cs typeface="Trebuchet MS"/>
                <a:sym typeface="Trebuchet MS"/>
              </a:defRPr>
            </a:lvl9pPr>
          </a:lstStyle>
          <a:p>
            <a:endParaRPr/>
          </a:p>
        </p:txBody>
      </p:sp>
      <p:sp>
        <p:nvSpPr>
          <p:cNvPr id="81" name="Shape 81"/>
          <p:cNvSpPr txBox="1">
            <a:spLocks noGrp="1"/>
          </p:cNvSpPr>
          <p:nvPr>
            <p:ph type="dt" idx="10"/>
          </p:nvPr>
        </p:nvSpPr>
        <p:spPr>
          <a:xfrm>
            <a:off x="5403849" y="4531021"/>
            <a:ext cx="683954" cy="273843"/>
          </a:xfrm>
          <a:prstGeom prst="rect">
            <a:avLst/>
          </a:prstGeom>
          <a:noFill/>
          <a:ln>
            <a:noFill/>
          </a:ln>
        </p:spPr>
        <p:txBody>
          <a:bodyPr lIns="68575" tIns="68575" rIns="68575" bIns="68575" anchor="ctr" anchorCtr="0"/>
          <a:lstStyle>
            <a:lvl1pPr marL="0" marR="0" lvl="0" indent="0" algn="r" rtl="0">
              <a:spcBef>
                <a:spcPts val="0"/>
              </a:spcBef>
              <a:defRPr sz="700" b="0" i="0" u="none" strike="noStrike" cap="none">
                <a:solidFill>
                  <a:srgbClr val="888888"/>
                </a:solidFill>
                <a:latin typeface="Trebuchet MS"/>
                <a:ea typeface="Trebuchet MS"/>
                <a:cs typeface="Trebuchet MS"/>
                <a:sym typeface="Trebuchet MS"/>
              </a:defRPr>
            </a:lvl1pPr>
            <a:lvl2pPr marL="342900" marR="0" lvl="1" indent="0" algn="l" rtl="0">
              <a:spcBef>
                <a:spcPts val="0"/>
              </a:spcBef>
              <a:defRPr sz="1400" b="0" i="0" u="none" strike="noStrike" cap="none">
                <a:solidFill>
                  <a:schemeClr val="dk1"/>
                </a:solidFill>
                <a:latin typeface="Trebuchet MS"/>
                <a:ea typeface="Trebuchet MS"/>
                <a:cs typeface="Trebuchet MS"/>
                <a:sym typeface="Trebuchet MS"/>
              </a:defRPr>
            </a:lvl2pPr>
            <a:lvl3pPr marL="685800" marR="0" lvl="2" indent="0" algn="l" rtl="0">
              <a:spcBef>
                <a:spcPts val="0"/>
              </a:spcBef>
              <a:defRPr sz="1400" b="0" i="0" u="none" strike="noStrike" cap="none">
                <a:solidFill>
                  <a:schemeClr val="dk1"/>
                </a:solidFill>
                <a:latin typeface="Trebuchet MS"/>
                <a:ea typeface="Trebuchet MS"/>
                <a:cs typeface="Trebuchet MS"/>
                <a:sym typeface="Trebuchet MS"/>
              </a:defRPr>
            </a:lvl3pPr>
            <a:lvl4pPr marL="1028700" marR="0" lvl="3" indent="0" algn="l" rtl="0">
              <a:spcBef>
                <a:spcPts val="0"/>
              </a:spcBef>
              <a:defRPr sz="1400" b="0" i="0" u="none" strike="noStrike" cap="none">
                <a:solidFill>
                  <a:schemeClr val="dk1"/>
                </a:solidFill>
                <a:latin typeface="Trebuchet MS"/>
                <a:ea typeface="Trebuchet MS"/>
                <a:cs typeface="Trebuchet MS"/>
                <a:sym typeface="Trebuchet MS"/>
              </a:defRPr>
            </a:lvl4pPr>
            <a:lvl5pPr marL="1371600" marR="0" lvl="4" indent="0" algn="l" rtl="0">
              <a:spcBef>
                <a:spcPts val="0"/>
              </a:spcBef>
              <a:defRPr sz="1400" b="0" i="0" u="none" strike="noStrike" cap="none">
                <a:solidFill>
                  <a:schemeClr val="dk1"/>
                </a:solidFill>
                <a:latin typeface="Trebuchet MS"/>
                <a:ea typeface="Trebuchet MS"/>
                <a:cs typeface="Trebuchet MS"/>
                <a:sym typeface="Trebuchet MS"/>
              </a:defRPr>
            </a:lvl5pPr>
            <a:lvl6pPr marL="1714500" marR="0" lvl="5" indent="0" algn="l" rtl="0">
              <a:spcBef>
                <a:spcPts val="0"/>
              </a:spcBef>
              <a:defRPr sz="1400" b="0" i="0" u="none" strike="noStrike" cap="none">
                <a:solidFill>
                  <a:schemeClr val="dk1"/>
                </a:solidFill>
                <a:latin typeface="Trebuchet MS"/>
                <a:ea typeface="Trebuchet MS"/>
                <a:cs typeface="Trebuchet MS"/>
                <a:sym typeface="Trebuchet MS"/>
              </a:defRPr>
            </a:lvl6pPr>
            <a:lvl7pPr marL="2057400" marR="0" lvl="6" indent="0" algn="l" rtl="0">
              <a:spcBef>
                <a:spcPts val="0"/>
              </a:spcBef>
              <a:defRPr sz="1400" b="0" i="0" u="none" strike="noStrike" cap="none">
                <a:solidFill>
                  <a:schemeClr val="dk1"/>
                </a:solidFill>
                <a:latin typeface="Trebuchet MS"/>
                <a:ea typeface="Trebuchet MS"/>
                <a:cs typeface="Trebuchet MS"/>
                <a:sym typeface="Trebuchet MS"/>
              </a:defRPr>
            </a:lvl7pPr>
            <a:lvl8pPr marL="2400300" marR="0" lvl="7" indent="0" algn="l" rtl="0">
              <a:spcBef>
                <a:spcPts val="0"/>
              </a:spcBef>
              <a:defRPr sz="1400" b="0" i="0" u="none" strike="noStrike" cap="none">
                <a:solidFill>
                  <a:schemeClr val="dk1"/>
                </a:solidFill>
                <a:latin typeface="Trebuchet MS"/>
                <a:ea typeface="Trebuchet MS"/>
                <a:cs typeface="Trebuchet MS"/>
                <a:sym typeface="Trebuchet MS"/>
              </a:defRPr>
            </a:lvl8pPr>
            <a:lvl9pPr marL="2743200" marR="0" lvl="8" indent="0" algn="l" rtl="0">
              <a:spcBef>
                <a:spcPts val="0"/>
              </a:spcBef>
              <a:defRPr sz="1400" b="0" i="0" u="none" strike="noStrike" cap="none">
                <a:solidFill>
                  <a:schemeClr val="dk1"/>
                </a:solidFill>
                <a:latin typeface="Trebuchet MS"/>
                <a:ea typeface="Trebuchet MS"/>
                <a:cs typeface="Trebuchet MS"/>
                <a:sym typeface="Trebuchet MS"/>
              </a:defRPr>
            </a:lvl9pPr>
          </a:lstStyle>
          <a:p>
            <a:endParaRPr/>
          </a:p>
        </p:txBody>
      </p:sp>
      <p:sp>
        <p:nvSpPr>
          <p:cNvPr id="82" name="Shape 82"/>
          <p:cNvSpPr txBox="1">
            <a:spLocks noGrp="1"/>
          </p:cNvSpPr>
          <p:nvPr>
            <p:ph type="ftr" idx="11"/>
          </p:nvPr>
        </p:nvSpPr>
        <p:spPr>
          <a:xfrm>
            <a:off x="508000" y="4531021"/>
            <a:ext cx="4723209" cy="273843"/>
          </a:xfrm>
          <a:prstGeom prst="rect">
            <a:avLst/>
          </a:prstGeom>
          <a:noFill/>
          <a:ln>
            <a:noFill/>
          </a:ln>
        </p:spPr>
        <p:txBody>
          <a:bodyPr lIns="68575" tIns="68575" rIns="68575" bIns="68575" anchor="ctr" anchorCtr="0"/>
          <a:lstStyle>
            <a:lvl1pPr marL="0" marR="0" lvl="0" indent="0" algn="l" rtl="0">
              <a:spcBef>
                <a:spcPts val="0"/>
              </a:spcBef>
              <a:defRPr sz="700" b="0" i="0" u="none" strike="noStrike" cap="none">
                <a:solidFill>
                  <a:srgbClr val="888888"/>
                </a:solidFill>
                <a:latin typeface="Trebuchet MS"/>
                <a:ea typeface="Trebuchet MS"/>
                <a:cs typeface="Trebuchet MS"/>
                <a:sym typeface="Trebuchet MS"/>
              </a:defRPr>
            </a:lvl1pPr>
            <a:lvl2pPr marL="342900" marR="0" lvl="1" indent="0" algn="l" rtl="0">
              <a:spcBef>
                <a:spcPts val="0"/>
              </a:spcBef>
              <a:defRPr sz="1400" b="0" i="0" u="none" strike="noStrike" cap="none">
                <a:solidFill>
                  <a:schemeClr val="dk1"/>
                </a:solidFill>
                <a:latin typeface="Trebuchet MS"/>
                <a:ea typeface="Trebuchet MS"/>
                <a:cs typeface="Trebuchet MS"/>
                <a:sym typeface="Trebuchet MS"/>
              </a:defRPr>
            </a:lvl2pPr>
            <a:lvl3pPr marL="685800" marR="0" lvl="2" indent="0" algn="l" rtl="0">
              <a:spcBef>
                <a:spcPts val="0"/>
              </a:spcBef>
              <a:defRPr sz="1400" b="0" i="0" u="none" strike="noStrike" cap="none">
                <a:solidFill>
                  <a:schemeClr val="dk1"/>
                </a:solidFill>
                <a:latin typeface="Trebuchet MS"/>
                <a:ea typeface="Trebuchet MS"/>
                <a:cs typeface="Trebuchet MS"/>
                <a:sym typeface="Trebuchet MS"/>
              </a:defRPr>
            </a:lvl3pPr>
            <a:lvl4pPr marL="1028700" marR="0" lvl="3" indent="0" algn="l" rtl="0">
              <a:spcBef>
                <a:spcPts val="0"/>
              </a:spcBef>
              <a:defRPr sz="1400" b="0" i="0" u="none" strike="noStrike" cap="none">
                <a:solidFill>
                  <a:schemeClr val="dk1"/>
                </a:solidFill>
                <a:latin typeface="Trebuchet MS"/>
                <a:ea typeface="Trebuchet MS"/>
                <a:cs typeface="Trebuchet MS"/>
                <a:sym typeface="Trebuchet MS"/>
              </a:defRPr>
            </a:lvl4pPr>
            <a:lvl5pPr marL="1371600" marR="0" lvl="4" indent="0" algn="l" rtl="0">
              <a:spcBef>
                <a:spcPts val="0"/>
              </a:spcBef>
              <a:defRPr sz="1400" b="0" i="0" u="none" strike="noStrike" cap="none">
                <a:solidFill>
                  <a:schemeClr val="dk1"/>
                </a:solidFill>
                <a:latin typeface="Trebuchet MS"/>
                <a:ea typeface="Trebuchet MS"/>
                <a:cs typeface="Trebuchet MS"/>
                <a:sym typeface="Trebuchet MS"/>
              </a:defRPr>
            </a:lvl5pPr>
            <a:lvl6pPr marL="1714500" marR="0" lvl="5" indent="0" algn="l" rtl="0">
              <a:spcBef>
                <a:spcPts val="0"/>
              </a:spcBef>
              <a:defRPr sz="1400" b="0" i="0" u="none" strike="noStrike" cap="none">
                <a:solidFill>
                  <a:schemeClr val="dk1"/>
                </a:solidFill>
                <a:latin typeface="Trebuchet MS"/>
                <a:ea typeface="Trebuchet MS"/>
                <a:cs typeface="Trebuchet MS"/>
                <a:sym typeface="Trebuchet MS"/>
              </a:defRPr>
            </a:lvl6pPr>
            <a:lvl7pPr marL="2057400" marR="0" lvl="6" indent="0" algn="l" rtl="0">
              <a:spcBef>
                <a:spcPts val="0"/>
              </a:spcBef>
              <a:defRPr sz="1400" b="0" i="0" u="none" strike="noStrike" cap="none">
                <a:solidFill>
                  <a:schemeClr val="dk1"/>
                </a:solidFill>
                <a:latin typeface="Trebuchet MS"/>
                <a:ea typeface="Trebuchet MS"/>
                <a:cs typeface="Trebuchet MS"/>
                <a:sym typeface="Trebuchet MS"/>
              </a:defRPr>
            </a:lvl7pPr>
            <a:lvl8pPr marL="2400300" marR="0" lvl="7" indent="0" algn="l" rtl="0">
              <a:spcBef>
                <a:spcPts val="0"/>
              </a:spcBef>
              <a:defRPr sz="1400" b="0" i="0" u="none" strike="noStrike" cap="none">
                <a:solidFill>
                  <a:schemeClr val="dk1"/>
                </a:solidFill>
                <a:latin typeface="Trebuchet MS"/>
                <a:ea typeface="Trebuchet MS"/>
                <a:cs typeface="Trebuchet MS"/>
                <a:sym typeface="Trebuchet MS"/>
              </a:defRPr>
            </a:lvl8pPr>
            <a:lvl9pPr marL="2743200" marR="0" lvl="8" indent="0" algn="l" rtl="0">
              <a:spcBef>
                <a:spcPts val="0"/>
              </a:spcBef>
              <a:defRPr sz="1400" b="0" i="0" u="none" strike="noStrike" cap="none">
                <a:solidFill>
                  <a:schemeClr val="dk1"/>
                </a:solidFill>
                <a:latin typeface="Trebuchet MS"/>
                <a:ea typeface="Trebuchet MS"/>
                <a:cs typeface="Trebuchet MS"/>
                <a:sym typeface="Trebuchet MS"/>
              </a:defRPr>
            </a:lvl9pPr>
          </a:lstStyle>
          <a:p>
            <a:endParaRPr/>
          </a:p>
        </p:txBody>
      </p:sp>
      <p:sp>
        <p:nvSpPr>
          <p:cNvPr id="83" name="Shape 83"/>
          <p:cNvSpPr txBox="1">
            <a:spLocks noGrp="1"/>
          </p:cNvSpPr>
          <p:nvPr>
            <p:ph type="sldNum" idx="12"/>
          </p:nvPr>
        </p:nvSpPr>
        <p:spPr>
          <a:xfrm>
            <a:off x="6442997" y="4531021"/>
            <a:ext cx="512504" cy="273843"/>
          </a:xfrm>
          <a:prstGeom prst="rect">
            <a:avLst/>
          </a:prstGeom>
          <a:noFill/>
          <a:ln>
            <a:noFill/>
          </a:ln>
        </p:spPr>
        <p:txBody>
          <a:bodyPr lIns="68575" tIns="34275" rIns="68575" bIns="34275" anchor="ctr" anchorCtr="0">
            <a:noAutofit/>
          </a:bodyPr>
          <a:lstStyle/>
          <a:p>
            <a:pPr marL="0" marR="0" lvl="0" indent="0" algn="r" rtl="0">
              <a:spcBef>
                <a:spcPts val="0"/>
              </a:spcBef>
              <a:buSzPct val="25000"/>
              <a:buNone/>
            </a:pPr>
            <a:fld id="{00000000-1234-1234-1234-123412341234}" type="slidenum">
              <a:rPr lang="en" sz="700" b="0" i="0" u="none" strike="noStrike" cap="none">
                <a:solidFill>
                  <a:schemeClr val="accent1"/>
                </a:solidFill>
                <a:latin typeface="Trebuchet MS"/>
                <a:ea typeface="Trebuchet MS"/>
                <a:cs typeface="Trebuchet MS"/>
                <a:sym typeface="Trebuchet MS"/>
              </a:rPr>
              <a:t>‹#›</a:t>
            </a:fld>
            <a:endParaRPr lang="en" sz="700" b="0" i="0" u="none" strike="noStrike" cap="none">
              <a:solidFill>
                <a:schemeClr val="accent1"/>
              </a:solidFill>
              <a:latin typeface="Trebuchet MS"/>
              <a:ea typeface="Trebuchet MS"/>
              <a:cs typeface="Trebuchet MS"/>
              <a:sym typeface="Trebuchet MS"/>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84"/>
        <p:cNvGrpSpPr/>
        <p:nvPr/>
      </p:nvGrpSpPr>
      <p:grpSpPr>
        <a:xfrm>
          <a:off x="0" y="0"/>
          <a:ext cx="0" cy="0"/>
          <a:chOff x="0" y="0"/>
          <a:chExt cx="0" cy="0"/>
        </a:xfrm>
      </p:grpSpPr>
      <p:sp>
        <p:nvSpPr>
          <p:cNvPr id="85" name="Shape 85"/>
          <p:cNvSpPr txBox="1">
            <a:spLocks noGrp="1"/>
          </p:cNvSpPr>
          <p:nvPr>
            <p:ph type="title"/>
          </p:nvPr>
        </p:nvSpPr>
        <p:spPr>
          <a:xfrm>
            <a:off x="508000" y="457200"/>
            <a:ext cx="6447501" cy="990600"/>
          </a:xfrm>
          <a:prstGeom prst="rect">
            <a:avLst/>
          </a:prstGeom>
          <a:noFill/>
          <a:ln>
            <a:noFill/>
          </a:ln>
        </p:spPr>
        <p:txBody>
          <a:bodyPr lIns="68575" tIns="68575" rIns="68575" bIns="68575" anchor="t" anchorCtr="0"/>
          <a:lstStyle>
            <a:lvl1pPr lvl="0" rtl="0">
              <a:spcBef>
                <a:spcPts val="0"/>
              </a:spcBef>
              <a:defRPr sz="2700"/>
            </a:lvl1pPr>
            <a:lvl2pPr lvl="1" rtl="0">
              <a:spcBef>
                <a:spcPts val="0"/>
              </a:spcBef>
              <a:defRPr>
                <a:solidFill>
                  <a:schemeClr val="dk2"/>
                </a:solidFill>
              </a:defRPr>
            </a:lvl2pPr>
            <a:lvl3pPr lvl="2" rtl="0">
              <a:spcBef>
                <a:spcPts val="0"/>
              </a:spcBef>
              <a:defRPr>
                <a:solidFill>
                  <a:schemeClr val="dk2"/>
                </a:solidFill>
              </a:defRPr>
            </a:lvl3pPr>
            <a:lvl4pPr lvl="3" rtl="0">
              <a:spcBef>
                <a:spcPts val="0"/>
              </a:spcBef>
              <a:defRPr>
                <a:solidFill>
                  <a:schemeClr val="dk2"/>
                </a:solidFill>
              </a:defRPr>
            </a:lvl4pPr>
            <a:lvl5pPr lvl="4" rtl="0">
              <a:spcBef>
                <a:spcPts val="0"/>
              </a:spcBef>
              <a:defRPr>
                <a:solidFill>
                  <a:schemeClr val="dk2"/>
                </a:solidFill>
              </a:defRPr>
            </a:lvl5pPr>
            <a:lvl6pPr lvl="5" rtl="0">
              <a:spcBef>
                <a:spcPts val="0"/>
              </a:spcBef>
              <a:defRPr>
                <a:solidFill>
                  <a:schemeClr val="dk2"/>
                </a:solidFill>
              </a:defRPr>
            </a:lvl6pPr>
            <a:lvl7pPr lvl="6" rtl="0">
              <a:spcBef>
                <a:spcPts val="0"/>
              </a:spcBef>
              <a:defRPr>
                <a:solidFill>
                  <a:schemeClr val="dk2"/>
                </a:solidFill>
              </a:defRPr>
            </a:lvl7pPr>
            <a:lvl8pPr lvl="7" rtl="0">
              <a:spcBef>
                <a:spcPts val="0"/>
              </a:spcBef>
              <a:defRPr>
                <a:solidFill>
                  <a:schemeClr val="dk2"/>
                </a:solidFill>
              </a:defRPr>
            </a:lvl8pPr>
            <a:lvl9pPr lvl="8" rtl="0">
              <a:spcBef>
                <a:spcPts val="0"/>
              </a:spcBef>
              <a:defRPr>
                <a:solidFill>
                  <a:schemeClr val="dk2"/>
                </a:solidFill>
              </a:defRPr>
            </a:lvl9pPr>
          </a:lstStyle>
          <a:p>
            <a:endParaRPr/>
          </a:p>
        </p:txBody>
      </p:sp>
      <p:sp>
        <p:nvSpPr>
          <p:cNvPr id="86" name="Shape 86"/>
          <p:cNvSpPr txBox="1">
            <a:spLocks noGrp="1"/>
          </p:cNvSpPr>
          <p:nvPr>
            <p:ph type="body" idx="1"/>
          </p:nvPr>
        </p:nvSpPr>
        <p:spPr>
          <a:xfrm>
            <a:off x="508000" y="1620441"/>
            <a:ext cx="6447501" cy="2910579"/>
          </a:xfrm>
          <a:prstGeom prst="rect">
            <a:avLst/>
          </a:prstGeom>
          <a:noFill/>
          <a:ln>
            <a:noFill/>
          </a:ln>
        </p:spPr>
        <p:txBody>
          <a:bodyPr lIns="68575" tIns="68575" rIns="68575" bIns="68575" anchor="t" anchorCtr="0"/>
          <a:lstStyle>
            <a:lvl1pPr marL="254000" lvl="0" indent="-190500" algn="l" rtl="0">
              <a:spcBef>
                <a:spcPts val="800"/>
              </a:spcBef>
              <a:spcAft>
                <a:spcPts val="0"/>
              </a:spcAft>
              <a:buClr>
                <a:schemeClr val="accent1"/>
              </a:buClr>
              <a:buFont typeface="Noto Sans Symbols"/>
              <a:buChar char="●"/>
              <a:defRPr sz="1400">
                <a:solidFill>
                  <a:srgbClr val="3F3F3F"/>
                </a:solidFill>
                <a:latin typeface="Trebuchet MS"/>
                <a:ea typeface="Trebuchet MS"/>
                <a:cs typeface="Trebuchet MS"/>
                <a:sym typeface="Trebuchet MS"/>
              </a:defRPr>
            </a:lvl1pPr>
            <a:lvl2pPr marL="558800" lvl="1" indent="-152400" algn="l" rtl="0">
              <a:spcBef>
                <a:spcPts val="800"/>
              </a:spcBef>
              <a:spcAft>
                <a:spcPts val="0"/>
              </a:spcAft>
              <a:buClr>
                <a:schemeClr val="accent1"/>
              </a:buClr>
              <a:buFont typeface="Noto Sans Symbols"/>
              <a:buChar char="●"/>
              <a:defRPr sz="1200">
                <a:solidFill>
                  <a:srgbClr val="3F3F3F"/>
                </a:solidFill>
                <a:latin typeface="Trebuchet MS"/>
                <a:ea typeface="Trebuchet MS"/>
                <a:cs typeface="Trebuchet MS"/>
                <a:sym typeface="Trebuchet MS"/>
              </a:defRPr>
            </a:lvl2pPr>
            <a:lvl3pPr marL="863600" lvl="2" indent="-127000" algn="l" rtl="0">
              <a:spcBef>
                <a:spcPts val="800"/>
              </a:spcBef>
              <a:spcAft>
                <a:spcPts val="0"/>
              </a:spcAft>
              <a:buClr>
                <a:schemeClr val="accent1"/>
              </a:buClr>
              <a:buFont typeface="Noto Sans Symbols"/>
              <a:buChar char="●"/>
              <a:defRPr sz="1100">
                <a:solidFill>
                  <a:srgbClr val="3F3F3F"/>
                </a:solidFill>
                <a:latin typeface="Trebuchet MS"/>
                <a:ea typeface="Trebuchet MS"/>
                <a:cs typeface="Trebuchet MS"/>
                <a:sym typeface="Trebuchet MS"/>
              </a:defRPr>
            </a:lvl3pPr>
            <a:lvl4pPr marL="1206500" lvl="3" indent="-127000" algn="l" rtl="0">
              <a:spcBef>
                <a:spcPts val="800"/>
              </a:spcBef>
              <a:spcAft>
                <a:spcPts val="0"/>
              </a:spcAft>
              <a:buClr>
                <a:schemeClr val="accent1"/>
              </a:buClr>
              <a:buFont typeface="Noto Sans Symbols"/>
              <a:buChar char="●"/>
              <a:defRPr sz="900">
                <a:solidFill>
                  <a:srgbClr val="3F3F3F"/>
                </a:solidFill>
                <a:latin typeface="Trebuchet MS"/>
                <a:ea typeface="Trebuchet MS"/>
                <a:cs typeface="Trebuchet MS"/>
                <a:sym typeface="Trebuchet MS"/>
              </a:defRPr>
            </a:lvl4pPr>
            <a:lvl5pPr marL="1549400" lvl="4" indent="-127000" algn="l" rtl="0">
              <a:spcBef>
                <a:spcPts val="800"/>
              </a:spcBef>
              <a:spcAft>
                <a:spcPts val="0"/>
              </a:spcAft>
              <a:buClr>
                <a:schemeClr val="accent1"/>
              </a:buClr>
              <a:buFont typeface="Noto Sans Symbols"/>
              <a:buChar char="●"/>
              <a:defRPr sz="900">
                <a:solidFill>
                  <a:srgbClr val="3F3F3F"/>
                </a:solidFill>
                <a:latin typeface="Trebuchet MS"/>
                <a:ea typeface="Trebuchet MS"/>
                <a:cs typeface="Trebuchet MS"/>
                <a:sym typeface="Trebuchet MS"/>
              </a:defRPr>
            </a:lvl5pPr>
            <a:lvl6pPr marL="1892300" lvl="5" indent="-127000" algn="l" rtl="0">
              <a:spcBef>
                <a:spcPts val="800"/>
              </a:spcBef>
              <a:spcAft>
                <a:spcPts val="0"/>
              </a:spcAft>
              <a:buClr>
                <a:schemeClr val="accent1"/>
              </a:buClr>
              <a:buFont typeface="Noto Sans Symbols"/>
              <a:buChar char="●"/>
              <a:defRPr sz="900">
                <a:solidFill>
                  <a:srgbClr val="3F3F3F"/>
                </a:solidFill>
                <a:latin typeface="Trebuchet MS"/>
                <a:ea typeface="Trebuchet MS"/>
                <a:cs typeface="Trebuchet MS"/>
                <a:sym typeface="Trebuchet MS"/>
              </a:defRPr>
            </a:lvl6pPr>
            <a:lvl7pPr marL="2235200" lvl="6" indent="-127000" algn="l" rtl="0">
              <a:spcBef>
                <a:spcPts val="800"/>
              </a:spcBef>
              <a:spcAft>
                <a:spcPts val="0"/>
              </a:spcAft>
              <a:buClr>
                <a:schemeClr val="accent1"/>
              </a:buClr>
              <a:buFont typeface="Noto Sans Symbols"/>
              <a:buChar char="●"/>
              <a:defRPr sz="900">
                <a:solidFill>
                  <a:srgbClr val="3F3F3F"/>
                </a:solidFill>
                <a:latin typeface="Trebuchet MS"/>
                <a:ea typeface="Trebuchet MS"/>
                <a:cs typeface="Trebuchet MS"/>
                <a:sym typeface="Trebuchet MS"/>
              </a:defRPr>
            </a:lvl7pPr>
            <a:lvl8pPr marL="2578100" lvl="7" indent="-127000" algn="l" rtl="0">
              <a:spcBef>
                <a:spcPts val="800"/>
              </a:spcBef>
              <a:spcAft>
                <a:spcPts val="0"/>
              </a:spcAft>
              <a:buClr>
                <a:schemeClr val="accent1"/>
              </a:buClr>
              <a:buFont typeface="Noto Sans Symbols"/>
              <a:buChar char="●"/>
              <a:defRPr sz="900">
                <a:solidFill>
                  <a:srgbClr val="3F3F3F"/>
                </a:solidFill>
                <a:latin typeface="Trebuchet MS"/>
                <a:ea typeface="Trebuchet MS"/>
                <a:cs typeface="Trebuchet MS"/>
                <a:sym typeface="Trebuchet MS"/>
              </a:defRPr>
            </a:lvl8pPr>
            <a:lvl9pPr marL="2921000" lvl="8" indent="-127000" algn="l" rtl="0">
              <a:spcBef>
                <a:spcPts val="800"/>
              </a:spcBef>
              <a:spcAft>
                <a:spcPts val="0"/>
              </a:spcAft>
              <a:buClr>
                <a:schemeClr val="accent1"/>
              </a:buClr>
              <a:buFont typeface="Noto Sans Symbols"/>
              <a:buChar char="●"/>
              <a:defRPr sz="900">
                <a:solidFill>
                  <a:srgbClr val="3F3F3F"/>
                </a:solidFill>
                <a:latin typeface="Trebuchet MS"/>
                <a:ea typeface="Trebuchet MS"/>
                <a:cs typeface="Trebuchet MS"/>
                <a:sym typeface="Trebuchet MS"/>
              </a:defRPr>
            </a:lvl9pPr>
          </a:lstStyle>
          <a:p>
            <a:endParaRPr/>
          </a:p>
        </p:txBody>
      </p:sp>
      <p:sp>
        <p:nvSpPr>
          <p:cNvPr id="87" name="Shape 87"/>
          <p:cNvSpPr txBox="1">
            <a:spLocks noGrp="1"/>
          </p:cNvSpPr>
          <p:nvPr>
            <p:ph type="dt" idx="10"/>
          </p:nvPr>
        </p:nvSpPr>
        <p:spPr>
          <a:xfrm>
            <a:off x="5403849" y="4531021"/>
            <a:ext cx="683954" cy="273843"/>
          </a:xfrm>
          <a:prstGeom prst="rect">
            <a:avLst/>
          </a:prstGeom>
          <a:noFill/>
          <a:ln>
            <a:noFill/>
          </a:ln>
        </p:spPr>
        <p:txBody>
          <a:bodyPr lIns="68575" tIns="68575" rIns="68575" bIns="68575" anchor="ctr" anchorCtr="0"/>
          <a:lstStyle>
            <a:lvl1pPr marL="0" marR="0" lvl="0" indent="0" algn="r" rtl="0">
              <a:spcBef>
                <a:spcPts val="0"/>
              </a:spcBef>
              <a:defRPr sz="700" b="0" i="0" u="none" strike="noStrike" cap="none">
                <a:solidFill>
                  <a:srgbClr val="888888"/>
                </a:solidFill>
                <a:latin typeface="Trebuchet MS"/>
                <a:ea typeface="Trebuchet MS"/>
                <a:cs typeface="Trebuchet MS"/>
                <a:sym typeface="Trebuchet MS"/>
              </a:defRPr>
            </a:lvl1pPr>
            <a:lvl2pPr marL="342900" marR="0" lvl="1" indent="0" algn="l" rtl="0">
              <a:spcBef>
                <a:spcPts val="0"/>
              </a:spcBef>
              <a:defRPr sz="1400" b="0" i="0" u="none" strike="noStrike" cap="none">
                <a:solidFill>
                  <a:schemeClr val="dk1"/>
                </a:solidFill>
                <a:latin typeface="Trebuchet MS"/>
                <a:ea typeface="Trebuchet MS"/>
                <a:cs typeface="Trebuchet MS"/>
                <a:sym typeface="Trebuchet MS"/>
              </a:defRPr>
            </a:lvl2pPr>
            <a:lvl3pPr marL="685800" marR="0" lvl="2" indent="0" algn="l" rtl="0">
              <a:spcBef>
                <a:spcPts val="0"/>
              </a:spcBef>
              <a:defRPr sz="1400" b="0" i="0" u="none" strike="noStrike" cap="none">
                <a:solidFill>
                  <a:schemeClr val="dk1"/>
                </a:solidFill>
                <a:latin typeface="Trebuchet MS"/>
                <a:ea typeface="Trebuchet MS"/>
                <a:cs typeface="Trebuchet MS"/>
                <a:sym typeface="Trebuchet MS"/>
              </a:defRPr>
            </a:lvl3pPr>
            <a:lvl4pPr marL="1028700" marR="0" lvl="3" indent="0" algn="l" rtl="0">
              <a:spcBef>
                <a:spcPts val="0"/>
              </a:spcBef>
              <a:defRPr sz="1400" b="0" i="0" u="none" strike="noStrike" cap="none">
                <a:solidFill>
                  <a:schemeClr val="dk1"/>
                </a:solidFill>
                <a:latin typeface="Trebuchet MS"/>
                <a:ea typeface="Trebuchet MS"/>
                <a:cs typeface="Trebuchet MS"/>
                <a:sym typeface="Trebuchet MS"/>
              </a:defRPr>
            </a:lvl4pPr>
            <a:lvl5pPr marL="1371600" marR="0" lvl="4" indent="0" algn="l" rtl="0">
              <a:spcBef>
                <a:spcPts val="0"/>
              </a:spcBef>
              <a:defRPr sz="1400" b="0" i="0" u="none" strike="noStrike" cap="none">
                <a:solidFill>
                  <a:schemeClr val="dk1"/>
                </a:solidFill>
                <a:latin typeface="Trebuchet MS"/>
                <a:ea typeface="Trebuchet MS"/>
                <a:cs typeface="Trebuchet MS"/>
                <a:sym typeface="Trebuchet MS"/>
              </a:defRPr>
            </a:lvl5pPr>
            <a:lvl6pPr marL="1714500" marR="0" lvl="5" indent="0" algn="l" rtl="0">
              <a:spcBef>
                <a:spcPts val="0"/>
              </a:spcBef>
              <a:defRPr sz="1400" b="0" i="0" u="none" strike="noStrike" cap="none">
                <a:solidFill>
                  <a:schemeClr val="dk1"/>
                </a:solidFill>
                <a:latin typeface="Trebuchet MS"/>
                <a:ea typeface="Trebuchet MS"/>
                <a:cs typeface="Trebuchet MS"/>
                <a:sym typeface="Trebuchet MS"/>
              </a:defRPr>
            </a:lvl6pPr>
            <a:lvl7pPr marL="2057400" marR="0" lvl="6" indent="0" algn="l" rtl="0">
              <a:spcBef>
                <a:spcPts val="0"/>
              </a:spcBef>
              <a:defRPr sz="1400" b="0" i="0" u="none" strike="noStrike" cap="none">
                <a:solidFill>
                  <a:schemeClr val="dk1"/>
                </a:solidFill>
                <a:latin typeface="Trebuchet MS"/>
                <a:ea typeface="Trebuchet MS"/>
                <a:cs typeface="Trebuchet MS"/>
                <a:sym typeface="Trebuchet MS"/>
              </a:defRPr>
            </a:lvl7pPr>
            <a:lvl8pPr marL="2400300" marR="0" lvl="7" indent="0" algn="l" rtl="0">
              <a:spcBef>
                <a:spcPts val="0"/>
              </a:spcBef>
              <a:defRPr sz="1400" b="0" i="0" u="none" strike="noStrike" cap="none">
                <a:solidFill>
                  <a:schemeClr val="dk1"/>
                </a:solidFill>
                <a:latin typeface="Trebuchet MS"/>
                <a:ea typeface="Trebuchet MS"/>
                <a:cs typeface="Trebuchet MS"/>
                <a:sym typeface="Trebuchet MS"/>
              </a:defRPr>
            </a:lvl8pPr>
            <a:lvl9pPr marL="2743200" marR="0" lvl="8" indent="0" algn="l" rtl="0">
              <a:spcBef>
                <a:spcPts val="0"/>
              </a:spcBef>
              <a:defRPr sz="1400" b="0" i="0" u="none" strike="noStrike" cap="none">
                <a:solidFill>
                  <a:schemeClr val="dk1"/>
                </a:solidFill>
                <a:latin typeface="Trebuchet MS"/>
                <a:ea typeface="Trebuchet MS"/>
                <a:cs typeface="Trebuchet MS"/>
                <a:sym typeface="Trebuchet MS"/>
              </a:defRPr>
            </a:lvl9pPr>
          </a:lstStyle>
          <a:p>
            <a:endParaRPr/>
          </a:p>
        </p:txBody>
      </p:sp>
      <p:sp>
        <p:nvSpPr>
          <p:cNvPr id="88" name="Shape 88"/>
          <p:cNvSpPr txBox="1">
            <a:spLocks noGrp="1"/>
          </p:cNvSpPr>
          <p:nvPr>
            <p:ph type="ftr" idx="11"/>
          </p:nvPr>
        </p:nvSpPr>
        <p:spPr>
          <a:xfrm>
            <a:off x="508000" y="4531021"/>
            <a:ext cx="4723209" cy="273843"/>
          </a:xfrm>
          <a:prstGeom prst="rect">
            <a:avLst/>
          </a:prstGeom>
          <a:noFill/>
          <a:ln>
            <a:noFill/>
          </a:ln>
        </p:spPr>
        <p:txBody>
          <a:bodyPr lIns="68575" tIns="68575" rIns="68575" bIns="68575" anchor="ctr" anchorCtr="0"/>
          <a:lstStyle>
            <a:lvl1pPr marL="0" marR="0" lvl="0" indent="0" algn="l" rtl="0">
              <a:spcBef>
                <a:spcPts val="0"/>
              </a:spcBef>
              <a:defRPr sz="700" b="0" i="0" u="none" strike="noStrike" cap="none">
                <a:solidFill>
                  <a:srgbClr val="888888"/>
                </a:solidFill>
                <a:latin typeface="Trebuchet MS"/>
                <a:ea typeface="Trebuchet MS"/>
                <a:cs typeface="Trebuchet MS"/>
                <a:sym typeface="Trebuchet MS"/>
              </a:defRPr>
            </a:lvl1pPr>
            <a:lvl2pPr marL="342900" marR="0" lvl="1" indent="0" algn="l" rtl="0">
              <a:spcBef>
                <a:spcPts val="0"/>
              </a:spcBef>
              <a:defRPr sz="1400" b="0" i="0" u="none" strike="noStrike" cap="none">
                <a:solidFill>
                  <a:schemeClr val="dk1"/>
                </a:solidFill>
                <a:latin typeface="Trebuchet MS"/>
                <a:ea typeface="Trebuchet MS"/>
                <a:cs typeface="Trebuchet MS"/>
                <a:sym typeface="Trebuchet MS"/>
              </a:defRPr>
            </a:lvl2pPr>
            <a:lvl3pPr marL="685800" marR="0" lvl="2" indent="0" algn="l" rtl="0">
              <a:spcBef>
                <a:spcPts val="0"/>
              </a:spcBef>
              <a:defRPr sz="1400" b="0" i="0" u="none" strike="noStrike" cap="none">
                <a:solidFill>
                  <a:schemeClr val="dk1"/>
                </a:solidFill>
                <a:latin typeface="Trebuchet MS"/>
                <a:ea typeface="Trebuchet MS"/>
                <a:cs typeface="Trebuchet MS"/>
                <a:sym typeface="Trebuchet MS"/>
              </a:defRPr>
            </a:lvl3pPr>
            <a:lvl4pPr marL="1028700" marR="0" lvl="3" indent="0" algn="l" rtl="0">
              <a:spcBef>
                <a:spcPts val="0"/>
              </a:spcBef>
              <a:defRPr sz="1400" b="0" i="0" u="none" strike="noStrike" cap="none">
                <a:solidFill>
                  <a:schemeClr val="dk1"/>
                </a:solidFill>
                <a:latin typeface="Trebuchet MS"/>
                <a:ea typeface="Trebuchet MS"/>
                <a:cs typeface="Trebuchet MS"/>
                <a:sym typeface="Trebuchet MS"/>
              </a:defRPr>
            </a:lvl4pPr>
            <a:lvl5pPr marL="1371600" marR="0" lvl="4" indent="0" algn="l" rtl="0">
              <a:spcBef>
                <a:spcPts val="0"/>
              </a:spcBef>
              <a:defRPr sz="1400" b="0" i="0" u="none" strike="noStrike" cap="none">
                <a:solidFill>
                  <a:schemeClr val="dk1"/>
                </a:solidFill>
                <a:latin typeface="Trebuchet MS"/>
                <a:ea typeface="Trebuchet MS"/>
                <a:cs typeface="Trebuchet MS"/>
                <a:sym typeface="Trebuchet MS"/>
              </a:defRPr>
            </a:lvl5pPr>
            <a:lvl6pPr marL="1714500" marR="0" lvl="5" indent="0" algn="l" rtl="0">
              <a:spcBef>
                <a:spcPts val="0"/>
              </a:spcBef>
              <a:defRPr sz="1400" b="0" i="0" u="none" strike="noStrike" cap="none">
                <a:solidFill>
                  <a:schemeClr val="dk1"/>
                </a:solidFill>
                <a:latin typeface="Trebuchet MS"/>
                <a:ea typeface="Trebuchet MS"/>
                <a:cs typeface="Trebuchet MS"/>
                <a:sym typeface="Trebuchet MS"/>
              </a:defRPr>
            </a:lvl6pPr>
            <a:lvl7pPr marL="2057400" marR="0" lvl="6" indent="0" algn="l" rtl="0">
              <a:spcBef>
                <a:spcPts val="0"/>
              </a:spcBef>
              <a:defRPr sz="1400" b="0" i="0" u="none" strike="noStrike" cap="none">
                <a:solidFill>
                  <a:schemeClr val="dk1"/>
                </a:solidFill>
                <a:latin typeface="Trebuchet MS"/>
                <a:ea typeface="Trebuchet MS"/>
                <a:cs typeface="Trebuchet MS"/>
                <a:sym typeface="Trebuchet MS"/>
              </a:defRPr>
            </a:lvl7pPr>
            <a:lvl8pPr marL="2400300" marR="0" lvl="7" indent="0" algn="l" rtl="0">
              <a:spcBef>
                <a:spcPts val="0"/>
              </a:spcBef>
              <a:defRPr sz="1400" b="0" i="0" u="none" strike="noStrike" cap="none">
                <a:solidFill>
                  <a:schemeClr val="dk1"/>
                </a:solidFill>
                <a:latin typeface="Trebuchet MS"/>
                <a:ea typeface="Trebuchet MS"/>
                <a:cs typeface="Trebuchet MS"/>
                <a:sym typeface="Trebuchet MS"/>
              </a:defRPr>
            </a:lvl8pPr>
            <a:lvl9pPr marL="2743200" marR="0" lvl="8" indent="0" algn="l" rtl="0">
              <a:spcBef>
                <a:spcPts val="0"/>
              </a:spcBef>
              <a:defRPr sz="1400" b="0" i="0" u="none" strike="noStrike" cap="none">
                <a:solidFill>
                  <a:schemeClr val="dk1"/>
                </a:solidFill>
                <a:latin typeface="Trebuchet MS"/>
                <a:ea typeface="Trebuchet MS"/>
                <a:cs typeface="Trebuchet MS"/>
                <a:sym typeface="Trebuchet MS"/>
              </a:defRPr>
            </a:lvl9pPr>
          </a:lstStyle>
          <a:p>
            <a:endParaRPr/>
          </a:p>
        </p:txBody>
      </p:sp>
      <p:sp>
        <p:nvSpPr>
          <p:cNvPr id="89" name="Shape 89"/>
          <p:cNvSpPr txBox="1">
            <a:spLocks noGrp="1"/>
          </p:cNvSpPr>
          <p:nvPr>
            <p:ph type="sldNum" idx="12"/>
          </p:nvPr>
        </p:nvSpPr>
        <p:spPr>
          <a:xfrm>
            <a:off x="6442997" y="4531021"/>
            <a:ext cx="512504" cy="273843"/>
          </a:xfrm>
          <a:prstGeom prst="rect">
            <a:avLst/>
          </a:prstGeom>
          <a:noFill/>
          <a:ln>
            <a:noFill/>
          </a:ln>
        </p:spPr>
        <p:txBody>
          <a:bodyPr lIns="68575" tIns="34275" rIns="68575" bIns="34275" anchor="ctr" anchorCtr="0">
            <a:noAutofit/>
          </a:bodyPr>
          <a:lstStyle/>
          <a:p>
            <a:pPr marL="0" marR="0" lvl="0" indent="0" algn="r" rtl="0">
              <a:spcBef>
                <a:spcPts val="0"/>
              </a:spcBef>
              <a:buSzPct val="25000"/>
              <a:buNone/>
            </a:pPr>
            <a:fld id="{00000000-1234-1234-1234-123412341234}" type="slidenum">
              <a:rPr lang="en" sz="700" b="0" i="0" u="none" strike="noStrike" cap="none">
                <a:solidFill>
                  <a:schemeClr val="accent1"/>
                </a:solidFill>
                <a:latin typeface="Trebuchet MS"/>
                <a:ea typeface="Trebuchet MS"/>
                <a:cs typeface="Trebuchet MS"/>
                <a:sym typeface="Trebuchet MS"/>
              </a:rPr>
              <a:t>‹#›</a:t>
            </a:fld>
            <a:endParaRPr lang="en" sz="700" b="0" i="0" u="none" strike="noStrike" cap="none">
              <a:solidFill>
                <a:schemeClr val="accent1"/>
              </a:solidFill>
              <a:latin typeface="Trebuchet MS"/>
              <a:ea typeface="Trebuchet MS"/>
              <a:cs typeface="Trebuchet MS"/>
              <a:sym typeface="Trebuchet MS"/>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section">
    <p:spTree>
      <p:nvGrpSpPr>
        <p:cNvPr id="1" name="Shape 90"/>
        <p:cNvGrpSpPr/>
        <p:nvPr/>
      </p:nvGrpSpPr>
      <p:grpSpPr>
        <a:xfrm>
          <a:off x="0" y="0"/>
          <a:ext cx="0" cy="0"/>
          <a:chOff x="0" y="0"/>
          <a:chExt cx="0" cy="0"/>
        </a:xfrm>
      </p:grpSpPr>
      <p:sp>
        <p:nvSpPr>
          <p:cNvPr id="91" name="Shape 91"/>
          <p:cNvSpPr txBox="1">
            <a:spLocks noGrp="1"/>
          </p:cNvSpPr>
          <p:nvPr>
            <p:ph type="body" idx="1"/>
          </p:nvPr>
        </p:nvSpPr>
        <p:spPr>
          <a:xfrm>
            <a:off x="3231005" y="1108384"/>
            <a:ext cx="5664900" cy="3577915"/>
          </a:xfrm>
          <a:prstGeom prst="rect">
            <a:avLst/>
          </a:prstGeom>
          <a:noFill/>
          <a:ln>
            <a:noFill/>
          </a:ln>
        </p:spPr>
        <p:txBody>
          <a:bodyPr lIns="68575" tIns="68575" rIns="68575" bIns="68575" anchor="t" anchorCtr="0"/>
          <a:lstStyle>
            <a:lvl1pPr marL="0" lvl="0" indent="152400" rtl="0">
              <a:lnSpc>
                <a:spcPct val="120000"/>
              </a:lnSpc>
              <a:spcBef>
                <a:spcPts val="300"/>
              </a:spcBef>
              <a:buClr>
                <a:srgbClr val="828282"/>
              </a:buClr>
              <a:buFont typeface="Arial"/>
              <a:buChar char="•"/>
              <a:defRPr sz="1100">
                <a:solidFill>
                  <a:srgbClr val="B0B0B0"/>
                </a:solidFill>
                <a:latin typeface="Arial"/>
                <a:ea typeface="Arial"/>
                <a:cs typeface="Arial"/>
                <a:sym typeface="Arial"/>
              </a:defRPr>
            </a:lvl1pPr>
            <a:lvl2pPr lvl="1" rtl="0">
              <a:spcBef>
                <a:spcPts val="0"/>
              </a:spcBef>
              <a:defRPr sz="1200">
                <a:solidFill>
                  <a:srgbClr val="3F3F3F"/>
                </a:solidFill>
                <a:latin typeface="Trebuchet MS"/>
                <a:ea typeface="Trebuchet MS"/>
                <a:cs typeface="Trebuchet MS"/>
                <a:sym typeface="Trebuchet MS"/>
              </a:defRPr>
            </a:lvl2pPr>
            <a:lvl3pPr lvl="2" rtl="0">
              <a:spcBef>
                <a:spcPts val="0"/>
              </a:spcBef>
              <a:defRPr sz="1100">
                <a:solidFill>
                  <a:srgbClr val="3F3F3F"/>
                </a:solidFill>
                <a:latin typeface="Trebuchet MS"/>
                <a:ea typeface="Trebuchet MS"/>
                <a:cs typeface="Trebuchet MS"/>
                <a:sym typeface="Trebuchet MS"/>
              </a:defRPr>
            </a:lvl3pPr>
            <a:lvl4pPr lvl="3" rtl="0">
              <a:spcBef>
                <a:spcPts val="0"/>
              </a:spcBef>
              <a:defRPr sz="900">
                <a:solidFill>
                  <a:srgbClr val="3F3F3F"/>
                </a:solidFill>
                <a:latin typeface="Trebuchet MS"/>
                <a:ea typeface="Trebuchet MS"/>
                <a:cs typeface="Trebuchet MS"/>
                <a:sym typeface="Trebuchet MS"/>
              </a:defRPr>
            </a:lvl4pPr>
            <a:lvl5pPr lvl="4" rtl="0">
              <a:spcBef>
                <a:spcPts val="0"/>
              </a:spcBef>
              <a:defRPr sz="900">
                <a:solidFill>
                  <a:srgbClr val="3F3F3F"/>
                </a:solidFill>
                <a:latin typeface="Trebuchet MS"/>
                <a:ea typeface="Trebuchet MS"/>
                <a:cs typeface="Trebuchet MS"/>
                <a:sym typeface="Trebuchet MS"/>
              </a:defRPr>
            </a:lvl5pPr>
            <a:lvl6pPr lvl="5" rtl="0">
              <a:spcBef>
                <a:spcPts val="0"/>
              </a:spcBef>
              <a:defRPr sz="900">
                <a:solidFill>
                  <a:srgbClr val="3F3F3F"/>
                </a:solidFill>
                <a:latin typeface="Trebuchet MS"/>
                <a:ea typeface="Trebuchet MS"/>
                <a:cs typeface="Trebuchet MS"/>
                <a:sym typeface="Trebuchet MS"/>
              </a:defRPr>
            </a:lvl6pPr>
            <a:lvl7pPr lvl="6" rtl="0">
              <a:spcBef>
                <a:spcPts val="0"/>
              </a:spcBef>
              <a:defRPr sz="900">
                <a:solidFill>
                  <a:srgbClr val="3F3F3F"/>
                </a:solidFill>
                <a:latin typeface="Trebuchet MS"/>
                <a:ea typeface="Trebuchet MS"/>
                <a:cs typeface="Trebuchet MS"/>
                <a:sym typeface="Trebuchet MS"/>
              </a:defRPr>
            </a:lvl7pPr>
            <a:lvl8pPr lvl="7" rtl="0">
              <a:spcBef>
                <a:spcPts val="0"/>
              </a:spcBef>
              <a:defRPr sz="900">
                <a:solidFill>
                  <a:srgbClr val="3F3F3F"/>
                </a:solidFill>
                <a:latin typeface="Trebuchet MS"/>
                <a:ea typeface="Trebuchet MS"/>
                <a:cs typeface="Trebuchet MS"/>
                <a:sym typeface="Trebuchet MS"/>
              </a:defRPr>
            </a:lvl8pPr>
            <a:lvl9pPr lvl="8" rtl="0">
              <a:spcBef>
                <a:spcPts val="0"/>
              </a:spcBef>
              <a:defRPr sz="900">
                <a:solidFill>
                  <a:srgbClr val="3F3F3F"/>
                </a:solidFill>
                <a:latin typeface="Trebuchet MS"/>
                <a:ea typeface="Trebuchet MS"/>
                <a:cs typeface="Trebuchet MS"/>
                <a:sym typeface="Trebuchet MS"/>
              </a:defRPr>
            </a:lvl9pPr>
          </a:lstStyle>
          <a:p>
            <a:endParaRPr/>
          </a:p>
        </p:txBody>
      </p:sp>
      <p:sp>
        <p:nvSpPr>
          <p:cNvPr id="92" name="Shape 92"/>
          <p:cNvSpPr txBox="1">
            <a:spLocks noGrp="1"/>
          </p:cNvSpPr>
          <p:nvPr>
            <p:ph type="title"/>
          </p:nvPr>
        </p:nvSpPr>
        <p:spPr>
          <a:xfrm>
            <a:off x="152400" y="285750"/>
            <a:ext cx="8686800" cy="536971"/>
          </a:xfrm>
          <a:prstGeom prst="rect">
            <a:avLst/>
          </a:prstGeom>
          <a:noFill/>
          <a:ln>
            <a:noFill/>
          </a:ln>
        </p:spPr>
        <p:txBody>
          <a:bodyPr lIns="68575" tIns="68575" rIns="68575" bIns="68575" anchor="b" anchorCtr="0"/>
          <a:lstStyle>
            <a:lvl1pPr lvl="0" rtl="0">
              <a:spcBef>
                <a:spcPts val="0"/>
              </a:spcBef>
              <a:defRPr sz="1800" b="0">
                <a:solidFill>
                  <a:schemeClr val="dk2"/>
                </a:solidFill>
              </a:defRPr>
            </a:lvl1pPr>
            <a:lvl2pPr lvl="1" rtl="0">
              <a:spcBef>
                <a:spcPts val="0"/>
              </a:spcBef>
              <a:defRPr>
                <a:solidFill>
                  <a:schemeClr val="dk2"/>
                </a:solidFill>
              </a:defRPr>
            </a:lvl2pPr>
            <a:lvl3pPr lvl="2" rtl="0">
              <a:spcBef>
                <a:spcPts val="0"/>
              </a:spcBef>
              <a:defRPr>
                <a:solidFill>
                  <a:schemeClr val="dk2"/>
                </a:solidFill>
              </a:defRPr>
            </a:lvl3pPr>
            <a:lvl4pPr lvl="3" rtl="0">
              <a:spcBef>
                <a:spcPts val="0"/>
              </a:spcBef>
              <a:defRPr>
                <a:solidFill>
                  <a:schemeClr val="dk2"/>
                </a:solidFill>
              </a:defRPr>
            </a:lvl4pPr>
            <a:lvl5pPr lvl="4" rtl="0">
              <a:spcBef>
                <a:spcPts val="0"/>
              </a:spcBef>
              <a:defRPr>
                <a:solidFill>
                  <a:schemeClr val="dk2"/>
                </a:solidFill>
              </a:defRPr>
            </a:lvl5pPr>
            <a:lvl6pPr lvl="5" rtl="0">
              <a:spcBef>
                <a:spcPts val="0"/>
              </a:spcBef>
              <a:defRPr>
                <a:solidFill>
                  <a:schemeClr val="dk2"/>
                </a:solidFill>
              </a:defRPr>
            </a:lvl6pPr>
            <a:lvl7pPr lvl="6" rtl="0">
              <a:spcBef>
                <a:spcPts val="0"/>
              </a:spcBef>
              <a:defRPr>
                <a:solidFill>
                  <a:schemeClr val="dk2"/>
                </a:solidFill>
              </a:defRPr>
            </a:lvl7pPr>
            <a:lvl8pPr lvl="7" rtl="0">
              <a:spcBef>
                <a:spcPts val="0"/>
              </a:spcBef>
              <a:defRPr>
                <a:solidFill>
                  <a:schemeClr val="dk2"/>
                </a:solidFill>
              </a:defRPr>
            </a:lvl8pPr>
            <a:lvl9pPr lvl="8" rtl="0">
              <a:spcBef>
                <a:spcPts val="0"/>
              </a:spcBef>
              <a:defRPr>
                <a:solidFill>
                  <a:schemeClr val="dk2"/>
                </a:solidFill>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concept">
    <p:spTree>
      <p:nvGrpSpPr>
        <p:cNvPr id="1" name="Shape 93"/>
        <p:cNvGrpSpPr/>
        <p:nvPr/>
      </p:nvGrpSpPr>
      <p:grpSpPr>
        <a:xfrm>
          <a:off x="0" y="0"/>
          <a:ext cx="0" cy="0"/>
          <a:chOff x="0" y="0"/>
          <a:chExt cx="0" cy="0"/>
        </a:xfrm>
      </p:grpSpPr>
      <p:sp>
        <p:nvSpPr>
          <p:cNvPr id="94" name="Shape 94"/>
          <p:cNvSpPr txBox="1">
            <a:spLocks noGrp="1"/>
          </p:cNvSpPr>
          <p:nvPr>
            <p:ph type="body" idx="1"/>
          </p:nvPr>
        </p:nvSpPr>
        <p:spPr>
          <a:xfrm>
            <a:off x="228601" y="1028700"/>
            <a:ext cx="5714999" cy="3600450"/>
          </a:xfrm>
          <a:prstGeom prst="rect">
            <a:avLst/>
          </a:prstGeom>
          <a:noFill/>
          <a:ln>
            <a:noFill/>
          </a:ln>
        </p:spPr>
        <p:txBody>
          <a:bodyPr lIns="68575" tIns="68575" rIns="68575" bIns="68575" anchor="t" anchorCtr="0"/>
          <a:lstStyle>
            <a:lvl1pPr marL="0" lvl="0" indent="139700" rtl="0">
              <a:lnSpc>
                <a:spcPct val="140000"/>
              </a:lnSpc>
              <a:spcBef>
                <a:spcPts val="300"/>
              </a:spcBef>
              <a:buClr>
                <a:srgbClr val="828282"/>
              </a:buClr>
              <a:buFont typeface="Arial"/>
              <a:buChar char="•"/>
              <a:defRPr sz="800">
                <a:solidFill>
                  <a:srgbClr val="B0B0B0"/>
                </a:solidFill>
                <a:latin typeface="Arial"/>
                <a:ea typeface="Arial"/>
                <a:cs typeface="Arial"/>
                <a:sym typeface="Arial"/>
              </a:defRPr>
            </a:lvl1pPr>
            <a:lvl2pPr lvl="1" rtl="0">
              <a:spcBef>
                <a:spcPts val="0"/>
              </a:spcBef>
              <a:defRPr sz="1200">
                <a:solidFill>
                  <a:srgbClr val="3F3F3F"/>
                </a:solidFill>
                <a:latin typeface="Trebuchet MS"/>
                <a:ea typeface="Trebuchet MS"/>
                <a:cs typeface="Trebuchet MS"/>
                <a:sym typeface="Trebuchet MS"/>
              </a:defRPr>
            </a:lvl2pPr>
            <a:lvl3pPr lvl="2" rtl="0">
              <a:spcBef>
                <a:spcPts val="0"/>
              </a:spcBef>
              <a:defRPr sz="1100">
                <a:solidFill>
                  <a:srgbClr val="3F3F3F"/>
                </a:solidFill>
                <a:latin typeface="Trebuchet MS"/>
                <a:ea typeface="Trebuchet MS"/>
                <a:cs typeface="Trebuchet MS"/>
                <a:sym typeface="Trebuchet MS"/>
              </a:defRPr>
            </a:lvl3pPr>
            <a:lvl4pPr lvl="3" rtl="0">
              <a:spcBef>
                <a:spcPts val="0"/>
              </a:spcBef>
              <a:defRPr sz="900">
                <a:solidFill>
                  <a:srgbClr val="3F3F3F"/>
                </a:solidFill>
                <a:latin typeface="Trebuchet MS"/>
                <a:ea typeface="Trebuchet MS"/>
                <a:cs typeface="Trebuchet MS"/>
                <a:sym typeface="Trebuchet MS"/>
              </a:defRPr>
            </a:lvl4pPr>
            <a:lvl5pPr lvl="4" rtl="0">
              <a:spcBef>
                <a:spcPts val="0"/>
              </a:spcBef>
              <a:defRPr sz="900">
                <a:solidFill>
                  <a:srgbClr val="3F3F3F"/>
                </a:solidFill>
                <a:latin typeface="Trebuchet MS"/>
                <a:ea typeface="Trebuchet MS"/>
                <a:cs typeface="Trebuchet MS"/>
                <a:sym typeface="Trebuchet MS"/>
              </a:defRPr>
            </a:lvl5pPr>
            <a:lvl6pPr lvl="5" rtl="0">
              <a:spcBef>
                <a:spcPts val="0"/>
              </a:spcBef>
              <a:defRPr sz="900">
                <a:solidFill>
                  <a:srgbClr val="3F3F3F"/>
                </a:solidFill>
                <a:latin typeface="Trebuchet MS"/>
                <a:ea typeface="Trebuchet MS"/>
                <a:cs typeface="Trebuchet MS"/>
                <a:sym typeface="Trebuchet MS"/>
              </a:defRPr>
            </a:lvl6pPr>
            <a:lvl7pPr lvl="6" rtl="0">
              <a:spcBef>
                <a:spcPts val="0"/>
              </a:spcBef>
              <a:defRPr sz="900">
                <a:solidFill>
                  <a:srgbClr val="3F3F3F"/>
                </a:solidFill>
                <a:latin typeface="Trebuchet MS"/>
                <a:ea typeface="Trebuchet MS"/>
                <a:cs typeface="Trebuchet MS"/>
                <a:sym typeface="Trebuchet MS"/>
              </a:defRPr>
            </a:lvl7pPr>
            <a:lvl8pPr lvl="7" rtl="0">
              <a:spcBef>
                <a:spcPts val="0"/>
              </a:spcBef>
              <a:defRPr sz="900">
                <a:solidFill>
                  <a:srgbClr val="3F3F3F"/>
                </a:solidFill>
                <a:latin typeface="Trebuchet MS"/>
                <a:ea typeface="Trebuchet MS"/>
                <a:cs typeface="Trebuchet MS"/>
                <a:sym typeface="Trebuchet MS"/>
              </a:defRPr>
            </a:lvl8pPr>
            <a:lvl9pPr lvl="8" rtl="0">
              <a:spcBef>
                <a:spcPts val="0"/>
              </a:spcBef>
              <a:defRPr sz="900">
                <a:solidFill>
                  <a:srgbClr val="3F3F3F"/>
                </a:solidFill>
                <a:latin typeface="Trebuchet MS"/>
                <a:ea typeface="Trebuchet MS"/>
                <a:cs typeface="Trebuchet MS"/>
                <a:sym typeface="Trebuchet MS"/>
              </a:defRPr>
            </a:lvl9pPr>
          </a:lstStyle>
          <a:p>
            <a:endParaRPr/>
          </a:p>
        </p:txBody>
      </p:sp>
      <p:sp>
        <p:nvSpPr>
          <p:cNvPr id="95" name="Shape 95"/>
          <p:cNvSpPr txBox="1">
            <a:spLocks noGrp="1"/>
          </p:cNvSpPr>
          <p:nvPr>
            <p:ph type="title"/>
          </p:nvPr>
        </p:nvSpPr>
        <p:spPr>
          <a:xfrm>
            <a:off x="228600" y="285750"/>
            <a:ext cx="8686800" cy="514349"/>
          </a:xfrm>
          <a:prstGeom prst="rect">
            <a:avLst/>
          </a:prstGeom>
          <a:noFill/>
          <a:ln>
            <a:noFill/>
          </a:ln>
        </p:spPr>
        <p:txBody>
          <a:bodyPr lIns="68575" tIns="68575" rIns="68575" bIns="68575" anchor="b" anchorCtr="0"/>
          <a:lstStyle>
            <a:lvl1pPr lvl="0" rtl="0">
              <a:spcBef>
                <a:spcPts val="0"/>
              </a:spcBef>
              <a:defRPr sz="1800" b="0">
                <a:solidFill>
                  <a:srgbClr val="000000"/>
                </a:solidFill>
              </a:defRPr>
            </a:lvl1pPr>
            <a:lvl2pPr lvl="1" rtl="0">
              <a:spcBef>
                <a:spcPts val="0"/>
              </a:spcBef>
              <a:defRPr>
                <a:solidFill>
                  <a:schemeClr val="dk2"/>
                </a:solidFill>
              </a:defRPr>
            </a:lvl2pPr>
            <a:lvl3pPr lvl="2" rtl="0">
              <a:spcBef>
                <a:spcPts val="0"/>
              </a:spcBef>
              <a:defRPr>
                <a:solidFill>
                  <a:schemeClr val="dk2"/>
                </a:solidFill>
              </a:defRPr>
            </a:lvl3pPr>
            <a:lvl4pPr lvl="3" rtl="0">
              <a:spcBef>
                <a:spcPts val="0"/>
              </a:spcBef>
              <a:defRPr>
                <a:solidFill>
                  <a:schemeClr val="dk2"/>
                </a:solidFill>
              </a:defRPr>
            </a:lvl4pPr>
            <a:lvl5pPr lvl="4" rtl="0">
              <a:spcBef>
                <a:spcPts val="0"/>
              </a:spcBef>
              <a:defRPr>
                <a:solidFill>
                  <a:schemeClr val="dk2"/>
                </a:solidFill>
              </a:defRPr>
            </a:lvl5pPr>
            <a:lvl6pPr lvl="5" rtl="0">
              <a:spcBef>
                <a:spcPts val="0"/>
              </a:spcBef>
              <a:defRPr>
                <a:solidFill>
                  <a:schemeClr val="dk2"/>
                </a:solidFill>
              </a:defRPr>
            </a:lvl6pPr>
            <a:lvl7pPr lvl="6" rtl="0">
              <a:spcBef>
                <a:spcPts val="0"/>
              </a:spcBef>
              <a:defRPr>
                <a:solidFill>
                  <a:schemeClr val="dk2"/>
                </a:solidFill>
              </a:defRPr>
            </a:lvl7pPr>
            <a:lvl8pPr lvl="7" rtl="0">
              <a:spcBef>
                <a:spcPts val="0"/>
              </a:spcBef>
              <a:defRPr>
                <a:solidFill>
                  <a:schemeClr val="dk2"/>
                </a:solidFill>
              </a:defRPr>
            </a:lvl8pPr>
            <a:lvl9pPr lvl="8" rtl="0">
              <a:spcBef>
                <a:spcPts val="0"/>
              </a:spcBef>
              <a:defRPr>
                <a:solidFill>
                  <a:schemeClr val="dk2"/>
                </a:solidFill>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appendix_keyterms">
    <p:spTree>
      <p:nvGrpSpPr>
        <p:cNvPr id="1" name="Shape 96"/>
        <p:cNvGrpSpPr/>
        <p:nvPr/>
      </p:nvGrpSpPr>
      <p:grpSpPr>
        <a:xfrm>
          <a:off x="0" y="0"/>
          <a:ext cx="0" cy="0"/>
          <a:chOff x="0" y="0"/>
          <a:chExt cx="0" cy="0"/>
        </a:xfrm>
      </p:grpSpPr>
      <p:sp>
        <p:nvSpPr>
          <p:cNvPr id="97" name="Shape 97"/>
          <p:cNvSpPr txBox="1">
            <a:spLocks noGrp="1"/>
          </p:cNvSpPr>
          <p:nvPr>
            <p:ph type="title"/>
          </p:nvPr>
        </p:nvSpPr>
        <p:spPr>
          <a:xfrm>
            <a:off x="228600" y="285750"/>
            <a:ext cx="8686800" cy="342899"/>
          </a:xfrm>
          <a:prstGeom prst="rect">
            <a:avLst/>
          </a:prstGeom>
          <a:noFill/>
          <a:ln>
            <a:noFill/>
          </a:ln>
        </p:spPr>
        <p:txBody>
          <a:bodyPr lIns="68575" tIns="68575" rIns="68575" bIns="68575" anchor="b" anchorCtr="0"/>
          <a:lstStyle>
            <a:lvl1pPr lvl="0" algn="l" rtl="0">
              <a:spcBef>
                <a:spcPts val="0"/>
              </a:spcBef>
              <a:defRPr sz="1800" b="0">
                <a:solidFill>
                  <a:schemeClr val="dk2"/>
                </a:solidFill>
              </a:defRPr>
            </a:lvl1pPr>
            <a:lvl2pPr lvl="1" rtl="0">
              <a:spcBef>
                <a:spcPts val="0"/>
              </a:spcBef>
              <a:defRPr>
                <a:solidFill>
                  <a:schemeClr val="dk2"/>
                </a:solidFill>
              </a:defRPr>
            </a:lvl2pPr>
            <a:lvl3pPr lvl="2" rtl="0">
              <a:spcBef>
                <a:spcPts val="0"/>
              </a:spcBef>
              <a:defRPr>
                <a:solidFill>
                  <a:schemeClr val="dk2"/>
                </a:solidFill>
              </a:defRPr>
            </a:lvl3pPr>
            <a:lvl4pPr lvl="3" rtl="0">
              <a:spcBef>
                <a:spcPts val="0"/>
              </a:spcBef>
              <a:defRPr>
                <a:solidFill>
                  <a:schemeClr val="dk2"/>
                </a:solidFill>
              </a:defRPr>
            </a:lvl4pPr>
            <a:lvl5pPr lvl="4" rtl="0">
              <a:spcBef>
                <a:spcPts val="0"/>
              </a:spcBef>
              <a:defRPr>
                <a:solidFill>
                  <a:schemeClr val="dk2"/>
                </a:solidFill>
              </a:defRPr>
            </a:lvl5pPr>
            <a:lvl6pPr lvl="5" rtl="0">
              <a:spcBef>
                <a:spcPts val="0"/>
              </a:spcBef>
              <a:defRPr>
                <a:solidFill>
                  <a:schemeClr val="dk2"/>
                </a:solidFill>
              </a:defRPr>
            </a:lvl6pPr>
            <a:lvl7pPr lvl="6" rtl="0">
              <a:spcBef>
                <a:spcPts val="0"/>
              </a:spcBef>
              <a:defRPr>
                <a:solidFill>
                  <a:schemeClr val="dk2"/>
                </a:solidFill>
              </a:defRPr>
            </a:lvl7pPr>
            <a:lvl8pPr lvl="7" rtl="0">
              <a:spcBef>
                <a:spcPts val="0"/>
              </a:spcBef>
              <a:defRPr>
                <a:solidFill>
                  <a:schemeClr val="dk2"/>
                </a:solidFill>
              </a:defRPr>
            </a:lvl8pPr>
            <a:lvl9pPr lvl="8" rtl="0">
              <a:spcBef>
                <a:spcPts val="0"/>
              </a:spcBef>
              <a:defRPr>
                <a:solidFill>
                  <a:schemeClr val="dk2"/>
                </a:solidFill>
              </a:defRPr>
            </a:lvl9pPr>
          </a:lstStyle>
          <a:p>
            <a:endParaRPr/>
          </a:p>
        </p:txBody>
      </p:sp>
      <p:sp>
        <p:nvSpPr>
          <p:cNvPr id="98" name="Shape 98"/>
          <p:cNvSpPr txBox="1">
            <a:spLocks noGrp="1"/>
          </p:cNvSpPr>
          <p:nvPr>
            <p:ph type="body" idx="1"/>
          </p:nvPr>
        </p:nvSpPr>
        <p:spPr>
          <a:xfrm>
            <a:off x="228600" y="800100"/>
            <a:ext cx="8686800" cy="3886200"/>
          </a:xfrm>
          <a:prstGeom prst="rect">
            <a:avLst/>
          </a:prstGeom>
          <a:noFill/>
          <a:ln>
            <a:noFill/>
          </a:ln>
        </p:spPr>
        <p:txBody>
          <a:bodyPr lIns="68575" tIns="68575" rIns="68575" bIns="68575" anchor="t" anchorCtr="0"/>
          <a:lstStyle>
            <a:lvl1pPr marL="88900" lvl="0" indent="-38100" rtl="0">
              <a:spcBef>
                <a:spcPts val="0"/>
              </a:spcBef>
              <a:buClr>
                <a:srgbClr val="000000"/>
              </a:buClr>
              <a:buFont typeface="Arial"/>
              <a:buChar char="•"/>
              <a:defRPr sz="800">
                <a:solidFill>
                  <a:srgbClr val="000000"/>
                </a:solidFill>
              </a:defRPr>
            </a:lvl1pPr>
            <a:lvl2pPr lvl="1" rtl="0">
              <a:spcBef>
                <a:spcPts val="0"/>
              </a:spcBef>
              <a:defRPr sz="1200">
                <a:solidFill>
                  <a:srgbClr val="3F3F3F"/>
                </a:solidFill>
                <a:latin typeface="Trebuchet MS"/>
                <a:ea typeface="Trebuchet MS"/>
                <a:cs typeface="Trebuchet MS"/>
                <a:sym typeface="Trebuchet MS"/>
              </a:defRPr>
            </a:lvl2pPr>
            <a:lvl3pPr lvl="2" rtl="0">
              <a:spcBef>
                <a:spcPts val="0"/>
              </a:spcBef>
              <a:defRPr sz="1100">
                <a:solidFill>
                  <a:srgbClr val="3F3F3F"/>
                </a:solidFill>
                <a:latin typeface="Trebuchet MS"/>
                <a:ea typeface="Trebuchet MS"/>
                <a:cs typeface="Trebuchet MS"/>
                <a:sym typeface="Trebuchet MS"/>
              </a:defRPr>
            </a:lvl3pPr>
            <a:lvl4pPr lvl="3" rtl="0">
              <a:spcBef>
                <a:spcPts val="0"/>
              </a:spcBef>
              <a:defRPr sz="900">
                <a:solidFill>
                  <a:srgbClr val="3F3F3F"/>
                </a:solidFill>
                <a:latin typeface="Trebuchet MS"/>
                <a:ea typeface="Trebuchet MS"/>
                <a:cs typeface="Trebuchet MS"/>
                <a:sym typeface="Trebuchet MS"/>
              </a:defRPr>
            </a:lvl4pPr>
            <a:lvl5pPr lvl="4" rtl="0">
              <a:spcBef>
                <a:spcPts val="0"/>
              </a:spcBef>
              <a:defRPr sz="900">
                <a:solidFill>
                  <a:srgbClr val="3F3F3F"/>
                </a:solidFill>
                <a:latin typeface="Trebuchet MS"/>
                <a:ea typeface="Trebuchet MS"/>
                <a:cs typeface="Trebuchet MS"/>
                <a:sym typeface="Trebuchet MS"/>
              </a:defRPr>
            </a:lvl5pPr>
            <a:lvl6pPr lvl="5" rtl="0">
              <a:spcBef>
                <a:spcPts val="0"/>
              </a:spcBef>
              <a:defRPr sz="900">
                <a:solidFill>
                  <a:srgbClr val="3F3F3F"/>
                </a:solidFill>
                <a:latin typeface="Trebuchet MS"/>
                <a:ea typeface="Trebuchet MS"/>
                <a:cs typeface="Trebuchet MS"/>
                <a:sym typeface="Trebuchet MS"/>
              </a:defRPr>
            </a:lvl6pPr>
            <a:lvl7pPr lvl="6" rtl="0">
              <a:spcBef>
                <a:spcPts val="0"/>
              </a:spcBef>
              <a:defRPr sz="900">
                <a:solidFill>
                  <a:srgbClr val="3F3F3F"/>
                </a:solidFill>
                <a:latin typeface="Trebuchet MS"/>
                <a:ea typeface="Trebuchet MS"/>
                <a:cs typeface="Trebuchet MS"/>
                <a:sym typeface="Trebuchet MS"/>
              </a:defRPr>
            </a:lvl7pPr>
            <a:lvl8pPr lvl="7" rtl="0">
              <a:spcBef>
                <a:spcPts val="0"/>
              </a:spcBef>
              <a:defRPr sz="900">
                <a:solidFill>
                  <a:srgbClr val="3F3F3F"/>
                </a:solidFill>
                <a:latin typeface="Trebuchet MS"/>
                <a:ea typeface="Trebuchet MS"/>
                <a:cs typeface="Trebuchet MS"/>
                <a:sym typeface="Trebuchet MS"/>
              </a:defRPr>
            </a:lvl8pPr>
            <a:lvl9pPr lvl="8" rtl="0">
              <a:spcBef>
                <a:spcPts val="0"/>
              </a:spcBef>
              <a:defRPr sz="900">
                <a:solidFill>
                  <a:srgbClr val="3F3F3F"/>
                </a:solidFill>
                <a:latin typeface="Trebuchet MS"/>
                <a:ea typeface="Trebuchet MS"/>
                <a:cs typeface="Trebuchet MS"/>
                <a:sym typeface="Trebuchet MS"/>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99"/>
        <p:cNvGrpSpPr/>
        <p:nvPr/>
      </p:nvGrpSpPr>
      <p:grpSpPr>
        <a:xfrm>
          <a:off x="0" y="0"/>
          <a:ext cx="0" cy="0"/>
          <a:chOff x="0" y="0"/>
          <a:chExt cx="0" cy="0"/>
        </a:xfrm>
      </p:grpSpPr>
      <p:sp>
        <p:nvSpPr>
          <p:cNvPr id="100" name="Shape 100"/>
          <p:cNvSpPr txBox="1">
            <a:spLocks noGrp="1"/>
          </p:cNvSpPr>
          <p:nvPr>
            <p:ph type="title"/>
          </p:nvPr>
        </p:nvSpPr>
        <p:spPr>
          <a:xfrm>
            <a:off x="508001" y="2025650"/>
            <a:ext cx="6447501" cy="1369935"/>
          </a:xfrm>
          <a:prstGeom prst="rect">
            <a:avLst/>
          </a:prstGeom>
          <a:noFill/>
          <a:ln>
            <a:noFill/>
          </a:ln>
        </p:spPr>
        <p:txBody>
          <a:bodyPr lIns="68575" tIns="68575" rIns="68575" bIns="68575" anchor="b" anchorCtr="0"/>
          <a:lstStyle>
            <a:lvl1pPr lvl="0" algn="l" rtl="0">
              <a:spcBef>
                <a:spcPts val="0"/>
              </a:spcBef>
              <a:defRPr sz="3000" b="0" cap="none"/>
            </a:lvl1pPr>
            <a:lvl2pPr lvl="1" rtl="0">
              <a:spcBef>
                <a:spcPts val="0"/>
              </a:spcBef>
              <a:defRPr>
                <a:solidFill>
                  <a:schemeClr val="dk2"/>
                </a:solidFill>
              </a:defRPr>
            </a:lvl2pPr>
            <a:lvl3pPr lvl="2" rtl="0">
              <a:spcBef>
                <a:spcPts val="0"/>
              </a:spcBef>
              <a:defRPr>
                <a:solidFill>
                  <a:schemeClr val="dk2"/>
                </a:solidFill>
              </a:defRPr>
            </a:lvl3pPr>
            <a:lvl4pPr lvl="3" rtl="0">
              <a:spcBef>
                <a:spcPts val="0"/>
              </a:spcBef>
              <a:defRPr>
                <a:solidFill>
                  <a:schemeClr val="dk2"/>
                </a:solidFill>
              </a:defRPr>
            </a:lvl4pPr>
            <a:lvl5pPr lvl="4" rtl="0">
              <a:spcBef>
                <a:spcPts val="0"/>
              </a:spcBef>
              <a:defRPr>
                <a:solidFill>
                  <a:schemeClr val="dk2"/>
                </a:solidFill>
              </a:defRPr>
            </a:lvl5pPr>
            <a:lvl6pPr lvl="5" rtl="0">
              <a:spcBef>
                <a:spcPts val="0"/>
              </a:spcBef>
              <a:defRPr>
                <a:solidFill>
                  <a:schemeClr val="dk2"/>
                </a:solidFill>
              </a:defRPr>
            </a:lvl6pPr>
            <a:lvl7pPr lvl="6" rtl="0">
              <a:spcBef>
                <a:spcPts val="0"/>
              </a:spcBef>
              <a:defRPr>
                <a:solidFill>
                  <a:schemeClr val="dk2"/>
                </a:solidFill>
              </a:defRPr>
            </a:lvl7pPr>
            <a:lvl8pPr lvl="7" rtl="0">
              <a:spcBef>
                <a:spcPts val="0"/>
              </a:spcBef>
              <a:defRPr>
                <a:solidFill>
                  <a:schemeClr val="dk2"/>
                </a:solidFill>
              </a:defRPr>
            </a:lvl8pPr>
            <a:lvl9pPr lvl="8" rtl="0">
              <a:spcBef>
                <a:spcPts val="0"/>
              </a:spcBef>
              <a:defRPr>
                <a:solidFill>
                  <a:schemeClr val="dk2"/>
                </a:solidFill>
              </a:defRPr>
            </a:lvl9pPr>
          </a:lstStyle>
          <a:p>
            <a:endParaRPr/>
          </a:p>
        </p:txBody>
      </p:sp>
      <p:sp>
        <p:nvSpPr>
          <p:cNvPr id="101" name="Shape 101"/>
          <p:cNvSpPr txBox="1">
            <a:spLocks noGrp="1"/>
          </p:cNvSpPr>
          <p:nvPr>
            <p:ph type="body" idx="1"/>
          </p:nvPr>
        </p:nvSpPr>
        <p:spPr>
          <a:xfrm>
            <a:off x="508001" y="3395585"/>
            <a:ext cx="6447501" cy="645299"/>
          </a:xfrm>
          <a:prstGeom prst="rect">
            <a:avLst/>
          </a:prstGeom>
          <a:noFill/>
          <a:ln>
            <a:noFill/>
          </a:ln>
        </p:spPr>
        <p:txBody>
          <a:bodyPr lIns="68575" tIns="68575" rIns="68575" bIns="68575" anchor="t" anchorCtr="0"/>
          <a:lstStyle>
            <a:lvl1pPr marL="0" lvl="0" indent="0" algn="l" rtl="0">
              <a:spcBef>
                <a:spcPts val="0"/>
              </a:spcBef>
              <a:buClr>
                <a:srgbClr val="7F7F7F"/>
              </a:buClr>
              <a:buFont typeface="Trebuchet MS"/>
              <a:buNone/>
              <a:defRPr sz="1500">
                <a:solidFill>
                  <a:srgbClr val="7F7F7F"/>
                </a:solidFill>
              </a:defRPr>
            </a:lvl1pPr>
            <a:lvl2pPr marL="342900" lvl="1" indent="0" rtl="0">
              <a:spcBef>
                <a:spcPts val="0"/>
              </a:spcBef>
              <a:buClr>
                <a:srgbClr val="888888"/>
              </a:buClr>
              <a:buFont typeface="Trebuchet MS"/>
              <a:buNone/>
              <a:defRPr sz="1400">
                <a:solidFill>
                  <a:srgbClr val="888888"/>
                </a:solidFill>
              </a:defRPr>
            </a:lvl2pPr>
            <a:lvl3pPr marL="685800" lvl="2" indent="0" rtl="0">
              <a:spcBef>
                <a:spcPts val="0"/>
              </a:spcBef>
              <a:buClr>
                <a:srgbClr val="888888"/>
              </a:buClr>
              <a:buFont typeface="Trebuchet MS"/>
              <a:buNone/>
              <a:defRPr sz="1200">
                <a:solidFill>
                  <a:srgbClr val="888888"/>
                </a:solidFill>
              </a:defRPr>
            </a:lvl3pPr>
            <a:lvl4pPr marL="1028700" lvl="3" indent="0" rtl="0">
              <a:spcBef>
                <a:spcPts val="0"/>
              </a:spcBef>
              <a:buClr>
                <a:srgbClr val="888888"/>
              </a:buClr>
              <a:buFont typeface="Trebuchet MS"/>
              <a:buNone/>
              <a:defRPr sz="1100">
                <a:solidFill>
                  <a:srgbClr val="888888"/>
                </a:solidFill>
              </a:defRPr>
            </a:lvl4pPr>
            <a:lvl5pPr marL="1371600" lvl="4" indent="0" rtl="0">
              <a:spcBef>
                <a:spcPts val="0"/>
              </a:spcBef>
              <a:buClr>
                <a:srgbClr val="888888"/>
              </a:buClr>
              <a:buFont typeface="Trebuchet MS"/>
              <a:buNone/>
              <a:defRPr sz="1100">
                <a:solidFill>
                  <a:srgbClr val="888888"/>
                </a:solidFill>
              </a:defRPr>
            </a:lvl5pPr>
            <a:lvl6pPr marL="1714500" lvl="5" indent="0" rtl="0">
              <a:spcBef>
                <a:spcPts val="0"/>
              </a:spcBef>
              <a:buClr>
                <a:srgbClr val="888888"/>
              </a:buClr>
              <a:buFont typeface="Trebuchet MS"/>
              <a:buNone/>
              <a:defRPr sz="1100">
                <a:solidFill>
                  <a:srgbClr val="888888"/>
                </a:solidFill>
              </a:defRPr>
            </a:lvl6pPr>
            <a:lvl7pPr marL="2057400" lvl="6" indent="0" rtl="0">
              <a:spcBef>
                <a:spcPts val="0"/>
              </a:spcBef>
              <a:buClr>
                <a:srgbClr val="888888"/>
              </a:buClr>
              <a:buFont typeface="Trebuchet MS"/>
              <a:buNone/>
              <a:defRPr sz="1100">
                <a:solidFill>
                  <a:srgbClr val="888888"/>
                </a:solidFill>
              </a:defRPr>
            </a:lvl7pPr>
            <a:lvl8pPr marL="2400300" lvl="7" indent="0" rtl="0">
              <a:spcBef>
                <a:spcPts val="0"/>
              </a:spcBef>
              <a:buClr>
                <a:srgbClr val="888888"/>
              </a:buClr>
              <a:buFont typeface="Trebuchet MS"/>
              <a:buNone/>
              <a:defRPr sz="1100">
                <a:solidFill>
                  <a:srgbClr val="888888"/>
                </a:solidFill>
              </a:defRPr>
            </a:lvl8pPr>
            <a:lvl9pPr marL="2743200" lvl="8" indent="0" rtl="0">
              <a:spcBef>
                <a:spcPts val="0"/>
              </a:spcBef>
              <a:buClr>
                <a:srgbClr val="888888"/>
              </a:buClr>
              <a:buFont typeface="Trebuchet MS"/>
              <a:buNone/>
              <a:defRPr sz="1100">
                <a:solidFill>
                  <a:srgbClr val="888888"/>
                </a:solidFill>
              </a:defRPr>
            </a:lvl9pPr>
          </a:lstStyle>
          <a:p>
            <a:endParaRPr/>
          </a:p>
        </p:txBody>
      </p:sp>
      <p:sp>
        <p:nvSpPr>
          <p:cNvPr id="102" name="Shape 102"/>
          <p:cNvSpPr txBox="1">
            <a:spLocks noGrp="1"/>
          </p:cNvSpPr>
          <p:nvPr>
            <p:ph type="dt" idx="10"/>
          </p:nvPr>
        </p:nvSpPr>
        <p:spPr>
          <a:xfrm>
            <a:off x="5403849" y="4531021"/>
            <a:ext cx="683954" cy="273843"/>
          </a:xfrm>
          <a:prstGeom prst="rect">
            <a:avLst/>
          </a:prstGeom>
          <a:noFill/>
          <a:ln>
            <a:noFill/>
          </a:ln>
        </p:spPr>
        <p:txBody>
          <a:bodyPr lIns="68575" tIns="68575" rIns="68575" bIns="68575" anchor="ctr" anchorCtr="0"/>
          <a:lstStyle>
            <a:lvl1pPr marL="0" marR="0" lvl="0" indent="0" algn="r" rtl="0">
              <a:spcBef>
                <a:spcPts val="0"/>
              </a:spcBef>
              <a:defRPr sz="700" b="0" i="0" u="none" strike="noStrike" cap="none">
                <a:solidFill>
                  <a:srgbClr val="888888"/>
                </a:solidFill>
                <a:latin typeface="Trebuchet MS"/>
                <a:ea typeface="Trebuchet MS"/>
                <a:cs typeface="Trebuchet MS"/>
                <a:sym typeface="Trebuchet MS"/>
              </a:defRPr>
            </a:lvl1pPr>
            <a:lvl2pPr marL="342900" marR="0" lvl="1" indent="0" algn="l" rtl="0">
              <a:spcBef>
                <a:spcPts val="0"/>
              </a:spcBef>
              <a:defRPr sz="1400" b="0" i="0" u="none" strike="noStrike" cap="none">
                <a:solidFill>
                  <a:schemeClr val="dk1"/>
                </a:solidFill>
                <a:latin typeface="Trebuchet MS"/>
                <a:ea typeface="Trebuchet MS"/>
                <a:cs typeface="Trebuchet MS"/>
                <a:sym typeface="Trebuchet MS"/>
              </a:defRPr>
            </a:lvl2pPr>
            <a:lvl3pPr marL="685800" marR="0" lvl="2" indent="0" algn="l" rtl="0">
              <a:spcBef>
                <a:spcPts val="0"/>
              </a:spcBef>
              <a:defRPr sz="1400" b="0" i="0" u="none" strike="noStrike" cap="none">
                <a:solidFill>
                  <a:schemeClr val="dk1"/>
                </a:solidFill>
                <a:latin typeface="Trebuchet MS"/>
                <a:ea typeface="Trebuchet MS"/>
                <a:cs typeface="Trebuchet MS"/>
                <a:sym typeface="Trebuchet MS"/>
              </a:defRPr>
            </a:lvl3pPr>
            <a:lvl4pPr marL="1028700" marR="0" lvl="3" indent="0" algn="l" rtl="0">
              <a:spcBef>
                <a:spcPts val="0"/>
              </a:spcBef>
              <a:defRPr sz="1400" b="0" i="0" u="none" strike="noStrike" cap="none">
                <a:solidFill>
                  <a:schemeClr val="dk1"/>
                </a:solidFill>
                <a:latin typeface="Trebuchet MS"/>
                <a:ea typeface="Trebuchet MS"/>
                <a:cs typeface="Trebuchet MS"/>
                <a:sym typeface="Trebuchet MS"/>
              </a:defRPr>
            </a:lvl4pPr>
            <a:lvl5pPr marL="1371600" marR="0" lvl="4" indent="0" algn="l" rtl="0">
              <a:spcBef>
                <a:spcPts val="0"/>
              </a:spcBef>
              <a:defRPr sz="1400" b="0" i="0" u="none" strike="noStrike" cap="none">
                <a:solidFill>
                  <a:schemeClr val="dk1"/>
                </a:solidFill>
                <a:latin typeface="Trebuchet MS"/>
                <a:ea typeface="Trebuchet MS"/>
                <a:cs typeface="Trebuchet MS"/>
                <a:sym typeface="Trebuchet MS"/>
              </a:defRPr>
            </a:lvl5pPr>
            <a:lvl6pPr marL="1714500" marR="0" lvl="5" indent="0" algn="l" rtl="0">
              <a:spcBef>
                <a:spcPts val="0"/>
              </a:spcBef>
              <a:defRPr sz="1400" b="0" i="0" u="none" strike="noStrike" cap="none">
                <a:solidFill>
                  <a:schemeClr val="dk1"/>
                </a:solidFill>
                <a:latin typeface="Trebuchet MS"/>
                <a:ea typeface="Trebuchet MS"/>
                <a:cs typeface="Trebuchet MS"/>
                <a:sym typeface="Trebuchet MS"/>
              </a:defRPr>
            </a:lvl6pPr>
            <a:lvl7pPr marL="2057400" marR="0" lvl="6" indent="0" algn="l" rtl="0">
              <a:spcBef>
                <a:spcPts val="0"/>
              </a:spcBef>
              <a:defRPr sz="1400" b="0" i="0" u="none" strike="noStrike" cap="none">
                <a:solidFill>
                  <a:schemeClr val="dk1"/>
                </a:solidFill>
                <a:latin typeface="Trebuchet MS"/>
                <a:ea typeface="Trebuchet MS"/>
                <a:cs typeface="Trebuchet MS"/>
                <a:sym typeface="Trebuchet MS"/>
              </a:defRPr>
            </a:lvl7pPr>
            <a:lvl8pPr marL="2400300" marR="0" lvl="7" indent="0" algn="l" rtl="0">
              <a:spcBef>
                <a:spcPts val="0"/>
              </a:spcBef>
              <a:defRPr sz="1400" b="0" i="0" u="none" strike="noStrike" cap="none">
                <a:solidFill>
                  <a:schemeClr val="dk1"/>
                </a:solidFill>
                <a:latin typeface="Trebuchet MS"/>
                <a:ea typeface="Trebuchet MS"/>
                <a:cs typeface="Trebuchet MS"/>
                <a:sym typeface="Trebuchet MS"/>
              </a:defRPr>
            </a:lvl8pPr>
            <a:lvl9pPr marL="2743200" marR="0" lvl="8" indent="0" algn="l" rtl="0">
              <a:spcBef>
                <a:spcPts val="0"/>
              </a:spcBef>
              <a:defRPr sz="1400" b="0" i="0" u="none" strike="noStrike" cap="none">
                <a:solidFill>
                  <a:schemeClr val="dk1"/>
                </a:solidFill>
                <a:latin typeface="Trebuchet MS"/>
                <a:ea typeface="Trebuchet MS"/>
                <a:cs typeface="Trebuchet MS"/>
                <a:sym typeface="Trebuchet MS"/>
              </a:defRPr>
            </a:lvl9pPr>
          </a:lstStyle>
          <a:p>
            <a:endParaRPr/>
          </a:p>
        </p:txBody>
      </p:sp>
      <p:sp>
        <p:nvSpPr>
          <p:cNvPr id="103" name="Shape 103"/>
          <p:cNvSpPr txBox="1">
            <a:spLocks noGrp="1"/>
          </p:cNvSpPr>
          <p:nvPr>
            <p:ph type="ftr" idx="11"/>
          </p:nvPr>
        </p:nvSpPr>
        <p:spPr>
          <a:xfrm>
            <a:off x="508000" y="4531021"/>
            <a:ext cx="4723209" cy="273843"/>
          </a:xfrm>
          <a:prstGeom prst="rect">
            <a:avLst/>
          </a:prstGeom>
          <a:noFill/>
          <a:ln>
            <a:noFill/>
          </a:ln>
        </p:spPr>
        <p:txBody>
          <a:bodyPr lIns="68575" tIns="68575" rIns="68575" bIns="68575" anchor="ctr" anchorCtr="0"/>
          <a:lstStyle>
            <a:lvl1pPr marL="0" marR="0" lvl="0" indent="0" algn="l" rtl="0">
              <a:spcBef>
                <a:spcPts val="0"/>
              </a:spcBef>
              <a:defRPr sz="700" b="0" i="0" u="none" strike="noStrike" cap="none">
                <a:solidFill>
                  <a:srgbClr val="888888"/>
                </a:solidFill>
                <a:latin typeface="Trebuchet MS"/>
                <a:ea typeface="Trebuchet MS"/>
                <a:cs typeface="Trebuchet MS"/>
                <a:sym typeface="Trebuchet MS"/>
              </a:defRPr>
            </a:lvl1pPr>
            <a:lvl2pPr marL="342900" marR="0" lvl="1" indent="0" algn="l" rtl="0">
              <a:spcBef>
                <a:spcPts val="0"/>
              </a:spcBef>
              <a:defRPr sz="1400" b="0" i="0" u="none" strike="noStrike" cap="none">
                <a:solidFill>
                  <a:schemeClr val="dk1"/>
                </a:solidFill>
                <a:latin typeface="Trebuchet MS"/>
                <a:ea typeface="Trebuchet MS"/>
                <a:cs typeface="Trebuchet MS"/>
                <a:sym typeface="Trebuchet MS"/>
              </a:defRPr>
            </a:lvl2pPr>
            <a:lvl3pPr marL="685800" marR="0" lvl="2" indent="0" algn="l" rtl="0">
              <a:spcBef>
                <a:spcPts val="0"/>
              </a:spcBef>
              <a:defRPr sz="1400" b="0" i="0" u="none" strike="noStrike" cap="none">
                <a:solidFill>
                  <a:schemeClr val="dk1"/>
                </a:solidFill>
                <a:latin typeface="Trebuchet MS"/>
                <a:ea typeface="Trebuchet MS"/>
                <a:cs typeface="Trebuchet MS"/>
                <a:sym typeface="Trebuchet MS"/>
              </a:defRPr>
            </a:lvl3pPr>
            <a:lvl4pPr marL="1028700" marR="0" lvl="3" indent="0" algn="l" rtl="0">
              <a:spcBef>
                <a:spcPts val="0"/>
              </a:spcBef>
              <a:defRPr sz="1400" b="0" i="0" u="none" strike="noStrike" cap="none">
                <a:solidFill>
                  <a:schemeClr val="dk1"/>
                </a:solidFill>
                <a:latin typeface="Trebuchet MS"/>
                <a:ea typeface="Trebuchet MS"/>
                <a:cs typeface="Trebuchet MS"/>
                <a:sym typeface="Trebuchet MS"/>
              </a:defRPr>
            </a:lvl4pPr>
            <a:lvl5pPr marL="1371600" marR="0" lvl="4" indent="0" algn="l" rtl="0">
              <a:spcBef>
                <a:spcPts val="0"/>
              </a:spcBef>
              <a:defRPr sz="1400" b="0" i="0" u="none" strike="noStrike" cap="none">
                <a:solidFill>
                  <a:schemeClr val="dk1"/>
                </a:solidFill>
                <a:latin typeface="Trebuchet MS"/>
                <a:ea typeface="Trebuchet MS"/>
                <a:cs typeface="Trebuchet MS"/>
                <a:sym typeface="Trebuchet MS"/>
              </a:defRPr>
            </a:lvl5pPr>
            <a:lvl6pPr marL="1714500" marR="0" lvl="5" indent="0" algn="l" rtl="0">
              <a:spcBef>
                <a:spcPts val="0"/>
              </a:spcBef>
              <a:defRPr sz="1400" b="0" i="0" u="none" strike="noStrike" cap="none">
                <a:solidFill>
                  <a:schemeClr val="dk1"/>
                </a:solidFill>
                <a:latin typeface="Trebuchet MS"/>
                <a:ea typeface="Trebuchet MS"/>
                <a:cs typeface="Trebuchet MS"/>
                <a:sym typeface="Trebuchet MS"/>
              </a:defRPr>
            </a:lvl6pPr>
            <a:lvl7pPr marL="2057400" marR="0" lvl="6" indent="0" algn="l" rtl="0">
              <a:spcBef>
                <a:spcPts val="0"/>
              </a:spcBef>
              <a:defRPr sz="1400" b="0" i="0" u="none" strike="noStrike" cap="none">
                <a:solidFill>
                  <a:schemeClr val="dk1"/>
                </a:solidFill>
                <a:latin typeface="Trebuchet MS"/>
                <a:ea typeface="Trebuchet MS"/>
                <a:cs typeface="Trebuchet MS"/>
                <a:sym typeface="Trebuchet MS"/>
              </a:defRPr>
            </a:lvl7pPr>
            <a:lvl8pPr marL="2400300" marR="0" lvl="7" indent="0" algn="l" rtl="0">
              <a:spcBef>
                <a:spcPts val="0"/>
              </a:spcBef>
              <a:defRPr sz="1400" b="0" i="0" u="none" strike="noStrike" cap="none">
                <a:solidFill>
                  <a:schemeClr val="dk1"/>
                </a:solidFill>
                <a:latin typeface="Trebuchet MS"/>
                <a:ea typeface="Trebuchet MS"/>
                <a:cs typeface="Trebuchet MS"/>
                <a:sym typeface="Trebuchet MS"/>
              </a:defRPr>
            </a:lvl8pPr>
            <a:lvl9pPr marL="2743200" marR="0" lvl="8" indent="0" algn="l" rtl="0">
              <a:spcBef>
                <a:spcPts val="0"/>
              </a:spcBef>
              <a:defRPr sz="1400" b="0" i="0" u="none" strike="noStrike" cap="none">
                <a:solidFill>
                  <a:schemeClr val="dk1"/>
                </a:solidFill>
                <a:latin typeface="Trebuchet MS"/>
                <a:ea typeface="Trebuchet MS"/>
                <a:cs typeface="Trebuchet MS"/>
                <a:sym typeface="Trebuchet MS"/>
              </a:defRPr>
            </a:lvl9pPr>
          </a:lstStyle>
          <a:p>
            <a:endParaRPr/>
          </a:p>
        </p:txBody>
      </p:sp>
      <p:sp>
        <p:nvSpPr>
          <p:cNvPr id="104" name="Shape 104"/>
          <p:cNvSpPr txBox="1">
            <a:spLocks noGrp="1"/>
          </p:cNvSpPr>
          <p:nvPr>
            <p:ph type="sldNum" idx="12"/>
          </p:nvPr>
        </p:nvSpPr>
        <p:spPr>
          <a:xfrm>
            <a:off x="6442997" y="4531021"/>
            <a:ext cx="512504" cy="273843"/>
          </a:xfrm>
          <a:prstGeom prst="rect">
            <a:avLst/>
          </a:prstGeom>
          <a:noFill/>
          <a:ln>
            <a:noFill/>
          </a:ln>
        </p:spPr>
        <p:txBody>
          <a:bodyPr lIns="68575" tIns="34275" rIns="68575" bIns="34275" anchor="ctr" anchorCtr="0">
            <a:noAutofit/>
          </a:bodyPr>
          <a:lstStyle/>
          <a:p>
            <a:pPr marL="0" marR="0" lvl="0" indent="0" algn="r" rtl="0">
              <a:spcBef>
                <a:spcPts val="0"/>
              </a:spcBef>
              <a:buSzPct val="25000"/>
              <a:buNone/>
            </a:pPr>
            <a:fld id="{00000000-1234-1234-1234-123412341234}" type="slidenum">
              <a:rPr lang="en" sz="700" b="0" i="0" u="none" strike="noStrike" cap="none">
                <a:solidFill>
                  <a:schemeClr val="accent1"/>
                </a:solidFill>
                <a:latin typeface="Trebuchet MS"/>
                <a:ea typeface="Trebuchet MS"/>
                <a:cs typeface="Trebuchet MS"/>
                <a:sym typeface="Trebuchet MS"/>
              </a:rPr>
              <a:t>‹#›</a:t>
            </a:fld>
            <a:endParaRPr lang="en" sz="700" b="0" i="0" u="none" strike="noStrike" cap="none">
              <a:solidFill>
                <a:schemeClr val="accent1"/>
              </a:solidFill>
              <a:latin typeface="Trebuchet MS"/>
              <a:ea typeface="Trebuchet MS"/>
              <a:cs typeface="Trebuchet MS"/>
              <a:sym typeface="Trebuchet MS"/>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105"/>
        <p:cNvGrpSpPr/>
        <p:nvPr/>
      </p:nvGrpSpPr>
      <p:grpSpPr>
        <a:xfrm>
          <a:off x="0" y="0"/>
          <a:ext cx="0" cy="0"/>
          <a:chOff x="0" y="0"/>
          <a:chExt cx="0" cy="0"/>
        </a:xfrm>
      </p:grpSpPr>
      <p:sp>
        <p:nvSpPr>
          <p:cNvPr id="106" name="Shape 106"/>
          <p:cNvSpPr txBox="1">
            <a:spLocks noGrp="1"/>
          </p:cNvSpPr>
          <p:nvPr>
            <p:ph type="title"/>
          </p:nvPr>
        </p:nvSpPr>
        <p:spPr>
          <a:xfrm>
            <a:off x="508000" y="457200"/>
            <a:ext cx="6447501" cy="990600"/>
          </a:xfrm>
          <a:prstGeom prst="rect">
            <a:avLst/>
          </a:prstGeom>
          <a:noFill/>
          <a:ln>
            <a:noFill/>
          </a:ln>
        </p:spPr>
        <p:txBody>
          <a:bodyPr lIns="68575" tIns="68575" rIns="68575" bIns="68575" anchor="t" anchorCtr="0"/>
          <a:lstStyle>
            <a:lvl1pPr lvl="0" algn="l" rtl="0">
              <a:spcBef>
                <a:spcPts val="0"/>
              </a:spcBef>
              <a:buClr>
                <a:schemeClr val="accent1"/>
              </a:buClr>
              <a:buFont typeface="Trebuchet MS"/>
              <a:buNone/>
              <a:defRPr sz="2700">
                <a:solidFill>
                  <a:schemeClr val="accent1"/>
                </a:solidFill>
                <a:latin typeface="Trebuchet MS"/>
                <a:ea typeface="Trebuchet MS"/>
                <a:cs typeface="Trebuchet MS"/>
                <a:sym typeface="Trebuchet MS"/>
              </a:defRPr>
            </a:lvl1pPr>
            <a:lvl2pPr lvl="1" rtl="0">
              <a:spcBef>
                <a:spcPts val="0"/>
              </a:spcBef>
              <a:defRPr>
                <a:solidFill>
                  <a:schemeClr val="dk2"/>
                </a:solidFill>
              </a:defRPr>
            </a:lvl2pPr>
            <a:lvl3pPr lvl="2" rtl="0">
              <a:spcBef>
                <a:spcPts val="0"/>
              </a:spcBef>
              <a:defRPr>
                <a:solidFill>
                  <a:schemeClr val="dk2"/>
                </a:solidFill>
              </a:defRPr>
            </a:lvl3pPr>
            <a:lvl4pPr lvl="3" rtl="0">
              <a:spcBef>
                <a:spcPts val="0"/>
              </a:spcBef>
              <a:defRPr>
                <a:solidFill>
                  <a:schemeClr val="dk2"/>
                </a:solidFill>
              </a:defRPr>
            </a:lvl4pPr>
            <a:lvl5pPr lvl="4" rtl="0">
              <a:spcBef>
                <a:spcPts val="0"/>
              </a:spcBef>
              <a:defRPr>
                <a:solidFill>
                  <a:schemeClr val="dk2"/>
                </a:solidFill>
              </a:defRPr>
            </a:lvl5pPr>
            <a:lvl6pPr lvl="5" rtl="0">
              <a:spcBef>
                <a:spcPts val="0"/>
              </a:spcBef>
              <a:defRPr>
                <a:solidFill>
                  <a:schemeClr val="dk2"/>
                </a:solidFill>
              </a:defRPr>
            </a:lvl6pPr>
            <a:lvl7pPr lvl="6" rtl="0">
              <a:spcBef>
                <a:spcPts val="0"/>
              </a:spcBef>
              <a:defRPr>
                <a:solidFill>
                  <a:schemeClr val="dk2"/>
                </a:solidFill>
              </a:defRPr>
            </a:lvl7pPr>
            <a:lvl8pPr lvl="7" rtl="0">
              <a:spcBef>
                <a:spcPts val="0"/>
              </a:spcBef>
              <a:defRPr>
                <a:solidFill>
                  <a:schemeClr val="dk2"/>
                </a:solidFill>
              </a:defRPr>
            </a:lvl8pPr>
            <a:lvl9pPr lvl="8" rtl="0">
              <a:spcBef>
                <a:spcPts val="0"/>
              </a:spcBef>
              <a:defRPr>
                <a:solidFill>
                  <a:schemeClr val="dk2"/>
                </a:solidFill>
              </a:defRPr>
            </a:lvl9pPr>
          </a:lstStyle>
          <a:p>
            <a:endParaRPr/>
          </a:p>
        </p:txBody>
      </p:sp>
      <p:sp>
        <p:nvSpPr>
          <p:cNvPr id="107" name="Shape 107"/>
          <p:cNvSpPr txBox="1">
            <a:spLocks noGrp="1"/>
          </p:cNvSpPr>
          <p:nvPr>
            <p:ph type="body" idx="1"/>
          </p:nvPr>
        </p:nvSpPr>
        <p:spPr>
          <a:xfrm>
            <a:off x="508000" y="1620441"/>
            <a:ext cx="3138026" cy="2910579"/>
          </a:xfrm>
          <a:prstGeom prst="rect">
            <a:avLst/>
          </a:prstGeom>
          <a:noFill/>
          <a:ln>
            <a:noFill/>
          </a:ln>
        </p:spPr>
        <p:txBody>
          <a:bodyPr lIns="68575" tIns="68575" rIns="68575" bIns="68575" anchor="t" anchorCtr="0"/>
          <a:lstStyle>
            <a:lvl1pPr marL="254000" lvl="0" indent="-190500" algn="l" rtl="0">
              <a:spcBef>
                <a:spcPts val="800"/>
              </a:spcBef>
              <a:spcAft>
                <a:spcPts val="0"/>
              </a:spcAft>
              <a:buClr>
                <a:schemeClr val="accent1"/>
              </a:buClr>
              <a:buFont typeface="Noto Sans Symbols"/>
              <a:buChar char="●"/>
              <a:defRPr sz="1400">
                <a:solidFill>
                  <a:srgbClr val="3F3F3F"/>
                </a:solidFill>
                <a:latin typeface="Trebuchet MS"/>
                <a:ea typeface="Trebuchet MS"/>
                <a:cs typeface="Trebuchet MS"/>
                <a:sym typeface="Trebuchet MS"/>
              </a:defRPr>
            </a:lvl1pPr>
            <a:lvl2pPr marL="558800" lvl="1" indent="-152400" algn="l" rtl="0">
              <a:spcBef>
                <a:spcPts val="800"/>
              </a:spcBef>
              <a:spcAft>
                <a:spcPts val="0"/>
              </a:spcAft>
              <a:buClr>
                <a:schemeClr val="accent1"/>
              </a:buClr>
              <a:buFont typeface="Noto Sans Symbols"/>
              <a:buChar char="●"/>
              <a:defRPr sz="1200">
                <a:solidFill>
                  <a:srgbClr val="3F3F3F"/>
                </a:solidFill>
                <a:latin typeface="Trebuchet MS"/>
                <a:ea typeface="Trebuchet MS"/>
                <a:cs typeface="Trebuchet MS"/>
                <a:sym typeface="Trebuchet MS"/>
              </a:defRPr>
            </a:lvl2pPr>
            <a:lvl3pPr marL="863600" lvl="2" indent="-127000" algn="l" rtl="0">
              <a:spcBef>
                <a:spcPts val="800"/>
              </a:spcBef>
              <a:spcAft>
                <a:spcPts val="0"/>
              </a:spcAft>
              <a:buClr>
                <a:schemeClr val="accent1"/>
              </a:buClr>
              <a:buFont typeface="Noto Sans Symbols"/>
              <a:buChar char="●"/>
              <a:defRPr sz="1100">
                <a:solidFill>
                  <a:srgbClr val="3F3F3F"/>
                </a:solidFill>
                <a:latin typeface="Trebuchet MS"/>
                <a:ea typeface="Trebuchet MS"/>
                <a:cs typeface="Trebuchet MS"/>
                <a:sym typeface="Trebuchet MS"/>
              </a:defRPr>
            </a:lvl3pPr>
            <a:lvl4pPr marL="1206500" lvl="3" indent="-127000" algn="l" rtl="0">
              <a:spcBef>
                <a:spcPts val="800"/>
              </a:spcBef>
              <a:spcAft>
                <a:spcPts val="0"/>
              </a:spcAft>
              <a:buClr>
                <a:schemeClr val="accent1"/>
              </a:buClr>
              <a:buFont typeface="Noto Sans Symbols"/>
              <a:buChar char="●"/>
              <a:defRPr sz="900">
                <a:solidFill>
                  <a:srgbClr val="3F3F3F"/>
                </a:solidFill>
                <a:latin typeface="Trebuchet MS"/>
                <a:ea typeface="Trebuchet MS"/>
                <a:cs typeface="Trebuchet MS"/>
                <a:sym typeface="Trebuchet MS"/>
              </a:defRPr>
            </a:lvl4pPr>
            <a:lvl5pPr marL="1549400" lvl="4" indent="-127000" algn="l" rtl="0">
              <a:spcBef>
                <a:spcPts val="800"/>
              </a:spcBef>
              <a:spcAft>
                <a:spcPts val="0"/>
              </a:spcAft>
              <a:buClr>
                <a:schemeClr val="accent1"/>
              </a:buClr>
              <a:buFont typeface="Noto Sans Symbols"/>
              <a:buChar char="●"/>
              <a:defRPr sz="900">
                <a:solidFill>
                  <a:srgbClr val="3F3F3F"/>
                </a:solidFill>
                <a:latin typeface="Trebuchet MS"/>
                <a:ea typeface="Trebuchet MS"/>
                <a:cs typeface="Trebuchet MS"/>
                <a:sym typeface="Trebuchet MS"/>
              </a:defRPr>
            </a:lvl5pPr>
            <a:lvl6pPr marL="1892300" lvl="5" indent="-127000" algn="l" rtl="0">
              <a:spcBef>
                <a:spcPts val="800"/>
              </a:spcBef>
              <a:spcAft>
                <a:spcPts val="0"/>
              </a:spcAft>
              <a:buClr>
                <a:schemeClr val="accent1"/>
              </a:buClr>
              <a:buFont typeface="Noto Sans Symbols"/>
              <a:buChar char="●"/>
              <a:defRPr sz="900">
                <a:solidFill>
                  <a:srgbClr val="3F3F3F"/>
                </a:solidFill>
                <a:latin typeface="Trebuchet MS"/>
                <a:ea typeface="Trebuchet MS"/>
                <a:cs typeface="Trebuchet MS"/>
                <a:sym typeface="Trebuchet MS"/>
              </a:defRPr>
            </a:lvl6pPr>
            <a:lvl7pPr marL="2235200" lvl="6" indent="-127000" algn="l" rtl="0">
              <a:spcBef>
                <a:spcPts val="800"/>
              </a:spcBef>
              <a:spcAft>
                <a:spcPts val="0"/>
              </a:spcAft>
              <a:buClr>
                <a:schemeClr val="accent1"/>
              </a:buClr>
              <a:buFont typeface="Noto Sans Symbols"/>
              <a:buChar char="●"/>
              <a:defRPr sz="900">
                <a:solidFill>
                  <a:srgbClr val="3F3F3F"/>
                </a:solidFill>
                <a:latin typeface="Trebuchet MS"/>
                <a:ea typeface="Trebuchet MS"/>
                <a:cs typeface="Trebuchet MS"/>
                <a:sym typeface="Trebuchet MS"/>
              </a:defRPr>
            </a:lvl7pPr>
            <a:lvl8pPr marL="2578100" lvl="7" indent="-127000" algn="l" rtl="0">
              <a:spcBef>
                <a:spcPts val="800"/>
              </a:spcBef>
              <a:spcAft>
                <a:spcPts val="0"/>
              </a:spcAft>
              <a:buClr>
                <a:schemeClr val="accent1"/>
              </a:buClr>
              <a:buFont typeface="Noto Sans Symbols"/>
              <a:buChar char="●"/>
              <a:defRPr sz="900">
                <a:solidFill>
                  <a:srgbClr val="3F3F3F"/>
                </a:solidFill>
                <a:latin typeface="Trebuchet MS"/>
                <a:ea typeface="Trebuchet MS"/>
                <a:cs typeface="Trebuchet MS"/>
                <a:sym typeface="Trebuchet MS"/>
              </a:defRPr>
            </a:lvl8pPr>
            <a:lvl9pPr marL="2921000" lvl="8" indent="-127000" algn="l" rtl="0">
              <a:spcBef>
                <a:spcPts val="800"/>
              </a:spcBef>
              <a:spcAft>
                <a:spcPts val="0"/>
              </a:spcAft>
              <a:buClr>
                <a:schemeClr val="accent1"/>
              </a:buClr>
              <a:buFont typeface="Noto Sans Symbols"/>
              <a:buChar char="●"/>
              <a:defRPr sz="900">
                <a:solidFill>
                  <a:srgbClr val="3F3F3F"/>
                </a:solidFill>
                <a:latin typeface="Trebuchet MS"/>
                <a:ea typeface="Trebuchet MS"/>
                <a:cs typeface="Trebuchet MS"/>
                <a:sym typeface="Trebuchet MS"/>
              </a:defRPr>
            </a:lvl9pPr>
          </a:lstStyle>
          <a:p>
            <a:endParaRPr/>
          </a:p>
        </p:txBody>
      </p:sp>
      <p:sp>
        <p:nvSpPr>
          <p:cNvPr id="108" name="Shape 108"/>
          <p:cNvSpPr txBox="1">
            <a:spLocks noGrp="1"/>
          </p:cNvSpPr>
          <p:nvPr>
            <p:ph type="body" idx="2"/>
          </p:nvPr>
        </p:nvSpPr>
        <p:spPr>
          <a:xfrm>
            <a:off x="3817477" y="1620441"/>
            <a:ext cx="3138025" cy="2910579"/>
          </a:xfrm>
          <a:prstGeom prst="rect">
            <a:avLst/>
          </a:prstGeom>
          <a:noFill/>
          <a:ln>
            <a:noFill/>
          </a:ln>
        </p:spPr>
        <p:txBody>
          <a:bodyPr lIns="68575" tIns="68575" rIns="68575" bIns="68575" anchor="t" anchorCtr="0"/>
          <a:lstStyle>
            <a:lvl1pPr marL="254000" lvl="0" indent="-190500" algn="l" rtl="0">
              <a:spcBef>
                <a:spcPts val="800"/>
              </a:spcBef>
              <a:spcAft>
                <a:spcPts val="0"/>
              </a:spcAft>
              <a:buClr>
                <a:schemeClr val="accent1"/>
              </a:buClr>
              <a:buFont typeface="Noto Sans Symbols"/>
              <a:buChar char="●"/>
              <a:defRPr sz="1400">
                <a:solidFill>
                  <a:srgbClr val="3F3F3F"/>
                </a:solidFill>
                <a:latin typeface="Trebuchet MS"/>
                <a:ea typeface="Trebuchet MS"/>
                <a:cs typeface="Trebuchet MS"/>
                <a:sym typeface="Trebuchet MS"/>
              </a:defRPr>
            </a:lvl1pPr>
            <a:lvl2pPr marL="558800" lvl="1" indent="-152400" algn="l" rtl="0">
              <a:spcBef>
                <a:spcPts val="800"/>
              </a:spcBef>
              <a:spcAft>
                <a:spcPts val="0"/>
              </a:spcAft>
              <a:buClr>
                <a:schemeClr val="accent1"/>
              </a:buClr>
              <a:buFont typeface="Noto Sans Symbols"/>
              <a:buChar char="●"/>
              <a:defRPr sz="1200">
                <a:solidFill>
                  <a:srgbClr val="3F3F3F"/>
                </a:solidFill>
                <a:latin typeface="Trebuchet MS"/>
                <a:ea typeface="Trebuchet MS"/>
                <a:cs typeface="Trebuchet MS"/>
                <a:sym typeface="Trebuchet MS"/>
              </a:defRPr>
            </a:lvl2pPr>
            <a:lvl3pPr marL="863600" lvl="2" indent="-127000" algn="l" rtl="0">
              <a:spcBef>
                <a:spcPts val="800"/>
              </a:spcBef>
              <a:spcAft>
                <a:spcPts val="0"/>
              </a:spcAft>
              <a:buClr>
                <a:schemeClr val="accent1"/>
              </a:buClr>
              <a:buFont typeface="Noto Sans Symbols"/>
              <a:buChar char="●"/>
              <a:defRPr sz="1100">
                <a:solidFill>
                  <a:srgbClr val="3F3F3F"/>
                </a:solidFill>
                <a:latin typeface="Trebuchet MS"/>
                <a:ea typeface="Trebuchet MS"/>
                <a:cs typeface="Trebuchet MS"/>
                <a:sym typeface="Trebuchet MS"/>
              </a:defRPr>
            </a:lvl3pPr>
            <a:lvl4pPr marL="1206500" lvl="3" indent="-127000" algn="l" rtl="0">
              <a:spcBef>
                <a:spcPts val="800"/>
              </a:spcBef>
              <a:spcAft>
                <a:spcPts val="0"/>
              </a:spcAft>
              <a:buClr>
                <a:schemeClr val="accent1"/>
              </a:buClr>
              <a:buFont typeface="Noto Sans Symbols"/>
              <a:buChar char="●"/>
              <a:defRPr sz="900">
                <a:solidFill>
                  <a:srgbClr val="3F3F3F"/>
                </a:solidFill>
                <a:latin typeface="Trebuchet MS"/>
                <a:ea typeface="Trebuchet MS"/>
                <a:cs typeface="Trebuchet MS"/>
                <a:sym typeface="Trebuchet MS"/>
              </a:defRPr>
            </a:lvl4pPr>
            <a:lvl5pPr marL="1549400" lvl="4" indent="-127000" algn="l" rtl="0">
              <a:spcBef>
                <a:spcPts val="800"/>
              </a:spcBef>
              <a:spcAft>
                <a:spcPts val="0"/>
              </a:spcAft>
              <a:buClr>
                <a:schemeClr val="accent1"/>
              </a:buClr>
              <a:buFont typeface="Noto Sans Symbols"/>
              <a:buChar char="●"/>
              <a:defRPr sz="900">
                <a:solidFill>
                  <a:srgbClr val="3F3F3F"/>
                </a:solidFill>
                <a:latin typeface="Trebuchet MS"/>
                <a:ea typeface="Trebuchet MS"/>
                <a:cs typeface="Trebuchet MS"/>
                <a:sym typeface="Trebuchet MS"/>
              </a:defRPr>
            </a:lvl5pPr>
            <a:lvl6pPr marL="1892300" lvl="5" indent="-127000" algn="l" rtl="0">
              <a:spcBef>
                <a:spcPts val="800"/>
              </a:spcBef>
              <a:spcAft>
                <a:spcPts val="0"/>
              </a:spcAft>
              <a:buClr>
                <a:schemeClr val="accent1"/>
              </a:buClr>
              <a:buFont typeface="Noto Sans Symbols"/>
              <a:buChar char="●"/>
              <a:defRPr sz="900">
                <a:solidFill>
                  <a:srgbClr val="3F3F3F"/>
                </a:solidFill>
                <a:latin typeface="Trebuchet MS"/>
                <a:ea typeface="Trebuchet MS"/>
                <a:cs typeface="Trebuchet MS"/>
                <a:sym typeface="Trebuchet MS"/>
              </a:defRPr>
            </a:lvl6pPr>
            <a:lvl7pPr marL="2235200" lvl="6" indent="-127000" algn="l" rtl="0">
              <a:spcBef>
                <a:spcPts val="800"/>
              </a:spcBef>
              <a:spcAft>
                <a:spcPts val="0"/>
              </a:spcAft>
              <a:buClr>
                <a:schemeClr val="accent1"/>
              </a:buClr>
              <a:buFont typeface="Noto Sans Symbols"/>
              <a:buChar char="●"/>
              <a:defRPr sz="900">
                <a:solidFill>
                  <a:srgbClr val="3F3F3F"/>
                </a:solidFill>
                <a:latin typeface="Trebuchet MS"/>
                <a:ea typeface="Trebuchet MS"/>
                <a:cs typeface="Trebuchet MS"/>
                <a:sym typeface="Trebuchet MS"/>
              </a:defRPr>
            </a:lvl7pPr>
            <a:lvl8pPr marL="2578100" lvl="7" indent="-127000" algn="l" rtl="0">
              <a:spcBef>
                <a:spcPts val="800"/>
              </a:spcBef>
              <a:spcAft>
                <a:spcPts val="0"/>
              </a:spcAft>
              <a:buClr>
                <a:schemeClr val="accent1"/>
              </a:buClr>
              <a:buFont typeface="Noto Sans Symbols"/>
              <a:buChar char="●"/>
              <a:defRPr sz="900">
                <a:solidFill>
                  <a:srgbClr val="3F3F3F"/>
                </a:solidFill>
                <a:latin typeface="Trebuchet MS"/>
                <a:ea typeface="Trebuchet MS"/>
                <a:cs typeface="Trebuchet MS"/>
                <a:sym typeface="Trebuchet MS"/>
              </a:defRPr>
            </a:lvl8pPr>
            <a:lvl9pPr marL="2921000" lvl="8" indent="-127000" algn="l" rtl="0">
              <a:spcBef>
                <a:spcPts val="800"/>
              </a:spcBef>
              <a:spcAft>
                <a:spcPts val="0"/>
              </a:spcAft>
              <a:buClr>
                <a:schemeClr val="accent1"/>
              </a:buClr>
              <a:buFont typeface="Noto Sans Symbols"/>
              <a:buChar char="●"/>
              <a:defRPr sz="900">
                <a:solidFill>
                  <a:srgbClr val="3F3F3F"/>
                </a:solidFill>
                <a:latin typeface="Trebuchet MS"/>
                <a:ea typeface="Trebuchet MS"/>
                <a:cs typeface="Trebuchet MS"/>
                <a:sym typeface="Trebuchet MS"/>
              </a:defRPr>
            </a:lvl9pPr>
          </a:lstStyle>
          <a:p>
            <a:endParaRPr/>
          </a:p>
        </p:txBody>
      </p:sp>
      <p:sp>
        <p:nvSpPr>
          <p:cNvPr id="109" name="Shape 109"/>
          <p:cNvSpPr txBox="1">
            <a:spLocks noGrp="1"/>
          </p:cNvSpPr>
          <p:nvPr>
            <p:ph type="dt" idx="10"/>
          </p:nvPr>
        </p:nvSpPr>
        <p:spPr>
          <a:xfrm>
            <a:off x="5403849" y="4531021"/>
            <a:ext cx="683954" cy="273843"/>
          </a:xfrm>
          <a:prstGeom prst="rect">
            <a:avLst/>
          </a:prstGeom>
          <a:noFill/>
          <a:ln>
            <a:noFill/>
          </a:ln>
        </p:spPr>
        <p:txBody>
          <a:bodyPr lIns="68575" tIns="68575" rIns="68575" bIns="68575" anchor="ctr" anchorCtr="0"/>
          <a:lstStyle>
            <a:lvl1pPr marL="0" marR="0" lvl="0" indent="0" algn="r" rtl="0">
              <a:spcBef>
                <a:spcPts val="0"/>
              </a:spcBef>
              <a:defRPr sz="700" b="0" i="0" u="none" strike="noStrike" cap="none">
                <a:solidFill>
                  <a:srgbClr val="888888"/>
                </a:solidFill>
                <a:latin typeface="Trebuchet MS"/>
                <a:ea typeface="Trebuchet MS"/>
                <a:cs typeface="Trebuchet MS"/>
                <a:sym typeface="Trebuchet MS"/>
              </a:defRPr>
            </a:lvl1pPr>
            <a:lvl2pPr marL="342900" marR="0" lvl="1" indent="0" algn="l" rtl="0">
              <a:spcBef>
                <a:spcPts val="0"/>
              </a:spcBef>
              <a:defRPr sz="1400" b="0" i="0" u="none" strike="noStrike" cap="none">
                <a:solidFill>
                  <a:schemeClr val="dk1"/>
                </a:solidFill>
                <a:latin typeface="Trebuchet MS"/>
                <a:ea typeface="Trebuchet MS"/>
                <a:cs typeface="Trebuchet MS"/>
                <a:sym typeface="Trebuchet MS"/>
              </a:defRPr>
            </a:lvl2pPr>
            <a:lvl3pPr marL="685800" marR="0" lvl="2" indent="0" algn="l" rtl="0">
              <a:spcBef>
                <a:spcPts val="0"/>
              </a:spcBef>
              <a:defRPr sz="1400" b="0" i="0" u="none" strike="noStrike" cap="none">
                <a:solidFill>
                  <a:schemeClr val="dk1"/>
                </a:solidFill>
                <a:latin typeface="Trebuchet MS"/>
                <a:ea typeface="Trebuchet MS"/>
                <a:cs typeface="Trebuchet MS"/>
                <a:sym typeface="Trebuchet MS"/>
              </a:defRPr>
            </a:lvl3pPr>
            <a:lvl4pPr marL="1028700" marR="0" lvl="3" indent="0" algn="l" rtl="0">
              <a:spcBef>
                <a:spcPts val="0"/>
              </a:spcBef>
              <a:defRPr sz="1400" b="0" i="0" u="none" strike="noStrike" cap="none">
                <a:solidFill>
                  <a:schemeClr val="dk1"/>
                </a:solidFill>
                <a:latin typeface="Trebuchet MS"/>
                <a:ea typeface="Trebuchet MS"/>
                <a:cs typeface="Trebuchet MS"/>
                <a:sym typeface="Trebuchet MS"/>
              </a:defRPr>
            </a:lvl4pPr>
            <a:lvl5pPr marL="1371600" marR="0" lvl="4" indent="0" algn="l" rtl="0">
              <a:spcBef>
                <a:spcPts val="0"/>
              </a:spcBef>
              <a:defRPr sz="1400" b="0" i="0" u="none" strike="noStrike" cap="none">
                <a:solidFill>
                  <a:schemeClr val="dk1"/>
                </a:solidFill>
                <a:latin typeface="Trebuchet MS"/>
                <a:ea typeface="Trebuchet MS"/>
                <a:cs typeface="Trebuchet MS"/>
                <a:sym typeface="Trebuchet MS"/>
              </a:defRPr>
            </a:lvl5pPr>
            <a:lvl6pPr marL="1714500" marR="0" lvl="5" indent="0" algn="l" rtl="0">
              <a:spcBef>
                <a:spcPts val="0"/>
              </a:spcBef>
              <a:defRPr sz="1400" b="0" i="0" u="none" strike="noStrike" cap="none">
                <a:solidFill>
                  <a:schemeClr val="dk1"/>
                </a:solidFill>
                <a:latin typeface="Trebuchet MS"/>
                <a:ea typeface="Trebuchet MS"/>
                <a:cs typeface="Trebuchet MS"/>
                <a:sym typeface="Trebuchet MS"/>
              </a:defRPr>
            </a:lvl6pPr>
            <a:lvl7pPr marL="2057400" marR="0" lvl="6" indent="0" algn="l" rtl="0">
              <a:spcBef>
                <a:spcPts val="0"/>
              </a:spcBef>
              <a:defRPr sz="1400" b="0" i="0" u="none" strike="noStrike" cap="none">
                <a:solidFill>
                  <a:schemeClr val="dk1"/>
                </a:solidFill>
                <a:latin typeface="Trebuchet MS"/>
                <a:ea typeface="Trebuchet MS"/>
                <a:cs typeface="Trebuchet MS"/>
                <a:sym typeface="Trebuchet MS"/>
              </a:defRPr>
            </a:lvl7pPr>
            <a:lvl8pPr marL="2400300" marR="0" lvl="7" indent="0" algn="l" rtl="0">
              <a:spcBef>
                <a:spcPts val="0"/>
              </a:spcBef>
              <a:defRPr sz="1400" b="0" i="0" u="none" strike="noStrike" cap="none">
                <a:solidFill>
                  <a:schemeClr val="dk1"/>
                </a:solidFill>
                <a:latin typeface="Trebuchet MS"/>
                <a:ea typeface="Trebuchet MS"/>
                <a:cs typeface="Trebuchet MS"/>
                <a:sym typeface="Trebuchet MS"/>
              </a:defRPr>
            </a:lvl8pPr>
            <a:lvl9pPr marL="2743200" marR="0" lvl="8" indent="0" algn="l" rtl="0">
              <a:spcBef>
                <a:spcPts val="0"/>
              </a:spcBef>
              <a:defRPr sz="1400" b="0" i="0" u="none" strike="noStrike" cap="none">
                <a:solidFill>
                  <a:schemeClr val="dk1"/>
                </a:solidFill>
                <a:latin typeface="Trebuchet MS"/>
                <a:ea typeface="Trebuchet MS"/>
                <a:cs typeface="Trebuchet MS"/>
                <a:sym typeface="Trebuchet MS"/>
              </a:defRPr>
            </a:lvl9pPr>
          </a:lstStyle>
          <a:p>
            <a:endParaRPr/>
          </a:p>
        </p:txBody>
      </p:sp>
      <p:sp>
        <p:nvSpPr>
          <p:cNvPr id="110" name="Shape 110"/>
          <p:cNvSpPr txBox="1">
            <a:spLocks noGrp="1"/>
          </p:cNvSpPr>
          <p:nvPr>
            <p:ph type="ftr" idx="11"/>
          </p:nvPr>
        </p:nvSpPr>
        <p:spPr>
          <a:xfrm>
            <a:off x="508000" y="4531021"/>
            <a:ext cx="4723209" cy="273843"/>
          </a:xfrm>
          <a:prstGeom prst="rect">
            <a:avLst/>
          </a:prstGeom>
          <a:noFill/>
          <a:ln>
            <a:noFill/>
          </a:ln>
        </p:spPr>
        <p:txBody>
          <a:bodyPr lIns="68575" tIns="68575" rIns="68575" bIns="68575" anchor="ctr" anchorCtr="0"/>
          <a:lstStyle>
            <a:lvl1pPr marL="0" marR="0" lvl="0" indent="0" algn="l" rtl="0">
              <a:spcBef>
                <a:spcPts val="0"/>
              </a:spcBef>
              <a:defRPr sz="700" b="0" i="0" u="none" strike="noStrike" cap="none">
                <a:solidFill>
                  <a:srgbClr val="888888"/>
                </a:solidFill>
                <a:latin typeface="Trebuchet MS"/>
                <a:ea typeface="Trebuchet MS"/>
                <a:cs typeface="Trebuchet MS"/>
                <a:sym typeface="Trebuchet MS"/>
              </a:defRPr>
            </a:lvl1pPr>
            <a:lvl2pPr marL="342900" marR="0" lvl="1" indent="0" algn="l" rtl="0">
              <a:spcBef>
                <a:spcPts val="0"/>
              </a:spcBef>
              <a:defRPr sz="1400" b="0" i="0" u="none" strike="noStrike" cap="none">
                <a:solidFill>
                  <a:schemeClr val="dk1"/>
                </a:solidFill>
                <a:latin typeface="Trebuchet MS"/>
                <a:ea typeface="Trebuchet MS"/>
                <a:cs typeface="Trebuchet MS"/>
                <a:sym typeface="Trebuchet MS"/>
              </a:defRPr>
            </a:lvl2pPr>
            <a:lvl3pPr marL="685800" marR="0" lvl="2" indent="0" algn="l" rtl="0">
              <a:spcBef>
                <a:spcPts val="0"/>
              </a:spcBef>
              <a:defRPr sz="1400" b="0" i="0" u="none" strike="noStrike" cap="none">
                <a:solidFill>
                  <a:schemeClr val="dk1"/>
                </a:solidFill>
                <a:latin typeface="Trebuchet MS"/>
                <a:ea typeface="Trebuchet MS"/>
                <a:cs typeface="Trebuchet MS"/>
                <a:sym typeface="Trebuchet MS"/>
              </a:defRPr>
            </a:lvl3pPr>
            <a:lvl4pPr marL="1028700" marR="0" lvl="3" indent="0" algn="l" rtl="0">
              <a:spcBef>
                <a:spcPts val="0"/>
              </a:spcBef>
              <a:defRPr sz="1400" b="0" i="0" u="none" strike="noStrike" cap="none">
                <a:solidFill>
                  <a:schemeClr val="dk1"/>
                </a:solidFill>
                <a:latin typeface="Trebuchet MS"/>
                <a:ea typeface="Trebuchet MS"/>
                <a:cs typeface="Trebuchet MS"/>
                <a:sym typeface="Trebuchet MS"/>
              </a:defRPr>
            </a:lvl4pPr>
            <a:lvl5pPr marL="1371600" marR="0" lvl="4" indent="0" algn="l" rtl="0">
              <a:spcBef>
                <a:spcPts val="0"/>
              </a:spcBef>
              <a:defRPr sz="1400" b="0" i="0" u="none" strike="noStrike" cap="none">
                <a:solidFill>
                  <a:schemeClr val="dk1"/>
                </a:solidFill>
                <a:latin typeface="Trebuchet MS"/>
                <a:ea typeface="Trebuchet MS"/>
                <a:cs typeface="Trebuchet MS"/>
                <a:sym typeface="Trebuchet MS"/>
              </a:defRPr>
            </a:lvl5pPr>
            <a:lvl6pPr marL="1714500" marR="0" lvl="5" indent="0" algn="l" rtl="0">
              <a:spcBef>
                <a:spcPts val="0"/>
              </a:spcBef>
              <a:defRPr sz="1400" b="0" i="0" u="none" strike="noStrike" cap="none">
                <a:solidFill>
                  <a:schemeClr val="dk1"/>
                </a:solidFill>
                <a:latin typeface="Trebuchet MS"/>
                <a:ea typeface="Trebuchet MS"/>
                <a:cs typeface="Trebuchet MS"/>
                <a:sym typeface="Trebuchet MS"/>
              </a:defRPr>
            </a:lvl6pPr>
            <a:lvl7pPr marL="2057400" marR="0" lvl="6" indent="0" algn="l" rtl="0">
              <a:spcBef>
                <a:spcPts val="0"/>
              </a:spcBef>
              <a:defRPr sz="1400" b="0" i="0" u="none" strike="noStrike" cap="none">
                <a:solidFill>
                  <a:schemeClr val="dk1"/>
                </a:solidFill>
                <a:latin typeface="Trebuchet MS"/>
                <a:ea typeface="Trebuchet MS"/>
                <a:cs typeface="Trebuchet MS"/>
                <a:sym typeface="Trebuchet MS"/>
              </a:defRPr>
            </a:lvl7pPr>
            <a:lvl8pPr marL="2400300" marR="0" lvl="7" indent="0" algn="l" rtl="0">
              <a:spcBef>
                <a:spcPts val="0"/>
              </a:spcBef>
              <a:defRPr sz="1400" b="0" i="0" u="none" strike="noStrike" cap="none">
                <a:solidFill>
                  <a:schemeClr val="dk1"/>
                </a:solidFill>
                <a:latin typeface="Trebuchet MS"/>
                <a:ea typeface="Trebuchet MS"/>
                <a:cs typeface="Trebuchet MS"/>
                <a:sym typeface="Trebuchet MS"/>
              </a:defRPr>
            </a:lvl8pPr>
            <a:lvl9pPr marL="2743200" marR="0" lvl="8" indent="0" algn="l" rtl="0">
              <a:spcBef>
                <a:spcPts val="0"/>
              </a:spcBef>
              <a:defRPr sz="1400" b="0" i="0" u="none" strike="noStrike" cap="none">
                <a:solidFill>
                  <a:schemeClr val="dk1"/>
                </a:solidFill>
                <a:latin typeface="Trebuchet MS"/>
                <a:ea typeface="Trebuchet MS"/>
                <a:cs typeface="Trebuchet MS"/>
                <a:sym typeface="Trebuchet MS"/>
              </a:defRPr>
            </a:lvl9pPr>
          </a:lstStyle>
          <a:p>
            <a:endParaRPr/>
          </a:p>
        </p:txBody>
      </p:sp>
      <p:sp>
        <p:nvSpPr>
          <p:cNvPr id="111" name="Shape 111"/>
          <p:cNvSpPr txBox="1">
            <a:spLocks noGrp="1"/>
          </p:cNvSpPr>
          <p:nvPr>
            <p:ph type="sldNum" idx="12"/>
          </p:nvPr>
        </p:nvSpPr>
        <p:spPr>
          <a:xfrm>
            <a:off x="6442997" y="4531021"/>
            <a:ext cx="512504" cy="273843"/>
          </a:xfrm>
          <a:prstGeom prst="rect">
            <a:avLst/>
          </a:prstGeom>
          <a:noFill/>
          <a:ln>
            <a:noFill/>
          </a:ln>
        </p:spPr>
        <p:txBody>
          <a:bodyPr lIns="68575" tIns="34275" rIns="68575" bIns="34275" anchor="ctr" anchorCtr="0">
            <a:noAutofit/>
          </a:bodyPr>
          <a:lstStyle/>
          <a:p>
            <a:pPr marL="0" marR="0" lvl="0" indent="0" algn="r" rtl="0">
              <a:spcBef>
                <a:spcPts val="0"/>
              </a:spcBef>
              <a:buSzPct val="25000"/>
              <a:buNone/>
            </a:pPr>
            <a:fld id="{00000000-1234-1234-1234-123412341234}" type="slidenum">
              <a:rPr lang="en" sz="700" b="0" i="0" u="none" strike="noStrike" cap="none">
                <a:solidFill>
                  <a:schemeClr val="accent1"/>
                </a:solidFill>
                <a:latin typeface="Trebuchet MS"/>
                <a:ea typeface="Trebuchet MS"/>
                <a:cs typeface="Trebuchet MS"/>
                <a:sym typeface="Trebuchet MS"/>
              </a:rPr>
              <a:t>‹#›</a:t>
            </a:fld>
            <a:endParaRPr lang="en" sz="700" b="0" i="0" u="none" strike="noStrike" cap="none">
              <a:solidFill>
                <a:schemeClr val="accent1"/>
              </a:solidFill>
              <a:latin typeface="Trebuchet MS"/>
              <a:ea typeface="Trebuchet MS"/>
              <a:cs typeface="Trebuchet MS"/>
              <a:sym typeface="Trebuchet MS"/>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112"/>
        <p:cNvGrpSpPr/>
        <p:nvPr/>
      </p:nvGrpSpPr>
      <p:grpSpPr>
        <a:xfrm>
          <a:off x="0" y="0"/>
          <a:ext cx="0" cy="0"/>
          <a:chOff x="0" y="0"/>
          <a:chExt cx="0" cy="0"/>
        </a:xfrm>
      </p:grpSpPr>
      <p:sp>
        <p:nvSpPr>
          <p:cNvPr id="113" name="Shape 113"/>
          <p:cNvSpPr txBox="1">
            <a:spLocks noGrp="1"/>
          </p:cNvSpPr>
          <p:nvPr>
            <p:ph type="title"/>
          </p:nvPr>
        </p:nvSpPr>
        <p:spPr>
          <a:xfrm>
            <a:off x="508000" y="457200"/>
            <a:ext cx="6447501" cy="990600"/>
          </a:xfrm>
          <a:prstGeom prst="rect">
            <a:avLst/>
          </a:prstGeom>
          <a:noFill/>
          <a:ln>
            <a:noFill/>
          </a:ln>
        </p:spPr>
        <p:txBody>
          <a:bodyPr lIns="68575" tIns="68575" rIns="68575" bIns="68575" anchor="t" anchorCtr="0"/>
          <a:lstStyle>
            <a:lvl1pPr lvl="0" rtl="0">
              <a:spcBef>
                <a:spcPts val="0"/>
              </a:spcBef>
              <a:defRPr/>
            </a:lvl1pPr>
            <a:lvl2pPr lvl="1" rtl="0">
              <a:spcBef>
                <a:spcPts val="0"/>
              </a:spcBef>
              <a:defRPr>
                <a:solidFill>
                  <a:schemeClr val="dk2"/>
                </a:solidFill>
              </a:defRPr>
            </a:lvl2pPr>
            <a:lvl3pPr lvl="2" rtl="0">
              <a:spcBef>
                <a:spcPts val="0"/>
              </a:spcBef>
              <a:defRPr>
                <a:solidFill>
                  <a:schemeClr val="dk2"/>
                </a:solidFill>
              </a:defRPr>
            </a:lvl3pPr>
            <a:lvl4pPr lvl="3" rtl="0">
              <a:spcBef>
                <a:spcPts val="0"/>
              </a:spcBef>
              <a:defRPr>
                <a:solidFill>
                  <a:schemeClr val="dk2"/>
                </a:solidFill>
              </a:defRPr>
            </a:lvl4pPr>
            <a:lvl5pPr lvl="4" rtl="0">
              <a:spcBef>
                <a:spcPts val="0"/>
              </a:spcBef>
              <a:defRPr>
                <a:solidFill>
                  <a:schemeClr val="dk2"/>
                </a:solidFill>
              </a:defRPr>
            </a:lvl5pPr>
            <a:lvl6pPr lvl="5" rtl="0">
              <a:spcBef>
                <a:spcPts val="0"/>
              </a:spcBef>
              <a:defRPr>
                <a:solidFill>
                  <a:schemeClr val="dk2"/>
                </a:solidFill>
              </a:defRPr>
            </a:lvl6pPr>
            <a:lvl7pPr lvl="6" rtl="0">
              <a:spcBef>
                <a:spcPts val="0"/>
              </a:spcBef>
              <a:defRPr>
                <a:solidFill>
                  <a:schemeClr val="dk2"/>
                </a:solidFill>
              </a:defRPr>
            </a:lvl7pPr>
            <a:lvl8pPr lvl="7" rtl="0">
              <a:spcBef>
                <a:spcPts val="0"/>
              </a:spcBef>
              <a:defRPr>
                <a:solidFill>
                  <a:schemeClr val="dk2"/>
                </a:solidFill>
              </a:defRPr>
            </a:lvl8pPr>
            <a:lvl9pPr lvl="8" rtl="0">
              <a:spcBef>
                <a:spcPts val="0"/>
              </a:spcBef>
              <a:defRPr>
                <a:solidFill>
                  <a:schemeClr val="dk2"/>
                </a:solidFill>
              </a:defRPr>
            </a:lvl9pPr>
          </a:lstStyle>
          <a:p>
            <a:endParaRPr/>
          </a:p>
        </p:txBody>
      </p:sp>
      <p:sp>
        <p:nvSpPr>
          <p:cNvPr id="114" name="Shape 114"/>
          <p:cNvSpPr txBox="1">
            <a:spLocks noGrp="1"/>
          </p:cNvSpPr>
          <p:nvPr>
            <p:ph type="body" idx="1"/>
          </p:nvPr>
        </p:nvSpPr>
        <p:spPr>
          <a:xfrm>
            <a:off x="506808" y="1620737"/>
            <a:ext cx="3139217" cy="432196"/>
          </a:xfrm>
          <a:prstGeom prst="rect">
            <a:avLst/>
          </a:prstGeom>
          <a:noFill/>
          <a:ln>
            <a:noFill/>
          </a:ln>
        </p:spPr>
        <p:txBody>
          <a:bodyPr lIns="68575" tIns="68575" rIns="68575" bIns="68575" anchor="b" anchorCtr="0"/>
          <a:lstStyle>
            <a:lvl1pPr marL="0" lvl="0" indent="0" rtl="0">
              <a:spcBef>
                <a:spcPts val="0"/>
              </a:spcBef>
              <a:buFont typeface="Trebuchet MS"/>
              <a:buNone/>
              <a:defRPr sz="1800" b="0"/>
            </a:lvl1pPr>
            <a:lvl2pPr marL="342900" lvl="1" indent="0" rtl="0">
              <a:spcBef>
                <a:spcPts val="0"/>
              </a:spcBef>
              <a:buFont typeface="Trebuchet MS"/>
              <a:buNone/>
              <a:defRPr sz="1500" b="1"/>
            </a:lvl2pPr>
            <a:lvl3pPr marL="685800" lvl="2" indent="0" rtl="0">
              <a:spcBef>
                <a:spcPts val="0"/>
              </a:spcBef>
              <a:buFont typeface="Trebuchet MS"/>
              <a:buNone/>
              <a:defRPr sz="1400" b="1"/>
            </a:lvl3pPr>
            <a:lvl4pPr marL="1028700" lvl="3" indent="0" rtl="0">
              <a:spcBef>
                <a:spcPts val="0"/>
              </a:spcBef>
              <a:buFont typeface="Trebuchet MS"/>
              <a:buNone/>
              <a:defRPr sz="1200" b="1"/>
            </a:lvl4pPr>
            <a:lvl5pPr marL="1371600" lvl="4" indent="0" rtl="0">
              <a:spcBef>
                <a:spcPts val="0"/>
              </a:spcBef>
              <a:buFont typeface="Trebuchet MS"/>
              <a:buNone/>
              <a:defRPr sz="1200" b="1"/>
            </a:lvl5pPr>
            <a:lvl6pPr marL="1714500" lvl="5" indent="0" rtl="0">
              <a:spcBef>
                <a:spcPts val="0"/>
              </a:spcBef>
              <a:buFont typeface="Trebuchet MS"/>
              <a:buNone/>
              <a:defRPr sz="1200" b="1"/>
            </a:lvl6pPr>
            <a:lvl7pPr marL="2057400" lvl="6" indent="0" rtl="0">
              <a:spcBef>
                <a:spcPts val="0"/>
              </a:spcBef>
              <a:buFont typeface="Trebuchet MS"/>
              <a:buNone/>
              <a:defRPr sz="1200" b="1"/>
            </a:lvl7pPr>
            <a:lvl8pPr marL="2400300" lvl="7" indent="0" rtl="0">
              <a:spcBef>
                <a:spcPts val="0"/>
              </a:spcBef>
              <a:buFont typeface="Trebuchet MS"/>
              <a:buNone/>
              <a:defRPr sz="1200" b="1"/>
            </a:lvl8pPr>
            <a:lvl9pPr marL="2743200" lvl="8" indent="0" rtl="0">
              <a:spcBef>
                <a:spcPts val="0"/>
              </a:spcBef>
              <a:buFont typeface="Trebuchet MS"/>
              <a:buNone/>
              <a:defRPr sz="1200" b="1"/>
            </a:lvl9pPr>
          </a:lstStyle>
          <a:p>
            <a:endParaRPr/>
          </a:p>
        </p:txBody>
      </p:sp>
      <p:sp>
        <p:nvSpPr>
          <p:cNvPr id="115" name="Shape 115"/>
          <p:cNvSpPr txBox="1">
            <a:spLocks noGrp="1"/>
          </p:cNvSpPr>
          <p:nvPr>
            <p:ph type="body" idx="2"/>
          </p:nvPr>
        </p:nvSpPr>
        <p:spPr>
          <a:xfrm>
            <a:off x="506808" y="2052933"/>
            <a:ext cx="3139217" cy="2478087"/>
          </a:xfrm>
          <a:prstGeom prst="rect">
            <a:avLst/>
          </a:prstGeom>
          <a:noFill/>
          <a:ln>
            <a:noFill/>
          </a:ln>
        </p:spPr>
        <p:txBody>
          <a:bodyPr lIns="68575" tIns="68575" rIns="68575" bIns="68575" anchor="t" anchorCtr="0"/>
          <a:lstStyle>
            <a:lvl1pPr marL="254000" lvl="0" indent="-190500" algn="l" rtl="0">
              <a:spcBef>
                <a:spcPts val="800"/>
              </a:spcBef>
              <a:spcAft>
                <a:spcPts val="0"/>
              </a:spcAft>
              <a:buClr>
                <a:schemeClr val="accent1"/>
              </a:buClr>
              <a:buFont typeface="Noto Sans Symbols"/>
              <a:buChar char="●"/>
              <a:defRPr sz="1400">
                <a:solidFill>
                  <a:srgbClr val="3F3F3F"/>
                </a:solidFill>
                <a:latin typeface="Trebuchet MS"/>
                <a:ea typeface="Trebuchet MS"/>
                <a:cs typeface="Trebuchet MS"/>
                <a:sym typeface="Trebuchet MS"/>
              </a:defRPr>
            </a:lvl1pPr>
            <a:lvl2pPr marL="558800" lvl="1" indent="-152400" algn="l" rtl="0">
              <a:spcBef>
                <a:spcPts val="800"/>
              </a:spcBef>
              <a:spcAft>
                <a:spcPts val="0"/>
              </a:spcAft>
              <a:buClr>
                <a:schemeClr val="accent1"/>
              </a:buClr>
              <a:buFont typeface="Noto Sans Symbols"/>
              <a:buChar char="●"/>
              <a:defRPr sz="1200">
                <a:solidFill>
                  <a:srgbClr val="3F3F3F"/>
                </a:solidFill>
                <a:latin typeface="Trebuchet MS"/>
                <a:ea typeface="Trebuchet MS"/>
                <a:cs typeface="Trebuchet MS"/>
                <a:sym typeface="Trebuchet MS"/>
              </a:defRPr>
            </a:lvl2pPr>
            <a:lvl3pPr marL="863600" lvl="2" indent="-127000" algn="l" rtl="0">
              <a:spcBef>
                <a:spcPts val="800"/>
              </a:spcBef>
              <a:spcAft>
                <a:spcPts val="0"/>
              </a:spcAft>
              <a:buClr>
                <a:schemeClr val="accent1"/>
              </a:buClr>
              <a:buFont typeface="Noto Sans Symbols"/>
              <a:buChar char="●"/>
              <a:defRPr sz="1100">
                <a:solidFill>
                  <a:srgbClr val="3F3F3F"/>
                </a:solidFill>
                <a:latin typeface="Trebuchet MS"/>
                <a:ea typeface="Trebuchet MS"/>
                <a:cs typeface="Trebuchet MS"/>
                <a:sym typeface="Trebuchet MS"/>
              </a:defRPr>
            </a:lvl3pPr>
            <a:lvl4pPr marL="1206500" lvl="3" indent="-127000" algn="l" rtl="0">
              <a:spcBef>
                <a:spcPts val="800"/>
              </a:spcBef>
              <a:spcAft>
                <a:spcPts val="0"/>
              </a:spcAft>
              <a:buClr>
                <a:schemeClr val="accent1"/>
              </a:buClr>
              <a:buFont typeface="Noto Sans Symbols"/>
              <a:buChar char="●"/>
              <a:defRPr sz="900">
                <a:solidFill>
                  <a:srgbClr val="3F3F3F"/>
                </a:solidFill>
                <a:latin typeface="Trebuchet MS"/>
                <a:ea typeface="Trebuchet MS"/>
                <a:cs typeface="Trebuchet MS"/>
                <a:sym typeface="Trebuchet MS"/>
              </a:defRPr>
            </a:lvl4pPr>
            <a:lvl5pPr marL="1549400" lvl="4" indent="-127000" algn="l" rtl="0">
              <a:spcBef>
                <a:spcPts val="800"/>
              </a:spcBef>
              <a:spcAft>
                <a:spcPts val="0"/>
              </a:spcAft>
              <a:buClr>
                <a:schemeClr val="accent1"/>
              </a:buClr>
              <a:buFont typeface="Noto Sans Symbols"/>
              <a:buChar char="●"/>
              <a:defRPr sz="900">
                <a:solidFill>
                  <a:srgbClr val="3F3F3F"/>
                </a:solidFill>
                <a:latin typeface="Trebuchet MS"/>
                <a:ea typeface="Trebuchet MS"/>
                <a:cs typeface="Trebuchet MS"/>
                <a:sym typeface="Trebuchet MS"/>
              </a:defRPr>
            </a:lvl5pPr>
            <a:lvl6pPr marL="1892300" lvl="5" indent="-127000" algn="l" rtl="0">
              <a:spcBef>
                <a:spcPts val="800"/>
              </a:spcBef>
              <a:spcAft>
                <a:spcPts val="0"/>
              </a:spcAft>
              <a:buClr>
                <a:schemeClr val="accent1"/>
              </a:buClr>
              <a:buFont typeface="Noto Sans Symbols"/>
              <a:buChar char="●"/>
              <a:defRPr sz="900">
                <a:solidFill>
                  <a:srgbClr val="3F3F3F"/>
                </a:solidFill>
                <a:latin typeface="Trebuchet MS"/>
                <a:ea typeface="Trebuchet MS"/>
                <a:cs typeface="Trebuchet MS"/>
                <a:sym typeface="Trebuchet MS"/>
              </a:defRPr>
            </a:lvl6pPr>
            <a:lvl7pPr marL="2235200" lvl="6" indent="-127000" algn="l" rtl="0">
              <a:spcBef>
                <a:spcPts val="800"/>
              </a:spcBef>
              <a:spcAft>
                <a:spcPts val="0"/>
              </a:spcAft>
              <a:buClr>
                <a:schemeClr val="accent1"/>
              </a:buClr>
              <a:buFont typeface="Noto Sans Symbols"/>
              <a:buChar char="●"/>
              <a:defRPr sz="900">
                <a:solidFill>
                  <a:srgbClr val="3F3F3F"/>
                </a:solidFill>
                <a:latin typeface="Trebuchet MS"/>
                <a:ea typeface="Trebuchet MS"/>
                <a:cs typeface="Trebuchet MS"/>
                <a:sym typeface="Trebuchet MS"/>
              </a:defRPr>
            </a:lvl7pPr>
            <a:lvl8pPr marL="2578100" lvl="7" indent="-127000" algn="l" rtl="0">
              <a:spcBef>
                <a:spcPts val="800"/>
              </a:spcBef>
              <a:spcAft>
                <a:spcPts val="0"/>
              </a:spcAft>
              <a:buClr>
                <a:schemeClr val="accent1"/>
              </a:buClr>
              <a:buFont typeface="Noto Sans Symbols"/>
              <a:buChar char="●"/>
              <a:defRPr sz="900">
                <a:solidFill>
                  <a:srgbClr val="3F3F3F"/>
                </a:solidFill>
                <a:latin typeface="Trebuchet MS"/>
                <a:ea typeface="Trebuchet MS"/>
                <a:cs typeface="Trebuchet MS"/>
                <a:sym typeface="Trebuchet MS"/>
              </a:defRPr>
            </a:lvl8pPr>
            <a:lvl9pPr marL="2921000" lvl="8" indent="-127000" algn="l" rtl="0">
              <a:spcBef>
                <a:spcPts val="800"/>
              </a:spcBef>
              <a:spcAft>
                <a:spcPts val="0"/>
              </a:spcAft>
              <a:buClr>
                <a:schemeClr val="accent1"/>
              </a:buClr>
              <a:buFont typeface="Noto Sans Symbols"/>
              <a:buChar char="●"/>
              <a:defRPr sz="900">
                <a:solidFill>
                  <a:srgbClr val="3F3F3F"/>
                </a:solidFill>
                <a:latin typeface="Trebuchet MS"/>
                <a:ea typeface="Trebuchet MS"/>
                <a:cs typeface="Trebuchet MS"/>
                <a:sym typeface="Trebuchet MS"/>
              </a:defRPr>
            </a:lvl9pPr>
          </a:lstStyle>
          <a:p>
            <a:endParaRPr/>
          </a:p>
        </p:txBody>
      </p:sp>
      <p:sp>
        <p:nvSpPr>
          <p:cNvPr id="116" name="Shape 116"/>
          <p:cNvSpPr txBox="1">
            <a:spLocks noGrp="1"/>
          </p:cNvSpPr>
          <p:nvPr>
            <p:ph type="body" idx="3"/>
          </p:nvPr>
        </p:nvSpPr>
        <p:spPr>
          <a:xfrm>
            <a:off x="3816287" y="1620737"/>
            <a:ext cx="3139213" cy="432196"/>
          </a:xfrm>
          <a:prstGeom prst="rect">
            <a:avLst/>
          </a:prstGeom>
          <a:noFill/>
          <a:ln>
            <a:noFill/>
          </a:ln>
        </p:spPr>
        <p:txBody>
          <a:bodyPr lIns="68575" tIns="68575" rIns="68575" bIns="68575" anchor="b" anchorCtr="0"/>
          <a:lstStyle>
            <a:lvl1pPr marL="0" lvl="0" indent="0" rtl="0">
              <a:spcBef>
                <a:spcPts val="0"/>
              </a:spcBef>
              <a:buFont typeface="Trebuchet MS"/>
              <a:buNone/>
              <a:defRPr sz="1800" b="0"/>
            </a:lvl1pPr>
            <a:lvl2pPr marL="342900" lvl="1" indent="0" rtl="0">
              <a:spcBef>
                <a:spcPts val="0"/>
              </a:spcBef>
              <a:buFont typeface="Trebuchet MS"/>
              <a:buNone/>
              <a:defRPr sz="1500" b="1"/>
            </a:lvl2pPr>
            <a:lvl3pPr marL="685800" lvl="2" indent="0" rtl="0">
              <a:spcBef>
                <a:spcPts val="0"/>
              </a:spcBef>
              <a:buFont typeface="Trebuchet MS"/>
              <a:buNone/>
              <a:defRPr sz="1400" b="1"/>
            </a:lvl3pPr>
            <a:lvl4pPr marL="1028700" lvl="3" indent="0" rtl="0">
              <a:spcBef>
                <a:spcPts val="0"/>
              </a:spcBef>
              <a:buFont typeface="Trebuchet MS"/>
              <a:buNone/>
              <a:defRPr sz="1200" b="1"/>
            </a:lvl4pPr>
            <a:lvl5pPr marL="1371600" lvl="4" indent="0" rtl="0">
              <a:spcBef>
                <a:spcPts val="0"/>
              </a:spcBef>
              <a:buFont typeface="Trebuchet MS"/>
              <a:buNone/>
              <a:defRPr sz="1200" b="1"/>
            </a:lvl5pPr>
            <a:lvl6pPr marL="1714500" lvl="5" indent="0" rtl="0">
              <a:spcBef>
                <a:spcPts val="0"/>
              </a:spcBef>
              <a:buFont typeface="Trebuchet MS"/>
              <a:buNone/>
              <a:defRPr sz="1200" b="1"/>
            </a:lvl6pPr>
            <a:lvl7pPr marL="2057400" lvl="6" indent="0" rtl="0">
              <a:spcBef>
                <a:spcPts val="0"/>
              </a:spcBef>
              <a:buFont typeface="Trebuchet MS"/>
              <a:buNone/>
              <a:defRPr sz="1200" b="1"/>
            </a:lvl7pPr>
            <a:lvl8pPr marL="2400300" lvl="7" indent="0" rtl="0">
              <a:spcBef>
                <a:spcPts val="0"/>
              </a:spcBef>
              <a:buFont typeface="Trebuchet MS"/>
              <a:buNone/>
              <a:defRPr sz="1200" b="1"/>
            </a:lvl8pPr>
            <a:lvl9pPr marL="2743200" lvl="8" indent="0" rtl="0">
              <a:spcBef>
                <a:spcPts val="0"/>
              </a:spcBef>
              <a:buFont typeface="Trebuchet MS"/>
              <a:buNone/>
              <a:defRPr sz="1200" b="1"/>
            </a:lvl9pPr>
          </a:lstStyle>
          <a:p>
            <a:endParaRPr/>
          </a:p>
        </p:txBody>
      </p:sp>
      <p:sp>
        <p:nvSpPr>
          <p:cNvPr id="117" name="Shape 117"/>
          <p:cNvSpPr txBox="1">
            <a:spLocks noGrp="1"/>
          </p:cNvSpPr>
          <p:nvPr>
            <p:ph type="body" idx="4"/>
          </p:nvPr>
        </p:nvSpPr>
        <p:spPr>
          <a:xfrm>
            <a:off x="3816287" y="2052933"/>
            <a:ext cx="3139212" cy="2478087"/>
          </a:xfrm>
          <a:prstGeom prst="rect">
            <a:avLst/>
          </a:prstGeom>
          <a:noFill/>
          <a:ln>
            <a:noFill/>
          </a:ln>
        </p:spPr>
        <p:txBody>
          <a:bodyPr lIns="68575" tIns="68575" rIns="68575" bIns="68575" anchor="t" anchorCtr="0"/>
          <a:lstStyle>
            <a:lvl1pPr marL="254000" lvl="0" indent="-190500" algn="l" rtl="0">
              <a:spcBef>
                <a:spcPts val="800"/>
              </a:spcBef>
              <a:spcAft>
                <a:spcPts val="0"/>
              </a:spcAft>
              <a:buClr>
                <a:schemeClr val="accent1"/>
              </a:buClr>
              <a:buFont typeface="Noto Sans Symbols"/>
              <a:buChar char="●"/>
              <a:defRPr sz="1400">
                <a:solidFill>
                  <a:srgbClr val="3F3F3F"/>
                </a:solidFill>
                <a:latin typeface="Trebuchet MS"/>
                <a:ea typeface="Trebuchet MS"/>
                <a:cs typeface="Trebuchet MS"/>
                <a:sym typeface="Trebuchet MS"/>
              </a:defRPr>
            </a:lvl1pPr>
            <a:lvl2pPr marL="558800" lvl="1" indent="-152400" algn="l" rtl="0">
              <a:spcBef>
                <a:spcPts val="800"/>
              </a:spcBef>
              <a:spcAft>
                <a:spcPts val="0"/>
              </a:spcAft>
              <a:buClr>
                <a:schemeClr val="accent1"/>
              </a:buClr>
              <a:buFont typeface="Noto Sans Symbols"/>
              <a:buChar char="●"/>
              <a:defRPr sz="1200">
                <a:solidFill>
                  <a:srgbClr val="3F3F3F"/>
                </a:solidFill>
                <a:latin typeface="Trebuchet MS"/>
                <a:ea typeface="Trebuchet MS"/>
                <a:cs typeface="Trebuchet MS"/>
                <a:sym typeface="Trebuchet MS"/>
              </a:defRPr>
            </a:lvl2pPr>
            <a:lvl3pPr marL="863600" lvl="2" indent="-127000" algn="l" rtl="0">
              <a:spcBef>
                <a:spcPts val="800"/>
              </a:spcBef>
              <a:spcAft>
                <a:spcPts val="0"/>
              </a:spcAft>
              <a:buClr>
                <a:schemeClr val="accent1"/>
              </a:buClr>
              <a:buFont typeface="Noto Sans Symbols"/>
              <a:buChar char="●"/>
              <a:defRPr sz="1100">
                <a:solidFill>
                  <a:srgbClr val="3F3F3F"/>
                </a:solidFill>
                <a:latin typeface="Trebuchet MS"/>
                <a:ea typeface="Trebuchet MS"/>
                <a:cs typeface="Trebuchet MS"/>
                <a:sym typeface="Trebuchet MS"/>
              </a:defRPr>
            </a:lvl3pPr>
            <a:lvl4pPr marL="1206500" lvl="3" indent="-127000" algn="l" rtl="0">
              <a:spcBef>
                <a:spcPts val="800"/>
              </a:spcBef>
              <a:spcAft>
                <a:spcPts val="0"/>
              </a:spcAft>
              <a:buClr>
                <a:schemeClr val="accent1"/>
              </a:buClr>
              <a:buFont typeface="Noto Sans Symbols"/>
              <a:buChar char="●"/>
              <a:defRPr sz="900">
                <a:solidFill>
                  <a:srgbClr val="3F3F3F"/>
                </a:solidFill>
                <a:latin typeface="Trebuchet MS"/>
                <a:ea typeface="Trebuchet MS"/>
                <a:cs typeface="Trebuchet MS"/>
                <a:sym typeface="Trebuchet MS"/>
              </a:defRPr>
            </a:lvl4pPr>
            <a:lvl5pPr marL="1549400" lvl="4" indent="-127000" algn="l" rtl="0">
              <a:spcBef>
                <a:spcPts val="800"/>
              </a:spcBef>
              <a:spcAft>
                <a:spcPts val="0"/>
              </a:spcAft>
              <a:buClr>
                <a:schemeClr val="accent1"/>
              </a:buClr>
              <a:buFont typeface="Noto Sans Symbols"/>
              <a:buChar char="●"/>
              <a:defRPr sz="900">
                <a:solidFill>
                  <a:srgbClr val="3F3F3F"/>
                </a:solidFill>
                <a:latin typeface="Trebuchet MS"/>
                <a:ea typeface="Trebuchet MS"/>
                <a:cs typeface="Trebuchet MS"/>
                <a:sym typeface="Trebuchet MS"/>
              </a:defRPr>
            </a:lvl5pPr>
            <a:lvl6pPr marL="1892300" lvl="5" indent="-127000" algn="l" rtl="0">
              <a:spcBef>
                <a:spcPts val="800"/>
              </a:spcBef>
              <a:spcAft>
                <a:spcPts val="0"/>
              </a:spcAft>
              <a:buClr>
                <a:schemeClr val="accent1"/>
              </a:buClr>
              <a:buFont typeface="Noto Sans Symbols"/>
              <a:buChar char="●"/>
              <a:defRPr sz="900">
                <a:solidFill>
                  <a:srgbClr val="3F3F3F"/>
                </a:solidFill>
                <a:latin typeface="Trebuchet MS"/>
                <a:ea typeface="Trebuchet MS"/>
                <a:cs typeface="Trebuchet MS"/>
                <a:sym typeface="Trebuchet MS"/>
              </a:defRPr>
            </a:lvl6pPr>
            <a:lvl7pPr marL="2235200" lvl="6" indent="-127000" algn="l" rtl="0">
              <a:spcBef>
                <a:spcPts val="800"/>
              </a:spcBef>
              <a:spcAft>
                <a:spcPts val="0"/>
              </a:spcAft>
              <a:buClr>
                <a:schemeClr val="accent1"/>
              </a:buClr>
              <a:buFont typeface="Noto Sans Symbols"/>
              <a:buChar char="●"/>
              <a:defRPr sz="900">
                <a:solidFill>
                  <a:srgbClr val="3F3F3F"/>
                </a:solidFill>
                <a:latin typeface="Trebuchet MS"/>
                <a:ea typeface="Trebuchet MS"/>
                <a:cs typeface="Trebuchet MS"/>
                <a:sym typeface="Trebuchet MS"/>
              </a:defRPr>
            </a:lvl7pPr>
            <a:lvl8pPr marL="2578100" lvl="7" indent="-127000" algn="l" rtl="0">
              <a:spcBef>
                <a:spcPts val="800"/>
              </a:spcBef>
              <a:spcAft>
                <a:spcPts val="0"/>
              </a:spcAft>
              <a:buClr>
                <a:schemeClr val="accent1"/>
              </a:buClr>
              <a:buFont typeface="Noto Sans Symbols"/>
              <a:buChar char="●"/>
              <a:defRPr sz="900">
                <a:solidFill>
                  <a:srgbClr val="3F3F3F"/>
                </a:solidFill>
                <a:latin typeface="Trebuchet MS"/>
                <a:ea typeface="Trebuchet MS"/>
                <a:cs typeface="Trebuchet MS"/>
                <a:sym typeface="Trebuchet MS"/>
              </a:defRPr>
            </a:lvl8pPr>
            <a:lvl9pPr marL="2921000" lvl="8" indent="-127000" algn="l" rtl="0">
              <a:spcBef>
                <a:spcPts val="800"/>
              </a:spcBef>
              <a:spcAft>
                <a:spcPts val="0"/>
              </a:spcAft>
              <a:buClr>
                <a:schemeClr val="accent1"/>
              </a:buClr>
              <a:buFont typeface="Noto Sans Symbols"/>
              <a:buChar char="●"/>
              <a:defRPr sz="900">
                <a:solidFill>
                  <a:srgbClr val="3F3F3F"/>
                </a:solidFill>
                <a:latin typeface="Trebuchet MS"/>
                <a:ea typeface="Trebuchet MS"/>
                <a:cs typeface="Trebuchet MS"/>
                <a:sym typeface="Trebuchet MS"/>
              </a:defRPr>
            </a:lvl9pPr>
          </a:lstStyle>
          <a:p>
            <a:endParaRPr/>
          </a:p>
        </p:txBody>
      </p:sp>
      <p:sp>
        <p:nvSpPr>
          <p:cNvPr id="118" name="Shape 118"/>
          <p:cNvSpPr txBox="1">
            <a:spLocks noGrp="1"/>
          </p:cNvSpPr>
          <p:nvPr>
            <p:ph type="dt" idx="10"/>
          </p:nvPr>
        </p:nvSpPr>
        <p:spPr>
          <a:xfrm>
            <a:off x="5403849" y="4531021"/>
            <a:ext cx="683954" cy="273843"/>
          </a:xfrm>
          <a:prstGeom prst="rect">
            <a:avLst/>
          </a:prstGeom>
          <a:noFill/>
          <a:ln>
            <a:noFill/>
          </a:ln>
        </p:spPr>
        <p:txBody>
          <a:bodyPr lIns="68575" tIns="68575" rIns="68575" bIns="68575" anchor="ctr" anchorCtr="0"/>
          <a:lstStyle>
            <a:lvl1pPr marL="0" marR="0" lvl="0" indent="0" algn="r" rtl="0">
              <a:spcBef>
                <a:spcPts val="0"/>
              </a:spcBef>
              <a:defRPr sz="700" b="0" i="0" u="none" strike="noStrike" cap="none">
                <a:solidFill>
                  <a:srgbClr val="888888"/>
                </a:solidFill>
                <a:latin typeface="Trebuchet MS"/>
                <a:ea typeface="Trebuchet MS"/>
                <a:cs typeface="Trebuchet MS"/>
                <a:sym typeface="Trebuchet MS"/>
              </a:defRPr>
            </a:lvl1pPr>
            <a:lvl2pPr marL="342900" marR="0" lvl="1" indent="0" algn="l" rtl="0">
              <a:spcBef>
                <a:spcPts val="0"/>
              </a:spcBef>
              <a:defRPr sz="1400" b="0" i="0" u="none" strike="noStrike" cap="none">
                <a:solidFill>
                  <a:schemeClr val="dk1"/>
                </a:solidFill>
                <a:latin typeface="Trebuchet MS"/>
                <a:ea typeface="Trebuchet MS"/>
                <a:cs typeface="Trebuchet MS"/>
                <a:sym typeface="Trebuchet MS"/>
              </a:defRPr>
            </a:lvl2pPr>
            <a:lvl3pPr marL="685800" marR="0" lvl="2" indent="0" algn="l" rtl="0">
              <a:spcBef>
                <a:spcPts val="0"/>
              </a:spcBef>
              <a:defRPr sz="1400" b="0" i="0" u="none" strike="noStrike" cap="none">
                <a:solidFill>
                  <a:schemeClr val="dk1"/>
                </a:solidFill>
                <a:latin typeface="Trebuchet MS"/>
                <a:ea typeface="Trebuchet MS"/>
                <a:cs typeface="Trebuchet MS"/>
                <a:sym typeface="Trebuchet MS"/>
              </a:defRPr>
            </a:lvl3pPr>
            <a:lvl4pPr marL="1028700" marR="0" lvl="3" indent="0" algn="l" rtl="0">
              <a:spcBef>
                <a:spcPts val="0"/>
              </a:spcBef>
              <a:defRPr sz="1400" b="0" i="0" u="none" strike="noStrike" cap="none">
                <a:solidFill>
                  <a:schemeClr val="dk1"/>
                </a:solidFill>
                <a:latin typeface="Trebuchet MS"/>
                <a:ea typeface="Trebuchet MS"/>
                <a:cs typeface="Trebuchet MS"/>
                <a:sym typeface="Trebuchet MS"/>
              </a:defRPr>
            </a:lvl4pPr>
            <a:lvl5pPr marL="1371600" marR="0" lvl="4" indent="0" algn="l" rtl="0">
              <a:spcBef>
                <a:spcPts val="0"/>
              </a:spcBef>
              <a:defRPr sz="1400" b="0" i="0" u="none" strike="noStrike" cap="none">
                <a:solidFill>
                  <a:schemeClr val="dk1"/>
                </a:solidFill>
                <a:latin typeface="Trebuchet MS"/>
                <a:ea typeface="Trebuchet MS"/>
                <a:cs typeface="Trebuchet MS"/>
                <a:sym typeface="Trebuchet MS"/>
              </a:defRPr>
            </a:lvl5pPr>
            <a:lvl6pPr marL="1714500" marR="0" lvl="5" indent="0" algn="l" rtl="0">
              <a:spcBef>
                <a:spcPts val="0"/>
              </a:spcBef>
              <a:defRPr sz="1400" b="0" i="0" u="none" strike="noStrike" cap="none">
                <a:solidFill>
                  <a:schemeClr val="dk1"/>
                </a:solidFill>
                <a:latin typeface="Trebuchet MS"/>
                <a:ea typeface="Trebuchet MS"/>
                <a:cs typeface="Trebuchet MS"/>
                <a:sym typeface="Trebuchet MS"/>
              </a:defRPr>
            </a:lvl6pPr>
            <a:lvl7pPr marL="2057400" marR="0" lvl="6" indent="0" algn="l" rtl="0">
              <a:spcBef>
                <a:spcPts val="0"/>
              </a:spcBef>
              <a:defRPr sz="1400" b="0" i="0" u="none" strike="noStrike" cap="none">
                <a:solidFill>
                  <a:schemeClr val="dk1"/>
                </a:solidFill>
                <a:latin typeface="Trebuchet MS"/>
                <a:ea typeface="Trebuchet MS"/>
                <a:cs typeface="Trebuchet MS"/>
                <a:sym typeface="Trebuchet MS"/>
              </a:defRPr>
            </a:lvl7pPr>
            <a:lvl8pPr marL="2400300" marR="0" lvl="7" indent="0" algn="l" rtl="0">
              <a:spcBef>
                <a:spcPts val="0"/>
              </a:spcBef>
              <a:defRPr sz="1400" b="0" i="0" u="none" strike="noStrike" cap="none">
                <a:solidFill>
                  <a:schemeClr val="dk1"/>
                </a:solidFill>
                <a:latin typeface="Trebuchet MS"/>
                <a:ea typeface="Trebuchet MS"/>
                <a:cs typeface="Trebuchet MS"/>
                <a:sym typeface="Trebuchet MS"/>
              </a:defRPr>
            </a:lvl8pPr>
            <a:lvl9pPr marL="2743200" marR="0" lvl="8" indent="0" algn="l" rtl="0">
              <a:spcBef>
                <a:spcPts val="0"/>
              </a:spcBef>
              <a:defRPr sz="1400" b="0" i="0" u="none" strike="noStrike" cap="none">
                <a:solidFill>
                  <a:schemeClr val="dk1"/>
                </a:solidFill>
                <a:latin typeface="Trebuchet MS"/>
                <a:ea typeface="Trebuchet MS"/>
                <a:cs typeface="Trebuchet MS"/>
                <a:sym typeface="Trebuchet MS"/>
              </a:defRPr>
            </a:lvl9pPr>
          </a:lstStyle>
          <a:p>
            <a:endParaRPr/>
          </a:p>
        </p:txBody>
      </p:sp>
      <p:sp>
        <p:nvSpPr>
          <p:cNvPr id="119" name="Shape 119"/>
          <p:cNvSpPr txBox="1">
            <a:spLocks noGrp="1"/>
          </p:cNvSpPr>
          <p:nvPr>
            <p:ph type="ftr" idx="11"/>
          </p:nvPr>
        </p:nvSpPr>
        <p:spPr>
          <a:xfrm>
            <a:off x="508000" y="4531021"/>
            <a:ext cx="4723209" cy="273843"/>
          </a:xfrm>
          <a:prstGeom prst="rect">
            <a:avLst/>
          </a:prstGeom>
          <a:noFill/>
          <a:ln>
            <a:noFill/>
          </a:ln>
        </p:spPr>
        <p:txBody>
          <a:bodyPr lIns="68575" tIns="68575" rIns="68575" bIns="68575" anchor="ctr" anchorCtr="0"/>
          <a:lstStyle>
            <a:lvl1pPr marL="0" marR="0" lvl="0" indent="0" algn="l" rtl="0">
              <a:spcBef>
                <a:spcPts val="0"/>
              </a:spcBef>
              <a:defRPr sz="700" b="0" i="0" u="none" strike="noStrike" cap="none">
                <a:solidFill>
                  <a:srgbClr val="888888"/>
                </a:solidFill>
                <a:latin typeface="Trebuchet MS"/>
                <a:ea typeface="Trebuchet MS"/>
                <a:cs typeface="Trebuchet MS"/>
                <a:sym typeface="Trebuchet MS"/>
              </a:defRPr>
            </a:lvl1pPr>
            <a:lvl2pPr marL="342900" marR="0" lvl="1" indent="0" algn="l" rtl="0">
              <a:spcBef>
                <a:spcPts val="0"/>
              </a:spcBef>
              <a:defRPr sz="1400" b="0" i="0" u="none" strike="noStrike" cap="none">
                <a:solidFill>
                  <a:schemeClr val="dk1"/>
                </a:solidFill>
                <a:latin typeface="Trebuchet MS"/>
                <a:ea typeface="Trebuchet MS"/>
                <a:cs typeface="Trebuchet MS"/>
                <a:sym typeface="Trebuchet MS"/>
              </a:defRPr>
            </a:lvl2pPr>
            <a:lvl3pPr marL="685800" marR="0" lvl="2" indent="0" algn="l" rtl="0">
              <a:spcBef>
                <a:spcPts val="0"/>
              </a:spcBef>
              <a:defRPr sz="1400" b="0" i="0" u="none" strike="noStrike" cap="none">
                <a:solidFill>
                  <a:schemeClr val="dk1"/>
                </a:solidFill>
                <a:latin typeface="Trebuchet MS"/>
                <a:ea typeface="Trebuchet MS"/>
                <a:cs typeface="Trebuchet MS"/>
                <a:sym typeface="Trebuchet MS"/>
              </a:defRPr>
            </a:lvl3pPr>
            <a:lvl4pPr marL="1028700" marR="0" lvl="3" indent="0" algn="l" rtl="0">
              <a:spcBef>
                <a:spcPts val="0"/>
              </a:spcBef>
              <a:defRPr sz="1400" b="0" i="0" u="none" strike="noStrike" cap="none">
                <a:solidFill>
                  <a:schemeClr val="dk1"/>
                </a:solidFill>
                <a:latin typeface="Trebuchet MS"/>
                <a:ea typeface="Trebuchet MS"/>
                <a:cs typeface="Trebuchet MS"/>
                <a:sym typeface="Trebuchet MS"/>
              </a:defRPr>
            </a:lvl4pPr>
            <a:lvl5pPr marL="1371600" marR="0" lvl="4" indent="0" algn="l" rtl="0">
              <a:spcBef>
                <a:spcPts val="0"/>
              </a:spcBef>
              <a:defRPr sz="1400" b="0" i="0" u="none" strike="noStrike" cap="none">
                <a:solidFill>
                  <a:schemeClr val="dk1"/>
                </a:solidFill>
                <a:latin typeface="Trebuchet MS"/>
                <a:ea typeface="Trebuchet MS"/>
                <a:cs typeface="Trebuchet MS"/>
                <a:sym typeface="Trebuchet MS"/>
              </a:defRPr>
            </a:lvl5pPr>
            <a:lvl6pPr marL="1714500" marR="0" lvl="5" indent="0" algn="l" rtl="0">
              <a:spcBef>
                <a:spcPts val="0"/>
              </a:spcBef>
              <a:defRPr sz="1400" b="0" i="0" u="none" strike="noStrike" cap="none">
                <a:solidFill>
                  <a:schemeClr val="dk1"/>
                </a:solidFill>
                <a:latin typeface="Trebuchet MS"/>
                <a:ea typeface="Trebuchet MS"/>
                <a:cs typeface="Trebuchet MS"/>
                <a:sym typeface="Trebuchet MS"/>
              </a:defRPr>
            </a:lvl6pPr>
            <a:lvl7pPr marL="2057400" marR="0" lvl="6" indent="0" algn="l" rtl="0">
              <a:spcBef>
                <a:spcPts val="0"/>
              </a:spcBef>
              <a:defRPr sz="1400" b="0" i="0" u="none" strike="noStrike" cap="none">
                <a:solidFill>
                  <a:schemeClr val="dk1"/>
                </a:solidFill>
                <a:latin typeface="Trebuchet MS"/>
                <a:ea typeface="Trebuchet MS"/>
                <a:cs typeface="Trebuchet MS"/>
                <a:sym typeface="Trebuchet MS"/>
              </a:defRPr>
            </a:lvl7pPr>
            <a:lvl8pPr marL="2400300" marR="0" lvl="7" indent="0" algn="l" rtl="0">
              <a:spcBef>
                <a:spcPts val="0"/>
              </a:spcBef>
              <a:defRPr sz="1400" b="0" i="0" u="none" strike="noStrike" cap="none">
                <a:solidFill>
                  <a:schemeClr val="dk1"/>
                </a:solidFill>
                <a:latin typeface="Trebuchet MS"/>
                <a:ea typeface="Trebuchet MS"/>
                <a:cs typeface="Trebuchet MS"/>
                <a:sym typeface="Trebuchet MS"/>
              </a:defRPr>
            </a:lvl8pPr>
            <a:lvl9pPr marL="2743200" marR="0" lvl="8" indent="0" algn="l" rtl="0">
              <a:spcBef>
                <a:spcPts val="0"/>
              </a:spcBef>
              <a:defRPr sz="1400" b="0" i="0" u="none" strike="noStrike" cap="none">
                <a:solidFill>
                  <a:schemeClr val="dk1"/>
                </a:solidFill>
                <a:latin typeface="Trebuchet MS"/>
                <a:ea typeface="Trebuchet MS"/>
                <a:cs typeface="Trebuchet MS"/>
                <a:sym typeface="Trebuchet MS"/>
              </a:defRPr>
            </a:lvl9pPr>
          </a:lstStyle>
          <a:p>
            <a:endParaRPr/>
          </a:p>
        </p:txBody>
      </p:sp>
      <p:sp>
        <p:nvSpPr>
          <p:cNvPr id="120" name="Shape 120"/>
          <p:cNvSpPr txBox="1">
            <a:spLocks noGrp="1"/>
          </p:cNvSpPr>
          <p:nvPr>
            <p:ph type="sldNum" idx="12"/>
          </p:nvPr>
        </p:nvSpPr>
        <p:spPr>
          <a:xfrm>
            <a:off x="6442997" y="4531021"/>
            <a:ext cx="512504" cy="273843"/>
          </a:xfrm>
          <a:prstGeom prst="rect">
            <a:avLst/>
          </a:prstGeom>
          <a:noFill/>
          <a:ln>
            <a:noFill/>
          </a:ln>
        </p:spPr>
        <p:txBody>
          <a:bodyPr lIns="68575" tIns="34275" rIns="68575" bIns="34275" anchor="ctr" anchorCtr="0">
            <a:noAutofit/>
          </a:bodyPr>
          <a:lstStyle/>
          <a:p>
            <a:pPr marL="0" marR="0" lvl="0" indent="0" algn="r" rtl="0">
              <a:spcBef>
                <a:spcPts val="0"/>
              </a:spcBef>
              <a:buSzPct val="25000"/>
              <a:buNone/>
            </a:pPr>
            <a:fld id="{00000000-1234-1234-1234-123412341234}" type="slidenum">
              <a:rPr lang="en" sz="700" b="0" i="0" u="none" strike="noStrike" cap="none">
                <a:solidFill>
                  <a:schemeClr val="accent1"/>
                </a:solidFill>
                <a:latin typeface="Trebuchet MS"/>
                <a:ea typeface="Trebuchet MS"/>
                <a:cs typeface="Trebuchet MS"/>
                <a:sym typeface="Trebuchet MS"/>
              </a:rPr>
              <a:t>‹#›</a:t>
            </a:fld>
            <a:endParaRPr lang="en" sz="700" b="0" i="0" u="none" strike="noStrike" cap="none">
              <a:solidFill>
                <a:schemeClr val="accent1"/>
              </a:solidFill>
              <a:latin typeface="Trebuchet MS"/>
              <a:ea typeface="Trebuchet MS"/>
              <a:cs typeface="Trebuchet MS"/>
              <a:sym typeface="Trebuchet M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title">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311700" y="2150850"/>
            <a:ext cx="8520599" cy="841800"/>
          </a:xfrm>
          <a:prstGeom prst="rect">
            <a:avLst/>
          </a:prstGeom>
        </p:spPr>
        <p:txBody>
          <a:bodyPr lIns="91425" tIns="91425" rIns="91425" bIns="91425" anchor="ctr" anchorCtr="0"/>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a:endParaRPr/>
          </a:p>
        </p:txBody>
      </p:sp>
      <p:sp>
        <p:nvSpPr>
          <p:cNvPr id="15" name="Shape 15"/>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121"/>
        <p:cNvGrpSpPr/>
        <p:nvPr/>
      </p:nvGrpSpPr>
      <p:grpSpPr>
        <a:xfrm>
          <a:off x="0" y="0"/>
          <a:ext cx="0" cy="0"/>
          <a:chOff x="0" y="0"/>
          <a:chExt cx="0" cy="0"/>
        </a:xfrm>
      </p:grpSpPr>
      <p:sp>
        <p:nvSpPr>
          <p:cNvPr id="122" name="Shape 122"/>
          <p:cNvSpPr txBox="1">
            <a:spLocks noGrp="1"/>
          </p:cNvSpPr>
          <p:nvPr>
            <p:ph type="title"/>
          </p:nvPr>
        </p:nvSpPr>
        <p:spPr>
          <a:xfrm>
            <a:off x="508000" y="457200"/>
            <a:ext cx="6447501" cy="990600"/>
          </a:xfrm>
          <a:prstGeom prst="rect">
            <a:avLst/>
          </a:prstGeom>
          <a:noFill/>
          <a:ln>
            <a:noFill/>
          </a:ln>
        </p:spPr>
        <p:txBody>
          <a:bodyPr lIns="68575" tIns="68575" rIns="68575" bIns="68575" anchor="t" anchorCtr="0"/>
          <a:lstStyle>
            <a:lvl1pPr lvl="0" algn="l" rtl="0">
              <a:spcBef>
                <a:spcPts val="0"/>
              </a:spcBef>
              <a:buClr>
                <a:schemeClr val="accent1"/>
              </a:buClr>
              <a:buFont typeface="Trebuchet MS"/>
              <a:buNone/>
              <a:defRPr sz="2700">
                <a:solidFill>
                  <a:schemeClr val="accent1"/>
                </a:solidFill>
                <a:latin typeface="Trebuchet MS"/>
                <a:ea typeface="Trebuchet MS"/>
                <a:cs typeface="Trebuchet MS"/>
                <a:sym typeface="Trebuchet MS"/>
              </a:defRPr>
            </a:lvl1pPr>
            <a:lvl2pPr lvl="1" rtl="0">
              <a:spcBef>
                <a:spcPts val="0"/>
              </a:spcBef>
              <a:defRPr>
                <a:solidFill>
                  <a:schemeClr val="dk2"/>
                </a:solidFill>
              </a:defRPr>
            </a:lvl2pPr>
            <a:lvl3pPr lvl="2" rtl="0">
              <a:spcBef>
                <a:spcPts val="0"/>
              </a:spcBef>
              <a:defRPr>
                <a:solidFill>
                  <a:schemeClr val="dk2"/>
                </a:solidFill>
              </a:defRPr>
            </a:lvl3pPr>
            <a:lvl4pPr lvl="3" rtl="0">
              <a:spcBef>
                <a:spcPts val="0"/>
              </a:spcBef>
              <a:defRPr>
                <a:solidFill>
                  <a:schemeClr val="dk2"/>
                </a:solidFill>
              </a:defRPr>
            </a:lvl4pPr>
            <a:lvl5pPr lvl="4" rtl="0">
              <a:spcBef>
                <a:spcPts val="0"/>
              </a:spcBef>
              <a:defRPr>
                <a:solidFill>
                  <a:schemeClr val="dk2"/>
                </a:solidFill>
              </a:defRPr>
            </a:lvl5pPr>
            <a:lvl6pPr lvl="5" rtl="0">
              <a:spcBef>
                <a:spcPts val="0"/>
              </a:spcBef>
              <a:defRPr>
                <a:solidFill>
                  <a:schemeClr val="dk2"/>
                </a:solidFill>
              </a:defRPr>
            </a:lvl6pPr>
            <a:lvl7pPr lvl="6" rtl="0">
              <a:spcBef>
                <a:spcPts val="0"/>
              </a:spcBef>
              <a:defRPr>
                <a:solidFill>
                  <a:schemeClr val="dk2"/>
                </a:solidFill>
              </a:defRPr>
            </a:lvl7pPr>
            <a:lvl8pPr lvl="7" rtl="0">
              <a:spcBef>
                <a:spcPts val="0"/>
              </a:spcBef>
              <a:defRPr>
                <a:solidFill>
                  <a:schemeClr val="dk2"/>
                </a:solidFill>
              </a:defRPr>
            </a:lvl8pPr>
            <a:lvl9pPr lvl="8" rtl="0">
              <a:spcBef>
                <a:spcPts val="0"/>
              </a:spcBef>
              <a:defRPr>
                <a:solidFill>
                  <a:schemeClr val="dk2"/>
                </a:solidFill>
              </a:defRPr>
            </a:lvl9pPr>
          </a:lstStyle>
          <a:p>
            <a:endParaRPr/>
          </a:p>
        </p:txBody>
      </p:sp>
      <p:sp>
        <p:nvSpPr>
          <p:cNvPr id="123" name="Shape 123"/>
          <p:cNvSpPr txBox="1">
            <a:spLocks noGrp="1"/>
          </p:cNvSpPr>
          <p:nvPr>
            <p:ph type="dt" idx="10"/>
          </p:nvPr>
        </p:nvSpPr>
        <p:spPr>
          <a:xfrm>
            <a:off x="5403849" y="4531021"/>
            <a:ext cx="683954" cy="273843"/>
          </a:xfrm>
          <a:prstGeom prst="rect">
            <a:avLst/>
          </a:prstGeom>
          <a:noFill/>
          <a:ln>
            <a:noFill/>
          </a:ln>
        </p:spPr>
        <p:txBody>
          <a:bodyPr lIns="68575" tIns="68575" rIns="68575" bIns="68575" anchor="ctr" anchorCtr="0"/>
          <a:lstStyle>
            <a:lvl1pPr marL="0" marR="0" lvl="0" indent="0" algn="r" rtl="0">
              <a:spcBef>
                <a:spcPts val="0"/>
              </a:spcBef>
              <a:defRPr sz="700" b="0" i="0" u="none" strike="noStrike" cap="none">
                <a:solidFill>
                  <a:srgbClr val="888888"/>
                </a:solidFill>
                <a:latin typeface="Trebuchet MS"/>
                <a:ea typeface="Trebuchet MS"/>
                <a:cs typeface="Trebuchet MS"/>
                <a:sym typeface="Trebuchet MS"/>
              </a:defRPr>
            </a:lvl1pPr>
            <a:lvl2pPr marL="342900" marR="0" lvl="1" indent="0" algn="l" rtl="0">
              <a:spcBef>
                <a:spcPts val="0"/>
              </a:spcBef>
              <a:defRPr sz="1400" b="0" i="0" u="none" strike="noStrike" cap="none">
                <a:solidFill>
                  <a:schemeClr val="dk1"/>
                </a:solidFill>
                <a:latin typeface="Trebuchet MS"/>
                <a:ea typeface="Trebuchet MS"/>
                <a:cs typeface="Trebuchet MS"/>
                <a:sym typeface="Trebuchet MS"/>
              </a:defRPr>
            </a:lvl2pPr>
            <a:lvl3pPr marL="685800" marR="0" lvl="2" indent="0" algn="l" rtl="0">
              <a:spcBef>
                <a:spcPts val="0"/>
              </a:spcBef>
              <a:defRPr sz="1400" b="0" i="0" u="none" strike="noStrike" cap="none">
                <a:solidFill>
                  <a:schemeClr val="dk1"/>
                </a:solidFill>
                <a:latin typeface="Trebuchet MS"/>
                <a:ea typeface="Trebuchet MS"/>
                <a:cs typeface="Trebuchet MS"/>
                <a:sym typeface="Trebuchet MS"/>
              </a:defRPr>
            </a:lvl3pPr>
            <a:lvl4pPr marL="1028700" marR="0" lvl="3" indent="0" algn="l" rtl="0">
              <a:spcBef>
                <a:spcPts val="0"/>
              </a:spcBef>
              <a:defRPr sz="1400" b="0" i="0" u="none" strike="noStrike" cap="none">
                <a:solidFill>
                  <a:schemeClr val="dk1"/>
                </a:solidFill>
                <a:latin typeface="Trebuchet MS"/>
                <a:ea typeface="Trebuchet MS"/>
                <a:cs typeface="Trebuchet MS"/>
                <a:sym typeface="Trebuchet MS"/>
              </a:defRPr>
            </a:lvl4pPr>
            <a:lvl5pPr marL="1371600" marR="0" lvl="4" indent="0" algn="l" rtl="0">
              <a:spcBef>
                <a:spcPts val="0"/>
              </a:spcBef>
              <a:defRPr sz="1400" b="0" i="0" u="none" strike="noStrike" cap="none">
                <a:solidFill>
                  <a:schemeClr val="dk1"/>
                </a:solidFill>
                <a:latin typeface="Trebuchet MS"/>
                <a:ea typeface="Trebuchet MS"/>
                <a:cs typeface="Trebuchet MS"/>
                <a:sym typeface="Trebuchet MS"/>
              </a:defRPr>
            </a:lvl5pPr>
            <a:lvl6pPr marL="1714500" marR="0" lvl="5" indent="0" algn="l" rtl="0">
              <a:spcBef>
                <a:spcPts val="0"/>
              </a:spcBef>
              <a:defRPr sz="1400" b="0" i="0" u="none" strike="noStrike" cap="none">
                <a:solidFill>
                  <a:schemeClr val="dk1"/>
                </a:solidFill>
                <a:latin typeface="Trebuchet MS"/>
                <a:ea typeface="Trebuchet MS"/>
                <a:cs typeface="Trebuchet MS"/>
                <a:sym typeface="Trebuchet MS"/>
              </a:defRPr>
            </a:lvl6pPr>
            <a:lvl7pPr marL="2057400" marR="0" lvl="6" indent="0" algn="l" rtl="0">
              <a:spcBef>
                <a:spcPts val="0"/>
              </a:spcBef>
              <a:defRPr sz="1400" b="0" i="0" u="none" strike="noStrike" cap="none">
                <a:solidFill>
                  <a:schemeClr val="dk1"/>
                </a:solidFill>
                <a:latin typeface="Trebuchet MS"/>
                <a:ea typeface="Trebuchet MS"/>
                <a:cs typeface="Trebuchet MS"/>
                <a:sym typeface="Trebuchet MS"/>
              </a:defRPr>
            </a:lvl7pPr>
            <a:lvl8pPr marL="2400300" marR="0" lvl="7" indent="0" algn="l" rtl="0">
              <a:spcBef>
                <a:spcPts val="0"/>
              </a:spcBef>
              <a:defRPr sz="1400" b="0" i="0" u="none" strike="noStrike" cap="none">
                <a:solidFill>
                  <a:schemeClr val="dk1"/>
                </a:solidFill>
                <a:latin typeface="Trebuchet MS"/>
                <a:ea typeface="Trebuchet MS"/>
                <a:cs typeface="Trebuchet MS"/>
                <a:sym typeface="Trebuchet MS"/>
              </a:defRPr>
            </a:lvl8pPr>
            <a:lvl9pPr marL="2743200" marR="0" lvl="8" indent="0" algn="l" rtl="0">
              <a:spcBef>
                <a:spcPts val="0"/>
              </a:spcBef>
              <a:defRPr sz="1400" b="0" i="0" u="none" strike="noStrike" cap="none">
                <a:solidFill>
                  <a:schemeClr val="dk1"/>
                </a:solidFill>
                <a:latin typeface="Trebuchet MS"/>
                <a:ea typeface="Trebuchet MS"/>
                <a:cs typeface="Trebuchet MS"/>
                <a:sym typeface="Trebuchet MS"/>
              </a:defRPr>
            </a:lvl9pPr>
          </a:lstStyle>
          <a:p>
            <a:endParaRPr/>
          </a:p>
        </p:txBody>
      </p:sp>
      <p:sp>
        <p:nvSpPr>
          <p:cNvPr id="124" name="Shape 124"/>
          <p:cNvSpPr txBox="1">
            <a:spLocks noGrp="1"/>
          </p:cNvSpPr>
          <p:nvPr>
            <p:ph type="ftr" idx="11"/>
          </p:nvPr>
        </p:nvSpPr>
        <p:spPr>
          <a:xfrm>
            <a:off x="508000" y="4531021"/>
            <a:ext cx="4723209" cy="273843"/>
          </a:xfrm>
          <a:prstGeom prst="rect">
            <a:avLst/>
          </a:prstGeom>
          <a:noFill/>
          <a:ln>
            <a:noFill/>
          </a:ln>
        </p:spPr>
        <p:txBody>
          <a:bodyPr lIns="68575" tIns="68575" rIns="68575" bIns="68575" anchor="ctr" anchorCtr="0"/>
          <a:lstStyle>
            <a:lvl1pPr marL="0" marR="0" lvl="0" indent="0" algn="l" rtl="0">
              <a:spcBef>
                <a:spcPts val="0"/>
              </a:spcBef>
              <a:defRPr sz="700" b="0" i="0" u="none" strike="noStrike" cap="none">
                <a:solidFill>
                  <a:srgbClr val="888888"/>
                </a:solidFill>
                <a:latin typeface="Trebuchet MS"/>
                <a:ea typeface="Trebuchet MS"/>
                <a:cs typeface="Trebuchet MS"/>
                <a:sym typeface="Trebuchet MS"/>
              </a:defRPr>
            </a:lvl1pPr>
            <a:lvl2pPr marL="342900" marR="0" lvl="1" indent="0" algn="l" rtl="0">
              <a:spcBef>
                <a:spcPts val="0"/>
              </a:spcBef>
              <a:defRPr sz="1400" b="0" i="0" u="none" strike="noStrike" cap="none">
                <a:solidFill>
                  <a:schemeClr val="dk1"/>
                </a:solidFill>
                <a:latin typeface="Trebuchet MS"/>
                <a:ea typeface="Trebuchet MS"/>
                <a:cs typeface="Trebuchet MS"/>
                <a:sym typeface="Trebuchet MS"/>
              </a:defRPr>
            </a:lvl2pPr>
            <a:lvl3pPr marL="685800" marR="0" lvl="2" indent="0" algn="l" rtl="0">
              <a:spcBef>
                <a:spcPts val="0"/>
              </a:spcBef>
              <a:defRPr sz="1400" b="0" i="0" u="none" strike="noStrike" cap="none">
                <a:solidFill>
                  <a:schemeClr val="dk1"/>
                </a:solidFill>
                <a:latin typeface="Trebuchet MS"/>
                <a:ea typeface="Trebuchet MS"/>
                <a:cs typeface="Trebuchet MS"/>
                <a:sym typeface="Trebuchet MS"/>
              </a:defRPr>
            </a:lvl3pPr>
            <a:lvl4pPr marL="1028700" marR="0" lvl="3" indent="0" algn="l" rtl="0">
              <a:spcBef>
                <a:spcPts val="0"/>
              </a:spcBef>
              <a:defRPr sz="1400" b="0" i="0" u="none" strike="noStrike" cap="none">
                <a:solidFill>
                  <a:schemeClr val="dk1"/>
                </a:solidFill>
                <a:latin typeface="Trebuchet MS"/>
                <a:ea typeface="Trebuchet MS"/>
                <a:cs typeface="Trebuchet MS"/>
                <a:sym typeface="Trebuchet MS"/>
              </a:defRPr>
            </a:lvl4pPr>
            <a:lvl5pPr marL="1371600" marR="0" lvl="4" indent="0" algn="l" rtl="0">
              <a:spcBef>
                <a:spcPts val="0"/>
              </a:spcBef>
              <a:defRPr sz="1400" b="0" i="0" u="none" strike="noStrike" cap="none">
                <a:solidFill>
                  <a:schemeClr val="dk1"/>
                </a:solidFill>
                <a:latin typeface="Trebuchet MS"/>
                <a:ea typeface="Trebuchet MS"/>
                <a:cs typeface="Trebuchet MS"/>
                <a:sym typeface="Trebuchet MS"/>
              </a:defRPr>
            </a:lvl5pPr>
            <a:lvl6pPr marL="1714500" marR="0" lvl="5" indent="0" algn="l" rtl="0">
              <a:spcBef>
                <a:spcPts val="0"/>
              </a:spcBef>
              <a:defRPr sz="1400" b="0" i="0" u="none" strike="noStrike" cap="none">
                <a:solidFill>
                  <a:schemeClr val="dk1"/>
                </a:solidFill>
                <a:latin typeface="Trebuchet MS"/>
                <a:ea typeface="Trebuchet MS"/>
                <a:cs typeface="Trebuchet MS"/>
                <a:sym typeface="Trebuchet MS"/>
              </a:defRPr>
            </a:lvl6pPr>
            <a:lvl7pPr marL="2057400" marR="0" lvl="6" indent="0" algn="l" rtl="0">
              <a:spcBef>
                <a:spcPts val="0"/>
              </a:spcBef>
              <a:defRPr sz="1400" b="0" i="0" u="none" strike="noStrike" cap="none">
                <a:solidFill>
                  <a:schemeClr val="dk1"/>
                </a:solidFill>
                <a:latin typeface="Trebuchet MS"/>
                <a:ea typeface="Trebuchet MS"/>
                <a:cs typeface="Trebuchet MS"/>
                <a:sym typeface="Trebuchet MS"/>
              </a:defRPr>
            </a:lvl7pPr>
            <a:lvl8pPr marL="2400300" marR="0" lvl="7" indent="0" algn="l" rtl="0">
              <a:spcBef>
                <a:spcPts val="0"/>
              </a:spcBef>
              <a:defRPr sz="1400" b="0" i="0" u="none" strike="noStrike" cap="none">
                <a:solidFill>
                  <a:schemeClr val="dk1"/>
                </a:solidFill>
                <a:latin typeface="Trebuchet MS"/>
                <a:ea typeface="Trebuchet MS"/>
                <a:cs typeface="Trebuchet MS"/>
                <a:sym typeface="Trebuchet MS"/>
              </a:defRPr>
            </a:lvl8pPr>
            <a:lvl9pPr marL="2743200" marR="0" lvl="8" indent="0" algn="l" rtl="0">
              <a:spcBef>
                <a:spcPts val="0"/>
              </a:spcBef>
              <a:defRPr sz="1400" b="0" i="0" u="none" strike="noStrike" cap="none">
                <a:solidFill>
                  <a:schemeClr val="dk1"/>
                </a:solidFill>
                <a:latin typeface="Trebuchet MS"/>
                <a:ea typeface="Trebuchet MS"/>
                <a:cs typeface="Trebuchet MS"/>
                <a:sym typeface="Trebuchet MS"/>
              </a:defRPr>
            </a:lvl9pPr>
          </a:lstStyle>
          <a:p>
            <a:endParaRPr/>
          </a:p>
        </p:txBody>
      </p:sp>
      <p:sp>
        <p:nvSpPr>
          <p:cNvPr id="125" name="Shape 125"/>
          <p:cNvSpPr txBox="1">
            <a:spLocks noGrp="1"/>
          </p:cNvSpPr>
          <p:nvPr>
            <p:ph type="sldNum" idx="12"/>
          </p:nvPr>
        </p:nvSpPr>
        <p:spPr>
          <a:xfrm>
            <a:off x="6442997" y="4531021"/>
            <a:ext cx="512504" cy="273843"/>
          </a:xfrm>
          <a:prstGeom prst="rect">
            <a:avLst/>
          </a:prstGeom>
          <a:noFill/>
          <a:ln>
            <a:noFill/>
          </a:ln>
        </p:spPr>
        <p:txBody>
          <a:bodyPr lIns="68575" tIns="34275" rIns="68575" bIns="34275" anchor="ctr" anchorCtr="0">
            <a:noAutofit/>
          </a:bodyPr>
          <a:lstStyle/>
          <a:p>
            <a:pPr marL="0" marR="0" lvl="0" indent="0" algn="r" rtl="0">
              <a:spcBef>
                <a:spcPts val="0"/>
              </a:spcBef>
              <a:buSzPct val="25000"/>
              <a:buNone/>
            </a:pPr>
            <a:fld id="{00000000-1234-1234-1234-123412341234}" type="slidenum">
              <a:rPr lang="en" sz="700" b="0" i="0" u="none" strike="noStrike" cap="none">
                <a:solidFill>
                  <a:schemeClr val="accent1"/>
                </a:solidFill>
                <a:latin typeface="Trebuchet MS"/>
                <a:ea typeface="Trebuchet MS"/>
                <a:cs typeface="Trebuchet MS"/>
                <a:sym typeface="Trebuchet MS"/>
              </a:rPr>
              <a:t>‹#›</a:t>
            </a:fld>
            <a:endParaRPr lang="en" sz="700" b="0" i="0" u="none" strike="noStrike" cap="none">
              <a:solidFill>
                <a:schemeClr val="accent1"/>
              </a:solidFill>
              <a:latin typeface="Trebuchet MS"/>
              <a:ea typeface="Trebuchet MS"/>
              <a:cs typeface="Trebuchet MS"/>
              <a:sym typeface="Trebuchet M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126"/>
        <p:cNvGrpSpPr/>
        <p:nvPr/>
      </p:nvGrpSpPr>
      <p:grpSpPr>
        <a:xfrm>
          <a:off x="0" y="0"/>
          <a:ext cx="0" cy="0"/>
          <a:chOff x="0" y="0"/>
          <a:chExt cx="0" cy="0"/>
        </a:xfrm>
      </p:grpSpPr>
      <p:sp>
        <p:nvSpPr>
          <p:cNvPr id="127" name="Shape 127"/>
          <p:cNvSpPr txBox="1">
            <a:spLocks noGrp="1"/>
          </p:cNvSpPr>
          <p:nvPr>
            <p:ph type="dt" idx="10"/>
          </p:nvPr>
        </p:nvSpPr>
        <p:spPr>
          <a:xfrm>
            <a:off x="5403849" y="4531021"/>
            <a:ext cx="683954" cy="273843"/>
          </a:xfrm>
          <a:prstGeom prst="rect">
            <a:avLst/>
          </a:prstGeom>
          <a:noFill/>
          <a:ln>
            <a:noFill/>
          </a:ln>
        </p:spPr>
        <p:txBody>
          <a:bodyPr lIns="68575" tIns="68575" rIns="68575" bIns="68575" anchor="ctr" anchorCtr="0"/>
          <a:lstStyle>
            <a:lvl1pPr marL="0" marR="0" lvl="0" indent="0" algn="r" rtl="0">
              <a:spcBef>
                <a:spcPts val="0"/>
              </a:spcBef>
              <a:defRPr sz="700" b="0" i="0" u="none" strike="noStrike" cap="none">
                <a:solidFill>
                  <a:srgbClr val="888888"/>
                </a:solidFill>
                <a:latin typeface="Trebuchet MS"/>
                <a:ea typeface="Trebuchet MS"/>
                <a:cs typeface="Trebuchet MS"/>
                <a:sym typeface="Trebuchet MS"/>
              </a:defRPr>
            </a:lvl1pPr>
            <a:lvl2pPr marL="342900" marR="0" lvl="1" indent="0" algn="l" rtl="0">
              <a:spcBef>
                <a:spcPts val="0"/>
              </a:spcBef>
              <a:defRPr sz="1400" b="0" i="0" u="none" strike="noStrike" cap="none">
                <a:solidFill>
                  <a:schemeClr val="dk1"/>
                </a:solidFill>
                <a:latin typeface="Trebuchet MS"/>
                <a:ea typeface="Trebuchet MS"/>
                <a:cs typeface="Trebuchet MS"/>
                <a:sym typeface="Trebuchet MS"/>
              </a:defRPr>
            </a:lvl2pPr>
            <a:lvl3pPr marL="685800" marR="0" lvl="2" indent="0" algn="l" rtl="0">
              <a:spcBef>
                <a:spcPts val="0"/>
              </a:spcBef>
              <a:defRPr sz="1400" b="0" i="0" u="none" strike="noStrike" cap="none">
                <a:solidFill>
                  <a:schemeClr val="dk1"/>
                </a:solidFill>
                <a:latin typeface="Trebuchet MS"/>
                <a:ea typeface="Trebuchet MS"/>
                <a:cs typeface="Trebuchet MS"/>
                <a:sym typeface="Trebuchet MS"/>
              </a:defRPr>
            </a:lvl3pPr>
            <a:lvl4pPr marL="1028700" marR="0" lvl="3" indent="0" algn="l" rtl="0">
              <a:spcBef>
                <a:spcPts val="0"/>
              </a:spcBef>
              <a:defRPr sz="1400" b="0" i="0" u="none" strike="noStrike" cap="none">
                <a:solidFill>
                  <a:schemeClr val="dk1"/>
                </a:solidFill>
                <a:latin typeface="Trebuchet MS"/>
                <a:ea typeface="Trebuchet MS"/>
                <a:cs typeface="Trebuchet MS"/>
                <a:sym typeface="Trebuchet MS"/>
              </a:defRPr>
            </a:lvl4pPr>
            <a:lvl5pPr marL="1371600" marR="0" lvl="4" indent="0" algn="l" rtl="0">
              <a:spcBef>
                <a:spcPts val="0"/>
              </a:spcBef>
              <a:defRPr sz="1400" b="0" i="0" u="none" strike="noStrike" cap="none">
                <a:solidFill>
                  <a:schemeClr val="dk1"/>
                </a:solidFill>
                <a:latin typeface="Trebuchet MS"/>
                <a:ea typeface="Trebuchet MS"/>
                <a:cs typeface="Trebuchet MS"/>
                <a:sym typeface="Trebuchet MS"/>
              </a:defRPr>
            </a:lvl5pPr>
            <a:lvl6pPr marL="1714500" marR="0" lvl="5" indent="0" algn="l" rtl="0">
              <a:spcBef>
                <a:spcPts val="0"/>
              </a:spcBef>
              <a:defRPr sz="1400" b="0" i="0" u="none" strike="noStrike" cap="none">
                <a:solidFill>
                  <a:schemeClr val="dk1"/>
                </a:solidFill>
                <a:latin typeface="Trebuchet MS"/>
                <a:ea typeface="Trebuchet MS"/>
                <a:cs typeface="Trebuchet MS"/>
                <a:sym typeface="Trebuchet MS"/>
              </a:defRPr>
            </a:lvl6pPr>
            <a:lvl7pPr marL="2057400" marR="0" lvl="6" indent="0" algn="l" rtl="0">
              <a:spcBef>
                <a:spcPts val="0"/>
              </a:spcBef>
              <a:defRPr sz="1400" b="0" i="0" u="none" strike="noStrike" cap="none">
                <a:solidFill>
                  <a:schemeClr val="dk1"/>
                </a:solidFill>
                <a:latin typeface="Trebuchet MS"/>
                <a:ea typeface="Trebuchet MS"/>
                <a:cs typeface="Trebuchet MS"/>
                <a:sym typeface="Trebuchet MS"/>
              </a:defRPr>
            </a:lvl7pPr>
            <a:lvl8pPr marL="2400300" marR="0" lvl="7" indent="0" algn="l" rtl="0">
              <a:spcBef>
                <a:spcPts val="0"/>
              </a:spcBef>
              <a:defRPr sz="1400" b="0" i="0" u="none" strike="noStrike" cap="none">
                <a:solidFill>
                  <a:schemeClr val="dk1"/>
                </a:solidFill>
                <a:latin typeface="Trebuchet MS"/>
                <a:ea typeface="Trebuchet MS"/>
                <a:cs typeface="Trebuchet MS"/>
                <a:sym typeface="Trebuchet MS"/>
              </a:defRPr>
            </a:lvl8pPr>
            <a:lvl9pPr marL="2743200" marR="0" lvl="8" indent="0" algn="l" rtl="0">
              <a:spcBef>
                <a:spcPts val="0"/>
              </a:spcBef>
              <a:defRPr sz="1400" b="0" i="0" u="none" strike="noStrike" cap="none">
                <a:solidFill>
                  <a:schemeClr val="dk1"/>
                </a:solidFill>
                <a:latin typeface="Trebuchet MS"/>
                <a:ea typeface="Trebuchet MS"/>
                <a:cs typeface="Trebuchet MS"/>
                <a:sym typeface="Trebuchet MS"/>
              </a:defRPr>
            </a:lvl9pPr>
          </a:lstStyle>
          <a:p>
            <a:endParaRPr/>
          </a:p>
        </p:txBody>
      </p:sp>
      <p:sp>
        <p:nvSpPr>
          <p:cNvPr id="128" name="Shape 128"/>
          <p:cNvSpPr txBox="1">
            <a:spLocks noGrp="1"/>
          </p:cNvSpPr>
          <p:nvPr>
            <p:ph type="ftr" idx="11"/>
          </p:nvPr>
        </p:nvSpPr>
        <p:spPr>
          <a:xfrm>
            <a:off x="508000" y="4531021"/>
            <a:ext cx="4723209" cy="273843"/>
          </a:xfrm>
          <a:prstGeom prst="rect">
            <a:avLst/>
          </a:prstGeom>
          <a:noFill/>
          <a:ln>
            <a:noFill/>
          </a:ln>
        </p:spPr>
        <p:txBody>
          <a:bodyPr lIns="68575" tIns="68575" rIns="68575" bIns="68575" anchor="ctr" anchorCtr="0"/>
          <a:lstStyle>
            <a:lvl1pPr marL="0" marR="0" lvl="0" indent="0" algn="l" rtl="0">
              <a:spcBef>
                <a:spcPts val="0"/>
              </a:spcBef>
              <a:defRPr sz="700" b="0" i="0" u="none" strike="noStrike" cap="none">
                <a:solidFill>
                  <a:srgbClr val="888888"/>
                </a:solidFill>
                <a:latin typeface="Trebuchet MS"/>
                <a:ea typeface="Trebuchet MS"/>
                <a:cs typeface="Trebuchet MS"/>
                <a:sym typeface="Trebuchet MS"/>
              </a:defRPr>
            </a:lvl1pPr>
            <a:lvl2pPr marL="342900" marR="0" lvl="1" indent="0" algn="l" rtl="0">
              <a:spcBef>
                <a:spcPts val="0"/>
              </a:spcBef>
              <a:defRPr sz="1400" b="0" i="0" u="none" strike="noStrike" cap="none">
                <a:solidFill>
                  <a:schemeClr val="dk1"/>
                </a:solidFill>
                <a:latin typeface="Trebuchet MS"/>
                <a:ea typeface="Trebuchet MS"/>
                <a:cs typeface="Trebuchet MS"/>
                <a:sym typeface="Trebuchet MS"/>
              </a:defRPr>
            </a:lvl2pPr>
            <a:lvl3pPr marL="685800" marR="0" lvl="2" indent="0" algn="l" rtl="0">
              <a:spcBef>
                <a:spcPts val="0"/>
              </a:spcBef>
              <a:defRPr sz="1400" b="0" i="0" u="none" strike="noStrike" cap="none">
                <a:solidFill>
                  <a:schemeClr val="dk1"/>
                </a:solidFill>
                <a:latin typeface="Trebuchet MS"/>
                <a:ea typeface="Trebuchet MS"/>
                <a:cs typeface="Trebuchet MS"/>
                <a:sym typeface="Trebuchet MS"/>
              </a:defRPr>
            </a:lvl3pPr>
            <a:lvl4pPr marL="1028700" marR="0" lvl="3" indent="0" algn="l" rtl="0">
              <a:spcBef>
                <a:spcPts val="0"/>
              </a:spcBef>
              <a:defRPr sz="1400" b="0" i="0" u="none" strike="noStrike" cap="none">
                <a:solidFill>
                  <a:schemeClr val="dk1"/>
                </a:solidFill>
                <a:latin typeface="Trebuchet MS"/>
                <a:ea typeface="Trebuchet MS"/>
                <a:cs typeface="Trebuchet MS"/>
                <a:sym typeface="Trebuchet MS"/>
              </a:defRPr>
            </a:lvl4pPr>
            <a:lvl5pPr marL="1371600" marR="0" lvl="4" indent="0" algn="l" rtl="0">
              <a:spcBef>
                <a:spcPts val="0"/>
              </a:spcBef>
              <a:defRPr sz="1400" b="0" i="0" u="none" strike="noStrike" cap="none">
                <a:solidFill>
                  <a:schemeClr val="dk1"/>
                </a:solidFill>
                <a:latin typeface="Trebuchet MS"/>
                <a:ea typeface="Trebuchet MS"/>
                <a:cs typeface="Trebuchet MS"/>
                <a:sym typeface="Trebuchet MS"/>
              </a:defRPr>
            </a:lvl5pPr>
            <a:lvl6pPr marL="1714500" marR="0" lvl="5" indent="0" algn="l" rtl="0">
              <a:spcBef>
                <a:spcPts val="0"/>
              </a:spcBef>
              <a:defRPr sz="1400" b="0" i="0" u="none" strike="noStrike" cap="none">
                <a:solidFill>
                  <a:schemeClr val="dk1"/>
                </a:solidFill>
                <a:latin typeface="Trebuchet MS"/>
                <a:ea typeface="Trebuchet MS"/>
                <a:cs typeface="Trebuchet MS"/>
                <a:sym typeface="Trebuchet MS"/>
              </a:defRPr>
            </a:lvl6pPr>
            <a:lvl7pPr marL="2057400" marR="0" lvl="6" indent="0" algn="l" rtl="0">
              <a:spcBef>
                <a:spcPts val="0"/>
              </a:spcBef>
              <a:defRPr sz="1400" b="0" i="0" u="none" strike="noStrike" cap="none">
                <a:solidFill>
                  <a:schemeClr val="dk1"/>
                </a:solidFill>
                <a:latin typeface="Trebuchet MS"/>
                <a:ea typeface="Trebuchet MS"/>
                <a:cs typeface="Trebuchet MS"/>
                <a:sym typeface="Trebuchet MS"/>
              </a:defRPr>
            </a:lvl7pPr>
            <a:lvl8pPr marL="2400300" marR="0" lvl="7" indent="0" algn="l" rtl="0">
              <a:spcBef>
                <a:spcPts val="0"/>
              </a:spcBef>
              <a:defRPr sz="1400" b="0" i="0" u="none" strike="noStrike" cap="none">
                <a:solidFill>
                  <a:schemeClr val="dk1"/>
                </a:solidFill>
                <a:latin typeface="Trebuchet MS"/>
                <a:ea typeface="Trebuchet MS"/>
                <a:cs typeface="Trebuchet MS"/>
                <a:sym typeface="Trebuchet MS"/>
              </a:defRPr>
            </a:lvl8pPr>
            <a:lvl9pPr marL="2743200" marR="0" lvl="8" indent="0" algn="l" rtl="0">
              <a:spcBef>
                <a:spcPts val="0"/>
              </a:spcBef>
              <a:defRPr sz="1400" b="0" i="0" u="none" strike="noStrike" cap="none">
                <a:solidFill>
                  <a:schemeClr val="dk1"/>
                </a:solidFill>
                <a:latin typeface="Trebuchet MS"/>
                <a:ea typeface="Trebuchet MS"/>
                <a:cs typeface="Trebuchet MS"/>
                <a:sym typeface="Trebuchet MS"/>
              </a:defRPr>
            </a:lvl9pPr>
          </a:lstStyle>
          <a:p>
            <a:endParaRPr/>
          </a:p>
        </p:txBody>
      </p:sp>
      <p:sp>
        <p:nvSpPr>
          <p:cNvPr id="129" name="Shape 129"/>
          <p:cNvSpPr txBox="1">
            <a:spLocks noGrp="1"/>
          </p:cNvSpPr>
          <p:nvPr>
            <p:ph type="sldNum" idx="12"/>
          </p:nvPr>
        </p:nvSpPr>
        <p:spPr>
          <a:xfrm>
            <a:off x="6442997" y="4531021"/>
            <a:ext cx="512504" cy="273843"/>
          </a:xfrm>
          <a:prstGeom prst="rect">
            <a:avLst/>
          </a:prstGeom>
          <a:noFill/>
          <a:ln>
            <a:noFill/>
          </a:ln>
        </p:spPr>
        <p:txBody>
          <a:bodyPr lIns="68575" tIns="34275" rIns="68575" bIns="34275" anchor="ctr" anchorCtr="0">
            <a:noAutofit/>
          </a:bodyPr>
          <a:lstStyle/>
          <a:p>
            <a:pPr marL="0" marR="0" lvl="0" indent="0" algn="r" rtl="0">
              <a:spcBef>
                <a:spcPts val="0"/>
              </a:spcBef>
              <a:buSzPct val="25000"/>
              <a:buNone/>
            </a:pPr>
            <a:fld id="{00000000-1234-1234-1234-123412341234}" type="slidenum">
              <a:rPr lang="en" sz="700" b="0" i="0" u="none" strike="noStrike" cap="none">
                <a:solidFill>
                  <a:schemeClr val="accent1"/>
                </a:solidFill>
                <a:latin typeface="Trebuchet MS"/>
                <a:ea typeface="Trebuchet MS"/>
                <a:cs typeface="Trebuchet MS"/>
                <a:sym typeface="Trebuchet MS"/>
              </a:rPr>
              <a:t>‹#›</a:t>
            </a:fld>
            <a:endParaRPr lang="en" sz="700" b="0" i="0" u="none" strike="noStrike" cap="none">
              <a:solidFill>
                <a:schemeClr val="accent1"/>
              </a:solidFill>
              <a:latin typeface="Trebuchet MS"/>
              <a:ea typeface="Trebuchet MS"/>
              <a:cs typeface="Trebuchet MS"/>
              <a:sym typeface="Trebuchet MS"/>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130"/>
        <p:cNvGrpSpPr/>
        <p:nvPr/>
      </p:nvGrpSpPr>
      <p:grpSpPr>
        <a:xfrm>
          <a:off x="0" y="0"/>
          <a:ext cx="0" cy="0"/>
          <a:chOff x="0" y="0"/>
          <a:chExt cx="0" cy="0"/>
        </a:xfrm>
      </p:grpSpPr>
      <p:sp>
        <p:nvSpPr>
          <p:cNvPr id="131" name="Shape 131"/>
          <p:cNvSpPr txBox="1">
            <a:spLocks noGrp="1"/>
          </p:cNvSpPr>
          <p:nvPr>
            <p:ph type="title"/>
          </p:nvPr>
        </p:nvSpPr>
        <p:spPr>
          <a:xfrm>
            <a:off x="508000" y="1123953"/>
            <a:ext cx="2890895" cy="958849"/>
          </a:xfrm>
          <a:prstGeom prst="rect">
            <a:avLst/>
          </a:prstGeom>
          <a:noFill/>
          <a:ln>
            <a:noFill/>
          </a:ln>
        </p:spPr>
        <p:txBody>
          <a:bodyPr lIns="68575" tIns="68575" rIns="68575" bIns="68575" anchor="b" anchorCtr="0"/>
          <a:lstStyle>
            <a:lvl1pPr lvl="0" rtl="0">
              <a:spcBef>
                <a:spcPts val="0"/>
              </a:spcBef>
              <a:defRPr sz="1500"/>
            </a:lvl1pPr>
            <a:lvl2pPr lvl="1" rtl="0">
              <a:spcBef>
                <a:spcPts val="0"/>
              </a:spcBef>
              <a:defRPr>
                <a:solidFill>
                  <a:schemeClr val="dk2"/>
                </a:solidFill>
              </a:defRPr>
            </a:lvl2pPr>
            <a:lvl3pPr lvl="2" rtl="0">
              <a:spcBef>
                <a:spcPts val="0"/>
              </a:spcBef>
              <a:defRPr>
                <a:solidFill>
                  <a:schemeClr val="dk2"/>
                </a:solidFill>
              </a:defRPr>
            </a:lvl3pPr>
            <a:lvl4pPr lvl="3" rtl="0">
              <a:spcBef>
                <a:spcPts val="0"/>
              </a:spcBef>
              <a:defRPr>
                <a:solidFill>
                  <a:schemeClr val="dk2"/>
                </a:solidFill>
              </a:defRPr>
            </a:lvl4pPr>
            <a:lvl5pPr lvl="4" rtl="0">
              <a:spcBef>
                <a:spcPts val="0"/>
              </a:spcBef>
              <a:defRPr>
                <a:solidFill>
                  <a:schemeClr val="dk2"/>
                </a:solidFill>
              </a:defRPr>
            </a:lvl5pPr>
            <a:lvl6pPr lvl="5" rtl="0">
              <a:spcBef>
                <a:spcPts val="0"/>
              </a:spcBef>
              <a:defRPr>
                <a:solidFill>
                  <a:schemeClr val="dk2"/>
                </a:solidFill>
              </a:defRPr>
            </a:lvl6pPr>
            <a:lvl7pPr lvl="6" rtl="0">
              <a:spcBef>
                <a:spcPts val="0"/>
              </a:spcBef>
              <a:defRPr>
                <a:solidFill>
                  <a:schemeClr val="dk2"/>
                </a:solidFill>
              </a:defRPr>
            </a:lvl7pPr>
            <a:lvl8pPr lvl="7" rtl="0">
              <a:spcBef>
                <a:spcPts val="0"/>
              </a:spcBef>
              <a:defRPr>
                <a:solidFill>
                  <a:schemeClr val="dk2"/>
                </a:solidFill>
              </a:defRPr>
            </a:lvl8pPr>
            <a:lvl9pPr lvl="8" rtl="0">
              <a:spcBef>
                <a:spcPts val="0"/>
              </a:spcBef>
              <a:defRPr>
                <a:solidFill>
                  <a:schemeClr val="dk2"/>
                </a:solidFill>
              </a:defRPr>
            </a:lvl9pPr>
          </a:lstStyle>
          <a:p>
            <a:endParaRPr/>
          </a:p>
        </p:txBody>
      </p:sp>
      <p:sp>
        <p:nvSpPr>
          <p:cNvPr id="132" name="Shape 132"/>
          <p:cNvSpPr txBox="1">
            <a:spLocks noGrp="1"/>
          </p:cNvSpPr>
          <p:nvPr>
            <p:ph type="body" idx="1"/>
          </p:nvPr>
        </p:nvSpPr>
        <p:spPr>
          <a:xfrm>
            <a:off x="3570345" y="386193"/>
            <a:ext cx="3385155" cy="4144827"/>
          </a:xfrm>
          <a:prstGeom prst="rect">
            <a:avLst/>
          </a:prstGeom>
          <a:noFill/>
          <a:ln>
            <a:noFill/>
          </a:ln>
        </p:spPr>
        <p:txBody>
          <a:bodyPr lIns="68575" tIns="68575" rIns="68575" bIns="68575" anchor="t" anchorCtr="0"/>
          <a:lstStyle>
            <a:lvl1pPr marL="254000" lvl="0" indent="-190500" algn="l" rtl="0">
              <a:spcBef>
                <a:spcPts val="800"/>
              </a:spcBef>
              <a:spcAft>
                <a:spcPts val="0"/>
              </a:spcAft>
              <a:buClr>
                <a:schemeClr val="accent1"/>
              </a:buClr>
              <a:buFont typeface="Noto Sans Symbols"/>
              <a:buChar char="●"/>
              <a:defRPr sz="1400">
                <a:solidFill>
                  <a:srgbClr val="3F3F3F"/>
                </a:solidFill>
                <a:latin typeface="Trebuchet MS"/>
                <a:ea typeface="Trebuchet MS"/>
                <a:cs typeface="Trebuchet MS"/>
                <a:sym typeface="Trebuchet MS"/>
              </a:defRPr>
            </a:lvl1pPr>
            <a:lvl2pPr marL="558800" lvl="1" indent="-152400" algn="l" rtl="0">
              <a:spcBef>
                <a:spcPts val="800"/>
              </a:spcBef>
              <a:spcAft>
                <a:spcPts val="0"/>
              </a:spcAft>
              <a:buClr>
                <a:schemeClr val="accent1"/>
              </a:buClr>
              <a:buFont typeface="Noto Sans Symbols"/>
              <a:buChar char="●"/>
              <a:defRPr sz="1200">
                <a:solidFill>
                  <a:srgbClr val="3F3F3F"/>
                </a:solidFill>
                <a:latin typeface="Trebuchet MS"/>
                <a:ea typeface="Trebuchet MS"/>
                <a:cs typeface="Trebuchet MS"/>
                <a:sym typeface="Trebuchet MS"/>
              </a:defRPr>
            </a:lvl2pPr>
            <a:lvl3pPr marL="863600" lvl="2" indent="-127000" algn="l" rtl="0">
              <a:spcBef>
                <a:spcPts val="800"/>
              </a:spcBef>
              <a:spcAft>
                <a:spcPts val="0"/>
              </a:spcAft>
              <a:buClr>
                <a:schemeClr val="accent1"/>
              </a:buClr>
              <a:buFont typeface="Noto Sans Symbols"/>
              <a:buChar char="●"/>
              <a:defRPr sz="1100">
                <a:solidFill>
                  <a:srgbClr val="3F3F3F"/>
                </a:solidFill>
                <a:latin typeface="Trebuchet MS"/>
                <a:ea typeface="Trebuchet MS"/>
                <a:cs typeface="Trebuchet MS"/>
                <a:sym typeface="Trebuchet MS"/>
              </a:defRPr>
            </a:lvl3pPr>
            <a:lvl4pPr marL="1206500" lvl="3" indent="-127000" algn="l" rtl="0">
              <a:spcBef>
                <a:spcPts val="800"/>
              </a:spcBef>
              <a:spcAft>
                <a:spcPts val="0"/>
              </a:spcAft>
              <a:buClr>
                <a:schemeClr val="accent1"/>
              </a:buClr>
              <a:buFont typeface="Noto Sans Symbols"/>
              <a:buChar char="●"/>
              <a:defRPr sz="900">
                <a:solidFill>
                  <a:srgbClr val="3F3F3F"/>
                </a:solidFill>
                <a:latin typeface="Trebuchet MS"/>
                <a:ea typeface="Trebuchet MS"/>
                <a:cs typeface="Trebuchet MS"/>
                <a:sym typeface="Trebuchet MS"/>
              </a:defRPr>
            </a:lvl4pPr>
            <a:lvl5pPr marL="1549400" lvl="4" indent="-127000" algn="l" rtl="0">
              <a:spcBef>
                <a:spcPts val="800"/>
              </a:spcBef>
              <a:spcAft>
                <a:spcPts val="0"/>
              </a:spcAft>
              <a:buClr>
                <a:schemeClr val="accent1"/>
              </a:buClr>
              <a:buFont typeface="Noto Sans Symbols"/>
              <a:buChar char="●"/>
              <a:defRPr sz="900">
                <a:solidFill>
                  <a:srgbClr val="3F3F3F"/>
                </a:solidFill>
                <a:latin typeface="Trebuchet MS"/>
                <a:ea typeface="Trebuchet MS"/>
                <a:cs typeface="Trebuchet MS"/>
                <a:sym typeface="Trebuchet MS"/>
              </a:defRPr>
            </a:lvl5pPr>
            <a:lvl6pPr marL="1892300" lvl="5" indent="-127000" algn="l" rtl="0">
              <a:spcBef>
                <a:spcPts val="800"/>
              </a:spcBef>
              <a:spcAft>
                <a:spcPts val="0"/>
              </a:spcAft>
              <a:buClr>
                <a:schemeClr val="accent1"/>
              </a:buClr>
              <a:buFont typeface="Noto Sans Symbols"/>
              <a:buChar char="●"/>
              <a:defRPr sz="900">
                <a:solidFill>
                  <a:srgbClr val="3F3F3F"/>
                </a:solidFill>
                <a:latin typeface="Trebuchet MS"/>
                <a:ea typeface="Trebuchet MS"/>
                <a:cs typeface="Trebuchet MS"/>
                <a:sym typeface="Trebuchet MS"/>
              </a:defRPr>
            </a:lvl6pPr>
            <a:lvl7pPr marL="2235200" lvl="6" indent="-127000" algn="l" rtl="0">
              <a:spcBef>
                <a:spcPts val="800"/>
              </a:spcBef>
              <a:spcAft>
                <a:spcPts val="0"/>
              </a:spcAft>
              <a:buClr>
                <a:schemeClr val="accent1"/>
              </a:buClr>
              <a:buFont typeface="Noto Sans Symbols"/>
              <a:buChar char="●"/>
              <a:defRPr sz="900">
                <a:solidFill>
                  <a:srgbClr val="3F3F3F"/>
                </a:solidFill>
                <a:latin typeface="Trebuchet MS"/>
                <a:ea typeface="Trebuchet MS"/>
                <a:cs typeface="Trebuchet MS"/>
                <a:sym typeface="Trebuchet MS"/>
              </a:defRPr>
            </a:lvl7pPr>
            <a:lvl8pPr marL="2578100" lvl="7" indent="-127000" algn="l" rtl="0">
              <a:spcBef>
                <a:spcPts val="800"/>
              </a:spcBef>
              <a:spcAft>
                <a:spcPts val="0"/>
              </a:spcAft>
              <a:buClr>
                <a:schemeClr val="accent1"/>
              </a:buClr>
              <a:buFont typeface="Noto Sans Symbols"/>
              <a:buChar char="●"/>
              <a:defRPr sz="900">
                <a:solidFill>
                  <a:srgbClr val="3F3F3F"/>
                </a:solidFill>
                <a:latin typeface="Trebuchet MS"/>
                <a:ea typeface="Trebuchet MS"/>
                <a:cs typeface="Trebuchet MS"/>
                <a:sym typeface="Trebuchet MS"/>
              </a:defRPr>
            </a:lvl8pPr>
            <a:lvl9pPr marL="2921000" lvl="8" indent="-127000" algn="l" rtl="0">
              <a:spcBef>
                <a:spcPts val="800"/>
              </a:spcBef>
              <a:spcAft>
                <a:spcPts val="0"/>
              </a:spcAft>
              <a:buClr>
                <a:schemeClr val="accent1"/>
              </a:buClr>
              <a:buFont typeface="Noto Sans Symbols"/>
              <a:buChar char="●"/>
              <a:defRPr sz="900">
                <a:solidFill>
                  <a:srgbClr val="3F3F3F"/>
                </a:solidFill>
                <a:latin typeface="Trebuchet MS"/>
                <a:ea typeface="Trebuchet MS"/>
                <a:cs typeface="Trebuchet MS"/>
                <a:sym typeface="Trebuchet MS"/>
              </a:defRPr>
            </a:lvl9pPr>
          </a:lstStyle>
          <a:p>
            <a:endParaRPr/>
          </a:p>
        </p:txBody>
      </p:sp>
      <p:sp>
        <p:nvSpPr>
          <p:cNvPr id="133" name="Shape 133"/>
          <p:cNvSpPr txBox="1">
            <a:spLocks noGrp="1"/>
          </p:cNvSpPr>
          <p:nvPr>
            <p:ph type="body" idx="2"/>
          </p:nvPr>
        </p:nvSpPr>
        <p:spPr>
          <a:xfrm>
            <a:off x="508000" y="2082801"/>
            <a:ext cx="2890895" cy="1938336"/>
          </a:xfrm>
          <a:prstGeom prst="rect">
            <a:avLst/>
          </a:prstGeom>
          <a:noFill/>
          <a:ln>
            <a:noFill/>
          </a:ln>
        </p:spPr>
        <p:txBody>
          <a:bodyPr lIns="68575" tIns="68575" rIns="68575" bIns="68575" anchor="t" anchorCtr="0"/>
          <a:lstStyle>
            <a:lvl1pPr marL="0" lvl="0" indent="0" rtl="0">
              <a:spcBef>
                <a:spcPts val="0"/>
              </a:spcBef>
              <a:buFont typeface="Trebuchet MS"/>
              <a:buNone/>
              <a:defRPr sz="1100"/>
            </a:lvl1pPr>
            <a:lvl2pPr marL="342900" lvl="1" indent="-12700" rtl="0">
              <a:spcBef>
                <a:spcPts val="0"/>
              </a:spcBef>
              <a:buFont typeface="Trebuchet MS"/>
              <a:buNone/>
              <a:defRPr sz="1100"/>
            </a:lvl2pPr>
            <a:lvl3pPr marL="685800" lvl="2" indent="-12700" rtl="0">
              <a:spcBef>
                <a:spcPts val="0"/>
              </a:spcBef>
              <a:buFont typeface="Trebuchet MS"/>
              <a:buNone/>
              <a:defRPr sz="900"/>
            </a:lvl3pPr>
            <a:lvl4pPr marL="1028700" lvl="3" indent="-12700" rtl="0">
              <a:spcBef>
                <a:spcPts val="0"/>
              </a:spcBef>
              <a:buFont typeface="Trebuchet MS"/>
              <a:buNone/>
              <a:defRPr sz="800"/>
            </a:lvl4pPr>
            <a:lvl5pPr marL="1371600" lvl="4" indent="-12700" rtl="0">
              <a:spcBef>
                <a:spcPts val="0"/>
              </a:spcBef>
              <a:buFont typeface="Trebuchet MS"/>
              <a:buNone/>
              <a:defRPr sz="800"/>
            </a:lvl5pPr>
            <a:lvl6pPr marL="1714500" lvl="5" indent="-12700" rtl="0">
              <a:spcBef>
                <a:spcPts val="0"/>
              </a:spcBef>
              <a:buFont typeface="Trebuchet MS"/>
              <a:buNone/>
              <a:defRPr sz="800"/>
            </a:lvl6pPr>
            <a:lvl7pPr marL="2057400" lvl="6" indent="-12700" rtl="0">
              <a:spcBef>
                <a:spcPts val="0"/>
              </a:spcBef>
              <a:buFont typeface="Trebuchet MS"/>
              <a:buNone/>
              <a:defRPr sz="800"/>
            </a:lvl7pPr>
            <a:lvl8pPr marL="2400300" lvl="7" indent="-12700" rtl="0">
              <a:spcBef>
                <a:spcPts val="0"/>
              </a:spcBef>
              <a:buFont typeface="Trebuchet MS"/>
              <a:buNone/>
              <a:defRPr sz="800"/>
            </a:lvl8pPr>
            <a:lvl9pPr marL="2743200" lvl="8" indent="-12700" rtl="0">
              <a:spcBef>
                <a:spcPts val="0"/>
              </a:spcBef>
              <a:buFont typeface="Trebuchet MS"/>
              <a:buNone/>
              <a:defRPr sz="800"/>
            </a:lvl9pPr>
          </a:lstStyle>
          <a:p>
            <a:endParaRPr/>
          </a:p>
        </p:txBody>
      </p:sp>
      <p:sp>
        <p:nvSpPr>
          <p:cNvPr id="134" name="Shape 134"/>
          <p:cNvSpPr txBox="1">
            <a:spLocks noGrp="1"/>
          </p:cNvSpPr>
          <p:nvPr>
            <p:ph type="dt" idx="10"/>
          </p:nvPr>
        </p:nvSpPr>
        <p:spPr>
          <a:xfrm>
            <a:off x="5403849" y="4531021"/>
            <a:ext cx="683954" cy="273843"/>
          </a:xfrm>
          <a:prstGeom prst="rect">
            <a:avLst/>
          </a:prstGeom>
          <a:noFill/>
          <a:ln>
            <a:noFill/>
          </a:ln>
        </p:spPr>
        <p:txBody>
          <a:bodyPr lIns="68575" tIns="68575" rIns="68575" bIns="68575" anchor="ctr" anchorCtr="0"/>
          <a:lstStyle>
            <a:lvl1pPr marL="0" marR="0" lvl="0" indent="0" algn="r" rtl="0">
              <a:spcBef>
                <a:spcPts val="0"/>
              </a:spcBef>
              <a:defRPr sz="700" b="0" i="0" u="none" strike="noStrike" cap="none">
                <a:solidFill>
                  <a:srgbClr val="888888"/>
                </a:solidFill>
                <a:latin typeface="Trebuchet MS"/>
                <a:ea typeface="Trebuchet MS"/>
                <a:cs typeface="Trebuchet MS"/>
                <a:sym typeface="Trebuchet MS"/>
              </a:defRPr>
            </a:lvl1pPr>
            <a:lvl2pPr marL="342900" marR="0" lvl="1" indent="0" algn="l" rtl="0">
              <a:spcBef>
                <a:spcPts val="0"/>
              </a:spcBef>
              <a:defRPr sz="1400" b="0" i="0" u="none" strike="noStrike" cap="none">
                <a:solidFill>
                  <a:schemeClr val="dk1"/>
                </a:solidFill>
                <a:latin typeface="Trebuchet MS"/>
                <a:ea typeface="Trebuchet MS"/>
                <a:cs typeface="Trebuchet MS"/>
                <a:sym typeface="Trebuchet MS"/>
              </a:defRPr>
            </a:lvl2pPr>
            <a:lvl3pPr marL="685800" marR="0" lvl="2" indent="0" algn="l" rtl="0">
              <a:spcBef>
                <a:spcPts val="0"/>
              </a:spcBef>
              <a:defRPr sz="1400" b="0" i="0" u="none" strike="noStrike" cap="none">
                <a:solidFill>
                  <a:schemeClr val="dk1"/>
                </a:solidFill>
                <a:latin typeface="Trebuchet MS"/>
                <a:ea typeface="Trebuchet MS"/>
                <a:cs typeface="Trebuchet MS"/>
                <a:sym typeface="Trebuchet MS"/>
              </a:defRPr>
            </a:lvl3pPr>
            <a:lvl4pPr marL="1028700" marR="0" lvl="3" indent="0" algn="l" rtl="0">
              <a:spcBef>
                <a:spcPts val="0"/>
              </a:spcBef>
              <a:defRPr sz="1400" b="0" i="0" u="none" strike="noStrike" cap="none">
                <a:solidFill>
                  <a:schemeClr val="dk1"/>
                </a:solidFill>
                <a:latin typeface="Trebuchet MS"/>
                <a:ea typeface="Trebuchet MS"/>
                <a:cs typeface="Trebuchet MS"/>
                <a:sym typeface="Trebuchet MS"/>
              </a:defRPr>
            </a:lvl4pPr>
            <a:lvl5pPr marL="1371600" marR="0" lvl="4" indent="0" algn="l" rtl="0">
              <a:spcBef>
                <a:spcPts val="0"/>
              </a:spcBef>
              <a:defRPr sz="1400" b="0" i="0" u="none" strike="noStrike" cap="none">
                <a:solidFill>
                  <a:schemeClr val="dk1"/>
                </a:solidFill>
                <a:latin typeface="Trebuchet MS"/>
                <a:ea typeface="Trebuchet MS"/>
                <a:cs typeface="Trebuchet MS"/>
                <a:sym typeface="Trebuchet MS"/>
              </a:defRPr>
            </a:lvl5pPr>
            <a:lvl6pPr marL="1714500" marR="0" lvl="5" indent="0" algn="l" rtl="0">
              <a:spcBef>
                <a:spcPts val="0"/>
              </a:spcBef>
              <a:defRPr sz="1400" b="0" i="0" u="none" strike="noStrike" cap="none">
                <a:solidFill>
                  <a:schemeClr val="dk1"/>
                </a:solidFill>
                <a:latin typeface="Trebuchet MS"/>
                <a:ea typeface="Trebuchet MS"/>
                <a:cs typeface="Trebuchet MS"/>
                <a:sym typeface="Trebuchet MS"/>
              </a:defRPr>
            </a:lvl6pPr>
            <a:lvl7pPr marL="2057400" marR="0" lvl="6" indent="0" algn="l" rtl="0">
              <a:spcBef>
                <a:spcPts val="0"/>
              </a:spcBef>
              <a:defRPr sz="1400" b="0" i="0" u="none" strike="noStrike" cap="none">
                <a:solidFill>
                  <a:schemeClr val="dk1"/>
                </a:solidFill>
                <a:latin typeface="Trebuchet MS"/>
                <a:ea typeface="Trebuchet MS"/>
                <a:cs typeface="Trebuchet MS"/>
                <a:sym typeface="Trebuchet MS"/>
              </a:defRPr>
            </a:lvl7pPr>
            <a:lvl8pPr marL="2400300" marR="0" lvl="7" indent="0" algn="l" rtl="0">
              <a:spcBef>
                <a:spcPts val="0"/>
              </a:spcBef>
              <a:defRPr sz="1400" b="0" i="0" u="none" strike="noStrike" cap="none">
                <a:solidFill>
                  <a:schemeClr val="dk1"/>
                </a:solidFill>
                <a:latin typeface="Trebuchet MS"/>
                <a:ea typeface="Trebuchet MS"/>
                <a:cs typeface="Trebuchet MS"/>
                <a:sym typeface="Trebuchet MS"/>
              </a:defRPr>
            </a:lvl8pPr>
            <a:lvl9pPr marL="2743200" marR="0" lvl="8" indent="0" algn="l" rtl="0">
              <a:spcBef>
                <a:spcPts val="0"/>
              </a:spcBef>
              <a:defRPr sz="1400" b="0" i="0" u="none" strike="noStrike" cap="none">
                <a:solidFill>
                  <a:schemeClr val="dk1"/>
                </a:solidFill>
                <a:latin typeface="Trebuchet MS"/>
                <a:ea typeface="Trebuchet MS"/>
                <a:cs typeface="Trebuchet MS"/>
                <a:sym typeface="Trebuchet MS"/>
              </a:defRPr>
            </a:lvl9pPr>
          </a:lstStyle>
          <a:p>
            <a:endParaRPr/>
          </a:p>
        </p:txBody>
      </p:sp>
      <p:sp>
        <p:nvSpPr>
          <p:cNvPr id="135" name="Shape 135"/>
          <p:cNvSpPr txBox="1">
            <a:spLocks noGrp="1"/>
          </p:cNvSpPr>
          <p:nvPr>
            <p:ph type="ftr" idx="11"/>
          </p:nvPr>
        </p:nvSpPr>
        <p:spPr>
          <a:xfrm>
            <a:off x="508000" y="4531021"/>
            <a:ext cx="4723209" cy="273843"/>
          </a:xfrm>
          <a:prstGeom prst="rect">
            <a:avLst/>
          </a:prstGeom>
          <a:noFill/>
          <a:ln>
            <a:noFill/>
          </a:ln>
        </p:spPr>
        <p:txBody>
          <a:bodyPr lIns="68575" tIns="68575" rIns="68575" bIns="68575" anchor="ctr" anchorCtr="0"/>
          <a:lstStyle>
            <a:lvl1pPr marL="0" marR="0" lvl="0" indent="0" algn="l" rtl="0">
              <a:spcBef>
                <a:spcPts val="0"/>
              </a:spcBef>
              <a:defRPr sz="700" b="0" i="0" u="none" strike="noStrike" cap="none">
                <a:solidFill>
                  <a:srgbClr val="888888"/>
                </a:solidFill>
                <a:latin typeface="Trebuchet MS"/>
                <a:ea typeface="Trebuchet MS"/>
                <a:cs typeface="Trebuchet MS"/>
                <a:sym typeface="Trebuchet MS"/>
              </a:defRPr>
            </a:lvl1pPr>
            <a:lvl2pPr marL="342900" marR="0" lvl="1" indent="0" algn="l" rtl="0">
              <a:spcBef>
                <a:spcPts val="0"/>
              </a:spcBef>
              <a:defRPr sz="1400" b="0" i="0" u="none" strike="noStrike" cap="none">
                <a:solidFill>
                  <a:schemeClr val="dk1"/>
                </a:solidFill>
                <a:latin typeface="Trebuchet MS"/>
                <a:ea typeface="Trebuchet MS"/>
                <a:cs typeface="Trebuchet MS"/>
                <a:sym typeface="Trebuchet MS"/>
              </a:defRPr>
            </a:lvl2pPr>
            <a:lvl3pPr marL="685800" marR="0" lvl="2" indent="0" algn="l" rtl="0">
              <a:spcBef>
                <a:spcPts val="0"/>
              </a:spcBef>
              <a:defRPr sz="1400" b="0" i="0" u="none" strike="noStrike" cap="none">
                <a:solidFill>
                  <a:schemeClr val="dk1"/>
                </a:solidFill>
                <a:latin typeface="Trebuchet MS"/>
                <a:ea typeface="Trebuchet MS"/>
                <a:cs typeface="Trebuchet MS"/>
                <a:sym typeface="Trebuchet MS"/>
              </a:defRPr>
            </a:lvl3pPr>
            <a:lvl4pPr marL="1028700" marR="0" lvl="3" indent="0" algn="l" rtl="0">
              <a:spcBef>
                <a:spcPts val="0"/>
              </a:spcBef>
              <a:defRPr sz="1400" b="0" i="0" u="none" strike="noStrike" cap="none">
                <a:solidFill>
                  <a:schemeClr val="dk1"/>
                </a:solidFill>
                <a:latin typeface="Trebuchet MS"/>
                <a:ea typeface="Trebuchet MS"/>
                <a:cs typeface="Trebuchet MS"/>
                <a:sym typeface="Trebuchet MS"/>
              </a:defRPr>
            </a:lvl4pPr>
            <a:lvl5pPr marL="1371600" marR="0" lvl="4" indent="0" algn="l" rtl="0">
              <a:spcBef>
                <a:spcPts val="0"/>
              </a:spcBef>
              <a:defRPr sz="1400" b="0" i="0" u="none" strike="noStrike" cap="none">
                <a:solidFill>
                  <a:schemeClr val="dk1"/>
                </a:solidFill>
                <a:latin typeface="Trebuchet MS"/>
                <a:ea typeface="Trebuchet MS"/>
                <a:cs typeface="Trebuchet MS"/>
                <a:sym typeface="Trebuchet MS"/>
              </a:defRPr>
            </a:lvl5pPr>
            <a:lvl6pPr marL="1714500" marR="0" lvl="5" indent="0" algn="l" rtl="0">
              <a:spcBef>
                <a:spcPts val="0"/>
              </a:spcBef>
              <a:defRPr sz="1400" b="0" i="0" u="none" strike="noStrike" cap="none">
                <a:solidFill>
                  <a:schemeClr val="dk1"/>
                </a:solidFill>
                <a:latin typeface="Trebuchet MS"/>
                <a:ea typeface="Trebuchet MS"/>
                <a:cs typeface="Trebuchet MS"/>
                <a:sym typeface="Trebuchet MS"/>
              </a:defRPr>
            </a:lvl6pPr>
            <a:lvl7pPr marL="2057400" marR="0" lvl="6" indent="0" algn="l" rtl="0">
              <a:spcBef>
                <a:spcPts val="0"/>
              </a:spcBef>
              <a:defRPr sz="1400" b="0" i="0" u="none" strike="noStrike" cap="none">
                <a:solidFill>
                  <a:schemeClr val="dk1"/>
                </a:solidFill>
                <a:latin typeface="Trebuchet MS"/>
                <a:ea typeface="Trebuchet MS"/>
                <a:cs typeface="Trebuchet MS"/>
                <a:sym typeface="Trebuchet MS"/>
              </a:defRPr>
            </a:lvl7pPr>
            <a:lvl8pPr marL="2400300" marR="0" lvl="7" indent="0" algn="l" rtl="0">
              <a:spcBef>
                <a:spcPts val="0"/>
              </a:spcBef>
              <a:defRPr sz="1400" b="0" i="0" u="none" strike="noStrike" cap="none">
                <a:solidFill>
                  <a:schemeClr val="dk1"/>
                </a:solidFill>
                <a:latin typeface="Trebuchet MS"/>
                <a:ea typeface="Trebuchet MS"/>
                <a:cs typeface="Trebuchet MS"/>
                <a:sym typeface="Trebuchet MS"/>
              </a:defRPr>
            </a:lvl8pPr>
            <a:lvl9pPr marL="2743200" marR="0" lvl="8" indent="0" algn="l" rtl="0">
              <a:spcBef>
                <a:spcPts val="0"/>
              </a:spcBef>
              <a:defRPr sz="1400" b="0" i="0" u="none" strike="noStrike" cap="none">
                <a:solidFill>
                  <a:schemeClr val="dk1"/>
                </a:solidFill>
                <a:latin typeface="Trebuchet MS"/>
                <a:ea typeface="Trebuchet MS"/>
                <a:cs typeface="Trebuchet MS"/>
                <a:sym typeface="Trebuchet MS"/>
              </a:defRPr>
            </a:lvl9pPr>
          </a:lstStyle>
          <a:p>
            <a:endParaRPr/>
          </a:p>
        </p:txBody>
      </p:sp>
      <p:sp>
        <p:nvSpPr>
          <p:cNvPr id="136" name="Shape 136"/>
          <p:cNvSpPr txBox="1">
            <a:spLocks noGrp="1"/>
          </p:cNvSpPr>
          <p:nvPr>
            <p:ph type="sldNum" idx="12"/>
          </p:nvPr>
        </p:nvSpPr>
        <p:spPr>
          <a:xfrm>
            <a:off x="6442997" y="4531021"/>
            <a:ext cx="512504" cy="273843"/>
          </a:xfrm>
          <a:prstGeom prst="rect">
            <a:avLst/>
          </a:prstGeom>
          <a:noFill/>
          <a:ln>
            <a:noFill/>
          </a:ln>
        </p:spPr>
        <p:txBody>
          <a:bodyPr lIns="68575" tIns="34275" rIns="68575" bIns="34275" anchor="ctr" anchorCtr="0">
            <a:noAutofit/>
          </a:bodyPr>
          <a:lstStyle/>
          <a:p>
            <a:pPr marL="0" marR="0" lvl="0" indent="0" algn="r" rtl="0">
              <a:spcBef>
                <a:spcPts val="0"/>
              </a:spcBef>
              <a:buSzPct val="25000"/>
              <a:buNone/>
            </a:pPr>
            <a:fld id="{00000000-1234-1234-1234-123412341234}" type="slidenum">
              <a:rPr lang="en" sz="700" b="0" i="0" u="none" strike="noStrike" cap="none">
                <a:solidFill>
                  <a:schemeClr val="accent1"/>
                </a:solidFill>
                <a:latin typeface="Trebuchet MS"/>
                <a:ea typeface="Trebuchet MS"/>
                <a:cs typeface="Trebuchet MS"/>
                <a:sym typeface="Trebuchet MS"/>
              </a:rPr>
              <a:t>‹#›</a:t>
            </a:fld>
            <a:endParaRPr lang="en" sz="700" b="0" i="0" u="none" strike="noStrike" cap="none">
              <a:solidFill>
                <a:schemeClr val="accent1"/>
              </a:solidFill>
              <a:latin typeface="Trebuchet MS"/>
              <a:ea typeface="Trebuchet MS"/>
              <a:cs typeface="Trebuchet MS"/>
              <a:sym typeface="Trebuchet MS"/>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137"/>
        <p:cNvGrpSpPr/>
        <p:nvPr/>
      </p:nvGrpSpPr>
      <p:grpSpPr>
        <a:xfrm>
          <a:off x="0" y="0"/>
          <a:ext cx="0" cy="0"/>
          <a:chOff x="0" y="0"/>
          <a:chExt cx="0" cy="0"/>
        </a:xfrm>
      </p:grpSpPr>
      <p:sp>
        <p:nvSpPr>
          <p:cNvPr id="138" name="Shape 138"/>
          <p:cNvSpPr txBox="1">
            <a:spLocks noGrp="1"/>
          </p:cNvSpPr>
          <p:nvPr>
            <p:ph type="title"/>
          </p:nvPr>
        </p:nvSpPr>
        <p:spPr>
          <a:xfrm>
            <a:off x="508000" y="3600450"/>
            <a:ext cx="6447500" cy="425053"/>
          </a:xfrm>
          <a:prstGeom prst="rect">
            <a:avLst/>
          </a:prstGeom>
          <a:noFill/>
          <a:ln>
            <a:noFill/>
          </a:ln>
        </p:spPr>
        <p:txBody>
          <a:bodyPr lIns="68575" tIns="68575" rIns="68575" bIns="68575" anchor="b" anchorCtr="0"/>
          <a:lstStyle>
            <a:lvl1pPr lvl="0" algn="l" rtl="0">
              <a:spcBef>
                <a:spcPts val="0"/>
              </a:spcBef>
              <a:defRPr sz="1800" b="0"/>
            </a:lvl1pPr>
            <a:lvl2pPr lvl="1" rtl="0">
              <a:spcBef>
                <a:spcPts val="0"/>
              </a:spcBef>
              <a:defRPr>
                <a:solidFill>
                  <a:schemeClr val="dk2"/>
                </a:solidFill>
              </a:defRPr>
            </a:lvl2pPr>
            <a:lvl3pPr lvl="2" rtl="0">
              <a:spcBef>
                <a:spcPts val="0"/>
              </a:spcBef>
              <a:defRPr>
                <a:solidFill>
                  <a:schemeClr val="dk2"/>
                </a:solidFill>
              </a:defRPr>
            </a:lvl3pPr>
            <a:lvl4pPr lvl="3" rtl="0">
              <a:spcBef>
                <a:spcPts val="0"/>
              </a:spcBef>
              <a:defRPr>
                <a:solidFill>
                  <a:schemeClr val="dk2"/>
                </a:solidFill>
              </a:defRPr>
            </a:lvl4pPr>
            <a:lvl5pPr lvl="4" rtl="0">
              <a:spcBef>
                <a:spcPts val="0"/>
              </a:spcBef>
              <a:defRPr>
                <a:solidFill>
                  <a:schemeClr val="dk2"/>
                </a:solidFill>
              </a:defRPr>
            </a:lvl5pPr>
            <a:lvl6pPr lvl="5" rtl="0">
              <a:spcBef>
                <a:spcPts val="0"/>
              </a:spcBef>
              <a:defRPr>
                <a:solidFill>
                  <a:schemeClr val="dk2"/>
                </a:solidFill>
              </a:defRPr>
            </a:lvl6pPr>
            <a:lvl7pPr lvl="6" rtl="0">
              <a:spcBef>
                <a:spcPts val="0"/>
              </a:spcBef>
              <a:defRPr>
                <a:solidFill>
                  <a:schemeClr val="dk2"/>
                </a:solidFill>
              </a:defRPr>
            </a:lvl7pPr>
            <a:lvl8pPr lvl="7" rtl="0">
              <a:spcBef>
                <a:spcPts val="0"/>
              </a:spcBef>
              <a:defRPr>
                <a:solidFill>
                  <a:schemeClr val="dk2"/>
                </a:solidFill>
              </a:defRPr>
            </a:lvl8pPr>
            <a:lvl9pPr lvl="8" rtl="0">
              <a:spcBef>
                <a:spcPts val="0"/>
              </a:spcBef>
              <a:defRPr>
                <a:solidFill>
                  <a:schemeClr val="dk2"/>
                </a:solidFill>
              </a:defRPr>
            </a:lvl9pPr>
          </a:lstStyle>
          <a:p>
            <a:endParaRPr/>
          </a:p>
        </p:txBody>
      </p:sp>
      <p:sp>
        <p:nvSpPr>
          <p:cNvPr id="139" name="Shape 139"/>
          <p:cNvSpPr>
            <a:spLocks noGrp="1"/>
          </p:cNvSpPr>
          <p:nvPr>
            <p:ph type="pic" idx="2"/>
          </p:nvPr>
        </p:nvSpPr>
        <p:spPr>
          <a:xfrm>
            <a:off x="508000" y="457200"/>
            <a:ext cx="6447501" cy="2884288"/>
          </a:xfrm>
          <a:prstGeom prst="rect">
            <a:avLst/>
          </a:prstGeom>
          <a:noFill/>
          <a:ln>
            <a:noFill/>
          </a:ln>
        </p:spPr>
        <p:txBody>
          <a:bodyPr lIns="68575" tIns="68575" rIns="68575" bIns="68575" anchor="t" anchorCtr="0"/>
          <a:lstStyle>
            <a:lvl1pPr marL="0" marR="0" lvl="0" indent="0" algn="ctr" rtl="0">
              <a:spcBef>
                <a:spcPts val="0"/>
              </a:spcBef>
              <a:buClr>
                <a:srgbClr val="888888"/>
              </a:buClr>
              <a:buSzPct val="91666"/>
              <a:buFont typeface="Trebuchet MS"/>
              <a:buNone/>
              <a:defRPr sz="1200" b="0" i="0" u="none" strike="noStrike" cap="none">
                <a:solidFill>
                  <a:srgbClr val="888888"/>
                </a:solidFill>
                <a:latin typeface="Trebuchet MS"/>
                <a:ea typeface="Trebuchet MS"/>
                <a:cs typeface="Trebuchet MS"/>
                <a:sym typeface="Trebuchet MS"/>
              </a:defRPr>
            </a:lvl1pPr>
            <a:lvl2pPr marL="342900" marR="0" lvl="1" indent="0" algn="l" rtl="0">
              <a:spcBef>
                <a:spcPts val="0"/>
              </a:spcBef>
              <a:buClr>
                <a:schemeClr val="dk1"/>
              </a:buClr>
              <a:buSzPct val="91666"/>
              <a:buFont typeface="Trebuchet MS"/>
              <a:buNone/>
              <a:defRPr sz="1200" b="0" i="0" u="none" strike="noStrike" cap="none">
                <a:solidFill>
                  <a:schemeClr val="dk1"/>
                </a:solidFill>
                <a:latin typeface="Trebuchet MS"/>
                <a:ea typeface="Trebuchet MS"/>
                <a:cs typeface="Trebuchet MS"/>
                <a:sym typeface="Trebuchet MS"/>
              </a:defRPr>
            </a:lvl2pPr>
            <a:lvl3pPr marL="685800" marR="0" lvl="2" indent="0" algn="l" rtl="0">
              <a:spcBef>
                <a:spcPts val="0"/>
              </a:spcBef>
              <a:buClr>
                <a:schemeClr val="dk1"/>
              </a:buClr>
              <a:buSzPct val="91666"/>
              <a:buFont typeface="Trebuchet MS"/>
              <a:buNone/>
              <a:defRPr sz="1200" b="0" i="0" u="none" strike="noStrike" cap="none">
                <a:solidFill>
                  <a:schemeClr val="dk1"/>
                </a:solidFill>
                <a:latin typeface="Trebuchet MS"/>
                <a:ea typeface="Trebuchet MS"/>
                <a:cs typeface="Trebuchet MS"/>
                <a:sym typeface="Trebuchet MS"/>
              </a:defRPr>
            </a:lvl3pPr>
            <a:lvl4pPr marL="1028700" marR="0" lvl="3" indent="0" algn="l" rtl="0">
              <a:spcBef>
                <a:spcPts val="0"/>
              </a:spcBef>
              <a:buClr>
                <a:schemeClr val="dk1"/>
              </a:buClr>
              <a:buSzPct val="91666"/>
              <a:buFont typeface="Trebuchet MS"/>
              <a:buNone/>
              <a:defRPr sz="1200" b="0" i="0" u="none" strike="noStrike" cap="none">
                <a:solidFill>
                  <a:schemeClr val="dk1"/>
                </a:solidFill>
                <a:latin typeface="Trebuchet MS"/>
                <a:ea typeface="Trebuchet MS"/>
                <a:cs typeface="Trebuchet MS"/>
                <a:sym typeface="Trebuchet MS"/>
              </a:defRPr>
            </a:lvl4pPr>
            <a:lvl5pPr marL="1371600" marR="0" lvl="4" indent="0" algn="l" rtl="0">
              <a:spcBef>
                <a:spcPts val="0"/>
              </a:spcBef>
              <a:buClr>
                <a:schemeClr val="dk1"/>
              </a:buClr>
              <a:buSzPct val="91666"/>
              <a:buFont typeface="Trebuchet MS"/>
              <a:buNone/>
              <a:defRPr sz="1200" b="0" i="0" u="none" strike="noStrike" cap="none">
                <a:solidFill>
                  <a:schemeClr val="dk1"/>
                </a:solidFill>
                <a:latin typeface="Trebuchet MS"/>
                <a:ea typeface="Trebuchet MS"/>
                <a:cs typeface="Trebuchet MS"/>
                <a:sym typeface="Trebuchet MS"/>
              </a:defRPr>
            </a:lvl5pPr>
            <a:lvl6pPr marL="1714500" marR="0" lvl="5" indent="0" algn="l" rtl="0">
              <a:spcBef>
                <a:spcPts val="0"/>
              </a:spcBef>
              <a:buClr>
                <a:schemeClr val="dk1"/>
              </a:buClr>
              <a:buSzPct val="91666"/>
              <a:buFont typeface="Trebuchet MS"/>
              <a:buNone/>
              <a:defRPr sz="1200" b="0" i="0" u="none" strike="noStrike" cap="none">
                <a:solidFill>
                  <a:schemeClr val="dk1"/>
                </a:solidFill>
                <a:latin typeface="Trebuchet MS"/>
                <a:ea typeface="Trebuchet MS"/>
                <a:cs typeface="Trebuchet MS"/>
                <a:sym typeface="Trebuchet MS"/>
              </a:defRPr>
            </a:lvl6pPr>
            <a:lvl7pPr marL="2057400" marR="0" lvl="6" indent="0" algn="l" rtl="0">
              <a:spcBef>
                <a:spcPts val="0"/>
              </a:spcBef>
              <a:buClr>
                <a:schemeClr val="dk1"/>
              </a:buClr>
              <a:buSzPct val="91666"/>
              <a:buFont typeface="Trebuchet MS"/>
              <a:buNone/>
              <a:defRPr sz="1200" b="0" i="0" u="none" strike="noStrike" cap="none">
                <a:solidFill>
                  <a:schemeClr val="dk1"/>
                </a:solidFill>
                <a:latin typeface="Trebuchet MS"/>
                <a:ea typeface="Trebuchet MS"/>
                <a:cs typeface="Trebuchet MS"/>
                <a:sym typeface="Trebuchet MS"/>
              </a:defRPr>
            </a:lvl7pPr>
            <a:lvl8pPr marL="2400300" marR="0" lvl="7" indent="0" algn="l" rtl="0">
              <a:spcBef>
                <a:spcPts val="0"/>
              </a:spcBef>
              <a:buClr>
                <a:schemeClr val="dk1"/>
              </a:buClr>
              <a:buSzPct val="91666"/>
              <a:buFont typeface="Trebuchet MS"/>
              <a:buNone/>
              <a:defRPr sz="1200" b="0" i="0" u="none" strike="noStrike" cap="none">
                <a:solidFill>
                  <a:schemeClr val="dk1"/>
                </a:solidFill>
                <a:latin typeface="Trebuchet MS"/>
                <a:ea typeface="Trebuchet MS"/>
                <a:cs typeface="Trebuchet MS"/>
                <a:sym typeface="Trebuchet MS"/>
              </a:defRPr>
            </a:lvl8pPr>
            <a:lvl9pPr marL="2743200" marR="0" lvl="8" indent="0" algn="l" rtl="0">
              <a:spcBef>
                <a:spcPts val="0"/>
              </a:spcBef>
              <a:buClr>
                <a:schemeClr val="dk1"/>
              </a:buClr>
              <a:buSzPct val="91666"/>
              <a:buFont typeface="Trebuchet MS"/>
              <a:buNone/>
              <a:defRPr sz="1200" b="0" i="0" u="none" strike="noStrike" cap="none">
                <a:solidFill>
                  <a:schemeClr val="dk1"/>
                </a:solidFill>
                <a:latin typeface="Trebuchet MS"/>
                <a:ea typeface="Trebuchet MS"/>
                <a:cs typeface="Trebuchet MS"/>
                <a:sym typeface="Trebuchet MS"/>
              </a:defRPr>
            </a:lvl9pPr>
          </a:lstStyle>
          <a:p>
            <a:endParaRPr/>
          </a:p>
        </p:txBody>
      </p:sp>
      <p:sp>
        <p:nvSpPr>
          <p:cNvPr id="140" name="Shape 140"/>
          <p:cNvSpPr txBox="1">
            <a:spLocks noGrp="1"/>
          </p:cNvSpPr>
          <p:nvPr>
            <p:ph type="body" idx="1"/>
          </p:nvPr>
        </p:nvSpPr>
        <p:spPr>
          <a:xfrm>
            <a:off x="508000" y="4025503"/>
            <a:ext cx="6447500" cy="505517"/>
          </a:xfrm>
          <a:prstGeom prst="rect">
            <a:avLst/>
          </a:prstGeom>
          <a:noFill/>
          <a:ln>
            <a:noFill/>
          </a:ln>
        </p:spPr>
        <p:txBody>
          <a:bodyPr lIns="68575" tIns="68575" rIns="68575" bIns="68575" anchor="t" anchorCtr="0"/>
          <a:lstStyle>
            <a:lvl1pPr marL="0" lvl="0" indent="0" rtl="0">
              <a:spcBef>
                <a:spcPts val="0"/>
              </a:spcBef>
              <a:buFont typeface="Trebuchet MS"/>
              <a:buNone/>
              <a:defRPr sz="900"/>
            </a:lvl1pPr>
            <a:lvl2pPr marL="342900" lvl="1" indent="0" rtl="0">
              <a:spcBef>
                <a:spcPts val="0"/>
              </a:spcBef>
              <a:buFont typeface="Trebuchet MS"/>
              <a:buNone/>
              <a:defRPr sz="900"/>
            </a:lvl2pPr>
            <a:lvl3pPr marL="685800" lvl="2" indent="0" rtl="0">
              <a:spcBef>
                <a:spcPts val="0"/>
              </a:spcBef>
              <a:buFont typeface="Trebuchet MS"/>
              <a:buNone/>
              <a:defRPr sz="800"/>
            </a:lvl3pPr>
            <a:lvl4pPr marL="1028700" lvl="3" indent="0" rtl="0">
              <a:spcBef>
                <a:spcPts val="0"/>
              </a:spcBef>
              <a:buFont typeface="Trebuchet MS"/>
              <a:buNone/>
              <a:defRPr sz="700"/>
            </a:lvl4pPr>
            <a:lvl5pPr marL="1371600" lvl="4" indent="0" rtl="0">
              <a:spcBef>
                <a:spcPts val="0"/>
              </a:spcBef>
              <a:buFont typeface="Trebuchet MS"/>
              <a:buNone/>
              <a:defRPr sz="700"/>
            </a:lvl5pPr>
            <a:lvl6pPr marL="1714500" lvl="5" indent="0" rtl="0">
              <a:spcBef>
                <a:spcPts val="0"/>
              </a:spcBef>
              <a:buFont typeface="Trebuchet MS"/>
              <a:buNone/>
              <a:defRPr sz="700"/>
            </a:lvl6pPr>
            <a:lvl7pPr marL="2057400" lvl="6" indent="0" rtl="0">
              <a:spcBef>
                <a:spcPts val="0"/>
              </a:spcBef>
              <a:buFont typeface="Trebuchet MS"/>
              <a:buNone/>
              <a:defRPr sz="700"/>
            </a:lvl7pPr>
            <a:lvl8pPr marL="2400300" lvl="7" indent="0" rtl="0">
              <a:spcBef>
                <a:spcPts val="0"/>
              </a:spcBef>
              <a:buFont typeface="Trebuchet MS"/>
              <a:buNone/>
              <a:defRPr sz="700"/>
            </a:lvl8pPr>
            <a:lvl9pPr marL="2743200" lvl="8" indent="0" rtl="0">
              <a:spcBef>
                <a:spcPts val="0"/>
              </a:spcBef>
              <a:buFont typeface="Trebuchet MS"/>
              <a:buNone/>
              <a:defRPr sz="700"/>
            </a:lvl9pPr>
          </a:lstStyle>
          <a:p>
            <a:endParaRPr/>
          </a:p>
        </p:txBody>
      </p:sp>
      <p:sp>
        <p:nvSpPr>
          <p:cNvPr id="141" name="Shape 141"/>
          <p:cNvSpPr txBox="1">
            <a:spLocks noGrp="1"/>
          </p:cNvSpPr>
          <p:nvPr>
            <p:ph type="dt" idx="10"/>
          </p:nvPr>
        </p:nvSpPr>
        <p:spPr>
          <a:xfrm>
            <a:off x="5403849" y="4531021"/>
            <a:ext cx="683954" cy="273843"/>
          </a:xfrm>
          <a:prstGeom prst="rect">
            <a:avLst/>
          </a:prstGeom>
          <a:noFill/>
          <a:ln>
            <a:noFill/>
          </a:ln>
        </p:spPr>
        <p:txBody>
          <a:bodyPr lIns="68575" tIns="68575" rIns="68575" bIns="68575" anchor="ctr" anchorCtr="0"/>
          <a:lstStyle>
            <a:lvl1pPr marL="0" marR="0" lvl="0" indent="0" algn="r" rtl="0">
              <a:spcBef>
                <a:spcPts val="0"/>
              </a:spcBef>
              <a:defRPr sz="700" b="0" i="0" u="none" strike="noStrike" cap="none">
                <a:solidFill>
                  <a:srgbClr val="888888"/>
                </a:solidFill>
                <a:latin typeface="Trebuchet MS"/>
                <a:ea typeface="Trebuchet MS"/>
                <a:cs typeface="Trebuchet MS"/>
                <a:sym typeface="Trebuchet MS"/>
              </a:defRPr>
            </a:lvl1pPr>
            <a:lvl2pPr marL="342900" marR="0" lvl="1" indent="0" algn="l" rtl="0">
              <a:spcBef>
                <a:spcPts val="0"/>
              </a:spcBef>
              <a:defRPr sz="1400" b="0" i="0" u="none" strike="noStrike" cap="none">
                <a:solidFill>
                  <a:schemeClr val="dk1"/>
                </a:solidFill>
                <a:latin typeface="Trebuchet MS"/>
                <a:ea typeface="Trebuchet MS"/>
                <a:cs typeface="Trebuchet MS"/>
                <a:sym typeface="Trebuchet MS"/>
              </a:defRPr>
            </a:lvl2pPr>
            <a:lvl3pPr marL="685800" marR="0" lvl="2" indent="0" algn="l" rtl="0">
              <a:spcBef>
                <a:spcPts val="0"/>
              </a:spcBef>
              <a:defRPr sz="1400" b="0" i="0" u="none" strike="noStrike" cap="none">
                <a:solidFill>
                  <a:schemeClr val="dk1"/>
                </a:solidFill>
                <a:latin typeface="Trebuchet MS"/>
                <a:ea typeface="Trebuchet MS"/>
                <a:cs typeface="Trebuchet MS"/>
                <a:sym typeface="Trebuchet MS"/>
              </a:defRPr>
            </a:lvl3pPr>
            <a:lvl4pPr marL="1028700" marR="0" lvl="3" indent="0" algn="l" rtl="0">
              <a:spcBef>
                <a:spcPts val="0"/>
              </a:spcBef>
              <a:defRPr sz="1400" b="0" i="0" u="none" strike="noStrike" cap="none">
                <a:solidFill>
                  <a:schemeClr val="dk1"/>
                </a:solidFill>
                <a:latin typeface="Trebuchet MS"/>
                <a:ea typeface="Trebuchet MS"/>
                <a:cs typeface="Trebuchet MS"/>
                <a:sym typeface="Trebuchet MS"/>
              </a:defRPr>
            </a:lvl4pPr>
            <a:lvl5pPr marL="1371600" marR="0" lvl="4" indent="0" algn="l" rtl="0">
              <a:spcBef>
                <a:spcPts val="0"/>
              </a:spcBef>
              <a:defRPr sz="1400" b="0" i="0" u="none" strike="noStrike" cap="none">
                <a:solidFill>
                  <a:schemeClr val="dk1"/>
                </a:solidFill>
                <a:latin typeface="Trebuchet MS"/>
                <a:ea typeface="Trebuchet MS"/>
                <a:cs typeface="Trebuchet MS"/>
                <a:sym typeface="Trebuchet MS"/>
              </a:defRPr>
            </a:lvl5pPr>
            <a:lvl6pPr marL="1714500" marR="0" lvl="5" indent="0" algn="l" rtl="0">
              <a:spcBef>
                <a:spcPts val="0"/>
              </a:spcBef>
              <a:defRPr sz="1400" b="0" i="0" u="none" strike="noStrike" cap="none">
                <a:solidFill>
                  <a:schemeClr val="dk1"/>
                </a:solidFill>
                <a:latin typeface="Trebuchet MS"/>
                <a:ea typeface="Trebuchet MS"/>
                <a:cs typeface="Trebuchet MS"/>
                <a:sym typeface="Trebuchet MS"/>
              </a:defRPr>
            </a:lvl6pPr>
            <a:lvl7pPr marL="2057400" marR="0" lvl="6" indent="0" algn="l" rtl="0">
              <a:spcBef>
                <a:spcPts val="0"/>
              </a:spcBef>
              <a:defRPr sz="1400" b="0" i="0" u="none" strike="noStrike" cap="none">
                <a:solidFill>
                  <a:schemeClr val="dk1"/>
                </a:solidFill>
                <a:latin typeface="Trebuchet MS"/>
                <a:ea typeface="Trebuchet MS"/>
                <a:cs typeface="Trebuchet MS"/>
                <a:sym typeface="Trebuchet MS"/>
              </a:defRPr>
            </a:lvl7pPr>
            <a:lvl8pPr marL="2400300" marR="0" lvl="7" indent="0" algn="l" rtl="0">
              <a:spcBef>
                <a:spcPts val="0"/>
              </a:spcBef>
              <a:defRPr sz="1400" b="0" i="0" u="none" strike="noStrike" cap="none">
                <a:solidFill>
                  <a:schemeClr val="dk1"/>
                </a:solidFill>
                <a:latin typeface="Trebuchet MS"/>
                <a:ea typeface="Trebuchet MS"/>
                <a:cs typeface="Trebuchet MS"/>
                <a:sym typeface="Trebuchet MS"/>
              </a:defRPr>
            </a:lvl8pPr>
            <a:lvl9pPr marL="2743200" marR="0" lvl="8" indent="0" algn="l" rtl="0">
              <a:spcBef>
                <a:spcPts val="0"/>
              </a:spcBef>
              <a:defRPr sz="1400" b="0" i="0" u="none" strike="noStrike" cap="none">
                <a:solidFill>
                  <a:schemeClr val="dk1"/>
                </a:solidFill>
                <a:latin typeface="Trebuchet MS"/>
                <a:ea typeface="Trebuchet MS"/>
                <a:cs typeface="Trebuchet MS"/>
                <a:sym typeface="Trebuchet MS"/>
              </a:defRPr>
            </a:lvl9pPr>
          </a:lstStyle>
          <a:p>
            <a:endParaRPr/>
          </a:p>
        </p:txBody>
      </p:sp>
      <p:sp>
        <p:nvSpPr>
          <p:cNvPr id="142" name="Shape 142"/>
          <p:cNvSpPr txBox="1">
            <a:spLocks noGrp="1"/>
          </p:cNvSpPr>
          <p:nvPr>
            <p:ph type="ftr" idx="11"/>
          </p:nvPr>
        </p:nvSpPr>
        <p:spPr>
          <a:xfrm>
            <a:off x="508000" y="4531021"/>
            <a:ext cx="4723209" cy="273843"/>
          </a:xfrm>
          <a:prstGeom prst="rect">
            <a:avLst/>
          </a:prstGeom>
          <a:noFill/>
          <a:ln>
            <a:noFill/>
          </a:ln>
        </p:spPr>
        <p:txBody>
          <a:bodyPr lIns="68575" tIns="68575" rIns="68575" bIns="68575" anchor="ctr" anchorCtr="0"/>
          <a:lstStyle>
            <a:lvl1pPr marL="0" marR="0" lvl="0" indent="0" algn="l" rtl="0">
              <a:spcBef>
                <a:spcPts val="0"/>
              </a:spcBef>
              <a:defRPr sz="700" b="0" i="0" u="none" strike="noStrike" cap="none">
                <a:solidFill>
                  <a:srgbClr val="888888"/>
                </a:solidFill>
                <a:latin typeface="Trebuchet MS"/>
                <a:ea typeface="Trebuchet MS"/>
                <a:cs typeface="Trebuchet MS"/>
                <a:sym typeface="Trebuchet MS"/>
              </a:defRPr>
            </a:lvl1pPr>
            <a:lvl2pPr marL="342900" marR="0" lvl="1" indent="0" algn="l" rtl="0">
              <a:spcBef>
                <a:spcPts val="0"/>
              </a:spcBef>
              <a:defRPr sz="1400" b="0" i="0" u="none" strike="noStrike" cap="none">
                <a:solidFill>
                  <a:schemeClr val="dk1"/>
                </a:solidFill>
                <a:latin typeface="Trebuchet MS"/>
                <a:ea typeface="Trebuchet MS"/>
                <a:cs typeface="Trebuchet MS"/>
                <a:sym typeface="Trebuchet MS"/>
              </a:defRPr>
            </a:lvl2pPr>
            <a:lvl3pPr marL="685800" marR="0" lvl="2" indent="0" algn="l" rtl="0">
              <a:spcBef>
                <a:spcPts val="0"/>
              </a:spcBef>
              <a:defRPr sz="1400" b="0" i="0" u="none" strike="noStrike" cap="none">
                <a:solidFill>
                  <a:schemeClr val="dk1"/>
                </a:solidFill>
                <a:latin typeface="Trebuchet MS"/>
                <a:ea typeface="Trebuchet MS"/>
                <a:cs typeface="Trebuchet MS"/>
                <a:sym typeface="Trebuchet MS"/>
              </a:defRPr>
            </a:lvl3pPr>
            <a:lvl4pPr marL="1028700" marR="0" lvl="3" indent="0" algn="l" rtl="0">
              <a:spcBef>
                <a:spcPts val="0"/>
              </a:spcBef>
              <a:defRPr sz="1400" b="0" i="0" u="none" strike="noStrike" cap="none">
                <a:solidFill>
                  <a:schemeClr val="dk1"/>
                </a:solidFill>
                <a:latin typeface="Trebuchet MS"/>
                <a:ea typeface="Trebuchet MS"/>
                <a:cs typeface="Trebuchet MS"/>
                <a:sym typeface="Trebuchet MS"/>
              </a:defRPr>
            </a:lvl4pPr>
            <a:lvl5pPr marL="1371600" marR="0" lvl="4" indent="0" algn="l" rtl="0">
              <a:spcBef>
                <a:spcPts val="0"/>
              </a:spcBef>
              <a:defRPr sz="1400" b="0" i="0" u="none" strike="noStrike" cap="none">
                <a:solidFill>
                  <a:schemeClr val="dk1"/>
                </a:solidFill>
                <a:latin typeface="Trebuchet MS"/>
                <a:ea typeface="Trebuchet MS"/>
                <a:cs typeface="Trebuchet MS"/>
                <a:sym typeface="Trebuchet MS"/>
              </a:defRPr>
            </a:lvl5pPr>
            <a:lvl6pPr marL="1714500" marR="0" lvl="5" indent="0" algn="l" rtl="0">
              <a:spcBef>
                <a:spcPts val="0"/>
              </a:spcBef>
              <a:defRPr sz="1400" b="0" i="0" u="none" strike="noStrike" cap="none">
                <a:solidFill>
                  <a:schemeClr val="dk1"/>
                </a:solidFill>
                <a:latin typeface="Trebuchet MS"/>
                <a:ea typeface="Trebuchet MS"/>
                <a:cs typeface="Trebuchet MS"/>
                <a:sym typeface="Trebuchet MS"/>
              </a:defRPr>
            </a:lvl6pPr>
            <a:lvl7pPr marL="2057400" marR="0" lvl="6" indent="0" algn="l" rtl="0">
              <a:spcBef>
                <a:spcPts val="0"/>
              </a:spcBef>
              <a:defRPr sz="1400" b="0" i="0" u="none" strike="noStrike" cap="none">
                <a:solidFill>
                  <a:schemeClr val="dk1"/>
                </a:solidFill>
                <a:latin typeface="Trebuchet MS"/>
                <a:ea typeface="Trebuchet MS"/>
                <a:cs typeface="Trebuchet MS"/>
                <a:sym typeface="Trebuchet MS"/>
              </a:defRPr>
            </a:lvl7pPr>
            <a:lvl8pPr marL="2400300" marR="0" lvl="7" indent="0" algn="l" rtl="0">
              <a:spcBef>
                <a:spcPts val="0"/>
              </a:spcBef>
              <a:defRPr sz="1400" b="0" i="0" u="none" strike="noStrike" cap="none">
                <a:solidFill>
                  <a:schemeClr val="dk1"/>
                </a:solidFill>
                <a:latin typeface="Trebuchet MS"/>
                <a:ea typeface="Trebuchet MS"/>
                <a:cs typeface="Trebuchet MS"/>
                <a:sym typeface="Trebuchet MS"/>
              </a:defRPr>
            </a:lvl8pPr>
            <a:lvl9pPr marL="2743200" marR="0" lvl="8" indent="0" algn="l" rtl="0">
              <a:spcBef>
                <a:spcPts val="0"/>
              </a:spcBef>
              <a:defRPr sz="1400" b="0" i="0" u="none" strike="noStrike" cap="none">
                <a:solidFill>
                  <a:schemeClr val="dk1"/>
                </a:solidFill>
                <a:latin typeface="Trebuchet MS"/>
                <a:ea typeface="Trebuchet MS"/>
                <a:cs typeface="Trebuchet MS"/>
                <a:sym typeface="Trebuchet MS"/>
              </a:defRPr>
            </a:lvl9pPr>
          </a:lstStyle>
          <a:p>
            <a:endParaRPr/>
          </a:p>
        </p:txBody>
      </p:sp>
      <p:sp>
        <p:nvSpPr>
          <p:cNvPr id="143" name="Shape 143"/>
          <p:cNvSpPr txBox="1">
            <a:spLocks noGrp="1"/>
          </p:cNvSpPr>
          <p:nvPr>
            <p:ph type="sldNum" idx="12"/>
          </p:nvPr>
        </p:nvSpPr>
        <p:spPr>
          <a:xfrm>
            <a:off x="6442997" y="4531021"/>
            <a:ext cx="512504" cy="273843"/>
          </a:xfrm>
          <a:prstGeom prst="rect">
            <a:avLst/>
          </a:prstGeom>
          <a:noFill/>
          <a:ln>
            <a:noFill/>
          </a:ln>
        </p:spPr>
        <p:txBody>
          <a:bodyPr lIns="68575" tIns="34275" rIns="68575" bIns="34275" anchor="ctr" anchorCtr="0">
            <a:noAutofit/>
          </a:bodyPr>
          <a:lstStyle/>
          <a:p>
            <a:pPr marL="0" marR="0" lvl="0" indent="0" algn="r" rtl="0">
              <a:spcBef>
                <a:spcPts val="0"/>
              </a:spcBef>
              <a:buSzPct val="25000"/>
              <a:buNone/>
            </a:pPr>
            <a:fld id="{00000000-1234-1234-1234-123412341234}" type="slidenum">
              <a:rPr lang="en" sz="700" b="0" i="0" u="none" strike="noStrike" cap="none">
                <a:solidFill>
                  <a:schemeClr val="accent1"/>
                </a:solidFill>
                <a:latin typeface="Trebuchet MS"/>
                <a:ea typeface="Trebuchet MS"/>
                <a:cs typeface="Trebuchet MS"/>
                <a:sym typeface="Trebuchet MS"/>
              </a:rPr>
              <a:t>‹#›</a:t>
            </a:fld>
            <a:endParaRPr lang="en" sz="700" b="0" i="0" u="none" strike="noStrike" cap="none">
              <a:solidFill>
                <a:schemeClr val="accent1"/>
              </a:solidFill>
              <a:latin typeface="Trebuchet MS"/>
              <a:ea typeface="Trebuchet MS"/>
              <a:cs typeface="Trebuchet MS"/>
              <a:sym typeface="Trebuchet MS"/>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Title and Caption">
    <p:spTree>
      <p:nvGrpSpPr>
        <p:cNvPr id="1" name="Shape 144"/>
        <p:cNvGrpSpPr/>
        <p:nvPr/>
      </p:nvGrpSpPr>
      <p:grpSpPr>
        <a:xfrm>
          <a:off x="0" y="0"/>
          <a:ext cx="0" cy="0"/>
          <a:chOff x="0" y="0"/>
          <a:chExt cx="0" cy="0"/>
        </a:xfrm>
      </p:grpSpPr>
      <p:sp>
        <p:nvSpPr>
          <p:cNvPr id="145" name="Shape 145"/>
          <p:cNvSpPr txBox="1">
            <a:spLocks noGrp="1"/>
          </p:cNvSpPr>
          <p:nvPr>
            <p:ph type="title"/>
          </p:nvPr>
        </p:nvSpPr>
        <p:spPr>
          <a:xfrm>
            <a:off x="508001" y="457200"/>
            <a:ext cx="6447501" cy="2552699"/>
          </a:xfrm>
          <a:prstGeom prst="rect">
            <a:avLst/>
          </a:prstGeom>
          <a:noFill/>
          <a:ln>
            <a:noFill/>
          </a:ln>
        </p:spPr>
        <p:txBody>
          <a:bodyPr lIns="68575" tIns="68575" rIns="68575" bIns="68575" anchor="ctr" anchorCtr="0"/>
          <a:lstStyle>
            <a:lvl1pPr lvl="0" algn="l" rtl="0">
              <a:spcBef>
                <a:spcPts val="0"/>
              </a:spcBef>
              <a:defRPr sz="3300" b="0" cap="none"/>
            </a:lvl1pPr>
            <a:lvl2pPr lvl="1" rtl="0">
              <a:spcBef>
                <a:spcPts val="0"/>
              </a:spcBef>
              <a:defRPr>
                <a:solidFill>
                  <a:schemeClr val="dk2"/>
                </a:solidFill>
              </a:defRPr>
            </a:lvl2pPr>
            <a:lvl3pPr lvl="2" rtl="0">
              <a:spcBef>
                <a:spcPts val="0"/>
              </a:spcBef>
              <a:defRPr>
                <a:solidFill>
                  <a:schemeClr val="dk2"/>
                </a:solidFill>
              </a:defRPr>
            </a:lvl3pPr>
            <a:lvl4pPr lvl="3" rtl="0">
              <a:spcBef>
                <a:spcPts val="0"/>
              </a:spcBef>
              <a:defRPr>
                <a:solidFill>
                  <a:schemeClr val="dk2"/>
                </a:solidFill>
              </a:defRPr>
            </a:lvl4pPr>
            <a:lvl5pPr lvl="4" rtl="0">
              <a:spcBef>
                <a:spcPts val="0"/>
              </a:spcBef>
              <a:defRPr>
                <a:solidFill>
                  <a:schemeClr val="dk2"/>
                </a:solidFill>
              </a:defRPr>
            </a:lvl5pPr>
            <a:lvl6pPr lvl="5" rtl="0">
              <a:spcBef>
                <a:spcPts val="0"/>
              </a:spcBef>
              <a:defRPr>
                <a:solidFill>
                  <a:schemeClr val="dk2"/>
                </a:solidFill>
              </a:defRPr>
            </a:lvl6pPr>
            <a:lvl7pPr lvl="6" rtl="0">
              <a:spcBef>
                <a:spcPts val="0"/>
              </a:spcBef>
              <a:defRPr>
                <a:solidFill>
                  <a:schemeClr val="dk2"/>
                </a:solidFill>
              </a:defRPr>
            </a:lvl7pPr>
            <a:lvl8pPr lvl="7" rtl="0">
              <a:spcBef>
                <a:spcPts val="0"/>
              </a:spcBef>
              <a:defRPr>
                <a:solidFill>
                  <a:schemeClr val="dk2"/>
                </a:solidFill>
              </a:defRPr>
            </a:lvl8pPr>
            <a:lvl9pPr lvl="8" rtl="0">
              <a:spcBef>
                <a:spcPts val="0"/>
              </a:spcBef>
              <a:defRPr>
                <a:solidFill>
                  <a:schemeClr val="dk2"/>
                </a:solidFill>
              </a:defRPr>
            </a:lvl9pPr>
          </a:lstStyle>
          <a:p>
            <a:endParaRPr/>
          </a:p>
        </p:txBody>
      </p:sp>
      <p:sp>
        <p:nvSpPr>
          <p:cNvPr id="146" name="Shape 146"/>
          <p:cNvSpPr txBox="1">
            <a:spLocks noGrp="1"/>
          </p:cNvSpPr>
          <p:nvPr>
            <p:ph type="body" idx="1"/>
          </p:nvPr>
        </p:nvSpPr>
        <p:spPr>
          <a:xfrm>
            <a:off x="508001" y="3352800"/>
            <a:ext cx="6447501" cy="1178221"/>
          </a:xfrm>
          <a:prstGeom prst="rect">
            <a:avLst/>
          </a:prstGeom>
          <a:noFill/>
          <a:ln>
            <a:noFill/>
          </a:ln>
        </p:spPr>
        <p:txBody>
          <a:bodyPr lIns="68575" tIns="68575" rIns="68575" bIns="68575" anchor="ctr" anchorCtr="0"/>
          <a:lstStyle>
            <a:lvl1pPr marL="0" lvl="0" indent="0" algn="l" rtl="0">
              <a:spcBef>
                <a:spcPts val="0"/>
              </a:spcBef>
              <a:buClr>
                <a:srgbClr val="3F3F3F"/>
              </a:buClr>
              <a:buFont typeface="Trebuchet MS"/>
              <a:buNone/>
              <a:defRPr sz="1400">
                <a:solidFill>
                  <a:srgbClr val="3F3F3F"/>
                </a:solidFill>
              </a:defRPr>
            </a:lvl1pPr>
            <a:lvl2pPr marL="342900" lvl="1" indent="0" rtl="0">
              <a:spcBef>
                <a:spcPts val="0"/>
              </a:spcBef>
              <a:buClr>
                <a:srgbClr val="888888"/>
              </a:buClr>
              <a:buFont typeface="Trebuchet MS"/>
              <a:buNone/>
              <a:defRPr sz="1400">
                <a:solidFill>
                  <a:srgbClr val="888888"/>
                </a:solidFill>
              </a:defRPr>
            </a:lvl2pPr>
            <a:lvl3pPr marL="685800" lvl="2" indent="0" rtl="0">
              <a:spcBef>
                <a:spcPts val="0"/>
              </a:spcBef>
              <a:buClr>
                <a:srgbClr val="888888"/>
              </a:buClr>
              <a:buFont typeface="Trebuchet MS"/>
              <a:buNone/>
              <a:defRPr sz="1200">
                <a:solidFill>
                  <a:srgbClr val="888888"/>
                </a:solidFill>
              </a:defRPr>
            </a:lvl3pPr>
            <a:lvl4pPr marL="1028700" lvl="3" indent="0" rtl="0">
              <a:spcBef>
                <a:spcPts val="0"/>
              </a:spcBef>
              <a:buClr>
                <a:srgbClr val="888888"/>
              </a:buClr>
              <a:buFont typeface="Trebuchet MS"/>
              <a:buNone/>
              <a:defRPr sz="1100">
                <a:solidFill>
                  <a:srgbClr val="888888"/>
                </a:solidFill>
              </a:defRPr>
            </a:lvl4pPr>
            <a:lvl5pPr marL="1371600" lvl="4" indent="0" rtl="0">
              <a:spcBef>
                <a:spcPts val="0"/>
              </a:spcBef>
              <a:buClr>
                <a:srgbClr val="888888"/>
              </a:buClr>
              <a:buFont typeface="Trebuchet MS"/>
              <a:buNone/>
              <a:defRPr sz="1100">
                <a:solidFill>
                  <a:srgbClr val="888888"/>
                </a:solidFill>
              </a:defRPr>
            </a:lvl5pPr>
            <a:lvl6pPr marL="1714500" lvl="5" indent="0" rtl="0">
              <a:spcBef>
                <a:spcPts val="0"/>
              </a:spcBef>
              <a:buClr>
                <a:srgbClr val="888888"/>
              </a:buClr>
              <a:buFont typeface="Trebuchet MS"/>
              <a:buNone/>
              <a:defRPr sz="1100">
                <a:solidFill>
                  <a:srgbClr val="888888"/>
                </a:solidFill>
              </a:defRPr>
            </a:lvl6pPr>
            <a:lvl7pPr marL="2057400" lvl="6" indent="0" rtl="0">
              <a:spcBef>
                <a:spcPts val="0"/>
              </a:spcBef>
              <a:buClr>
                <a:srgbClr val="888888"/>
              </a:buClr>
              <a:buFont typeface="Trebuchet MS"/>
              <a:buNone/>
              <a:defRPr sz="1100">
                <a:solidFill>
                  <a:srgbClr val="888888"/>
                </a:solidFill>
              </a:defRPr>
            </a:lvl7pPr>
            <a:lvl8pPr marL="2400300" lvl="7" indent="0" rtl="0">
              <a:spcBef>
                <a:spcPts val="0"/>
              </a:spcBef>
              <a:buClr>
                <a:srgbClr val="888888"/>
              </a:buClr>
              <a:buFont typeface="Trebuchet MS"/>
              <a:buNone/>
              <a:defRPr sz="1100">
                <a:solidFill>
                  <a:srgbClr val="888888"/>
                </a:solidFill>
              </a:defRPr>
            </a:lvl8pPr>
            <a:lvl9pPr marL="2743200" lvl="8" indent="0" rtl="0">
              <a:spcBef>
                <a:spcPts val="0"/>
              </a:spcBef>
              <a:buClr>
                <a:srgbClr val="888888"/>
              </a:buClr>
              <a:buFont typeface="Trebuchet MS"/>
              <a:buNone/>
              <a:defRPr sz="1100">
                <a:solidFill>
                  <a:srgbClr val="888888"/>
                </a:solidFill>
              </a:defRPr>
            </a:lvl9pPr>
          </a:lstStyle>
          <a:p>
            <a:endParaRPr/>
          </a:p>
        </p:txBody>
      </p:sp>
      <p:sp>
        <p:nvSpPr>
          <p:cNvPr id="147" name="Shape 147"/>
          <p:cNvSpPr txBox="1">
            <a:spLocks noGrp="1"/>
          </p:cNvSpPr>
          <p:nvPr>
            <p:ph type="dt" idx="10"/>
          </p:nvPr>
        </p:nvSpPr>
        <p:spPr>
          <a:xfrm>
            <a:off x="5403849" y="4531021"/>
            <a:ext cx="683954" cy="273843"/>
          </a:xfrm>
          <a:prstGeom prst="rect">
            <a:avLst/>
          </a:prstGeom>
          <a:noFill/>
          <a:ln>
            <a:noFill/>
          </a:ln>
        </p:spPr>
        <p:txBody>
          <a:bodyPr lIns="68575" tIns="68575" rIns="68575" bIns="68575" anchor="ctr" anchorCtr="0"/>
          <a:lstStyle>
            <a:lvl1pPr marL="0" marR="0" lvl="0" indent="0" algn="r" rtl="0">
              <a:spcBef>
                <a:spcPts val="0"/>
              </a:spcBef>
              <a:defRPr sz="700" b="0" i="0" u="none" strike="noStrike" cap="none">
                <a:solidFill>
                  <a:srgbClr val="888888"/>
                </a:solidFill>
                <a:latin typeface="Trebuchet MS"/>
                <a:ea typeface="Trebuchet MS"/>
                <a:cs typeface="Trebuchet MS"/>
                <a:sym typeface="Trebuchet MS"/>
              </a:defRPr>
            </a:lvl1pPr>
            <a:lvl2pPr marL="342900" marR="0" lvl="1" indent="0" algn="l" rtl="0">
              <a:spcBef>
                <a:spcPts val="0"/>
              </a:spcBef>
              <a:defRPr sz="1400" b="0" i="0" u="none" strike="noStrike" cap="none">
                <a:solidFill>
                  <a:schemeClr val="dk1"/>
                </a:solidFill>
                <a:latin typeface="Trebuchet MS"/>
                <a:ea typeface="Trebuchet MS"/>
                <a:cs typeface="Trebuchet MS"/>
                <a:sym typeface="Trebuchet MS"/>
              </a:defRPr>
            </a:lvl2pPr>
            <a:lvl3pPr marL="685800" marR="0" lvl="2" indent="0" algn="l" rtl="0">
              <a:spcBef>
                <a:spcPts val="0"/>
              </a:spcBef>
              <a:defRPr sz="1400" b="0" i="0" u="none" strike="noStrike" cap="none">
                <a:solidFill>
                  <a:schemeClr val="dk1"/>
                </a:solidFill>
                <a:latin typeface="Trebuchet MS"/>
                <a:ea typeface="Trebuchet MS"/>
                <a:cs typeface="Trebuchet MS"/>
                <a:sym typeface="Trebuchet MS"/>
              </a:defRPr>
            </a:lvl3pPr>
            <a:lvl4pPr marL="1028700" marR="0" lvl="3" indent="0" algn="l" rtl="0">
              <a:spcBef>
                <a:spcPts val="0"/>
              </a:spcBef>
              <a:defRPr sz="1400" b="0" i="0" u="none" strike="noStrike" cap="none">
                <a:solidFill>
                  <a:schemeClr val="dk1"/>
                </a:solidFill>
                <a:latin typeface="Trebuchet MS"/>
                <a:ea typeface="Trebuchet MS"/>
                <a:cs typeface="Trebuchet MS"/>
                <a:sym typeface="Trebuchet MS"/>
              </a:defRPr>
            </a:lvl4pPr>
            <a:lvl5pPr marL="1371600" marR="0" lvl="4" indent="0" algn="l" rtl="0">
              <a:spcBef>
                <a:spcPts val="0"/>
              </a:spcBef>
              <a:defRPr sz="1400" b="0" i="0" u="none" strike="noStrike" cap="none">
                <a:solidFill>
                  <a:schemeClr val="dk1"/>
                </a:solidFill>
                <a:latin typeface="Trebuchet MS"/>
                <a:ea typeface="Trebuchet MS"/>
                <a:cs typeface="Trebuchet MS"/>
                <a:sym typeface="Trebuchet MS"/>
              </a:defRPr>
            </a:lvl5pPr>
            <a:lvl6pPr marL="1714500" marR="0" lvl="5" indent="0" algn="l" rtl="0">
              <a:spcBef>
                <a:spcPts val="0"/>
              </a:spcBef>
              <a:defRPr sz="1400" b="0" i="0" u="none" strike="noStrike" cap="none">
                <a:solidFill>
                  <a:schemeClr val="dk1"/>
                </a:solidFill>
                <a:latin typeface="Trebuchet MS"/>
                <a:ea typeface="Trebuchet MS"/>
                <a:cs typeface="Trebuchet MS"/>
                <a:sym typeface="Trebuchet MS"/>
              </a:defRPr>
            </a:lvl6pPr>
            <a:lvl7pPr marL="2057400" marR="0" lvl="6" indent="0" algn="l" rtl="0">
              <a:spcBef>
                <a:spcPts val="0"/>
              </a:spcBef>
              <a:defRPr sz="1400" b="0" i="0" u="none" strike="noStrike" cap="none">
                <a:solidFill>
                  <a:schemeClr val="dk1"/>
                </a:solidFill>
                <a:latin typeface="Trebuchet MS"/>
                <a:ea typeface="Trebuchet MS"/>
                <a:cs typeface="Trebuchet MS"/>
                <a:sym typeface="Trebuchet MS"/>
              </a:defRPr>
            </a:lvl7pPr>
            <a:lvl8pPr marL="2400300" marR="0" lvl="7" indent="0" algn="l" rtl="0">
              <a:spcBef>
                <a:spcPts val="0"/>
              </a:spcBef>
              <a:defRPr sz="1400" b="0" i="0" u="none" strike="noStrike" cap="none">
                <a:solidFill>
                  <a:schemeClr val="dk1"/>
                </a:solidFill>
                <a:latin typeface="Trebuchet MS"/>
                <a:ea typeface="Trebuchet MS"/>
                <a:cs typeface="Trebuchet MS"/>
                <a:sym typeface="Trebuchet MS"/>
              </a:defRPr>
            </a:lvl8pPr>
            <a:lvl9pPr marL="2743200" marR="0" lvl="8" indent="0" algn="l" rtl="0">
              <a:spcBef>
                <a:spcPts val="0"/>
              </a:spcBef>
              <a:defRPr sz="1400" b="0" i="0" u="none" strike="noStrike" cap="none">
                <a:solidFill>
                  <a:schemeClr val="dk1"/>
                </a:solidFill>
                <a:latin typeface="Trebuchet MS"/>
                <a:ea typeface="Trebuchet MS"/>
                <a:cs typeface="Trebuchet MS"/>
                <a:sym typeface="Trebuchet MS"/>
              </a:defRPr>
            </a:lvl9pPr>
          </a:lstStyle>
          <a:p>
            <a:endParaRPr/>
          </a:p>
        </p:txBody>
      </p:sp>
      <p:sp>
        <p:nvSpPr>
          <p:cNvPr id="148" name="Shape 148"/>
          <p:cNvSpPr txBox="1">
            <a:spLocks noGrp="1"/>
          </p:cNvSpPr>
          <p:nvPr>
            <p:ph type="ftr" idx="11"/>
          </p:nvPr>
        </p:nvSpPr>
        <p:spPr>
          <a:xfrm>
            <a:off x="508000" y="4531021"/>
            <a:ext cx="4723209" cy="273843"/>
          </a:xfrm>
          <a:prstGeom prst="rect">
            <a:avLst/>
          </a:prstGeom>
          <a:noFill/>
          <a:ln>
            <a:noFill/>
          </a:ln>
        </p:spPr>
        <p:txBody>
          <a:bodyPr lIns="68575" tIns="68575" rIns="68575" bIns="68575" anchor="ctr" anchorCtr="0"/>
          <a:lstStyle>
            <a:lvl1pPr marL="0" marR="0" lvl="0" indent="0" algn="l" rtl="0">
              <a:spcBef>
                <a:spcPts val="0"/>
              </a:spcBef>
              <a:defRPr sz="700" b="0" i="0" u="none" strike="noStrike" cap="none">
                <a:solidFill>
                  <a:srgbClr val="888888"/>
                </a:solidFill>
                <a:latin typeface="Trebuchet MS"/>
                <a:ea typeface="Trebuchet MS"/>
                <a:cs typeface="Trebuchet MS"/>
                <a:sym typeface="Trebuchet MS"/>
              </a:defRPr>
            </a:lvl1pPr>
            <a:lvl2pPr marL="342900" marR="0" lvl="1" indent="0" algn="l" rtl="0">
              <a:spcBef>
                <a:spcPts val="0"/>
              </a:spcBef>
              <a:defRPr sz="1400" b="0" i="0" u="none" strike="noStrike" cap="none">
                <a:solidFill>
                  <a:schemeClr val="dk1"/>
                </a:solidFill>
                <a:latin typeface="Trebuchet MS"/>
                <a:ea typeface="Trebuchet MS"/>
                <a:cs typeface="Trebuchet MS"/>
                <a:sym typeface="Trebuchet MS"/>
              </a:defRPr>
            </a:lvl2pPr>
            <a:lvl3pPr marL="685800" marR="0" lvl="2" indent="0" algn="l" rtl="0">
              <a:spcBef>
                <a:spcPts val="0"/>
              </a:spcBef>
              <a:defRPr sz="1400" b="0" i="0" u="none" strike="noStrike" cap="none">
                <a:solidFill>
                  <a:schemeClr val="dk1"/>
                </a:solidFill>
                <a:latin typeface="Trebuchet MS"/>
                <a:ea typeface="Trebuchet MS"/>
                <a:cs typeface="Trebuchet MS"/>
                <a:sym typeface="Trebuchet MS"/>
              </a:defRPr>
            </a:lvl3pPr>
            <a:lvl4pPr marL="1028700" marR="0" lvl="3" indent="0" algn="l" rtl="0">
              <a:spcBef>
                <a:spcPts val="0"/>
              </a:spcBef>
              <a:defRPr sz="1400" b="0" i="0" u="none" strike="noStrike" cap="none">
                <a:solidFill>
                  <a:schemeClr val="dk1"/>
                </a:solidFill>
                <a:latin typeface="Trebuchet MS"/>
                <a:ea typeface="Trebuchet MS"/>
                <a:cs typeface="Trebuchet MS"/>
                <a:sym typeface="Trebuchet MS"/>
              </a:defRPr>
            </a:lvl4pPr>
            <a:lvl5pPr marL="1371600" marR="0" lvl="4" indent="0" algn="l" rtl="0">
              <a:spcBef>
                <a:spcPts val="0"/>
              </a:spcBef>
              <a:defRPr sz="1400" b="0" i="0" u="none" strike="noStrike" cap="none">
                <a:solidFill>
                  <a:schemeClr val="dk1"/>
                </a:solidFill>
                <a:latin typeface="Trebuchet MS"/>
                <a:ea typeface="Trebuchet MS"/>
                <a:cs typeface="Trebuchet MS"/>
                <a:sym typeface="Trebuchet MS"/>
              </a:defRPr>
            </a:lvl5pPr>
            <a:lvl6pPr marL="1714500" marR="0" lvl="5" indent="0" algn="l" rtl="0">
              <a:spcBef>
                <a:spcPts val="0"/>
              </a:spcBef>
              <a:defRPr sz="1400" b="0" i="0" u="none" strike="noStrike" cap="none">
                <a:solidFill>
                  <a:schemeClr val="dk1"/>
                </a:solidFill>
                <a:latin typeface="Trebuchet MS"/>
                <a:ea typeface="Trebuchet MS"/>
                <a:cs typeface="Trebuchet MS"/>
                <a:sym typeface="Trebuchet MS"/>
              </a:defRPr>
            </a:lvl6pPr>
            <a:lvl7pPr marL="2057400" marR="0" lvl="6" indent="0" algn="l" rtl="0">
              <a:spcBef>
                <a:spcPts val="0"/>
              </a:spcBef>
              <a:defRPr sz="1400" b="0" i="0" u="none" strike="noStrike" cap="none">
                <a:solidFill>
                  <a:schemeClr val="dk1"/>
                </a:solidFill>
                <a:latin typeface="Trebuchet MS"/>
                <a:ea typeface="Trebuchet MS"/>
                <a:cs typeface="Trebuchet MS"/>
                <a:sym typeface="Trebuchet MS"/>
              </a:defRPr>
            </a:lvl7pPr>
            <a:lvl8pPr marL="2400300" marR="0" lvl="7" indent="0" algn="l" rtl="0">
              <a:spcBef>
                <a:spcPts val="0"/>
              </a:spcBef>
              <a:defRPr sz="1400" b="0" i="0" u="none" strike="noStrike" cap="none">
                <a:solidFill>
                  <a:schemeClr val="dk1"/>
                </a:solidFill>
                <a:latin typeface="Trebuchet MS"/>
                <a:ea typeface="Trebuchet MS"/>
                <a:cs typeface="Trebuchet MS"/>
                <a:sym typeface="Trebuchet MS"/>
              </a:defRPr>
            </a:lvl8pPr>
            <a:lvl9pPr marL="2743200" marR="0" lvl="8" indent="0" algn="l" rtl="0">
              <a:spcBef>
                <a:spcPts val="0"/>
              </a:spcBef>
              <a:defRPr sz="1400" b="0" i="0" u="none" strike="noStrike" cap="none">
                <a:solidFill>
                  <a:schemeClr val="dk1"/>
                </a:solidFill>
                <a:latin typeface="Trebuchet MS"/>
                <a:ea typeface="Trebuchet MS"/>
                <a:cs typeface="Trebuchet MS"/>
                <a:sym typeface="Trebuchet MS"/>
              </a:defRPr>
            </a:lvl9pPr>
          </a:lstStyle>
          <a:p>
            <a:endParaRPr/>
          </a:p>
        </p:txBody>
      </p:sp>
      <p:sp>
        <p:nvSpPr>
          <p:cNvPr id="149" name="Shape 149"/>
          <p:cNvSpPr txBox="1">
            <a:spLocks noGrp="1"/>
          </p:cNvSpPr>
          <p:nvPr>
            <p:ph type="sldNum" idx="12"/>
          </p:nvPr>
        </p:nvSpPr>
        <p:spPr>
          <a:xfrm>
            <a:off x="6442997" y="4531021"/>
            <a:ext cx="512504" cy="273843"/>
          </a:xfrm>
          <a:prstGeom prst="rect">
            <a:avLst/>
          </a:prstGeom>
          <a:noFill/>
          <a:ln>
            <a:noFill/>
          </a:ln>
        </p:spPr>
        <p:txBody>
          <a:bodyPr lIns="68575" tIns="34275" rIns="68575" bIns="34275" anchor="ctr" anchorCtr="0">
            <a:noAutofit/>
          </a:bodyPr>
          <a:lstStyle/>
          <a:p>
            <a:pPr marL="0" marR="0" lvl="0" indent="0" algn="r" rtl="0">
              <a:spcBef>
                <a:spcPts val="0"/>
              </a:spcBef>
              <a:buSzPct val="25000"/>
              <a:buNone/>
            </a:pPr>
            <a:fld id="{00000000-1234-1234-1234-123412341234}" type="slidenum">
              <a:rPr lang="en" sz="700" b="0" i="0" u="none" strike="noStrike" cap="none">
                <a:solidFill>
                  <a:schemeClr val="accent1"/>
                </a:solidFill>
                <a:latin typeface="Trebuchet MS"/>
                <a:ea typeface="Trebuchet MS"/>
                <a:cs typeface="Trebuchet MS"/>
                <a:sym typeface="Trebuchet MS"/>
              </a:rPr>
              <a:t>‹#›</a:t>
            </a:fld>
            <a:endParaRPr lang="en" sz="700" b="0" i="0" u="none" strike="noStrike" cap="none">
              <a:solidFill>
                <a:schemeClr val="accent1"/>
              </a:solidFill>
              <a:latin typeface="Trebuchet MS"/>
              <a:ea typeface="Trebuchet MS"/>
              <a:cs typeface="Trebuchet MS"/>
              <a:sym typeface="Trebuchet MS"/>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Quote with Caption">
    <p:spTree>
      <p:nvGrpSpPr>
        <p:cNvPr id="1" name="Shape 150"/>
        <p:cNvGrpSpPr/>
        <p:nvPr/>
      </p:nvGrpSpPr>
      <p:grpSpPr>
        <a:xfrm>
          <a:off x="0" y="0"/>
          <a:ext cx="0" cy="0"/>
          <a:chOff x="0" y="0"/>
          <a:chExt cx="0" cy="0"/>
        </a:xfrm>
      </p:grpSpPr>
      <p:sp>
        <p:nvSpPr>
          <p:cNvPr id="151" name="Shape 151"/>
          <p:cNvSpPr txBox="1">
            <a:spLocks noGrp="1"/>
          </p:cNvSpPr>
          <p:nvPr>
            <p:ph type="title"/>
          </p:nvPr>
        </p:nvSpPr>
        <p:spPr>
          <a:xfrm>
            <a:off x="698500" y="457200"/>
            <a:ext cx="6070600" cy="2266949"/>
          </a:xfrm>
          <a:prstGeom prst="rect">
            <a:avLst/>
          </a:prstGeom>
          <a:noFill/>
          <a:ln>
            <a:noFill/>
          </a:ln>
        </p:spPr>
        <p:txBody>
          <a:bodyPr lIns="68575" tIns="68575" rIns="68575" bIns="68575" anchor="ctr" anchorCtr="0"/>
          <a:lstStyle>
            <a:lvl1pPr lvl="0" algn="l" rtl="0">
              <a:spcBef>
                <a:spcPts val="0"/>
              </a:spcBef>
              <a:defRPr sz="3300" b="0" cap="none"/>
            </a:lvl1pPr>
            <a:lvl2pPr lvl="1" rtl="0">
              <a:spcBef>
                <a:spcPts val="0"/>
              </a:spcBef>
              <a:defRPr>
                <a:solidFill>
                  <a:schemeClr val="dk2"/>
                </a:solidFill>
              </a:defRPr>
            </a:lvl2pPr>
            <a:lvl3pPr lvl="2" rtl="0">
              <a:spcBef>
                <a:spcPts val="0"/>
              </a:spcBef>
              <a:defRPr>
                <a:solidFill>
                  <a:schemeClr val="dk2"/>
                </a:solidFill>
              </a:defRPr>
            </a:lvl3pPr>
            <a:lvl4pPr lvl="3" rtl="0">
              <a:spcBef>
                <a:spcPts val="0"/>
              </a:spcBef>
              <a:defRPr>
                <a:solidFill>
                  <a:schemeClr val="dk2"/>
                </a:solidFill>
              </a:defRPr>
            </a:lvl4pPr>
            <a:lvl5pPr lvl="4" rtl="0">
              <a:spcBef>
                <a:spcPts val="0"/>
              </a:spcBef>
              <a:defRPr>
                <a:solidFill>
                  <a:schemeClr val="dk2"/>
                </a:solidFill>
              </a:defRPr>
            </a:lvl5pPr>
            <a:lvl6pPr lvl="5" rtl="0">
              <a:spcBef>
                <a:spcPts val="0"/>
              </a:spcBef>
              <a:defRPr>
                <a:solidFill>
                  <a:schemeClr val="dk2"/>
                </a:solidFill>
              </a:defRPr>
            </a:lvl6pPr>
            <a:lvl7pPr lvl="6" rtl="0">
              <a:spcBef>
                <a:spcPts val="0"/>
              </a:spcBef>
              <a:defRPr>
                <a:solidFill>
                  <a:schemeClr val="dk2"/>
                </a:solidFill>
              </a:defRPr>
            </a:lvl7pPr>
            <a:lvl8pPr lvl="7" rtl="0">
              <a:spcBef>
                <a:spcPts val="0"/>
              </a:spcBef>
              <a:defRPr>
                <a:solidFill>
                  <a:schemeClr val="dk2"/>
                </a:solidFill>
              </a:defRPr>
            </a:lvl8pPr>
            <a:lvl9pPr lvl="8" rtl="0">
              <a:spcBef>
                <a:spcPts val="0"/>
              </a:spcBef>
              <a:defRPr>
                <a:solidFill>
                  <a:schemeClr val="dk2"/>
                </a:solidFill>
              </a:defRPr>
            </a:lvl9pPr>
          </a:lstStyle>
          <a:p>
            <a:endParaRPr/>
          </a:p>
        </p:txBody>
      </p:sp>
      <p:sp>
        <p:nvSpPr>
          <p:cNvPr id="152" name="Shape 152"/>
          <p:cNvSpPr txBox="1">
            <a:spLocks noGrp="1"/>
          </p:cNvSpPr>
          <p:nvPr>
            <p:ph type="body" idx="1"/>
          </p:nvPr>
        </p:nvSpPr>
        <p:spPr>
          <a:xfrm>
            <a:off x="1024604" y="2724150"/>
            <a:ext cx="5418393" cy="285750"/>
          </a:xfrm>
          <a:prstGeom prst="rect">
            <a:avLst/>
          </a:prstGeom>
          <a:noFill/>
          <a:ln>
            <a:noFill/>
          </a:ln>
        </p:spPr>
        <p:txBody>
          <a:bodyPr lIns="68575" tIns="68575" rIns="68575" bIns="68575" anchor="ctr" anchorCtr="0"/>
          <a:lstStyle>
            <a:lvl1pPr marL="0" lvl="0" indent="0" rtl="0">
              <a:spcBef>
                <a:spcPts val="0"/>
              </a:spcBef>
              <a:buClr>
                <a:srgbClr val="7F7F7F"/>
              </a:buClr>
              <a:buFont typeface="Trebuchet MS"/>
              <a:buNone/>
              <a:defRPr sz="1200">
                <a:solidFill>
                  <a:srgbClr val="7F7F7F"/>
                </a:solidFill>
              </a:defRPr>
            </a:lvl1pPr>
            <a:lvl2pPr marL="342900" lvl="1" indent="0" rtl="0">
              <a:spcBef>
                <a:spcPts val="0"/>
              </a:spcBef>
              <a:buFont typeface="Trebuchet MS"/>
              <a:buNone/>
              <a:defRPr/>
            </a:lvl2pPr>
            <a:lvl3pPr marL="685800" lvl="2" indent="0" rtl="0">
              <a:spcBef>
                <a:spcPts val="0"/>
              </a:spcBef>
              <a:buFont typeface="Trebuchet MS"/>
              <a:buNone/>
              <a:defRPr/>
            </a:lvl3pPr>
            <a:lvl4pPr marL="1028700" lvl="3" indent="0" rtl="0">
              <a:spcBef>
                <a:spcPts val="0"/>
              </a:spcBef>
              <a:buFont typeface="Trebuchet MS"/>
              <a:buNone/>
              <a:defRPr/>
            </a:lvl4pPr>
            <a:lvl5pPr marL="1371600" lvl="4" indent="0" rtl="0">
              <a:spcBef>
                <a:spcPts val="0"/>
              </a:spcBef>
              <a:buFont typeface="Trebuchet MS"/>
              <a:buNone/>
              <a:defRPr/>
            </a:lvl5pPr>
            <a:lvl6pPr lvl="5" rtl="0">
              <a:spcBef>
                <a:spcPts val="0"/>
              </a:spcBef>
              <a:defRPr sz="900">
                <a:solidFill>
                  <a:srgbClr val="3F3F3F"/>
                </a:solidFill>
                <a:latin typeface="Trebuchet MS"/>
                <a:ea typeface="Trebuchet MS"/>
                <a:cs typeface="Trebuchet MS"/>
                <a:sym typeface="Trebuchet MS"/>
              </a:defRPr>
            </a:lvl6pPr>
            <a:lvl7pPr lvl="6" rtl="0">
              <a:spcBef>
                <a:spcPts val="0"/>
              </a:spcBef>
              <a:defRPr sz="900">
                <a:solidFill>
                  <a:srgbClr val="3F3F3F"/>
                </a:solidFill>
                <a:latin typeface="Trebuchet MS"/>
                <a:ea typeface="Trebuchet MS"/>
                <a:cs typeface="Trebuchet MS"/>
                <a:sym typeface="Trebuchet MS"/>
              </a:defRPr>
            </a:lvl7pPr>
            <a:lvl8pPr lvl="7" rtl="0">
              <a:spcBef>
                <a:spcPts val="0"/>
              </a:spcBef>
              <a:defRPr sz="900">
                <a:solidFill>
                  <a:srgbClr val="3F3F3F"/>
                </a:solidFill>
                <a:latin typeface="Trebuchet MS"/>
                <a:ea typeface="Trebuchet MS"/>
                <a:cs typeface="Trebuchet MS"/>
                <a:sym typeface="Trebuchet MS"/>
              </a:defRPr>
            </a:lvl8pPr>
            <a:lvl9pPr lvl="8" rtl="0">
              <a:spcBef>
                <a:spcPts val="0"/>
              </a:spcBef>
              <a:defRPr sz="900">
                <a:solidFill>
                  <a:srgbClr val="3F3F3F"/>
                </a:solidFill>
                <a:latin typeface="Trebuchet MS"/>
                <a:ea typeface="Trebuchet MS"/>
                <a:cs typeface="Trebuchet MS"/>
                <a:sym typeface="Trebuchet MS"/>
              </a:defRPr>
            </a:lvl9pPr>
          </a:lstStyle>
          <a:p>
            <a:endParaRPr/>
          </a:p>
        </p:txBody>
      </p:sp>
      <p:sp>
        <p:nvSpPr>
          <p:cNvPr id="153" name="Shape 153"/>
          <p:cNvSpPr txBox="1">
            <a:spLocks noGrp="1"/>
          </p:cNvSpPr>
          <p:nvPr>
            <p:ph type="body" idx="2"/>
          </p:nvPr>
        </p:nvSpPr>
        <p:spPr>
          <a:xfrm>
            <a:off x="508001" y="3352800"/>
            <a:ext cx="6447501" cy="1178221"/>
          </a:xfrm>
          <a:prstGeom prst="rect">
            <a:avLst/>
          </a:prstGeom>
          <a:noFill/>
          <a:ln>
            <a:noFill/>
          </a:ln>
        </p:spPr>
        <p:txBody>
          <a:bodyPr lIns="68575" tIns="68575" rIns="68575" bIns="68575" anchor="ctr" anchorCtr="0"/>
          <a:lstStyle>
            <a:lvl1pPr marL="0" lvl="0" indent="0" algn="l" rtl="0">
              <a:spcBef>
                <a:spcPts val="0"/>
              </a:spcBef>
              <a:buClr>
                <a:srgbClr val="3F3F3F"/>
              </a:buClr>
              <a:buFont typeface="Trebuchet MS"/>
              <a:buNone/>
              <a:defRPr sz="1400">
                <a:solidFill>
                  <a:srgbClr val="3F3F3F"/>
                </a:solidFill>
              </a:defRPr>
            </a:lvl1pPr>
            <a:lvl2pPr marL="342900" lvl="1" indent="0" rtl="0">
              <a:spcBef>
                <a:spcPts val="0"/>
              </a:spcBef>
              <a:buClr>
                <a:srgbClr val="888888"/>
              </a:buClr>
              <a:buFont typeface="Trebuchet MS"/>
              <a:buNone/>
              <a:defRPr sz="1400">
                <a:solidFill>
                  <a:srgbClr val="888888"/>
                </a:solidFill>
              </a:defRPr>
            </a:lvl2pPr>
            <a:lvl3pPr marL="685800" lvl="2" indent="0" rtl="0">
              <a:spcBef>
                <a:spcPts val="0"/>
              </a:spcBef>
              <a:buClr>
                <a:srgbClr val="888888"/>
              </a:buClr>
              <a:buFont typeface="Trebuchet MS"/>
              <a:buNone/>
              <a:defRPr sz="1200">
                <a:solidFill>
                  <a:srgbClr val="888888"/>
                </a:solidFill>
              </a:defRPr>
            </a:lvl3pPr>
            <a:lvl4pPr marL="1028700" lvl="3" indent="0" rtl="0">
              <a:spcBef>
                <a:spcPts val="0"/>
              </a:spcBef>
              <a:buClr>
                <a:srgbClr val="888888"/>
              </a:buClr>
              <a:buFont typeface="Trebuchet MS"/>
              <a:buNone/>
              <a:defRPr sz="1100">
                <a:solidFill>
                  <a:srgbClr val="888888"/>
                </a:solidFill>
              </a:defRPr>
            </a:lvl4pPr>
            <a:lvl5pPr marL="1371600" lvl="4" indent="0" rtl="0">
              <a:spcBef>
                <a:spcPts val="0"/>
              </a:spcBef>
              <a:buClr>
                <a:srgbClr val="888888"/>
              </a:buClr>
              <a:buFont typeface="Trebuchet MS"/>
              <a:buNone/>
              <a:defRPr sz="1100">
                <a:solidFill>
                  <a:srgbClr val="888888"/>
                </a:solidFill>
              </a:defRPr>
            </a:lvl5pPr>
            <a:lvl6pPr marL="1714500" lvl="5" indent="0" rtl="0">
              <a:spcBef>
                <a:spcPts val="0"/>
              </a:spcBef>
              <a:buClr>
                <a:srgbClr val="888888"/>
              </a:buClr>
              <a:buFont typeface="Trebuchet MS"/>
              <a:buNone/>
              <a:defRPr sz="1100">
                <a:solidFill>
                  <a:srgbClr val="888888"/>
                </a:solidFill>
              </a:defRPr>
            </a:lvl6pPr>
            <a:lvl7pPr marL="2057400" lvl="6" indent="0" rtl="0">
              <a:spcBef>
                <a:spcPts val="0"/>
              </a:spcBef>
              <a:buClr>
                <a:srgbClr val="888888"/>
              </a:buClr>
              <a:buFont typeface="Trebuchet MS"/>
              <a:buNone/>
              <a:defRPr sz="1100">
                <a:solidFill>
                  <a:srgbClr val="888888"/>
                </a:solidFill>
              </a:defRPr>
            </a:lvl7pPr>
            <a:lvl8pPr marL="2400300" lvl="7" indent="0" rtl="0">
              <a:spcBef>
                <a:spcPts val="0"/>
              </a:spcBef>
              <a:buClr>
                <a:srgbClr val="888888"/>
              </a:buClr>
              <a:buFont typeface="Trebuchet MS"/>
              <a:buNone/>
              <a:defRPr sz="1100">
                <a:solidFill>
                  <a:srgbClr val="888888"/>
                </a:solidFill>
              </a:defRPr>
            </a:lvl8pPr>
            <a:lvl9pPr marL="2743200" lvl="8" indent="0" rtl="0">
              <a:spcBef>
                <a:spcPts val="0"/>
              </a:spcBef>
              <a:buClr>
                <a:srgbClr val="888888"/>
              </a:buClr>
              <a:buFont typeface="Trebuchet MS"/>
              <a:buNone/>
              <a:defRPr sz="1100">
                <a:solidFill>
                  <a:srgbClr val="888888"/>
                </a:solidFill>
              </a:defRPr>
            </a:lvl9pPr>
          </a:lstStyle>
          <a:p>
            <a:endParaRPr/>
          </a:p>
        </p:txBody>
      </p:sp>
      <p:sp>
        <p:nvSpPr>
          <p:cNvPr id="154" name="Shape 154"/>
          <p:cNvSpPr txBox="1">
            <a:spLocks noGrp="1"/>
          </p:cNvSpPr>
          <p:nvPr>
            <p:ph type="dt" idx="10"/>
          </p:nvPr>
        </p:nvSpPr>
        <p:spPr>
          <a:xfrm>
            <a:off x="5403849" y="4531021"/>
            <a:ext cx="683954" cy="273843"/>
          </a:xfrm>
          <a:prstGeom prst="rect">
            <a:avLst/>
          </a:prstGeom>
          <a:noFill/>
          <a:ln>
            <a:noFill/>
          </a:ln>
        </p:spPr>
        <p:txBody>
          <a:bodyPr lIns="68575" tIns="68575" rIns="68575" bIns="68575" anchor="ctr" anchorCtr="0"/>
          <a:lstStyle>
            <a:lvl1pPr marL="0" marR="0" lvl="0" indent="0" algn="r" rtl="0">
              <a:spcBef>
                <a:spcPts val="0"/>
              </a:spcBef>
              <a:defRPr sz="700" b="0" i="0" u="none" strike="noStrike" cap="none">
                <a:solidFill>
                  <a:srgbClr val="888888"/>
                </a:solidFill>
                <a:latin typeface="Trebuchet MS"/>
                <a:ea typeface="Trebuchet MS"/>
                <a:cs typeface="Trebuchet MS"/>
                <a:sym typeface="Trebuchet MS"/>
              </a:defRPr>
            </a:lvl1pPr>
            <a:lvl2pPr marL="342900" marR="0" lvl="1" indent="0" algn="l" rtl="0">
              <a:spcBef>
                <a:spcPts val="0"/>
              </a:spcBef>
              <a:defRPr sz="1400" b="0" i="0" u="none" strike="noStrike" cap="none">
                <a:solidFill>
                  <a:schemeClr val="dk1"/>
                </a:solidFill>
                <a:latin typeface="Trebuchet MS"/>
                <a:ea typeface="Trebuchet MS"/>
                <a:cs typeface="Trebuchet MS"/>
                <a:sym typeface="Trebuchet MS"/>
              </a:defRPr>
            </a:lvl2pPr>
            <a:lvl3pPr marL="685800" marR="0" lvl="2" indent="0" algn="l" rtl="0">
              <a:spcBef>
                <a:spcPts val="0"/>
              </a:spcBef>
              <a:defRPr sz="1400" b="0" i="0" u="none" strike="noStrike" cap="none">
                <a:solidFill>
                  <a:schemeClr val="dk1"/>
                </a:solidFill>
                <a:latin typeface="Trebuchet MS"/>
                <a:ea typeface="Trebuchet MS"/>
                <a:cs typeface="Trebuchet MS"/>
                <a:sym typeface="Trebuchet MS"/>
              </a:defRPr>
            </a:lvl3pPr>
            <a:lvl4pPr marL="1028700" marR="0" lvl="3" indent="0" algn="l" rtl="0">
              <a:spcBef>
                <a:spcPts val="0"/>
              </a:spcBef>
              <a:defRPr sz="1400" b="0" i="0" u="none" strike="noStrike" cap="none">
                <a:solidFill>
                  <a:schemeClr val="dk1"/>
                </a:solidFill>
                <a:latin typeface="Trebuchet MS"/>
                <a:ea typeface="Trebuchet MS"/>
                <a:cs typeface="Trebuchet MS"/>
                <a:sym typeface="Trebuchet MS"/>
              </a:defRPr>
            </a:lvl4pPr>
            <a:lvl5pPr marL="1371600" marR="0" lvl="4" indent="0" algn="l" rtl="0">
              <a:spcBef>
                <a:spcPts val="0"/>
              </a:spcBef>
              <a:defRPr sz="1400" b="0" i="0" u="none" strike="noStrike" cap="none">
                <a:solidFill>
                  <a:schemeClr val="dk1"/>
                </a:solidFill>
                <a:latin typeface="Trebuchet MS"/>
                <a:ea typeface="Trebuchet MS"/>
                <a:cs typeface="Trebuchet MS"/>
                <a:sym typeface="Trebuchet MS"/>
              </a:defRPr>
            </a:lvl5pPr>
            <a:lvl6pPr marL="1714500" marR="0" lvl="5" indent="0" algn="l" rtl="0">
              <a:spcBef>
                <a:spcPts val="0"/>
              </a:spcBef>
              <a:defRPr sz="1400" b="0" i="0" u="none" strike="noStrike" cap="none">
                <a:solidFill>
                  <a:schemeClr val="dk1"/>
                </a:solidFill>
                <a:latin typeface="Trebuchet MS"/>
                <a:ea typeface="Trebuchet MS"/>
                <a:cs typeface="Trebuchet MS"/>
                <a:sym typeface="Trebuchet MS"/>
              </a:defRPr>
            </a:lvl6pPr>
            <a:lvl7pPr marL="2057400" marR="0" lvl="6" indent="0" algn="l" rtl="0">
              <a:spcBef>
                <a:spcPts val="0"/>
              </a:spcBef>
              <a:defRPr sz="1400" b="0" i="0" u="none" strike="noStrike" cap="none">
                <a:solidFill>
                  <a:schemeClr val="dk1"/>
                </a:solidFill>
                <a:latin typeface="Trebuchet MS"/>
                <a:ea typeface="Trebuchet MS"/>
                <a:cs typeface="Trebuchet MS"/>
                <a:sym typeface="Trebuchet MS"/>
              </a:defRPr>
            </a:lvl7pPr>
            <a:lvl8pPr marL="2400300" marR="0" lvl="7" indent="0" algn="l" rtl="0">
              <a:spcBef>
                <a:spcPts val="0"/>
              </a:spcBef>
              <a:defRPr sz="1400" b="0" i="0" u="none" strike="noStrike" cap="none">
                <a:solidFill>
                  <a:schemeClr val="dk1"/>
                </a:solidFill>
                <a:latin typeface="Trebuchet MS"/>
                <a:ea typeface="Trebuchet MS"/>
                <a:cs typeface="Trebuchet MS"/>
                <a:sym typeface="Trebuchet MS"/>
              </a:defRPr>
            </a:lvl8pPr>
            <a:lvl9pPr marL="2743200" marR="0" lvl="8" indent="0" algn="l" rtl="0">
              <a:spcBef>
                <a:spcPts val="0"/>
              </a:spcBef>
              <a:defRPr sz="1400" b="0" i="0" u="none" strike="noStrike" cap="none">
                <a:solidFill>
                  <a:schemeClr val="dk1"/>
                </a:solidFill>
                <a:latin typeface="Trebuchet MS"/>
                <a:ea typeface="Trebuchet MS"/>
                <a:cs typeface="Trebuchet MS"/>
                <a:sym typeface="Trebuchet MS"/>
              </a:defRPr>
            </a:lvl9pPr>
          </a:lstStyle>
          <a:p>
            <a:endParaRPr/>
          </a:p>
        </p:txBody>
      </p:sp>
      <p:sp>
        <p:nvSpPr>
          <p:cNvPr id="155" name="Shape 155"/>
          <p:cNvSpPr txBox="1">
            <a:spLocks noGrp="1"/>
          </p:cNvSpPr>
          <p:nvPr>
            <p:ph type="ftr" idx="11"/>
          </p:nvPr>
        </p:nvSpPr>
        <p:spPr>
          <a:xfrm>
            <a:off x="508000" y="4531021"/>
            <a:ext cx="4723209" cy="273843"/>
          </a:xfrm>
          <a:prstGeom prst="rect">
            <a:avLst/>
          </a:prstGeom>
          <a:noFill/>
          <a:ln>
            <a:noFill/>
          </a:ln>
        </p:spPr>
        <p:txBody>
          <a:bodyPr lIns="68575" tIns="68575" rIns="68575" bIns="68575" anchor="ctr" anchorCtr="0"/>
          <a:lstStyle>
            <a:lvl1pPr marL="0" marR="0" lvl="0" indent="0" algn="l" rtl="0">
              <a:spcBef>
                <a:spcPts val="0"/>
              </a:spcBef>
              <a:defRPr sz="700" b="0" i="0" u="none" strike="noStrike" cap="none">
                <a:solidFill>
                  <a:srgbClr val="888888"/>
                </a:solidFill>
                <a:latin typeface="Trebuchet MS"/>
                <a:ea typeface="Trebuchet MS"/>
                <a:cs typeface="Trebuchet MS"/>
                <a:sym typeface="Trebuchet MS"/>
              </a:defRPr>
            </a:lvl1pPr>
            <a:lvl2pPr marL="342900" marR="0" lvl="1" indent="0" algn="l" rtl="0">
              <a:spcBef>
                <a:spcPts val="0"/>
              </a:spcBef>
              <a:defRPr sz="1400" b="0" i="0" u="none" strike="noStrike" cap="none">
                <a:solidFill>
                  <a:schemeClr val="dk1"/>
                </a:solidFill>
                <a:latin typeface="Trebuchet MS"/>
                <a:ea typeface="Trebuchet MS"/>
                <a:cs typeface="Trebuchet MS"/>
                <a:sym typeface="Trebuchet MS"/>
              </a:defRPr>
            </a:lvl2pPr>
            <a:lvl3pPr marL="685800" marR="0" lvl="2" indent="0" algn="l" rtl="0">
              <a:spcBef>
                <a:spcPts val="0"/>
              </a:spcBef>
              <a:defRPr sz="1400" b="0" i="0" u="none" strike="noStrike" cap="none">
                <a:solidFill>
                  <a:schemeClr val="dk1"/>
                </a:solidFill>
                <a:latin typeface="Trebuchet MS"/>
                <a:ea typeface="Trebuchet MS"/>
                <a:cs typeface="Trebuchet MS"/>
                <a:sym typeface="Trebuchet MS"/>
              </a:defRPr>
            </a:lvl3pPr>
            <a:lvl4pPr marL="1028700" marR="0" lvl="3" indent="0" algn="l" rtl="0">
              <a:spcBef>
                <a:spcPts val="0"/>
              </a:spcBef>
              <a:defRPr sz="1400" b="0" i="0" u="none" strike="noStrike" cap="none">
                <a:solidFill>
                  <a:schemeClr val="dk1"/>
                </a:solidFill>
                <a:latin typeface="Trebuchet MS"/>
                <a:ea typeface="Trebuchet MS"/>
                <a:cs typeface="Trebuchet MS"/>
                <a:sym typeface="Trebuchet MS"/>
              </a:defRPr>
            </a:lvl4pPr>
            <a:lvl5pPr marL="1371600" marR="0" lvl="4" indent="0" algn="l" rtl="0">
              <a:spcBef>
                <a:spcPts val="0"/>
              </a:spcBef>
              <a:defRPr sz="1400" b="0" i="0" u="none" strike="noStrike" cap="none">
                <a:solidFill>
                  <a:schemeClr val="dk1"/>
                </a:solidFill>
                <a:latin typeface="Trebuchet MS"/>
                <a:ea typeface="Trebuchet MS"/>
                <a:cs typeface="Trebuchet MS"/>
                <a:sym typeface="Trebuchet MS"/>
              </a:defRPr>
            </a:lvl5pPr>
            <a:lvl6pPr marL="1714500" marR="0" lvl="5" indent="0" algn="l" rtl="0">
              <a:spcBef>
                <a:spcPts val="0"/>
              </a:spcBef>
              <a:defRPr sz="1400" b="0" i="0" u="none" strike="noStrike" cap="none">
                <a:solidFill>
                  <a:schemeClr val="dk1"/>
                </a:solidFill>
                <a:latin typeface="Trebuchet MS"/>
                <a:ea typeface="Trebuchet MS"/>
                <a:cs typeface="Trebuchet MS"/>
                <a:sym typeface="Trebuchet MS"/>
              </a:defRPr>
            </a:lvl6pPr>
            <a:lvl7pPr marL="2057400" marR="0" lvl="6" indent="0" algn="l" rtl="0">
              <a:spcBef>
                <a:spcPts val="0"/>
              </a:spcBef>
              <a:defRPr sz="1400" b="0" i="0" u="none" strike="noStrike" cap="none">
                <a:solidFill>
                  <a:schemeClr val="dk1"/>
                </a:solidFill>
                <a:latin typeface="Trebuchet MS"/>
                <a:ea typeface="Trebuchet MS"/>
                <a:cs typeface="Trebuchet MS"/>
                <a:sym typeface="Trebuchet MS"/>
              </a:defRPr>
            </a:lvl7pPr>
            <a:lvl8pPr marL="2400300" marR="0" lvl="7" indent="0" algn="l" rtl="0">
              <a:spcBef>
                <a:spcPts val="0"/>
              </a:spcBef>
              <a:defRPr sz="1400" b="0" i="0" u="none" strike="noStrike" cap="none">
                <a:solidFill>
                  <a:schemeClr val="dk1"/>
                </a:solidFill>
                <a:latin typeface="Trebuchet MS"/>
                <a:ea typeface="Trebuchet MS"/>
                <a:cs typeface="Trebuchet MS"/>
                <a:sym typeface="Trebuchet MS"/>
              </a:defRPr>
            </a:lvl8pPr>
            <a:lvl9pPr marL="2743200" marR="0" lvl="8" indent="0" algn="l" rtl="0">
              <a:spcBef>
                <a:spcPts val="0"/>
              </a:spcBef>
              <a:defRPr sz="1400" b="0" i="0" u="none" strike="noStrike" cap="none">
                <a:solidFill>
                  <a:schemeClr val="dk1"/>
                </a:solidFill>
                <a:latin typeface="Trebuchet MS"/>
                <a:ea typeface="Trebuchet MS"/>
                <a:cs typeface="Trebuchet MS"/>
                <a:sym typeface="Trebuchet MS"/>
              </a:defRPr>
            </a:lvl9pPr>
          </a:lstStyle>
          <a:p>
            <a:endParaRPr/>
          </a:p>
        </p:txBody>
      </p:sp>
      <p:sp>
        <p:nvSpPr>
          <p:cNvPr id="156" name="Shape 156"/>
          <p:cNvSpPr txBox="1">
            <a:spLocks noGrp="1"/>
          </p:cNvSpPr>
          <p:nvPr>
            <p:ph type="sldNum" idx="12"/>
          </p:nvPr>
        </p:nvSpPr>
        <p:spPr>
          <a:xfrm>
            <a:off x="6442997" y="4531021"/>
            <a:ext cx="512504" cy="273843"/>
          </a:xfrm>
          <a:prstGeom prst="rect">
            <a:avLst/>
          </a:prstGeom>
          <a:noFill/>
          <a:ln>
            <a:noFill/>
          </a:ln>
        </p:spPr>
        <p:txBody>
          <a:bodyPr lIns="68575" tIns="34275" rIns="68575" bIns="34275" anchor="ctr" anchorCtr="0">
            <a:noAutofit/>
          </a:bodyPr>
          <a:lstStyle/>
          <a:p>
            <a:pPr marL="0" marR="0" lvl="0" indent="0" algn="r" rtl="0">
              <a:spcBef>
                <a:spcPts val="0"/>
              </a:spcBef>
              <a:buSzPct val="25000"/>
              <a:buNone/>
            </a:pPr>
            <a:fld id="{00000000-1234-1234-1234-123412341234}" type="slidenum">
              <a:rPr lang="en" sz="700" b="0" i="0" u="none" strike="noStrike" cap="none">
                <a:solidFill>
                  <a:schemeClr val="accent1"/>
                </a:solidFill>
                <a:latin typeface="Trebuchet MS"/>
                <a:ea typeface="Trebuchet MS"/>
                <a:cs typeface="Trebuchet MS"/>
                <a:sym typeface="Trebuchet MS"/>
              </a:rPr>
              <a:t>‹#›</a:t>
            </a:fld>
            <a:endParaRPr lang="en" sz="700" b="0" i="0" u="none" strike="noStrike" cap="none">
              <a:solidFill>
                <a:schemeClr val="accent1"/>
              </a:solidFill>
              <a:latin typeface="Trebuchet MS"/>
              <a:ea typeface="Trebuchet MS"/>
              <a:cs typeface="Trebuchet MS"/>
              <a:sym typeface="Trebuchet MS"/>
            </a:endParaRPr>
          </a:p>
        </p:txBody>
      </p:sp>
      <p:sp>
        <p:nvSpPr>
          <p:cNvPr id="157" name="Shape 157"/>
          <p:cNvSpPr txBox="1"/>
          <p:nvPr/>
        </p:nvSpPr>
        <p:spPr>
          <a:xfrm>
            <a:off x="406402" y="592783"/>
            <a:ext cx="457200" cy="438582"/>
          </a:xfrm>
          <a:prstGeom prst="rect">
            <a:avLst/>
          </a:prstGeom>
          <a:noFill/>
          <a:ln>
            <a:noFill/>
          </a:ln>
        </p:spPr>
        <p:txBody>
          <a:bodyPr lIns="68575" tIns="34275" rIns="68575" bIns="34275" anchor="ctr" anchorCtr="0">
            <a:noAutofit/>
          </a:bodyPr>
          <a:lstStyle/>
          <a:p>
            <a:pPr marL="0" marR="0" lvl="0" indent="0" algn="l" rtl="0">
              <a:spcBef>
                <a:spcPts val="0"/>
              </a:spcBef>
              <a:buSzPct val="25000"/>
              <a:buNone/>
            </a:pPr>
            <a:r>
              <a:rPr lang="en" sz="6000" b="0" i="0" u="none" strike="noStrike" cap="none">
                <a:solidFill>
                  <a:srgbClr val="BFE471"/>
                </a:solidFill>
                <a:latin typeface="Arial"/>
                <a:ea typeface="Arial"/>
                <a:cs typeface="Arial"/>
                <a:sym typeface="Arial"/>
              </a:rPr>
              <a:t>“</a:t>
            </a:r>
          </a:p>
        </p:txBody>
      </p:sp>
      <p:sp>
        <p:nvSpPr>
          <p:cNvPr id="158" name="Shape 158"/>
          <p:cNvSpPr txBox="1"/>
          <p:nvPr/>
        </p:nvSpPr>
        <p:spPr>
          <a:xfrm>
            <a:off x="6669757" y="2164916"/>
            <a:ext cx="457200" cy="438582"/>
          </a:xfrm>
          <a:prstGeom prst="rect">
            <a:avLst/>
          </a:prstGeom>
          <a:noFill/>
          <a:ln>
            <a:noFill/>
          </a:ln>
        </p:spPr>
        <p:txBody>
          <a:bodyPr lIns="68575" tIns="34275" rIns="68575" bIns="34275" anchor="ctr" anchorCtr="0">
            <a:noAutofit/>
          </a:bodyPr>
          <a:lstStyle/>
          <a:p>
            <a:pPr marL="0" marR="0" lvl="0" indent="0" algn="l" rtl="0">
              <a:spcBef>
                <a:spcPts val="0"/>
              </a:spcBef>
              <a:buSzPct val="25000"/>
              <a:buNone/>
            </a:pPr>
            <a:r>
              <a:rPr lang="en" sz="6000" b="0" i="0" u="none" strike="noStrike" cap="none">
                <a:solidFill>
                  <a:srgbClr val="BFE471"/>
                </a:solidFill>
                <a:latin typeface="Arial"/>
                <a:ea typeface="Arial"/>
                <a:cs typeface="Arial"/>
                <a:sym typeface="Arial"/>
              </a:rPr>
              <a:t>”</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Name Card">
    <p:spTree>
      <p:nvGrpSpPr>
        <p:cNvPr id="1" name="Shape 159"/>
        <p:cNvGrpSpPr/>
        <p:nvPr/>
      </p:nvGrpSpPr>
      <p:grpSpPr>
        <a:xfrm>
          <a:off x="0" y="0"/>
          <a:ext cx="0" cy="0"/>
          <a:chOff x="0" y="0"/>
          <a:chExt cx="0" cy="0"/>
        </a:xfrm>
      </p:grpSpPr>
      <p:sp>
        <p:nvSpPr>
          <p:cNvPr id="160" name="Shape 160"/>
          <p:cNvSpPr txBox="1">
            <a:spLocks noGrp="1"/>
          </p:cNvSpPr>
          <p:nvPr>
            <p:ph type="title"/>
          </p:nvPr>
        </p:nvSpPr>
        <p:spPr>
          <a:xfrm>
            <a:off x="508001" y="1448991"/>
            <a:ext cx="6447501" cy="1946594"/>
          </a:xfrm>
          <a:prstGeom prst="rect">
            <a:avLst/>
          </a:prstGeom>
          <a:noFill/>
          <a:ln>
            <a:noFill/>
          </a:ln>
        </p:spPr>
        <p:txBody>
          <a:bodyPr lIns="68575" tIns="68575" rIns="68575" bIns="68575" anchor="b" anchorCtr="0"/>
          <a:lstStyle>
            <a:lvl1pPr lvl="0" algn="l" rtl="0">
              <a:spcBef>
                <a:spcPts val="0"/>
              </a:spcBef>
              <a:defRPr sz="3300" b="0" cap="none"/>
            </a:lvl1pPr>
            <a:lvl2pPr lvl="1" rtl="0">
              <a:spcBef>
                <a:spcPts val="0"/>
              </a:spcBef>
              <a:defRPr>
                <a:solidFill>
                  <a:schemeClr val="dk2"/>
                </a:solidFill>
              </a:defRPr>
            </a:lvl2pPr>
            <a:lvl3pPr lvl="2" rtl="0">
              <a:spcBef>
                <a:spcPts val="0"/>
              </a:spcBef>
              <a:defRPr>
                <a:solidFill>
                  <a:schemeClr val="dk2"/>
                </a:solidFill>
              </a:defRPr>
            </a:lvl3pPr>
            <a:lvl4pPr lvl="3" rtl="0">
              <a:spcBef>
                <a:spcPts val="0"/>
              </a:spcBef>
              <a:defRPr>
                <a:solidFill>
                  <a:schemeClr val="dk2"/>
                </a:solidFill>
              </a:defRPr>
            </a:lvl4pPr>
            <a:lvl5pPr lvl="4" rtl="0">
              <a:spcBef>
                <a:spcPts val="0"/>
              </a:spcBef>
              <a:defRPr>
                <a:solidFill>
                  <a:schemeClr val="dk2"/>
                </a:solidFill>
              </a:defRPr>
            </a:lvl5pPr>
            <a:lvl6pPr lvl="5" rtl="0">
              <a:spcBef>
                <a:spcPts val="0"/>
              </a:spcBef>
              <a:defRPr>
                <a:solidFill>
                  <a:schemeClr val="dk2"/>
                </a:solidFill>
              </a:defRPr>
            </a:lvl6pPr>
            <a:lvl7pPr lvl="6" rtl="0">
              <a:spcBef>
                <a:spcPts val="0"/>
              </a:spcBef>
              <a:defRPr>
                <a:solidFill>
                  <a:schemeClr val="dk2"/>
                </a:solidFill>
              </a:defRPr>
            </a:lvl7pPr>
            <a:lvl8pPr lvl="7" rtl="0">
              <a:spcBef>
                <a:spcPts val="0"/>
              </a:spcBef>
              <a:defRPr>
                <a:solidFill>
                  <a:schemeClr val="dk2"/>
                </a:solidFill>
              </a:defRPr>
            </a:lvl8pPr>
            <a:lvl9pPr lvl="8" rtl="0">
              <a:spcBef>
                <a:spcPts val="0"/>
              </a:spcBef>
              <a:defRPr>
                <a:solidFill>
                  <a:schemeClr val="dk2"/>
                </a:solidFill>
              </a:defRPr>
            </a:lvl9pPr>
          </a:lstStyle>
          <a:p>
            <a:endParaRPr/>
          </a:p>
        </p:txBody>
      </p:sp>
      <p:sp>
        <p:nvSpPr>
          <p:cNvPr id="161" name="Shape 161"/>
          <p:cNvSpPr txBox="1">
            <a:spLocks noGrp="1"/>
          </p:cNvSpPr>
          <p:nvPr>
            <p:ph type="body" idx="1"/>
          </p:nvPr>
        </p:nvSpPr>
        <p:spPr>
          <a:xfrm>
            <a:off x="508001" y="3395585"/>
            <a:ext cx="6447501" cy="1135435"/>
          </a:xfrm>
          <a:prstGeom prst="rect">
            <a:avLst/>
          </a:prstGeom>
          <a:noFill/>
          <a:ln>
            <a:noFill/>
          </a:ln>
        </p:spPr>
        <p:txBody>
          <a:bodyPr lIns="68575" tIns="68575" rIns="68575" bIns="68575" anchor="t" anchorCtr="0"/>
          <a:lstStyle>
            <a:lvl1pPr marL="0" lvl="0" indent="0" algn="l" rtl="0">
              <a:spcBef>
                <a:spcPts val="0"/>
              </a:spcBef>
              <a:buClr>
                <a:srgbClr val="3F3F3F"/>
              </a:buClr>
              <a:buFont typeface="Trebuchet MS"/>
              <a:buNone/>
              <a:defRPr sz="1400">
                <a:solidFill>
                  <a:srgbClr val="3F3F3F"/>
                </a:solidFill>
              </a:defRPr>
            </a:lvl1pPr>
            <a:lvl2pPr marL="342900" lvl="1" indent="0" rtl="0">
              <a:spcBef>
                <a:spcPts val="0"/>
              </a:spcBef>
              <a:buClr>
                <a:srgbClr val="888888"/>
              </a:buClr>
              <a:buFont typeface="Trebuchet MS"/>
              <a:buNone/>
              <a:defRPr sz="1400">
                <a:solidFill>
                  <a:srgbClr val="888888"/>
                </a:solidFill>
              </a:defRPr>
            </a:lvl2pPr>
            <a:lvl3pPr marL="685800" lvl="2" indent="0" rtl="0">
              <a:spcBef>
                <a:spcPts val="0"/>
              </a:spcBef>
              <a:buClr>
                <a:srgbClr val="888888"/>
              </a:buClr>
              <a:buFont typeface="Trebuchet MS"/>
              <a:buNone/>
              <a:defRPr sz="1200">
                <a:solidFill>
                  <a:srgbClr val="888888"/>
                </a:solidFill>
              </a:defRPr>
            </a:lvl3pPr>
            <a:lvl4pPr marL="1028700" lvl="3" indent="0" rtl="0">
              <a:spcBef>
                <a:spcPts val="0"/>
              </a:spcBef>
              <a:buClr>
                <a:srgbClr val="888888"/>
              </a:buClr>
              <a:buFont typeface="Trebuchet MS"/>
              <a:buNone/>
              <a:defRPr sz="1100">
                <a:solidFill>
                  <a:srgbClr val="888888"/>
                </a:solidFill>
              </a:defRPr>
            </a:lvl4pPr>
            <a:lvl5pPr marL="1371600" lvl="4" indent="0" rtl="0">
              <a:spcBef>
                <a:spcPts val="0"/>
              </a:spcBef>
              <a:buClr>
                <a:srgbClr val="888888"/>
              </a:buClr>
              <a:buFont typeface="Trebuchet MS"/>
              <a:buNone/>
              <a:defRPr sz="1100">
                <a:solidFill>
                  <a:srgbClr val="888888"/>
                </a:solidFill>
              </a:defRPr>
            </a:lvl5pPr>
            <a:lvl6pPr marL="1714500" lvl="5" indent="0" rtl="0">
              <a:spcBef>
                <a:spcPts val="0"/>
              </a:spcBef>
              <a:buClr>
                <a:srgbClr val="888888"/>
              </a:buClr>
              <a:buFont typeface="Trebuchet MS"/>
              <a:buNone/>
              <a:defRPr sz="1100">
                <a:solidFill>
                  <a:srgbClr val="888888"/>
                </a:solidFill>
              </a:defRPr>
            </a:lvl6pPr>
            <a:lvl7pPr marL="2057400" lvl="6" indent="0" rtl="0">
              <a:spcBef>
                <a:spcPts val="0"/>
              </a:spcBef>
              <a:buClr>
                <a:srgbClr val="888888"/>
              </a:buClr>
              <a:buFont typeface="Trebuchet MS"/>
              <a:buNone/>
              <a:defRPr sz="1100">
                <a:solidFill>
                  <a:srgbClr val="888888"/>
                </a:solidFill>
              </a:defRPr>
            </a:lvl7pPr>
            <a:lvl8pPr marL="2400300" lvl="7" indent="0" rtl="0">
              <a:spcBef>
                <a:spcPts val="0"/>
              </a:spcBef>
              <a:buClr>
                <a:srgbClr val="888888"/>
              </a:buClr>
              <a:buFont typeface="Trebuchet MS"/>
              <a:buNone/>
              <a:defRPr sz="1100">
                <a:solidFill>
                  <a:srgbClr val="888888"/>
                </a:solidFill>
              </a:defRPr>
            </a:lvl8pPr>
            <a:lvl9pPr marL="2743200" lvl="8" indent="0" rtl="0">
              <a:spcBef>
                <a:spcPts val="0"/>
              </a:spcBef>
              <a:buClr>
                <a:srgbClr val="888888"/>
              </a:buClr>
              <a:buFont typeface="Trebuchet MS"/>
              <a:buNone/>
              <a:defRPr sz="1100">
                <a:solidFill>
                  <a:srgbClr val="888888"/>
                </a:solidFill>
              </a:defRPr>
            </a:lvl9pPr>
          </a:lstStyle>
          <a:p>
            <a:endParaRPr/>
          </a:p>
        </p:txBody>
      </p:sp>
      <p:sp>
        <p:nvSpPr>
          <p:cNvPr id="162" name="Shape 162"/>
          <p:cNvSpPr txBox="1">
            <a:spLocks noGrp="1"/>
          </p:cNvSpPr>
          <p:nvPr>
            <p:ph type="dt" idx="10"/>
          </p:nvPr>
        </p:nvSpPr>
        <p:spPr>
          <a:xfrm>
            <a:off x="5403849" y="4531021"/>
            <a:ext cx="683954" cy="273843"/>
          </a:xfrm>
          <a:prstGeom prst="rect">
            <a:avLst/>
          </a:prstGeom>
          <a:noFill/>
          <a:ln>
            <a:noFill/>
          </a:ln>
        </p:spPr>
        <p:txBody>
          <a:bodyPr lIns="68575" tIns="68575" rIns="68575" bIns="68575" anchor="ctr" anchorCtr="0"/>
          <a:lstStyle>
            <a:lvl1pPr marL="0" marR="0" lvl="0" indent="0" algn="r" rtl="0">
              <a:spcBef>
                <a:spcPts val="0"/>
              </a:spcBef>
              <a:defRPr sz="700" b="0" i="0" u="none" strike="noStrike" cap="none">
                <a:solidFill>
                  <a:srgbClr val="888888"/>
                </a:solidFill>
                <a:latin typeface="Trebuchet MS"/>
                <a:ea typeface="Trebuchet MS"/>
                <a:cs typeface="Trebuchet MS"/>
                <a:sym typeface="Trebuchet MS"/>
              </a:defRPr>
            </a:lvl1pPr>
            <a:lvl2pPr marL="342900" marR="0" lvl="1" indent="0" algn="l" rtl="0">
              <a:spcBef>
                <a:spcPts val="0"/>
              </a:spcBef>
              <a:defRPr sz="1400" b="0" i="0" u="none" strike="noStrike" cap="none">
                <a:solidFill>
                  <a:schemeClr val="dk1"/>
                </a:solidFill>
                <a:latin typeface="Trebuchet MS"/>
                <a:ea typeface="Trebuchet MS"/>
                <a:cs typeface="Trebuchet MS"/>
                <a:sym typeface="Trebuchet MS"/>
              </a:defRPr>
            </a:lvl2pPr>
            <a:lvl3pPr marL="685800" marR="0" lvl="2" indent="0" algn="l" rtl="0">
              <a:spcBef>
                <a:spcPts val="0"/>
              </a:spcBef>
              <a:defRPr sz="1400" b="0" i="0" u="none" strike="noStrike" cap="none">
                <a:solidFill>
                  <a:schemeClr val="dk1"/>
                </a:solidFill>
                <a:latin typeface="Trebuchet MS"/>
                <a:ea typeface="Trebuchet MS"/>
                <a:cs typeface="Trebuchet MS"/>
                <a:sym typeface="Trebuchet MS"/>
              </a:defRPr>
            </a:lvl3pPr>
            <a:lvl4pPr marL="1028700" marR="0" lvl="3" indent="0" algn="l" rtl="0">
              <a:spcBef>
                <a:spcPts val="0"/>
              </a:spcBef>
              <a:defRPr sz="1400" b="0" i="0" u="none" strike="noStrike" cap="none">
                <a:solidFill>
                  <a:schemeClr val="dk1"/>
                </a:solidFill>
                <a:latin typeface="Trebuchet MS"/>
                <a:ea typeface="Trebuchet MS"/>
                <a:cs typeface="Trebuchet MS"/>
                <a:sym typeface="Trebuchet MS"/>
              </a:defRPr>
            </a:lvl4pPr>
            <a:lvl5pPr marL="1371600" marR="0" lvl="4" indent="0" algn="l" rtl="0">
              <a:spcBef>
                <a:spcPts val="0"/>
              </a:spcBef>
              <a:defRPr sz="1400" b="0" i="0" u="none" strike="noStrike" cap="none">
                <a:solidFill>
                  <a:schemeClr val="dk1"/>
                </a:solidFill>
                <a:latin typeface="Trebuchet MS"/>
                <a:ea typeface="Trebuchet MS"/>
                <a:cs typeface="Trebuchet MS"/>
                <a:sym typeface="Trebuchet MS"/>
              </a:defRPr>
            </a:lvl5pPr>
            <a:lvl6pPr marL="1714500" marR="0" lvl="5" indent="0" algn="l" rtl="0">
              <a:spcBef>
                <a:spcPts val="0"/>
              </a:spcBef>
              <a:defRPr sz="1400" b="0" i="0" u="none" strike="noStrike" cap="none">
                <a:solidFill>
                  <a:schemeClr val="dk1"/>
                </a:solidFill>
                <a:latin typeface="Trebuchet MS"/>
                <a:ea typeface="Trebuchet MS"/>
                <a:cs typeface="Trebuchet MS"/>
                <a:sym typeface="Trebuchet MS"/>
              </a:defRPr>
            </a:lvl6pPr>
            <a:lvl7pPr marL="2057400" marR="0" lvl="6" indent="0" algn="l" rtl="0">
              <a:spcBef>
                <a:spcPts val="0"/>
              </a:spcBef>
              <a:defRPr sz="1400" b="0" i="0" u="none" strike="noStrike" cap="none">
                <a:solidFill>
                  <a:schemeClr val="dk1"/>
                </a:solidFill>
                <a:latin typeface="Trebuchet MS"/>
                <a:ea typeface="Trebuchet MS"/>
                <a:cs typeface="Trebuchet MS"/>
                <a:sym typeface="Trebuchet MS"/>
              </a:defRPr>
            </a:lvl7pPr>
            <a:lvl8pPr marL="2400300" marR="0" lvl="7" indent="0" algn="l" rtl="0">
              <a:spcBef>
                <a:spcPts val="0"/>
              </a:spcBef>
              <a:defRPr sz="1400" b="0" i="0" u="none" strike="noStrike" cap="none">
                <a:solidFill>
                  <a:schemeClr val="dk1"/>
                </a:solidFill>
                <a:latin typeface="Trebuchet MS"/>
                <a:ea typeface="Trebuchet MS"/>
                <a:cs typeface="Trebuchet MS"/>
                <a:sym typeface="Trebuchet MS"/>
              </a:defRPr>
            </a:lvl8pPr>
            <a:lvl9pPr marL="2743200" marR="0" lvl="8" indent="0" algn="l" rtl="0">
              <a:spcBef>
                <a:spcPts val="0"/>
              </a:spcBef>
              <a:defRPr sz="1400" b="0" i="0" u="none" strike="noStrike" cap="none">
                <a:solidFill>
                  <a:schemeClr val="dk1"/>
                </a:solidFill>
                <a:latin typeface="Trebuchet MS"/>
                <a:ea typeface="Trebuchet MS"/>
                <a:cs typeface="Trebuchet MS"/>
                <a:sym typeface="Trebuchet MS"/>
              </a:defRPr>
            </a:lvl9pPr>
          </a:lstStyle>
          <a:p>
            <a:endParaRPr/>
          </a:p>
        </p:txBody>
      </p:sp>
      <p:sp>
        <p:nvSpPr>
          <p:cNvPr id="163" name="Shape 163"/>
          <p:cNvSpPr txBox="1">
            <a:spLocks noGrp="1"/>
          </p:cNvSpPr>
          <p:nvPr>
            <p:ph type="ftr" idx="11"/>
          </p:nvPr>
        </p:nvSpPr>
        <p:spPr>
          <a:xfrm>
            <a:off x="508000" y="4531021"/>
            <a:ext cx="4723209" cy="273843"/>
          </a:xfrm>
          <a:prstGeom prst="rect">
            <a:avLst/>
          </a:prstGeom>
          <a:noFill/>
          <a:ln>
            <a:noFill/>
          </a:ln>
        </p:spPr>
        <p:txBody>
          <a:bodyPr lIns="68575" tIns="68575" rIns="68575" bIns="68575" anchor="ctr" anchorCtr="0"/>
          <a:lstStyle>
            <a:lvl1pPr marL="0" marR="0" lvl="0" indent="0" algn="l" rtl="0">
              <a:spcBef>
                <a:spcPts val="0"/>
              </a:spcBef>
              <a:defRPr sz="700" b="0" i="0" u="none" strike="noStrike" cap="none">
                <a:solidFill>
                  <a:srgbClr val="888888"/>
                </a:solidFill>
                <a:latin typeface="Trebuchet MS"/>
                <a:ea typeface="Trebuchet MS"/>
                <a:cs typeface="Trebuchet MS"/>
                <a:sym typeface="Trebuchet MS"/>
              </a:defRPr>
            </a:lvl1pPr>
            <a:lvl2pPr marL="342900" marR="0" lvl="1" indent="0" algn="l" rtl="0">
              <a:spcBef>
                <a:spcPts val="0"/>
              </a:spcBef>
              <a:defRPr sz="1400" b="0" i="0" u="none" strike="noStrike" cap="none">
                <a:solidFill>
                  <a:schemeClr val="dk1"/>
                </a:solidFill>
                <a:latin typeface="Trebuchet MS"/>
                <a:ea typeface="Trebuchet MS"/>
                <a:cs typeface="Trebuchet MS"/>
                <a:sym typeface="Trebuchet MS"/>
              </a:defRPr>
            </a:lvl2pPr>
            <a:lvl3pPr marL="685800" marR="0" lvl="2" indent="0" algn="l" rtl="0">
              <a:spcBef>
                <a:spcPts val="0"/>
              </a:spcBef>
              <a:defRPr sz="1400" b="0" i="0" u="none" strike="noStrike" cap="none">
                <a:solidFill>
                  <a:schemeClr val="dk1"/>
                </a:solidFill>
                <a:latin typeface="Trebuchet MS"/>
                <a:ea typeface="Trebuchet MS"/>
                <a:cs typeface="Trebuchet MS"/>
                <a:sym typeface="Trebuchet MS"/>
              </a:defRPr>
            </a:lvl3pPr>
            <a:lvl4pPr marL="1028700" marR="0" lvl="3" indent="0" algn="l" rtl="0">
              <a:spcBef>
                <a:spcPts val="0"/>
              </a:spcBef>
              <a:defRPr sz="1400" b="0" i="0" u="none" strike="noStrike" cap="none">
                <a:solidFill>
                  <a:schemeClr val="dk1"/>
                </a:solidFill>
                <a:latin typeface="Trebuchet MS"/>
                <a:ea typeface="Trebuchet MS"/>
                <a:cs typeface="Trebuchet MS"/>
                <a:sym typeface="Trebuchet MS"/>
              </a:defRPr>
            </a:lvl4pPr>
            <a:lvl5pPr marL="1371600" marR="0" lvl="4" indent="0" algn="l" rtl="0">
              <a:spcBef>
                <a:spcPts val="0"/>
              </a:spcBef>
              <a:defRPr sz="1400" b="0" i="0" u="none" strike="noStrike" cap="none">
                <a:solidFill>
                  <a:schemeClr val="dk1"/>
                </a:solidFill>
                <a:latin typeface="Trebuchet MS"/>
                <a:ea typeface="Trebuchet MS"/>
                <a:cs typeface="Trebuchet MS"/>
                <a:sym typeface="Trebuchet MS"/>
              </a:defRPr>
            </a:lvl5pPr>
            <a:lvl6pPr marL="1714500" marR="0" lvl="5" indent="0" algn="l" rtl="0">
              <a:spcBef>
                <a:spcPts val="0"/>
              </a:spcBef>
              <a:defRPr sz="1400" b="0" i="0" u="none" strike="noStrike" cap="none">
                <a:solidFill>
                  <a:schemeClr val="dk1"/>
                </a:solidFill>
                <a:latin typeface="Trebuchet MS"/>
                <a:ea typeface="Trebuchet MS"/>
                <a:cs typeface="Trebuchet MS"/>
                <a:sym typeface="Trebuchet MS"/>
              </a:defRPr>
            </a:lvl6pPr>
            <a:lvl7pPr marL="2057400" marR="0" lvl="6" indent="0" algn="l" rtl="0">
              <a:spcBef>
                <a:spcPts val="0"/>
              </a:spcBef>
              <a:defRPr sz="1400" b="0" i="0" u="none" strike="noStrike" cap="none">
                <a:solidFill>
                  <a:schemeClr val="dk1"/>
                </a:solidFill>
                <a:latin typeface="Trebuchet MS"/>
                <a:ea typeface="Trebuchet MS"/>
                <a:cs typeface="Trebuchet MS"/>
                <a:sym typeface="Trebuchet MS"/>
              </a:defRPr>
            </a:lvl7pPr>
            <a:lvl8pPr marL="2400300" marR="0" lvl="7" indent="0" algn="l" rtl="0">
              <a:spcBef>
                <a:spcPts val="0"/>
              </a:spcBef>
              <a:defRPr sz="1400" b="0" i="0" u="none" strike="noStrike" cap="none">
                <a:solidFill>
                  <a:schemeClr val="dk1"/>
                </a:solidFill>
                <a:latin typeface="Trebuchet MS"/>
                <a:ea typeface="Trebuchet MS"/>
                <a:cs typeface="Trebuchet MS"/>
                <a:sym typeface="Trebuchet MS"/>
              </a:defRPr>
            </a:lvl8pPr>
            <a:lvl9pPr marL="2743200" marR="0" lvl="8" indent="0" algn="l" rtl="0">
              <a:spcBef>
                <a:spcPts val="0"/>
              </a:spcBef>
              <a:defRPr sz="1400" b="0" i="0" u="none" strike="noStrike" cap="none">
                <a:solidFill>
                  <a:schemeClr val="dk1"/>
                </a:solidFill>
                <a:latin typeface="Trebuchet MS"/>
                <a:ea typeface="Trebuchet MS"/>
                <a:cs typeface="Trebuchet MS"/>
                <a:sym typeface="Trebuchet MS"/>
              </a:defRPr>
            </a:lvl9pPr>
          </a:lstStyle>
          <a:p>
            <a:endParaRPr/>
          </a:p>
        </p:txBody>
      </p:sp>
      <p:sp>
        <p:nvSpPr>
          <p:cNvPr id="164" name="Shape 164"/>
          <p:cNvSpPr txBox="1">
            <a:spLocks noGrp="1"/>
          </p:cNvSpPr>
          <p:nvPr>
            <p:ph type="sldNum" idx="12"/>
          </p:nvPr>
        </p:nvSpPr>
        <p:spPr>
          <a:xfrm>
            <a:off x="6442997" y="4531021"/>
            <a:ext cx="512504" cy="273843"/>
          </a:xfrm>
          <a:prstGeom prst="rect">
            <a:avLst/>
          </a:prstGeom>
          <a:noFill/>
          <a:ln>
            <a:noFill/>
          </a:ln>
        </p:spPr>
        <p:txBody>
          <a:bodyPr lIns="68575" tIns="34275" rIns="68575" bIns="34275" anchor="ctr" anchorCtr="0">
            <a:noAutofit/>
          </a:bodyPr>
          <a:lstStyle/>
          <a:p>
            <a:pPr marL="0" marR="0" lvl="0" indent="0" algn="r" rtl="0">
              <a:spcBef>
                <a:spcPts val="0"/>
              </a:spcBef>
              <a:buSzPct val="25000"/>
              <a:buNone/>
            </a:pPr>
            <a:fld id="{00000000-1234-1234-1234-123412341234}" type="slidenum">
              <a:rPr lang="en" sz="700" b="0" i="0" u="none" strike="noStrike" cap="none">
                <a:solidFill>
                  <a:schemeClr val="accent1"/>
                </a:solidFill>
                <a:latin typeface="Trebuchet MS"/>
                <a:ea typeface="Trebuchet MS"/>
                <a:cs typeface="Trebuchet MS"/>
                <a:sym typeface="Trebuchet MS"/>
              </a:rPr>
              <a:t>‹#›</a:t>
            </a:fld>
            <a:endParaRPr lang="en" sz="700" b="0" i="0" u="none" strike="noStrike" cap="none">
              <a:solidFill>
                <a:schemeClr val="accent1"/>
              </a:solidFill>
              <a:latin typeface="Trebuchet MS"/>
              <a:ea typeface="Trebuchet MS"/>
              <a:cs typeface="Trebuchet MS"/>
              <a:sym typeface="Trebuchet MS"/>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Quote Name Card">
    <p:spTree>
      <p:nvGrpSpPr>
        <p:cNvPr id="1" name="Shape 165"/>
        <p:cNvGrpSpPr/>
        <p:nvPr/>
      </p:nvGrpSpPr>
      <p:grpSpPr>
        <a:xfrm>
          <a:off x="0" y="0"/>
          <a:ext cx="0" cy="0"/>
          <a:chOff x="0" y="0"/>
          <a:chExt cx="0" cy="0"/>
        </a:xfrm>
      </p:grpSpPr>
      <p:sp>
        <p:nvSpPr>
          <p:cNvPr id="166" name="Shape 166"/>
          <p:cNvSpPr txBox="1">
            <a:spLocks noGrp="1"/>
          </p:cNvSpPr>
          <p:nvPr>
            <p:ph type="title"/>
          </p:nvPr>
        </p:nvSpPr>
        <p:spPr>
          <a:xfrm>
            <a:off x="698500" y="457200"/>
            <a:ext cx="6070600" cy="2266949"/>
          </a:xfrm>
          <a:prstGeom prst="rect">
            <a:avLst/>
          </a:prstGeom>
          <a:noFill/>
          <a:ln>
            <a:noFill/>
          </a:ln>
        </p:spPr>
        <p:txBody>
          <a:bodyPr lIns="68575" tIns="68575" rIns="68575" bIns="68575" anchor="ctr" anchorCtr="0"/>
          <a:lstStyle>
            <a:lvl1pPr lvl="0" algn="l" rtl="0">
              <a:spcBef>
                <a:spcPts val="0"/>
              </a:spcBef>
              <a:defRPr sz="3300" b="0" cap="none"/>
            </a:lvl1pPr>
            <a:lvl2pPr lvl="1" rtl="0">
              <a:spcBef>
                <a:spcPts val="0"/>
              </a:spcBef>
              <a:defRPr>
                <a:solidFill>
                  <a:schemeClr val="dk2"/>
                </a:solidFill>
              </a:defRPr>
            </a:lvl2pPr>
            <a:lvl3pPr lvl="2" rtl="0">
              <a:spcBef>
                <a:spcPts val="0"/>
              </a:spcBef>
              <a:defRPr>
                <a:solidFill>
                  <a:schemeClr val="dk2"/>
                </a:solidFill>
              </a:defRPr>
            </a:lvl3pPr>
            <a:lvl4pPr lvl="3" rtl="0">
              <a:spcBef>
                <a:spcPts val="0"/>
              </a:spcBef>
              <a:defRPr>
                <a:solidFill>
                  <a:schemeClr val="dk2"/>
                </a:solidFill>
              </a:defRPr>
            </a:lvl4pPr>
            <a:lvl5pPr lvl="4" rtl="0">
              <a:spcBef>
                <a:spcPts val="0"/>
              </a:spcBef>
              <a:defRPr>
                <a:solidFill>
                  <a:schemeClr val="dk2"/>
                </a:solidFill>
              </a:defRPr>
            </a:lvl5pPr>
            <a:lvl6pPr lvl="5" rtl="0">
              <a:spcBef>
                <a:spcPts val="0"/>
              </a:spcBef>
              <a:defRPr>
                <a:solidFill>
                  <a:schemeClr val="dk2"/>
                </a:solidFill>
              </a:defRPr>
            </a:lvl6pPr>
            <a:lvl7pPr lvl="6" rtl="0">
              <a:spcBef>
                <a:spcPts val="0"/>
              </a:spcBef>
              <a:defRPr>
                <a:solidFill>
                  <a:schemeClr val="dk2"/>
                </a:solidFill>
              </a:defRPr>
            </a:lvl7pPr>
            <a:lvl8pPr lvl="7" rtl="0">
              <a:spcBef>
                <a:spcPts val="0"/>
              </a:spcBef>
              <a:defRPr>
                <a:solidFill>
                  <a:schemeClr val="dk2"/>
                </a:solidFill>
              </a:defRPr>
            </a:lvl8pPr>
            <a:lvl9pPr lvl="8" rtl="0">
              <a:spcBef>
                <a:spcPts val="0"/>
              </a:spcBef>
              <a:defRPr>
                <a:solidFill>
                  <a:schemeClr val="dk2"/>
                </a:solidFill>
              </a:defRPr>
            </a:lvl9pPr>
          </a:lstStyle>
          <a:p>
            <a:endParaRPr/>
          </a:p>
        </p:txBody>
      </p:sp>
      <p:sp>
        <p:nvSpPr>
          <p:cNvPr id="167" name="Shape 167"/>
          <p:cNvSpPr txBox="1">
            <a:spLocks noGrp="1"/>
          </p:cNvSpPr>
          <p:nvPr>
            <p:ph type="body" idx="1"/>
          </p:nvPr>
        </p:nvSpPr>
        <p:spPr>
          <a:xfrm>
            <a:off x="507998" y="3009900"/>
            <a:ext cx="6447501" cy="385686"/>
          </a:xfrm>
          <a:prstGeom prst="rect">
            <a:avLst/>
          </a:prstGeom>
          <a:noFill/>
          <a:ln>
            <a:noFill/>
          </a:ln>
        </p:spPr>
        <p:txBody>
          <a:bodyPr lIns="68575" tIns="68575" rIns="68575" bIns="68575" anchor="b" anchorCtr="0"/>
          <a:lstStyle>
            <a:lvl1pPr marL="0" lvl="0" indent="0" rtl="0">
              <a:spcBef>
                <a:spcPts val="0"/>
              </a:spcBef>
              <a:buClr>
                <a:srgbClr val="3F3F3F"/>
              </a:buClr>
              <a:buFont typeface="Trebuchet MS"/>
              <a:buNone/>
              <a:defRPr sz="1800">
                <a:solidFill>
                  <a:srgbClr val="3F3F3F"/>
                </a:solidFill>
              </a:defRPr>
            </a:lvl1pPr>
            <a:lvl2pPr marL="342900" lvl="1" indent="0" rtl="0">
              <a:spcBef>
                <a:spcPts val="0"/>
              </a:spcBef>
              <a:buFont typeface="Trebuchet MS"/>
              <a:buNone/>
              <a:defRPr/>
            </a:lvl2pPr>
            <a:lvl3pPr marL="685800" lvl="2" indent="0" rtl="0">
              <a:spcBef>
                <a:spcPts val="0"/>
              </a:spcBef>
              <a:buFont typeface="Trebuchet MS"/>
              <a:buNone/>
              <a:defRPr/>
            </a:lvl3pPr>
            <a:lvl4pPr marL="1028700" lvl="3" indent="0" rtl="0">
              <a:spcBef>
                <a:spcPts val="0"/>
              </a:spcBef>
              <a:buFont typeface="Trebuchet MS"/>
              <a:buNone/>
              <a:defRPr/>
            </a:lvl4pPr>
            <a:lvl5pPr marL="1371600" lvl="4" indent="0" rtl="0">
              <a:spcBef>
                <a:spcPts val="0"/>
              </a:spcBef>
              <a:buFont typeface="Trebuchet MS"/>
              <a:buNone/>
              <a:defRPr/>
            </a:lvl5pPr>
            <a:lvl6pPr lvl="5" rtl="0">
              <a:spcBef>
                <a:spcPts val="0"/>
              </a:spcBef>
              <a:defRPr sz="900">
                <a:solidFill>
                  <a:srgbClr val="3F3F3F"/>
                </a:solidFill>
                <a:latin typeface="Trebuchet MS"/>
                <a:ea typeface="Trebuchet MS"/>
                <a:cs typeface="Trebuchet MS"/>
                <a:sym typeface="Trebuchet MS"/>
              </a:defRPr>
            </a:lvl6pPr>
            <a:lvl7pPr lvl="6" rtl="0">
              <a:spcBef>
                <a:spcPts val="0"/>
              </a:spcBef>
              <a:defRPr sz="900">
                <a:solidFill>
                  <a:srgbClr val="3F3F3F"/>
                </a:solidFill>
                <a:latin typeface="Trebuchet MS"/>
                <a:ea typeface="Trebuchet MS"/>
                <a:cs typeface="Trebuchet MS"/>
                <a:sym typeface="Trebuchet MS"/>
              </a:defRPr>
            </a:lvl7pPr>
            <a:lvl8pPr lvl="7" rtl="0">
              <a:spcBef>
                <a:spcPts val="0"/>
              </a:spcBef>
              <a:defRPr sz="900">
                <a:solidFill>
                  <a:srgbClr val="3F3F3F"/>
                </a:solidFill>
                <a:latin typeface="Trebuchet MS"/>
                <a:ea typeface="Trebuchet MS"/>
                <a:cs typeface="Trebuchet MS"/>
                <a:sym typeface="Trebuchet MS"/>
              </a:defRPr>
            </a:lvl8pPr>
            <a:lvl9pPr lvl="8" rtl="0">
              <a:spcBef>
                <a:spcPts val="0"/>
              </a:spcBef>
              <a:defRPr sz="900">
                <a:solidFill>
                  <a:srgbClr val="3F3F3F"/>
                </a:solidFill>
                <a:latin typeface="Trebuchet MS"/>
                <a:ea typeface="Trebuchet MS"/>
                <a:cs typeface="Trebuchet MS"/>
                <a:sym typeface="Trebuchet MS"/>
              </a:defRPr>
            </a:lvl9pPr>
          </a:lstStyle>
          <a:p>
            <a:endParaRPr/>
          </a:p>
        </p:txBody>
      </p:sp>
      <p:sp>
        <p:nvSpPr>
          <p:cNvPr id="168" name="Shape 168"/>
          <p:cNvSpPr txBox="1">
            <a:spLocks noGrp="1"/>
          </p:cNvSpPr>
          <p:nvPr>
            <p:ph type="body" idx="2"/>
          </p:nvPr>
        </p:nvSpPr>
        <p:spPr>
          <a:xfrm>
            <a:off x="508001" y="3395585"/>
            <a:ext cx="6447501" cy="1135435"/>
          </a:xfrm>
          <a:prstGeom prst="rect">
            <a:avLst/>
          </a:prstGeom>
          <a:noFill/>
          <a:ln>
            <a:noFill/>
          </a:ln>
        </p:spPr>
        <p:txBody>
          <a:bodyPr lIns="68575" tIns="68575" rIns="68575" bIns="68575" anchor="t" anchorCtr="0"/>
          <a:lstStyle>
            <a:lvl1pPr marL="0" lvl="0" indent="0" algn="l" rtl="0">
              <a:spcBef>
                <a:spcPts val="0"/>
              </a:spcBef>
              <a:buClr>
                <a:srgbClr val="7F7F7F"/>
              </a:buClr>
              <a:buFont typeface="Trebuchet MS"/>
              <a:buNone/>
              <a:defRPr sz="1400">
                <a:solidFill>
                  <a:srgbClr val="7F7F7F"/>
                </a:solidFill>
              </a:defRPr>
            </a:lvl1pPr>
            <a:lvl2pPr marL="342900" lvl="1" indent="0" rtl="0">
              <a:spcBef>
                <a:spcPts val="0"/>
              </a:spcBef>
              <a:buClr>
                <a:srgbClr val="888888"/>
              </a:buClr>
              <a:buFont typeface="Trebuchet MS"/>
              <a:buNone/>
              <a:defRPr sz="1400">
                <a:solidFill>
                  <a:srgbClr val="888888"/>
                </a:solidFill>
              </a:defRPr>
            </a:lvl2pPr>
            <a:lvl3pPr marL="685800" lvl="2" indent="0" rtl="0">
              <a:spcBef>
                <a:spcPts val="0"/>
              </a:spcBef>
              <a:buClr>
                <a:srgbClr val="888888"/>
              </a:buClr>
              <a:buFont typeface="Trebuchet MS"/>
              <a:buNone/>
              <a:defRPr sz="1200">
                <a:solidFill>
                  <a:srgbClr val="888888"/>
                </a:solidFill>
              </a:defRPr>
            </a:lvl3pPr>
            <a:lvl4pPr marL="1028700" lvl="3" indent="0" rtl="0">
              <a:spcBef>
                <a:spcPts val="0"/>
              </a:spcBef>
              <a:buClr>
                <a:srgbClr val="888888"/>
              </a:buClr>
              <a:buFont typeface="Trebuchet MS"/>
              <a:buNone/>
              <a:defRPr sz="1100">
                <a:solidFill>
                  <a:srgbClr val="888888"/>
                </a:solidFill>
              </a:defRPr>
            </a:lvl4pPr>
            <a:lvl5pPr marL="1371600" lvl="4" indent="0" rtl="0">
              <a:spcBef>
                <a:spcPts val="0"/>
              </a:spcBef>
              <a:buClr>
                <a:srgbClr val="888888"/>
              </a:buClr>
              <a:buFont typeface="Trebuchet MS"/>
              <a:buNone/>
              <a:defRPr sz="1100">
                <a:solidFill>
                  <a:srgbClr val="888888"/>
                </a:solidFill>
              </a:defRPr>
            </a:lvl5pPr>
            <a:lvl6pPr marL="1714500" lvl="5" indent="0" rtl="0">
              <a:spcBef>
                <a:spcPts val="0"/>
              </a:spcBef>
              <a:buClr>
                <a:srgbClr val="888888"/>
              </a:buClr>
              <a:buFont typeface="Trebuchet MS"/>
              <a:buNone/>
              <a:defRPr sz="1100">
                <a:solidFill>
                  <a:srgbClr val="888888"/>
                </a:solidFill>
              </a:defRPr>
            </a:lvl6pPr>
            <a:lvl7pPr marL="2057400" lvl="6" indent="0" rtl="0">
              <a:spcBef>
                <a:spcPts val="0"/>
              </a:spcBef>
              <a:buClr>
                <a:srgbClr val="888888"/>
              </a:buClr>
              <a:buFont typeface="Trebuchet MS"/>
              <a:buNone/>
              <a:defRPr sz="1100">
                <a:solidFill>
                  <a:srgbClr val="888888"/>
                </a:solidFill>
              </a:defRPr>
            </a:lvl7pPr>
            <a:lvl8pPr marL="2400300" lvl="7" indent="0" rtl="0">
              <a:spcBef>
                <a:spcPts val="0"/>
              </a:spcBef>
              <a:buClr>
                <a:srgbClr val="888888"/>
              </a:buClr>
              <a:buFont typeface="Trebuchet MS"/>
              <a:buNone/>
              <a:defRPr sz="1100">
                <a:solidFill>
                  <a:srgbClr val="888888"/>
                </a:solidFill>
              </a:defRPr>
            </a:lvl8pPr>
            <a:lvl9pPr marL="2743200" lvl="8" indent="0" rtl="0">
              <a:spcBef>
                <a:spcPts val="0"/>
              </a:spcBef>
              <a:buClr>
                <a:srgbClr val="888888"/>
              </a:buClr>
              <a:buFont typeface="Trebuchet MS"/>
              <a:buNone/>
              <a:defRPr sz="1100">
                <a:solidFill>
                  <a:srgbClr val="888888"/>
                </a:solidFill>
              </a:defRPr>
            </a:lvl9pPr>
          </a:lstStyle>
          <a:p>
            <a:endParaRPr/>
          </a:p>
        </p:txBody>
      </p:sp>
      <p:sp>
        <p:nvSpPr>
          <p:cNvPr id="169" name="Shape 169"/>
          <p:cNvSpPr txBox="1">
            <a:spLocks noGrp="1"/>
          </p:cNvSpPr>
          <p:nvPr>
            <p:ph type="dt" idx="10"/>
          </p:nvPr>
        </p:nvSpPr>
        <p:spPr>
          <a:xfrm>
            <a:off x="5403849" y="4531021"/>
            <a:ext cx="683954" cy="273843"/>
          </a:xfrm>
          <a:prstGeom prst="rect">
            <a:avLst/>
          </a:prstGeom>
          <a:noFill/>
          <a:ln>
            <a:noFill/>
          </a:ln>
        </p:spPr>
        <p:txBody>
          <a:bodyPr lIns="68575" tIns="68575" rIns="68575" bIns="68575" anchor="ctr" anchorCtr="0"/>
          <a:lstStyle>
            <a:lvl1pPr marL="0" marR="0" lvl="0" indent="0" algn="r" rtl="0">
              <a:spcBef>
                <a:spcPts val="0"/>
              </a:spcBef>
              <a:defRPr sz="700" b="0" i="0" u="none" strike="noStrike" cap="none">
                <a:solidFill>
                  <a:srgbClr val="888888"/>
                </a:solidFill>
                <a:latin typeface="Trebuchet MS"/>
                <a:ea typeface="Trebuchet MS"/>
                <a:cs typeface="Trebuchet MS"/>
                <a:sym typeface="Trebuchet MS"/>
              </a:defRPr>
            </a:lvl1pPr>
            <a:lvl2pPr marL="342900" marR="0" lvl="1" indent="0" algn="l" rtl="0">
              <a:spcBef>
                <a:spcPts val="0"/>
              </a:spcBef>
              <a:defRPr sz="1400" b="0" i="0" u="none" strike="noStrike" cap="none">
                <a:solidFill>
                  <a:schemeClr val="dk1"/>
                </a:solidFill>
                <a:latin typeface="Trebuchet MS"/>
                <a:ea typeface="Trebuchet MS"/>
                <a:cs typeface="Trebuchet MS"/>
                <a:sym typeface="Trebuchet MS"/>
              </a:defRPr>
            </a:lvl2pPr>
            <a:lvl3pPr marL="685800" marR="0" lvl="2" indent="0" algn="l" rtl="0">
              <a:spcBef>
                <a:spcPts val="0"/>
              </a:spcBef>
              <a:defRPr sz="1400" b="0" i="0" u="none" strike="noStrike" cap="none">
                <a:solidFill>
                  <a:schemeClr val="dk1"/>
                </a:solidFill>
                <a:latin typeface="Trebuchet MS"/>
                <a:ea typeface="Trebuchet MS"/>
                <a:cs typeface="Trebuchet MS"/>
                <a:sym typeface="Trebuchet MS"/>
              </a:defRPr>
            </a:lvl3pPr>
            <a:lvl4pPr marL="1028700" marR="0" lvl="3" indent="0" algn="l" rtl="0">
              <a:spcBef>
                <a:spcPts val="0"/>
              </a:spcBef>
              <a:defRPr sz="1400" b="0" i="0" u="none" strike="noStrike" cap="none">
                <a:solidFill>
                  <a:schemeClr val="dk1"/>
                </a:solidFill>
                <a:latin typeface="Trebuchet MS"/>
                <a:ea typeface="Trebuchet MS"/>
                <a:cs typeface="Trebuchet MS"/>
                <a:sym typeface="Trebuchet MS"/>
              </a:defRPr>
            </a:lvl4pPr>
            <a:lvl5pPr marL="1371600" marR="0" lvl="4" indent="0" algn="l" rtl="0">
              <a:spcBef>
                <a:spcPts val="0"/>
              </a:spcBef>
              <a:defRPr sz="1400" b="0" i="0" u="none" strike="noStrike" cap="none">
                <a:solidFill>
                  <a:schemeClr val="dk1"/>
                </a:solidFill>
                <a:latin typeface="Trebuchet MS"/>
                <a:ea typeface="Trebuchet MS"/>
                <a:cs typeface="Trebuchet MS"/>
                <a:sym typeface="Trebuchet MS"/>
              </a:defRPr>
            </a:lvl5pPr>
            <a:lvl6pPr marL="1714500" marR="0" lvl="5" indent="0" algn="l" rtl="0">
              <a:spcBef>
                <a:spcPts val="0"/>
              </a:spcBef>
              <a:defRPr sz="1400" b="0" i="0" u="none" strike="noStrike" cap="none">
                <a:solidFill>
                  <a:schemeClr val="dk1"/>
                </a:solidFill>
                <a:latin typeface="Trebuchet MS"/>
                <a:ea typeface="Trebuchet MS"/>
                <a:cs typeface="Trebuchet MS"/>
                <a:sym typeface="Trebuchet MS"/>
              </a:defRPr>
            </a:lvl6pPr>
            <a:lvl7pPr marL="2057400" marR="0" lvl="6" indent="0" algn="l" rtl="0">
              <a:spcBef>
                <a:spcPts val="0"/>
              </a:spcBef>
              <a:defRPr sz="1400" b="0" i="0" u="none" strike="noStrike" cap="none">
                <a:solidFill>
                  <a:schemeClr val="dk1"/>
                </a:solidFill>
                <a:latin typeface="Trebuchet MS"/>
                <a:ea typeface="Trebuchet MS"/>
                <a:cs typeface="Trebuchet MS"/>
                <a:sym typeface="Trebuchet MS"/>
              </a:defRPr>
            </a:lvl7pPr>
            <a:lvl8pPr marL="2400300" marR="0" lvl="7" indent="0" algn="l" rtl="0">
              <a:spcBef>
                <a:spcPts val="0"/>
              </a:spcBef>
              <a:defRPr sz="1400" b="0" i="0" u="none" strike="noStrike" cap="none">
                <a:solidFill>
                  <a:schemeClr val="dk1"/>
                </a:solidFill>
                <a:latin typeface="Trebuchet MS"/>
                <a:ea typeface="Trebuchet MS"/>
                <a:cs typeface="Trebuchet MS"/>
                <a:sym typeface="Trebuchet MS"/>
              </a:defRPr>
            </a:lvl8pPr>
            <a:lvl9pPr marL="2743200" marR="0" lvl="8" indent="0" algn="l" rtl="0">
              <a:spcBef>
                <a:spcPts val="0"/>
              </a:spcBef>
              <a:defRPr sz="1400" b="0" i="0" u="none" strike="noStrike" cap="none">
                <a:solidFill>
                  <a:schemeClr val="dk1"/>
                </a:solidFill>
                <a:latin typeface="Trebuchet MS"/>
                <a:ea typeface="Trebuchet MS"/>
                <a:cs typeface="Trebuchet MS"/>
                <a:sym typeface="Trebuchet MS"/>
              </a:defRPr>
            </a:lvl9pPr>
          </a:lstStyle>
          <a:p>
            <a:endParaRPr/>
          </a:p>
        </p:txBody>
      </p:sp>
      <p:sp>
        <p:nvSpPr>
          <p:cNvPr id="170" name="Shape 170"/>
          <p:cNvSpPr txBox="1">
            <a:spLocks noGrp="1"/>
          </p:cNvSpPr>
          <p:nvPr>
            <p:ph type="ftr" idx="11"/>
          </p:nvPr>
        </p:nvSpPr>
        <p:spPr>
          <a:xfrm>
            <a:off x="508000" y="4531021"/>
            <a:ext cx="4723209" cy="273843"/>
          </a:xfrm>
          <a:prstGeom prst="rect">
            <a:avLst/>
          </a:prstGeom>
          <a:noFill/>
          <a:ln>
            <a:noFill/>
          </a:ln>
        </p:spPr>
        <p:txBody>
          <a:bodyPr lIns="68575" tIns="68575" rIns="68575" bIns="68575" anchor="ctr" anchorCtr="0"/>
          <a:lstStyle>
            <a:lvl1pPr marL="0" marR="0" lvl="0" indent="0" algn="l" rtl="0">
              <a:spcBef>
                <a:spcPts val="0"/>
              </a:spcBef>
              <a:defRPr sz="700" b="0" i="0" u="none" strike="noStrike" cap="none">
                <a:solidFill>
                  <a:srgbClr val="888888"/>
                </a:solidFill>
                <a:latin typeface="Trebuchet MS"/>
                <a:ea typeface="Trebuchet MS"/>
                <a:cs typeface="Trebuchet MS"/>
                <a:sym typeface="Trebuchet MS"/>
              </a:defRPr>
            </a:lvl1pPr>
            <a:lvl2pPr marL="342900" marR="0" lvl="1" indent="0" algn="l" rtl="0">
              <a:spcBef>
                <a:spcPts val="0"/>
              </a:spcBef>
              <a:defRPr sz="1400" b="0" i="0" u="none" strike="noStrike" cap="none">
                <a:solidFill>
                  <a:schemeClr val="dk1"/>
                </a:solidFill>
                <a:latin typeface="Trebuchet MS"/>
                <a:ea typeface="Trebuchet MS"/>
                <a:cs typeface="Trebuchet MS"/>
                <a:sym typeface="Trebuchet MS"/>
              </a:defRPr>
            </a:lvl2pPr>
            <a:lvl3pPr marL="685800" marR="0" lvl="2" indent="0" algn="l" rtl="0">
              <a:spcBef>
                <a:spcPts val="0"/>
              </a:spcBef>
              <a:defRPr sz="1400" b="0" i="0" u="none" strike="noStrike" cap="none">
                <a:solidFill>
                  <a:schemeClr val="dk1"/>
                </a:solidFill>
                <a:latin typeface="Trebuchet MS"/>
                <a:ea typeface="Trebuchet MS"/>
                <a:cs typeface="Trebuchet MS"/>
                <a:sym typeface="Trebuchet MS"/>
              </a:defRPr>
            </a:lvl3pPr>
            <a:lvl4pPr marL="1028700" marR="0" lvl="3" indent="0" algn="l" rtl="0">
              <a:spcBef>
                <a:spcPts val="0"/>
              </a:spcBef>
              <a:defRPr sz="1400" b="0" i="0" u="none" strike="noStrike" cap="none">
                <a:solidFill>
                  <a:schemeClr val="dk1"/>
                </a:solidFill>
                <a:latin typeface="Trebuchet MS"/>
                <a:ea typeface="Trebuchet MS"/>
                <a:cs typeface="Trebuchet MS"/>
                <a:sym typeface="Trebuchet MS"/>
              </a:defRPr>
            </a:lvl4pPr>
            <a:lvl5pPr marL="1371600" marR="0" lvl="4" indent="0" algn="l" rtl="0">
              <a:spcBef>
                <a:spcPts val="0"/>
              </a:spcBef>
              <a:defRPr sz="1400" b="0" i="0" u="none" strike="noStrike" cap="none">
                <a:solidFill>
                  <a:schemeClr val="dk1"/>
                </a:solidFill>
                <a:latin typeface="Trebuchet MS"/>
                <a:ea typeface="Trebuchet MS"/>
                <a:cs typeface="Trebuchet MS"/>
                <a:sym typeface="Trebuchet MS"/>
              </a:defRPr>
            </a:lvl5pPr>
            <a:lvl6pPr marL="1714500" marR="0" lvl="5" indent="0" algn="l" rtl="0">
              <a:spcBef>
                <a:spcPts val="0"/>
              </a:spcBef>
              <a:defRPr sz="1400" b="0" i="0" u="none" strike="noStrike" cap="none">
                <a:solidFill>
                  <a:schemeClr val="dk1"/>
                </a:solidFill>
                <a:latin typeface="Trebuchet MS"/>
                <a:ea typeface="Trebuchet MS"/>
                <a:cs typeface="Trebuchet MS"/>
                <a:sym typeface="Trebuchet MS"/>
              </a:defRPr>
            </a:lvl6pPr>
            <a:lvl7pPr marL="2057400" marR="0" lvl="6" indent="0" algn="l" rtl="0">
              <a:spcBef>
                <a:spcPts val="0"/>
              </a:spcBef>
              <a:defRPr sz="1400" b="0" i="0" u="none" strike="noStrike" cap="none">
                <a:solidFill>
                  <a:schemeClr val="dk1"/>
                </a:solidFill>
                <a:latin typeface="Trebuchet MS"/>
                <a:ea typeface="Trebuchet MS"/>
                <a:cs typeface="Trebuchet MS"/>
                <a:sym typeface="Trebuchet MS"/>
              </a:defRPr>
            </a:lvl7pPr>
            <a:lvl8pPr marL="2400300" marR="0" lvl="7" indent="0" algn="l" rtl="0">
              <a:spcBef>
                <a:spcPts val="0"/>
              </a:spcBef>
              <a:defRPr sz="1400" b="0" i="0" u="none" strike="noStrike" cap="none">
                <a:solidFill>
                  <a:schemeClr val="dk1"/>
                </a:solidFill>
                <a:latin typeface="Trebuchet MS"/>
                <a:ea typeface="Trebuchet MS"/>
                <a:cs typeface="Trebuchet MS"/>
                <a:sym typeface="Trebuchet MS"/>
              </a:defRPr>
            </a:lvl8pPr>
            <a:lvl9pPr marL="2743200" marR="0" lvl="8" indent="0" algn="l" rtl="0">
              <a:spcBef>
                <a:spcPts val="0"/>
              </a:spcBef>
              <a:defRPr sz="1400" b="0" i="0" u="none" strike="noStrike" cap="none">
                <a:solidFill>
                  <a:schemeClr val="dk1"/>
                </a:solidFill>
                <a:latin typeface="Trebuchet MS"/>
                <a:ea typeface="Trebuchet MS"/>
                <a:cs typeface="Trebuchet MS"/>
                <a:sym typeface="Trebuchet MS"/>
              </a:defRPr>
            </a:lvl9pPr>
          </a:lstStyle>
          <a:p>
            <a:endParaRPr/>
          </a:p>
        </p:txBody>
      </p:sp>
      <p:sp>
        <p:nvSpPr>
          <p:cNvPr id="171" name="Shape 171"/>
          <p:cNvSpPr txBox="1">
            <a:spLocks noGrp="1"/>
          </p:cNvSpPr>
          <p:nvPr>
            <p:ph type="sldNum" idx="12"/>
          </p:nvPr>
        </p:nvSpPr>
        <p:spPr>
          <a:xfrm>
            <a:off x="6442997" y="4531021"/>
            <a:ext cx="512504" cy="273843"/>
          </a:xfrm>
          <a:prstGeom prst="rect">
            <a:avLst/>
          </a:prstGeom>
          <a:noFill/>
          <a:ln>
            <a:noFill/>
          </a:ln>
        </p:spPr>
        <p:txBody>
          <a:bodyPr lIns="68575" tIns="34275" rIns="68575" bIns="34275" anchor="ctr" anchorCtr="0">
            <a:noAutofit/>
          </a:bodyPr>
          <a:lstStyle/>
          <a:p>
            <a:pPr marL="0" marR="0" lvl="0" indent="0" algn="r" rtl="0">
              <a:spcBef>
                <a:spcPts val="0"/>
              </a:spcBef>
              <a:buSzPct val="25000"/>
              <a:buNone/>
            </a:pPr>
            <a:fld id="{00000000-1234-1234-1234-123412341234}" type="slidenum">
              <a:rPr lang="en" sz="700" b="0" i="0" u="none" strike="noStrike" cap="none">
                <a:solidFill>
                  <a:schemeClr val="accent1"/>
                </a:solidFill>
                <a:latin typeface="Trebuchet MS"/>
                <a:ea typeface="Trebuchet MS"/>
                <a:cs typeface="Trebuchet MS"/>
                <a:sym typeface="Trebuchet MS"/>
              </a:rPr>
              <a:t>‹#›</a:t>
            </a:fld>
            <a:endParaRPr lang="en" sz="700" b="0" i="0" u="none" strike="noStrike" cap="none">
              <a:solidFill>
                <a:schemeClr val="accent1"/>
              </a:solidFill>
              <a:latin typeface="Trebuchet MS"/>
              <a:ea typeface="Trebuchet MS"/>
              <a:cs typeface="Trebuchet MS"/>
              <a:sym typeface="Trebuchet MS"/>
            </a:endParaRPr>
          </a:p>
        </p:txBody>
      </p:sp>
      <p:sp>
        <p:nvSpPr>
          <p:cNvPr id="172" name="Shape 172"/>
          <p:cNvSpPr txBox="1"/>
          <p:nvPr/>
        </p:nvSpPr>
        <p:spPr>
          <a:xfrm>
            <a:off x="406402" y="592783"/>
            <a:ext cx="457200" cy="438582"/>
          </a:xfrm>
          <a:prstGeom prst="rect">
            <a:avLst/>
          </a:prstGeom>
          <a:noFill/>
          <a:ln>
            <a:noFill/>
          </a:ln>
        </p:spPr>
        <p:txBody>
          <a:bodyPr lIns="68575" tIns="34275" rIns="68575" bIns="34275" anchor="ctr" anchorCtr="0">
            <a:noAutofit/>
          </a:bodyPr>
          <a:lstStyle/>
          <a:p>
            <a:pPr marL="0" marR="0" lvl="0" indent="0" algn="l" rtl="0">
              <a:spcBef>
                <a:spcPts val="0"/>
              </a:spcBef>
              <a:buSzPct val="25000"/>
              <a:buNone/>
            </a:pPr>
            <a:r>
              <a:rPr lang="en" sz="6000" b="0" i="0" u="none" strike="noStrike" cap="none">
                <a:solidFill>
                  <a:srgbClr val="BFE471"/>
                </a:solidFill>
                <a:latin typeface="Arial"/>
                <a:ea typeface="Arial"/>
                <a:cs typeface="Arial"/>
                <a:sym typeface="Arial"/>
              </a:rPr>
              <a:t>“</a:t>
            </a:r>
          </a:p>
        </p:txBody>
      </p:sp>
      <p:sp>
        <p:nvSpPr>
          <p:cNvPr id="173" name="Shape 173"/>
          <p:cNvSpPr txBox="1"/>
          <p:nvPr/>
        </p:nvSpPr>
        <p:spPr>
          <a:xfrm>
            <a:off x="6669757" y="2164916"/>
            <a:ext cx="457200" cy="438582"/>
          </a:xfrm>
          <a:prstGeom prst="rect">
            <a:avLst/>
          </a:prstGeom>
          <a:noFill/>
          <a:ln>
            <a:noFill/>
          </a:ln>
        </p:spPr>
        <p:txBody>
          <a:bodyPr lIns="68575" tIns="34275" rIns="68575" bIns="34275" anchor="ctr" anchorCtr="0">
            <a:noAutofit/>
          </a:bodyPr>
          <a:lstStyle/>
          <a:p>
            <a:pPr marL="0" marR="0" lvl="0" indent="0" algn="l" rtl="0">
              <a:spcBef>
                <a:spcPts val="0"/>
              </a:spcBef>
              <a:buSzPct val="25000"/>
              <a:buNone/>
            </a:pPr>
            <a:r>
              <a:rPr lang="en" sz="6000" b="0" i="0" u="none" strike="noStrike" cap="none">
                <a:solidFill>
                  <a:srgbClr val="BFE471"/>
                </a:solidFill>
                <a:latin typeface="Arial"/>
                <a:ea typeface="Arial"/>
                <a:cs typeface="Arial"/>
                <a:sym typeface="Arial"/>
              </a:rPr>
              <a:t>”</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True or False">
    <p:spTree>
      <p:nvGrpSpPr>
        <p:cNvPr id="1" name="Shape 174"/>
        <p:cNvGrpSpPr/>
        <p:nvPr/>
      </p:nvGrpSpPr>
      <p:grpSpPr>
        <a:xfrm>
          <a:off x="0" y="0"/>
          <a:ext cx="0" cy="0"/>
          <a:chOff x="0" y="0"/>
          <a:chExt cx="0" cy="0"/>
        </a:xfrm>
      </p:grpSpPr>
      <p:sp>
        <p:nvSpPr>
          <p:cNvPr id="175" name="Shape 175"/>
          <p:cNvSpPr txBox="1">
            <a:spLocks noGrp="1"/>
          </p:cNvSpPr>
          <p:nvPr>
            <p:ph type="title"/>
          </p:nvPr>
        </p:nvSpPr>
        <p:spPr>
          <a:xfrm>
            <a:off x="514349" y="457200"/>
            <a:ext cx="6441152" cy="2266949"/>
          </a:xfrm>
          <a:prstGeom prst="rect">
            <a:avLst/>
          </a:prstGeom>
          <a:noFill/>
          <a:ln>
            <a:noFill/>
          </a:ln>
        </p:spPr>
        <p:txBody>
          <a:bodyPr lIns="68575" tIns="68575" rIns="68575" bIns="68575" anchor="ctr" anchorCtr="0"/>
          <a:lstStyle>
            <a:lvl1pPr lvl="0" algn="l" rtl="0">
              <a:spcBef>
                <a:spcPts val="0"/>
              </a:spcBef>
              <a:defRPr sz="3300" b="0" cap="none"/>
            </a:lvl1pPr>
            <a:lvl2pPr lvl="1" rtl="0">
              <a:spcBef>
                <a:spcPts val="0"/>
              </a:spcBef>
              <a:defRPr>
                <a:solidFill>
                  <a:schemeClr val="dk2"/>
                </a:solidFill>
              </a:defRPr>
            </a:lvl2pPr>
            <a:lvl3pPr lvl="2" rtl="0">
              <a:spcBef>
                <a:spcPts val="0"/>
              </a:spcBef>
              <a:defRPr>
                <a:solidFill>
                  <a:schemeClr val="dk2"/>
                </a:solidFill>
              </a:defRPr>
            </a:lvl3pPr>
            <a:lvl4pPr lvl="3" rtl="0">
              <a:spcBef>
                <a:spcPts val="0"/>
              </a:spcBef>
              <a:defRPr>
                <a:solidFill>
                  <a:schemeClr val="dk2"/>
                </a:solidFill>
              </a:defRPr>
            </a:lvl4pPr>
            <a:lvl5pPr lvl="4" rtl="0">
              <a:spcBef>
                <a:spcPts val="0"/>
              </a:spcBef>
              <a:defRPr>
                <a:solidFill>
                  <a:schemeClr val="dk2"/>
                </a:solidFill>
              </a:defRPr>
            </a:lvl5pPr>
            <a:lvl6pPr lvl="5" rtl="0">
              <a:spcBef>
                <a:spcPts val="0"/>
              </a:spcBef>
              <a:defRPr>
                <a:solidFill>
                  <a:schemeClr val="dk2"/>
                </a:solidFill>
              </a:defRPr>
            </a:lvl6pPr>
            <a:lvl7pPr lvl="6" rtl="0">
              <a:spcBef>
                <a:spcPts val="0"/>
              </a:spcBef>
              <a:defRPr>
                <a:solidFill>
                  <a:schemeClr val="dk2"/>
                </a:solidFill>
              </a:defRPr>
            </a:lvl7pPr>
            <a:lvl8pPr lvl="7" rtl="0">
              <a:spcBef>
                <a:spcPts val="0"/>
              </a:spcBef>
              <a:defRPr>
                <a:solidFill>
                  <a:schemeClr val="dk2"/>
                </a:solidFill>
              </a:defRPr>
            </a:lvl8pPr>
            <a:lvl9pPr lvl="8" rtl="0">
              <a:spcBef>
                <a:spcPts val="0"/>
              </a:spcBef>
              <a:defRPr>
                <a:solidFill>
                  <a:schemeClr val="dk2"/>
                </a:solidFill>
              </a:defRPr>
            </a:lvl9pPr>
          </a:lstStyle>
          <a:p>
            <a:endParaRPr/>
          </a:p>
        </p:txBody>
      </p:sp>
      <p:sp>
        <p:nvSpPr>
          <p:cNvPr id="176" name="Shape 176"/>
          <p:cNvSpPr txBox="1">
            <a:spLocks noGrp="1"/>
          </p:cNvSpPr>
          <p:nvPr>
            <p:ph type="body" idx="1"/>
          </p:nvPr>
        </p:nvSpPr>
        <p:spPr>
          <a:xfrm>
            <a:off x="507998" y="3009900"/>
            <a:ext cx="6447501" cy="385686"/>
          </a:xfrm>
          <a:prstGeom prst="rect">
            <a:avLst/>
          </a:prstGeom>
          <a:noFill/>
          <a:ln>
            <a:noFill/>
          </a:ln>
        </p:spPr>
        <p:txBody>
          <a:bodyPr lIns="68575" tIns="68575" rIns="68575" bIns="68575" anchor="b" anchorCtr="0"/>
          <a:lstStyle>
            <a:lvl1pPr marL="0" lvl="0" indent="0" rtl="0">
              <a:spcBef>
                <a:spcPts val="0"/>
              </a:spcBef>
              <a:buClr>
                <a:schemeClr val="accent1"/>
              </a:buClr>
              <a:buFont typeface="Trebuchet MS"/>
              <a:buNone/>
              <a:defRPr sz="1800">
                <a:solidFill>
                  <a:schemeClr val="accent1"/>
                </a:solidFill>
              </a:defRPr>
            </a:lvl1pPr>
            <a:lvl2pPr marL="342900" lvl="1" indent="0" rtl="0">
              <a:spcBef>
                <a:spcPts val="0"/>
              </a:spcBef>
              <a:buFont typeface="Trebuchet MS"/>
              <a:buNone/>
              <a:defRPr/>
            </a:lvl2pPr>
            <a:lvl3pPr marL="685800" lvl="2" indent="0" rtl="0">
              <a:spcBef>
                <a:spcPts val="0"/>
              </a:spcBef>
              <a:buFont typeface="Trebuchet MS"/>
              <a:buNone/>
              <a:defRPr/>
            </a:lvl3pPr>
            <a:lvl4pPr marL="1028700" lvl="3" indent="0" rtl="0">
              <a:spcBef>
                <a:spcPts val="0"/>
              </a:spcBef>
              <a:buFont typeface="Trebuchet MS"/>
              <a:buNone/>
              <a:defRPr/>
            </a:lvl4pPr>
            <a:lvl5pPr marL="1371600" lvl="4" indent="0" rtl="0">
              <a:spcBef>
                <a:spcPts val="0"/>
              </a:spcBef>
              <a:buFont typeface="Trebuchet MS"/>
              <a:buNone/>
              <a:defRPr/>
            </a:lvl5pPr>
            <a:lvl6pPr lvl="5" rtl="0">
              <a:spcBef>
                <a:spcPts val="0"/>
              </a:spcBef>
              <a:defRPr sz="900">
                <a:solidFill>
                  <a:srgbClr val="3F3F3F"/>
                </a:solidFill>
                <a:latin typeface="Trebuchet MS"/>
                <a:ea typeface="Trebuchet MS"/>
                <a:cs typeface="Trebuchet MS"/>
                <a:sym typeface="Trebuchet MS"/>
              </a:defRPr>
            </a:lvl6pPr>
            <a:lvl7pPr lvl="6" rtl="0">
              <a:spcBef>
                <a:spcPts val="0"/>
              </a:spcBef>
              <a:defRPr sz="900">
                <a:solidFill>
                  <a:srgbClr val="3F3F3F"/>
                </a:solidFill>
                <a:latin typeface="Trebuchet MS"/>
                <a:ea typeface="Trebuchet MS"/>
                <a:cs typeface="Trebuchet MS"/>
                <a:sym typeface="Trebuchet MS"/>
              </a:defRPr>
            </a:lvl7pPr>
            <a:lvl8pPr lvl="7" rtl="0">
              <a:spcBef>
                <a:spcPts val="0"/>
              </a:spcBef>
              <a:defRPr sz="900">
                <a:solidFill>
                  <a:srgbClr val="3F3F3F"/>
                </a:solidFill>
                <a:latin typeface="Trebuchet MS"/>
                <a:ea typeface="Trebuchet MS"/>
                <a:cs typeface="Trebuchet MS"/>
                <a:sym typeface="Trebuchet MS"/>
              </a:defRPr>
            </a:lvl8pPr>
            <a:lvl9pPr lvl="8" rtl="0">
              <a:spcBef>
                <a:spcPts val="0"/>
              </a:spcBef>
              <a:defRPr sz="900">
                <a:solidFill>
                  <a:srgbClr val="3F3F3F"/>
                </a:solidFill>
                <a:latin typeface="Trebuchet MS"/>
                <a:ea typeface="Trebuchet MS"/>
                <a:cs typeface="Trebuchet MS"/>
                <a:sym typeface="Trebuchet MS"/>
              </a:defRPr>
            </a:lvl9pPr>
          </a:lstStyle>
          <a:p>
            <a:endParaRPr/>
          </a:p>
        </p:txBody>
      </p:sp>
      <p:sp>
        <p:nvSpPr>
          <p:cNvPr id="177" name="Shape 177"/>
          <p:cNvSpPr txBox="1">
            <a:spLocks noGrp="1"/>
          </p:cNvSpPr>
          <p:nvPr>
            <p:ph type="body" idx="2"/>
          </p:nvPr>
        </p:nvSpPr>
        <p:spPr>
          <a:xfrm>
            <a:off x="508001" y="3395585"/>
            <a:ext cx="6447501" cy="1135435"/>
          </a:xfrm>
          <a:prstGeom prst="rect">
            <a:avLst/>
          </a:prstGeom>
          <a:noFill/>
          <a:ln>
            <a:noFill/>
          </a:ln>
        </p:spPr>
        <p:txBody>
          <a:bodyPr lIns="68575" tIns="68575" rIns="68575" bIns="68575" anchor="t" anchorCtr="0"/>
          <a:lstStyle>
            <a:lvl1pPr marL="0" lvl="0" indent="0" algn="l" rtl="0">
              <a:spcBef>
                <a:spcPts val="0"/>
              </a:spcBef>
              <a:buClr>
                <a:srgbClr val="7F7F7F"/>
              </a:buClr>
              <a:buFont typeface="Trebuchet MS"/>
              <a:buNone/>
              <a:defRPr sz="1400">
                <a:solidFill>
                  <a:srgbClr val="7F7F7F"/>
                </a:solidFill>
              </a:defRPr>
            </a:lvl1pPr>
            <a:lvl2pPr marL="342900" lvl="1" indent="0" rtl="0">
              <a:spcBef>
                <a:spcPts val="0"/>
              </a:spcBef>
              <a:buClr>
                <a:srgbClr val="888888"/>
              </a:buClr>
              <a:buFont typeface="Trebuchet MS"/>
              <a:buNone/>
              <a:defRPr sz="1400">
                <a:solidFill>
                  <a:srgbClr val="888888"/>
                </a:solidFill>
              </a:defRPr>
            </a:lvl2pPr>
            <a:lvl3pPr marL="685800" lvl="2" indent="0" rtl="0">
              <a:spcBef>
                <a:spcPts val="0"/>
              </a:spcBef>
              <a:buClr>
                <a:srgbClr val="888888"/>
              </a:buClr>
              <a:buFont typeface="Trebuchet MS"/>
              <a:buNone/>
              <a:defRPr sz="1200">
                <a:solidFill>
                  <a:srgbClr val="888888"/>
                </a:solidFill>
              </a:defRPr>
            </a:lvl3pPr>
            <a:lvl4pPr marL="1028700" lvl="3" indent="0" rtl="0">
              <a:spcBef>
                <a:spcPts val="0"/>
              </a:spcBef>
              <a:buClr>
                <a:srgbClr val="888888"/>
              </a:buClr>
              <a:buFont typeface="Trebuchet MS"/>
              <a:buNone/>
              <a:defRPr sz="1100">
                <a:solidFill>
                  <a:srgbClr val="888888"/>
                </a:solidFill>
              </a:defRPr>
            </a:lvl4pPr>
            <a:lvl5pPr marL="1371600" lvl="4" indent="0" rtl="0">
              <a:spcBef>
                <a:spcPts val="0"/>
              </a:spcBef>
              <a:buClr>
                <a:srgbClr val="888888"/>
              </a:buClr>
              <a:buFont typeface="Trebuchet MS"/>
              <a:buNone/>
              <a:defRPr sz="1100">
                <a:solidFill>
                  <a:srgbClr val="888888"/>
                </a:solidFill>
              </a:defRPr>
            </a:lvl5pPr>
            <a:lvl6pPr marL="1714500" lvl="5" indent="0" rtl="0">
              <a:spcBef>
                <a:spcPts val="0"/>
              </a:spcBef>
              <a:buClr>
                <a:srgbClr val="888888"/>
              </a:buClr>
              <a:buFont typeface="Trebuchet MS"/>
              <a:buNone/>
              <a:defRPr sz="1100">
                <a:solidFill>
                  <a:srgbClr val="888888"/>
                </a:solidFill>
              </a:defRPr>
            </a:lvl6pPr>
            <a:lvl7pPr marL="2057400" lvl="6" indent="0" rtl="0">
              <a:spcBef>
                <a:spcPts val="0"/>
              </a:spcBef>
              <a:buClr>
                <a:srgbClr val="888888"/>
              </a:buClr>
              <a:buFont typeface="Trebuchet MS"/>
              <a:buNone/>
              <a:defRPr sz="1100">
                <a:solidFill>
                  <a:srgbClr val="888888"/>
                </a:solidFill>
              </a:defRPr>
            </a:lvl7pPr>
            <a:lvl8pPr marL="2400300" lvl="7" indent="0" rtl="0">
              <a:spcBef>
                <a:spcPts val="0"/>
              </a:spcBef>
              <a:buClr>
                <a:srgbClr val="888888"/>
              </a:buClr>
              <a:buFont typeface="Trebuchet MS"/>
              <a:buNone/>
              <a:defRPr sz="1100">
                <a:solidFill>
                  <a:srgbClr val="888888"/>
                </a:solidFill>
              </a:defRPr>
            </a:lvl8pPr>
            <a:lvl9pPr marL="2743200" lvl="8" indent="0" rtl="0">
              <a:spcBef>
                <a:spcPts val="0"/>
              </a:spcBef>
              <a:buClr>
                <a:srgbClr val="888888"/>
              </a:buClr>
              <a:buFont typeface="Trebuchet MS"/>
              <a:buNone/>
              <a:defRPr sz="1100">
                <a:solidFill>
                  <a:srgbClr val="888888"/>
                </a:solidFill>
              </a:defRPr>
            </a:lvl9pPr>
          </a:lstStyle>
          <a:p>
            <a:endParaRPr/>
          </a:p>
        </p:txBody>
      </p:sp>
      <p:sp>
        <p:nvSpPr>
          <p:cNvPr id="178" name="Shape 178"/>
          <p:cNvSpPr txBox="1">
            <a:spLocks noGrp="1"/>
          </p:cNvSpPr>
          <p:nvPr>
            <p:ph type="dt" idx="10"/>
          </p:nvPr>
        </p:nvSpPr>
        <p:spPr>
          <a:xfrm>
            <a:off x="5403849" y="4531021"/>
            <a:ext cx="683954" cy="273843"/>
          </a:xfrm>
          <a:prstGeom prst="rect">
            <a:avLst/>
          </a:prstGeom>
          <a:noFill/>
          <a:ln>
            <a:noFill/>
          </a:ln>
        </p:spPr>
        <p:txBody>
          <a:bodyPr lIns="68575" tIns="68575" rIns="68575" bIns="68575" anchor="ctr" anchorCtr="0"/>
          <a:lstStyle>
            <a:lvl1pPr marL="0" marR="0" lvl="0" indent="0" algn="r" rtl="0">
              <a:spcBef>
                <a:spcPts val="0"/>
              </a:spcBef>
              <a:defRPr sz="700" b="0" i="0" u="none" strike="noStrike" cap="none">
                <a:solidFill>
                  <a:srgbClr val="888888"/>
                </a:solidFill>
                <a:latin typeface="Trebuchet MS"/>
                <a:ea typeface="Trebuchet MS"/>
                <a:cs typeface="Trebuchet MS"/>
                <a:sym typeface="Trebuchet MS"/>
              </a:defRPr>
            </a:lvl1pPr>
            <a:lvl2pPr marL="342900" marR="0" lvl="1" indent="0" algn="l" rtl="0">
              <a:spcBef>
                <a:spcPts val="0"/>
              </a:spcBef>
              <a:defRPr sz="1400" b="0" i="0" u="none" strike="noStrike" cap="none">
                <a:solidFill>
                  <a:schemeClr val="dk1"/>
                </a:solidFill>
                <a:latin typeface="Trebuchet MS"/>
                <a:ea typeface="Trebuchet MS"/>
                <a:cs typeface="Trebuchet MS"/>
                <a:sym typeface="Trebuchet MS"/>
              </a:defRPr>
            </a:lvl2pPr>
            <a:lvl3pPr marL="685800" marR="0" lvl="2" indent="0" algn="l" rtl="0">
              <a:spcBef>
                <a:spcPts val="0"/>
              </a:spcBef>
              <a:defRPr sz="1400" b="0" i="0" u="none" strike="noStrike" cap="none">
                <a:solidFill>
                  <a:schemeClr val="dk1"/>
                </a:solidFill>
                <a:latin typeface="Trebuchet MS"/>
                <a:ea typeface="Trebuchet MS"/>
                <a:cs typeface="Trebuchet MS"/>
                <a:sym typeface="Trebuchet MS"/>
              </a:defRPr>
            </a:lvl3pPr>
            <a:lvl4pPr marL="1028700" marR="0" lvl="3" indent="0" algn="l" rtl="0">
              <a:spcBef>
                <a:spcPts val="0"/>
              </a:spcBef>
              <a:defRPr sz="1400" b="0" i="0" u="none" strike="noStrike" cap="none">
                <a:solidFill>
                  <a:schemeClr val="dk1"/>
                </a:solidFill>
                <a:latin typeface="Trebuchet MS"/>
                <a:ea typeface="Trebuchet MS"/>
                <a:cs typeface="Trebuchet MS"/>
                <a:sym typeface="Trebuchet MS"/>
              </a:defRPr>
            </a:lvl4pPr>
            <a:lvl5pPr marL="1371600" marR="0" lvl="4" indent="0" algn="l" rtl="0">
              <a:spcBef>
                <a:spcPts val="0"/>
              </a:spcBef>
              <a:defRPr sz="1400" b="0" i="0" u="none" strike="noStrike" cap="none">
                <a:solidFill>
                  <a:schemeClr val="dk1"/>
                </a:solidFill>
                <a:latin typeface="Trebuchet MS"/>
                <a:ea typeface="Trebuchet MS"/>
                <a:cs typeface="Trebuchet MS"/>
                <a:sym typeface="Trebuchet MS"/>
              </a:defRPr>
            </a:lvl5pPr>
            <a:lvl6pPr marL="1714500" marR="0" lvl="5" indent="0" algn="l" rtl="0">
              <a:spcBef>
                <a:spcPts val="0"/>
              </a:spcBef>
              <a:defRPr sz="1400" b="0" i="0" u="none" strike="noStrike" cap="none">
                <a:solidFill>
                  <a:schemeClr val="dk1"/>
                </a:solidFill>
                <a:latin typeface="Trebuchet MS"/>
                <a:ea typeface="Trebuchet MS"/>
                <a:cs typeface="Trebuchet MS"/>
                <a:sym typeface="Trebuchet MS"/>
              </a:defRPr>
            </a:lvl6pPr>
            <a:lvl7pPr marL="2057400" marR="0" lvl="6" indent="0" algn="l" rtl="0">
              <a:spcBef>
                <a:spcPts val="0"/>
              </a:spcBef>
              <a:defRPr sz="1400" b="0" i="0" u="none" strike="noStrike" cap="none">
                <a:solidFill>
                  <a:schemeClr val="dk1"/>
                </a:solidFill>
                <a:latin typeface="Trebuchet MS"/>
                <a:ea typeface="Trebuchet MS"/>
                <a:cs typeface="Trebuchet MS"/>
                <a:sym typeface="Trebuchet MS"/>
              </a:defRPr>
            </a:lvl7pPr>
            <a:lvl8pPr marL="2400300" marR="0" lvl="7" indent="0" algn="l" rtl="0">
              <a:spcBef>
                <a:spcPts val="0"/>
              </a:spcBef>
              <a:defRPr sz="1400" b="0" i="0" u="none" strike="noStrike" cap="none">
                <a:solidFill>
                  <a:schemeClr val="dk1"/>
                </a:solidFill>
                <a:latin typeface="Trebuchet MS"/>
                <a:ea typeface="Trebuchet MS"/>
                <a:cs typeface="Trebuchet MS"/>
                <a:sym typeface="Trebuchet MS"/>
              </a:defRPr>
            </a:lvl8pPr>
            <a:lvl9pPr marL="2743200" marR="0" lvl="8" indent="0" algn="l" rtl="0">
              <a:spcBef>
                <a:spcPts val="0"/>
              </a:spcBef>
              <a:defRPr sz="1400" b="0" i="0" u="none" strike="noStrike" cap="none">
                <a:solidFill>
                  <a:schemeClr val="dk1"/>
                </a:solidFill>
                <a:latin typeface="Trebuchet MS"/>
                <a:ea typeface="Trebuchet MS"/>
                <a:cs typeface="Trebuchet MS"/>
                <a:sym typeface="Trebuchet MS"/>
              </a:defRPr>
            </a:lvl9pPr>
          </a:lstStyle>
          <a:p>
            <a:endParaRPr/>
          </a:p>
        </p:txBody>
      </p:sp>
      <p:sp>
        <p:nvSpPr>
          <p:cNvPr id="179" name="Shape 179"/>
          <p:cNvSpPr txBox="1">
            <a:spLocks noGrp="1"/>
          </p:cNvSpPr>
          <p:nvPr>
            <p:ph type="ftr" idx="11"/>
          </p:nvPr>
        </p:nvSpPr>
        <p:spPr>
          <a:xfrm>
            <a:off x="508000" y="4531021"/>
            <a:ext cx="4723209" cy="273843"/>
          </a:xfrm>
          <a:prstGeom prst="rect">
            <a:avLst/>
          </a:prstGeom>
          <a:noFill/>
          <a:ln>
            <a:noFill/>
          </a:ln>
        </p:spPr>
        <p:txBody>
          <a:bodyPr lIns="68575" tIns="68575" rIns="68575" bIns="68575" anchor="ctr" anchorCtr="0"/>
          <a:lstStyle>
            <a:lvl1pPr marL="0" marR="0" lvl="0" indent="0" algn="l" rtl="0">
              <a:spcBef>
                <a:spcPts val="0"/>
              </a:spcBef>
              <a:defRPr sz="700" b="0" i="0" u="none" strike="noStrike" cap="none">
                <a:solidFill>
                  <a:srgbClr val="888888"/>
                </a:solidFill>
                <a:latin typeface="Trebuchet MS"/>
                <a:ea typeface="Trebuchet MS"/>
                <a:cs typeface="Trebuchet MS"/>
                <a:sym typeface="Trebuchet MS"/>
              </a:defRPr>
            </a:lvl1pPr>
            <a:lvl2pPr marL="342900" marR="0" lvl="1" indent="0" algn="l" rtl="0">
              <a:spcBef>
                <a:spcPts val="0"/>
              </a:spcBef>
              <a:defRPr sz="1400" b="0" i="0" u="none" strike="noStrike" cap="none">
                <a:solidFill>
                  <a:schemeClr val="dk1"/>
                </a:solidFill>
                <a:latin typeface="Trebuchet MS"/>
                <a:ea typeface="Trebuchet MS"/>
                <a:cs typeface="Trebuchet MS"/>
                <a:sym typeface="Trebuchet MS"/>
              </a:defRPr>
            </a:lvl2pPr>
            <a:lvl3pPr marL="685800" marR="0" lvl="2" indent="0" algn="l" rtl="0">
              <a:spcBef>
                <a:spcPts val="0"/>
              </a:spcBef>
              <a:defRPr sz="1400" b="0" i="0" u="none" strike="noStrike" cap="none">
                <a:solidFill>
                  <a:schemeClr val="dk1"/>
                </a:solidFill>
                <a:latin typeface="Trebuchet MS"/>
                <a:ea typeface="Trebuchet MS"/>
                <a:cs typeface="Trebuchet MS"/>
                <a:sym typeface="Trebuchet MS"/>
              </a:defRPr>
            </a:lvl3pPr>
            <a:lvl4pPr marL="1028700" marR="0" lvl="3" indent="0" algn="l" rtl="0">
              <a:spcBef>
                <a:spcPts val="0"/>
              </a:spcBef>
              <a:defRPr sz="1400" b="0" i="0" u="none" strike="noStrike" cap="none">
                <a:solidFill>
                  <a:schemeClr val="dk1"/>
                </a:solidFill>
                <a:latin typeface="Trebuchet MS"/>
                <a:ea typeface="Trebuchet MS"/>
                <a:cs typeface="Trebuchet MS"/>
                <a:sym typeface="Trebuchet MS"/>
              </a:defRPr>
            </a:lvl4pPr>
            <a:lvl5pPr marL="1371600" marR="0" lvl="4" indent="0" algn="l" rtl="0">
              <a:spcBef>
                <a:spcPts val="0"/>
              </a:spcBef>
              <a:defRPr sz="1400" b="0" i="0" u="none" strike="noStrike" cap="none">
                <a:solidFill>
                  <a:schemeClr val="dk1"/>
                </a:solidFill>
                <a:latin typeface="Trebuchet MS"/>
                <a:ea typeface="Trebuchet MS"/>
                <a:cs typeface="Trebuchet MS"/>
                <a:sym typeface="Trebuchet MS"/>
              </a:defRPr>
            </a:lvl5pPr>
            <a:lvl6pPr marL="1714500" marR="0" lvl="5" indent="0" algn="l" rtl="0">
              <a:spcBef>
                <a:spcPts val="0"/>
              </a:spcBef>
              <a:defRPr sz="1400" b="0" i="0" u="none" strike="noStrike" cap="none">
                <a:solidFill>
                  <a:schemeClr val="dk1"/>
                </a:solidFill>
                <a:latin typeface="Trebuchet MS"/>
                <a:ea typeface="Trebuchet MS"/>
                <a:cs typeface="Trebuchet MS"/>
                <a:sym typeface="Trebuchet MS"/>
              </a:defRPr>
            </a:lvl6pPr>
            <a:lvl7pPr marL="2057400" marR="0" lvl="6" indent="0" algn="l" rtl="0">
              <a:spcBef>
                <a:spcPts val="0"/>
              </a:spcBef>
              <a:defRPr sz="1400" b="0" i="0" u="none" strike="noStrike" cap="none">
                <a:solidFill>
                  <a:schemeClr val="dk1"/>
                </a:solidFill>
                <a:latin typeface="Trebuchet MS"/>
                <a:ea typeface="Trebuchet MS"/>
                <a:cs typeface="Trebuchet MS"/>
                <a:sym typeface="Trebuchet MS"/>
              </a:defRPr>
            </a:lvl7pPr>
            <a:lvl8pPr marL="2400300" marR="0" lvl="7" indent="0" algn="l" rtl="0">
              <a:spcBef>
                <a:spcPts val="0"/>
              </a:spcBef>
              <a:defRPr sz="1400" b="0" i="0" u="none" strike="noStrike" cap="none">
                <a:solidFill>
                  <a:schemeClr val="dk1"/>
                </a:solidFill>
                <a:latin typeface="Trebuchet MS"/>
                <a:ea typeface="Trebuchet MS"/>
                <a:cs typeface="Trebuchet MS"/>
                <a:sym typeface="Trebuchet MS"/>
              </a:defRPr>
            </a:lvl8pPr>
            <a:lvl9pPr marL="2743200" marR="0" lvl="8" indent="0" algn="l" rtl="0">
              <a:spcBef>
                <a:spcPts val="0"/>
              </a:spcBef>
              <a:defRPr sz="1400" b="0" i="0" u="none" strike="noStrike" cap="none">
                <a:solidFill>
                  <a:schemeClr val="dk1"/>
                </a:solidFill>
                <a:latin typeface="Trebuchet MS"/>
                <a:ea typeface="Trebuchet MS"/>
                <a:cs typeface="Trebuchet MS"/>
                <a:sym typeface="Trebuchet MS"/>
              </a:defRPr>
            </a:lvl9pPr>
          </a:lstStyle>
          <a:p>
            <a:endParaRPr/>
          </a:p>
        </p:txBody>
      </p:sp>
      <p:sp>
        <p:nvSpPr>
          <p:cNvPr id="180" name="Shape 180"/>
          <p:cNvSpPr txBox="1">
            <a:spLocks noGrp="1"/>
          </p:cNvSpPr>
          <p:nvPr>
            <p:ph type="sldNum" idx="12"/>
          </p:nvPr>
        </p:nvSpPr>
        <p:spPr>
          <a:xfrm>
            <a:off x="6442997" y="4531021"/>
            <a:ext cx="512504" cy="273843"/>
          </a:xfrm>
          <a:prstGeom prst="rect">
            <a:avLst/>
          </a:prstGeom>
          <a:noFill/>
          <a:ln>
            <a:noFill/>
          </a:ln>
        </p:spPr>
        <p:txBody>
          <a:bodyPr lIns="68575" tIns="34275" rIns="68575" bIns="34275" anchor="ctr" anchorCtr="0">
            <a:noAutofit/>
          </a:bodyPr>
          <a:lstStyle/>
          <a:p>
            <a:pPr marL="0" marR="0" lvl="0" indent="0" algn="r" rtl="0">
              <a:spcBef>
                <a:spcPts val="0"/>
              </a:spcBef>
              <a:buSzPct val="25000"/>
              <a:buNone/>
            </a:pPr>
            <a:fld id="{00000000-1234-1234-1234-123412341234}" type="slidenum">
              <a:rPr lang="en" sz="700" b="0" i="0" u="none" strike="noStrike" cap="none">
                <a:solidFill>
                  <a:schemeClr val="accent1"/>
                </a:solidFill>
                <a:latin typeface="Trebuchet MS"/>
                <a:ea typeface="Trebuchet MS"/>
                <a:cs typeface="Trebuchet MS"/>
                <a:sym typeface="Trebuchet MS"/>
              </a:rPr>
              <a:t>‹#›</a:t>
            </a:fld>
            <a:endParaRPr lang="en" sz="700" b="0" i="0" u="none" strike="noStrike" cap="none">
              <a:solidFill>
                <a:schemeClr val="accent1"/>
              </a:solidFill>
              <a:latin typeface="Trebuchet MS"/>
              <a:ea typeface="Trebuchet MS"/>
              <a:cs typeface="Trebuchet MS"/>
              <a:sym typeface="Trebuchet MS"/>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181"/>
        <p:cNvGrpSpPr/>
        <p:nvPr/>
      </p:nvGrpSpPr>
      <p:grpSpPr>
        <a:xfrm>
          <a:off x="0" y="0"/>
          <a:ext cx="0" cy="0"/>
          <a:chOff x="0" y="0"/>
          <a:chExt cx="0" cy="0"/>
        </a:xfrm>
      </p:grpSpPr>
      <p:sp>
        <p:nvSpPr>
          <p:cNvPr id="182" name="Shape 182"/>
          <p:cNvSpPr txBox="1">
            <a:spLocks noGrp="1"/>
          </p:cNvSpPr>
          <p:nvPr>
            <p:ph type="title"/>
          </p:nvPr>
        </p:nvSpPr>
        <p:spPr>
          <a:xfrm>
            <a:off x="508000" y="457200"/>
            <a:ext cx="6447501" cy="990600"/>
          </a:xfrm>
          <a:prstGeom prst="rect">
            <a:avLst/>
          </a:prstGeom>
          <a:noFill/>
          <a:ln>
            <a:noFill/>
          </a:ln>
        </p:spPr>
        <p:txBody>
          <a:bodyPr lIns="68575" tIns="68575" rIns="68575" bIns="68575" anchor="t" anchorCtr="0"/>
          <a:lstStyle>
            <a:lvl1pPr lvl="0" algn="l" rtl="0">
              <a:spcBef>
                <a:spcPts val="0"/>
              </a:spcBef>
              <a:buClr>
                <a:schemeClr val="accent1"/>
              </a:buClr>
              <a:buFont typeface="Trebuchet MS"/>
              <a:buNone/>
              <a:defRPr sz="2700">
                <a:solidFill>
                  <a:schemeClr val="accent1"/>
                </a:solidFill>
                <a:latin typeface="Trebuchet MS"/>
                <a:ea typeface="Trebuchet MS"/>
                <a:cs typeface="Trebuchet MS"/>
                <a:sym typeface="Trebuchet MS"/>
              </a:defRPr>
            </a:lvl1pPr>
            <a:lvl2pPr lvl="1" rtl="0">
              <a:spcBef>
                <a:spcPts val="0"/>
              </a:spcBef>
              <a:defRPr>
                <a:solidFill>
                  <a:schemeClr val="dk2"/>
                </a:solidFill>
              </a:defRPr>
            </a:lvl2pPr>
            <a:lvl3pPr lvl="2" rtl="0">
              <a:spcBef>
                <a:spcPts val="0"/>
              </a:spcBef>
              <a:defRPr>
                <a:solidFill>
                  <a:schemeClr val="dk2"/>
                </a:solidFill>
              </a:defRPr>
            </a:lvl3pPr>
            <a:lvl4pPr lvl="3" rtl="0">
              <a:spcBef>
                <a:spcPts val="0"/>
              </a:spcBef>
              <a:defRPr>
                <a:solidFill>
                  <a:schemeClr val="dk2"/>
                </a:solidFill>
              </a:defRPr>
            </a:lvl4pPr>
            <a:lvl5pPr lvl="4" rtl="0">
              <a:spcBef>
                <a:spcPts val="0"/>
              </a:spcBef>
              <a:defRPr>
                <a:solidFill>
                  <a:schemeClr val="dk2"/>
                </a:solidFill>
              </a:defRPr>
            </a:lvl5pPr>
            <a:lvl6pPr lvl="5" rtl="0">
              <a:spcBef>
                <a:spcPts val="0"/>
              </a:spcBef>
              <a:defRPr>
                <a:solidFill>
                  <a:schemeClr val="dk2"/>
                </a:solidFill>
              </a:defRPr>
            </a:lvl6pPr>
            <a:lvl7pPr lvl="6" rtl="0">
              <a:spcBef>
                <a:spcPts val="0"/>
              </a:spcBef>
              <a:defRPr>
                <a:solidFill>
                  <a:schemeClr val="dk2"/>
                </a:solidFill>
              </a:defRPr>
            </a:lvl7pPr>
            <a:lvl8pPr lvl="7" rtl="0">
              <a:spcBef>
                <a:spcPts val="0"/>
              </a:spcBef>
              <a:defRPr>
                <a:solidFill>
                  <a:schemeClr val="dk2"/>
                </a:solidFill>
              </a:defRPr>
            </a:lvl8pPr>
            <a:lvl9pPr lvl="8" rtl="0">
              <a:spcBef>
                <a:spcPts val="0"/>
              </a:spcBef>
              <a:defRPr>
                <a:solidFill>
                  <a:schemeClr val="dk2"/>
                </a:solidFill>
              </a:defRPr>
            </a:lvl9pPr>
          </a:lstStyle>
          <a:p>
            <a:endParaRPr/>
          </a:p>
        </p:txBody>
      </p:sp>
      <p:sp>
        <p:nvSpPr>
          <p:cNvPr id="183" name="Shape 183"/>
          <p:cNvSpPr txBox="1">
            <a:spLocks noGrp="1"/>
          </p:cNvSpPr>
          <p:nvPr>
            <p:ph type="body" idx="1"/>
          </p:nvPr>
        </p:nvSpPr>
        <p:spPr>
          <a:xfrm rot="5400000">
            <a:off x="2276461" y="-148018"/>
            <a:ext cx="2910579" cy="6447501"/>
          </a:xfrm>
          <a:prstGeom prst="rect">
            <a:avLst/>
          </a:prstGeom>
          <a:noFill/>
          <a:ln>
            <a:noFill/>
          </a:ln>
        </p:spPr>
        <p:txBody>
          <a:bodyPr lIns="68575" tIns="68575" rIns="68575" bIns="68575" anchor="t" anchorCtr="0"/>
          <a:lstStyle>
            <a:lvl1pPr marL="254000" lvl="0" indent="-190500" algn="l" rtl="0">
              <a:spcBef>
                <a:spcPts val="800"/>
              </a:spcBef>
              <a:spcAft>
                <a:spcPts val="0"/>
              </a:spcAft>
              <a:buClr>
                <a:schemeClr val="accent1"/>
              </a:buClr>
              <a:buFont typeface="Noto Sans Symbols"/>
              <a:buChar char="●"/>
              <a:defRPr sz="1400">
                <a:solidFill>
                  <a:srgbClr val="3F3F3F"/>
                </a:solidFill>
                <a:latin typeface="Trebuchet MS"/>
                <a:ea typeface="Trebuchet MS"/>
                <a:cs typeface="Trebuchet MS"/>
                <a:sym typeface="Trebuchet MS"/>
              </a:defRPr>
            </a:lvl1pPr>
            <a:lvl2pPr marL="558800" lvl="1" indent="-152400" algn="l" rtl="0">
              <a:spcBef>
                <a:spcPts val="800"/>
              </a:spcBef>
              <a:spcAft>
                <a:spcPts val="0"/>
              </a:spcAft>
              <a:buClr>
                <a:schemeClr val="accent1"/>
              </a:buClr>
              <a:buFont typeface="Noto Sans Symbols"/>
              <a:buChar char="●"/>
              <a:defRPr sz="1200">
                <a:solidFill>
                  <a:srgbClr val="3F3F3F"/>
                </a:solidFill>
                <a:latin typeface="Trebuchet MS"/>
                <a:ea typeface="Trebuchet MS"/>
                <a:cs typeface="Trebuchet MS"/>
                <a:sym typeface="Trebuchet MS"/>
              </a:defRPr>
            </a:lvl2pPr>
            <a:lvl3pPr marL="863600" lvl="2" indent="-127000" algn="l" rtl="0">
              <a:spcBef>
                <a:spcPts val="800"/>
              </a:spcBef>
              <a:spcAft>
                <a:spcPts val="0"/>
              </a:spcAft>
              <a:buClr>
                <a:schemeClr val="accent1"/>
              </a:buClr>
              <a:buFont typeface="Noto Sans Symbols"/>
              <a:buChar char="●"/>
              <a:defRPr sz="1100">
                <a:solidFill>
                  <a:srgbClr val="3F3F3F"/>
                </a:solidFill>
                <a:latin typeface="Trebuchet MS"/>
                <a:ea typeface="Trebuchet MS"/>
                <a:cs typeface="Trebuchet MS"/>
                <a:sym typeface="Trebuchet MS"/>
              </a:defRPr>
            </a:lvl3pPr>
            <a:lvl4pPr marL="1206500" lvl="3" indent="-127000" algn="l" rtl="0">
              <a:spcBef>
                <a:spcPts val="800"/>
              </a:spcBef>
              <a:spcAft>
                <a:spcPts val="0"/>
              </a:spcAft>
              <a:buClr>
                <a:schemeClr val="accent1"/>
              </a:buClr>
              <a:buFont typeface="Noto Sans Symbols"/>
              <a:buChar char="●"/>
              <a:defRPr sz="900">
                <a:solidFill>
                  <a:srgbClr val="3F3F3F"/>
                </a:solidFill>
                <a:latin typeface="Trebuchet MS"/>
                <a:ea typeface="Trebuchet MS"/>
                <a:cs typeface="Trebuchet MS"/>
                <a:sym typeface="Trebuchet MS"/>
              </a:defRPr>
            </a:lvl4pPr>
            <a:lvl5pPr marL="1549400" lvl="4" indent="-127000" algn="l" rtl="0">
              <a:spcBef>
                <a:spcPts val="800"/>
              </a:spcBef>
              <a:spcAft>
                <a:spcPts val="0"/>
              </a:spcAft>
              <a:buClr>
                <a:schemeClr val="accent1"/>
              </a:buClr>
              <a:buFont typeface="Noto Sans Symbols"/>
              <a:buChar char="●"/>
              <a:defRPr sz="900">
                <a:solidFill>
                  <a:srgbClr val="3F3F3F"/>
                </a:solidFill>
                <a:latin typeface="Trebuchet MS"/>
                <a:ea typeface="Trebuchet MS"/>
                <a:cs typeface="Trebuchet MS"/>
                <a:sym typeface="Trebuchet MS"/>
              </a:defRPr>
            </a:lvl5pPr>
            <a:lvl6pPr marL="1892300" lvl="5" indent="-127000" algn="l" rtl="0">
              <a:spcBef>
                <a:spcPts val="800"/>
              </a:spcBef>
              <a:spcAft>
                <a:spcPts val="0"/>
              </a:spcAft>
              <a:buClr>
                <a:schemeClr val="accent1"/>
              </a:buClr>
              <a:buFont typeface="Noto Sans Symbols"/>
              <a:buChar char="●"/>
              <a:defRPr sz="900">
                <a:solidFill>
                  <a:srgbClr val="3F3F3F"/>
                </a:solidFill>
                <a:latin typeface="Trebuchet MS"/>
                <a:ea typeface="Trebuchet MS"/>
                <a:cs typeface="Trebuchet MS"/>
                <a:sym typeface="Trebuchet MS"/>
              </a:defRPr>
            </a:lvl6pPr>
            <a:lvl7pPr marL="2235200" lvl="6" indent="-127000" algn="l" rtl="0">
              <a:spcBef>
                <a:spcPts val="800"/>
              </a:spcBef>
              <a:spcAft>
                <a:spcPts val="0"/>
              </a:spcAft>
              <a:buClr>
                <a:schemeClr val="accent1"/>
              </a:buClr>
              <a:buFont typeface="Noto Sans Symbols"/>
              <a:buChar char="●"/>
              <a:defRPr sz="900">
                <a:solidFill>
                  <a:srgbClr val="3F3F3F"/>
                </a:solidFill>
                <a:latin typeface="Trebuchet MS"/>
                <a:ea typeface="Trebuchet MS"/>
                <a:cs typeface="Trebuchet MS"/>
                <a:sym typeface="Trebuchet MS"/>
              </a:defRPr>
            </a:lvl7pPr>
            <a:lvl8pPr marL="2578100" lvl="7" indent="-127000" algn="l" rtl="0">
              <a:spcBef>
                <a:spcPts val="800"/>
              </a:spcBef>
              <a:spcAft>
                <a:spcPts val="0"/>
              </a:spcAft>
              <a:buClr>
                <a:schemeClr val="accent1"/>
              </a:buClr>
              <a:buFont typeface="Noto Sans Symbols"/>
              <a:buChar char="●"/>
              <a:defRPr sz="900">
                <a:solidFill>
                  <a:srgbClr val="3F3F3F"/>
                </a:solidFill>
                <a:latin typeface="Trebuchet MS"/>
                <a:ea typeface="Trebuchet MS"/>
                <a:cs typeface="Trebuchet MS"/>
                <a:sym typeface="Trebuchet MS"/>
              </a:defRPr>
            </a:lvl8pPr>
            <a:lvl9pPr marL="2921000" lvl="8" indent="-127000" algn="l" rtl="0">
              <a:spcBef>
                <a:spcPts val="800"/>
              </a:spcBef>
              <a:spcAft>
                <a:spcPts val="0"/>
              </a:spcAft>
              <a:buClr>
                <a:schemeClr val="accent1"/>
              </a:buClr>
              <a:buFont typeface="Noto Sans Symbols"/>
              <a:buChar char="●"/>
              <a:defRPr sz="900">
                <a:solidFill>
                  <a:srgbClr val="3F3F3F"/>
                </a:solidFill>
                <a:latin typeface="Trebuchet MS"/>
                <a:ea typeface="Trebuchet MS"/>
                <a:cs typeface="Trebuchet MS"/>
                <a:sym typeface="Trebuchet MS"/>
              </a:defRPr>
            </a:lvl9pPr>
          </a:lstStyle>
          <a:p>
            <a:endParaRPr/>
          </a:p>
        </p:txBody>
      </p:sp>
      <p:sp>
        <p:nvSpPr>
          <p:cNvPr id="184" name="Shape 184"/>
          <p:cNvSpPr txBox="1">
            <a:spLocks noGrp="1"/>
          </p:cNvSpPr>
          <p:nvPr>
            <p:ph type="dt" idx="10"/>
          </p:nvPr>
        </p:nvSpPr>
        <p:spPr>
          <a:xfrm>
            <a:off x="5403849" y="4531021"/>
            <a:ext cx="683954" cy="273843"/>
          </a:xfrm>
          <a:prstGeom prst="rect">
            <a:avLst/>
          </a:prstGeom>
          <a:noFill/>
          <a:ln>
            <a:noFill/>
          </a:ln>
        </p:spPr>
        <p:txBody>
          <a:bodyPr lIns="68575" tIns="68575" rIns="68575" bIns="68575" anchor="ctr" anchorCtr="0"/>
          <a:lstStyle>
            <a:lvl1pPr marL="0" marR="0" lvl="0" indent="0" algn="r" rtl="0">
              <a:spcBef>
                <a:spcPts val="0"/>
              </a:spcBef>
              <a:defRPr sz="700" b="0" i="0" u="none" strike="noStrike" cap="none">
                <a:solidFill>
                  <a:srgbClr val="888888"/>
                </a:solidFill>
                <a:latin typeface="Trebuchet MS"/>
                <a:ea typeface="Trebuchet MS"/>
                <a:cs typeface="Trebuchet MS"/>
                <a:sym typeface="Trebuchet MS"/>
              </a:defRPr>
            </a:lvl1pPr>
            <a:lvl2pPr marL="342900" marR="0" lvl="1" indent="0" algn="l" rtl="0">
              <a:spcBef>
                <a:spcPts val="0"/>
              </a:spcBef>
              <a:defRPr sz="1400" b="0" i="0" u="none" strike="noStrike" cap="none">
                <a:solidFill>
                  <a:schemeClr val="dk1"/>
                </a:solidFill>
                <a:latin typeface="Trebuchet MS"/>
                <a:ea typeface="Trebuchet MS"/>
                <a:cs typeface="Trebuchet MS"/>
                <a:sym typeface="Trebuchet MS"/>
              </a:defRPr>
            </a:lvl2pPr>
            <a:lvl3pPr marL="685800" marR="0" lvl="2" indent="0" algn="l" rtl="0">
              <a:spcBef>
                <a:spcPts val="0"/>
              </a:spcBef>
              <a:defRPr sz="1400" b="0" i="0" u="none" strike="noStrike" cap="none">
                <a:solidFill>
                  <a:schemeClr val="dk1"/>
                </a:solidFill>
                <a:latin typeface="Trebuchet MS"/>
                <a:ea typeface="Trebuchet MS"/>
                <a:cs typeface="Trebuchet MS"/>
                <a:sym typeface="Trebuchet MS"/>
              </a:defRPr>
            </a:lvl3pPr>
            <a:lvl4pPr marL="1028700" marR="0" lvl="3" indent="0" algn="l" rtl="0">
              <a:spcBef>
                <a:spcPts val="0"/>
              </a:spcBef>
              <a:defRPr sz="1400" b="0" i="0" u="none" strike="noStrike" cap="none">
                <a:solidFill>
                  <a:schemeClr val="dk1"/>
                </a:solidFill>
                <a:latin typeface="Trebuchet MS"/>
                <a:ea typeface="Trebuchet MS"/>
                <a:cs typeface="Trebuchet MS"/>
                <a:sym typeface="Trebuchet MS"/>
              </a:defRPr>
            </a:lvl4pPr>
            <a:lvl5pPr marL="1371600" marR="0" lvl="4" indent="0" algn="l" rtl="0">
              <a:spcBef>
                <a:spcPts val="0"/>
              </a:spcBef>
              <a:defRPr sz="1400" b="0" i="0" u="none" strike="noStrike" cap="none">
                <a:solidFill>
                  <a:schemeClr val="dk1"/>
                </a:solidFill>
                <a:latin typeface="Trebuchet MS"/>
                <a:ea typeface="Trebuchet MS"/>
                <a:cs typeface="Trebuchet MS"/>
                <a:sym typeface="Trebuchet MS"/>
              </a:defRPr>
            </a:lvl5pPr>
            <a:lvl6pPr marL="1714500" marR="0" lvl="5" indent="0" algn="l" rtl="0">
              <a:spcBef>
                <a:spcPts val="0"/>
              </a:spcBef>
              <a:defRPr sz="1400" b="0" i="0" u="none" strike="noStrike" cap="none">
                <a:solidFill>
                  <a:schemeClr val="dk1"/>
                </a:solidFill>
                <a:latin typeface="Trebuchet MS"/>
                <a:ea typeface="Trebuchet MS"/>
                <a:cs typeface="Trebuchet MS"/>
                <a:sym typeface="Trebuchet MS"/>
              </a:defRPr>
            </a:lvl6pPr>
            <a:lvl7pPr marL="2057400" marR="0" lvl="6" indent="0" algn="l" rtl="0">
              <a:spcBef>
                <a:spcPts val="0"/>
              </a:spcBef>
              <a:defRPr sz="1400" b="0" i="0" u="none" strike="noStrike" cap="none">
                <a:solidFill>
                  <a:schemeClr val="dk1"/>
                </a:solidFill>
                <a:latin typeface="Trebuchet MS"/>
                <a:ea typeface="Trebuchet MS"/>
                <a:cs typeface="Trebuchet MS"/>
                <a:sym typeface="Trebuchet MS"/>
              </a:defRPr>
            </a:lvl7pPr>
            <a:lvl8pPr marL="2400300" marR="0" lvl="7" indent="0" algn="l" rtl="0">
              <a:spcBef>
                <a:spcPts val="0"/>
              </a:spcBef>
              <a:defRPr sz="1400" b="0" i="0" u="none" strike="noStrike" cap="none">
                <a:solidFill>
                  <a:schemeClr val="dk1"/>
                </a:solidFill>
                <a:latin typeface="Trebuchet MS"/>
                <a:ea typeface="Trebuchet MS"/>
                <a:cs typeface="Trebuchet MS"/>
                <a:sym typeface="Trebuchet MS"/>
              </a:defRPr>
            </a:lvl8pPr>
            <a:lvl9pPr marL="2743200" marR="0" lvl="8" indent="0" algn="l" rtl="0">
              <a:spcBef>
                <a:spcPts val="0"/>
              </a:spcBef>
              <a:defRPr sz="1400" b="0" i="0" u="none" strike="noStrike" cap="none">
                <a:solidFill>
                  <a:schemeClr val="dk1"/>
                </a:solidFill>
                <a:latin typeface="Trebuchet MS"/>
                <a:ea typeface="Trebuchet MS"/>
                <a:cs typeface="Trebuchet MS"/>
                <a:sym typeface="Trebuchet MS"/>
              </a:defRPr>
            </a:lvl9pPr>
          </a:lstStyle>
          <a:p>
            <a:endParaRPr/>
          </a:p>
        </p:txBody>
      </p:sp>
      <p:sp>
        <p:nvSpPr>
          <p:cNvPr id="185" name="Shape 185"/>
          <p:cNvSpPr txBox="1">
            <a:spLocks noGrp="1"/>
          </p:cNvSpPr>
          <p:nvPr>
            <p:ph type="ftr" idx="11"/>
          </p:nvPr>
        </p:nvSpPr>
        <p:spPr>
          <a:xfrm>
            <a:off x="508000" y="4531021"/>
            <a:ext cx="4723209" cy="273843"/>
          </a:xfrm>
          <a:prstGeom prst="rect">
            <a:avLst/>
          </a:prstGeom>
          <a:noFill/>
          <a:ln>
            <a:noFill/>
          </a:ln>
        </p:spPr>
        <p:txBody>
          <a:bodyPr lIns="68575" tIns="68575" rIns="68575" bIns="68575" anchor="ctr" anchorCtr="0"/>
          <a:lstStyle>
            <a:lvl1pPr marL="0" marR="0" lvl="0" indent="0" algn="l" rtl="0">
              <a:spcBef>
                <a:spcPts val="0"/>
              </a:spcBef>
              <a:defRPr sz="700" b="0" i="0" u="none" strike="noStrike" cap="none">
                <a:solidFill>
                  <a:srgbClr val="888888"/>
                </a:solidFill>
                <a:latin typeface="Trebuchet MS"/>
                <a:ea typeface="Trebuchet MS"/>
                <a:cs typeface="Trebuchet MS"/>
                <a:sym typeface="Trebuchet MS"/>
              </a:defRPr>
            </a:lvl1pPr>
            <a:lvl2pPr marL="342900" marR="0" lvl="1" indent="0" algn="l" rtl="0">
              <a:spcBef>
                <a:spcPts val="0"/>
              </a:spcBef>
              <a:defRPr sz="1400" b="0" i="0" u="none" strike="noStrike" cap="none">
                <a:solidFill>
                  <a:schemeClr val="dk1"/>
                </a:solidFill>
                <a:latin typeface="Trebuchet MS"/>
                <a:ea typeface="Trebuchet MS"/>
                <a:cs typeface="Trebuchet MS"/>
                <a:sym typeface="Trebuchet MS"/>
              </a:defRPr>
            </a:lvl2pPr>
            <a:lvl3pPr marL="685800" marR="0" lvl="2" indent="0" algn="l" rtl="0">
              <a:spcBef>
                <a:spcPts val="0"/>
              </a:spcBef>
              <a:defRPr sz="1400" b="0" i="0" u="none" strike="noStrike" cap="none">
                <a:solidFill>
                  <a:schemeClr val="dk1"/>
                </a:solidFill>
                <a:latin typeface="Trebuchet MS"/>
                <a:ea typeface="Trebuchet MS"/>
                <a:cs typeface="Trebuchet MS"/>
                <a:sym typeface="Trebuchet MS"/>
              </a:defRPr>
            </a:lvl3pPr>
            <a:lvl4pPr marL="1028700" marR="0" lvl="3" indent="0" algn="l" rtl="0">
              <a:spcBef>
                <a:spcPts val="0"/>
              </a:spcBef>
              <a:defRPr sz="1400" b="0" i="0" u="none" strike="noStrike" cap="none">
                <a:solidFill>
                  <a:schemeClr val="dk1"/>
                </a:solidFill>
                <a:latin typeface="Trebuchet MS"/>
                <a:ea typeface="Trebuchet MS"/>
                <a:cs typeface="Trebuchet MS"/>
                <a:sym typeface="Trebuchet MS"/>
              </a:defRPr>
            </a:lvl4pPr>
            <a:lvl5pPr marL="1371600" marR="0" lvl="4" indent="0" algn="l" rtl="0">
              <a:spcBef>
                <a:spcPts val="0"/>
              </a:spcBef>
              <a:defRPr sz="1400" b="0" i="0" u="none" strike="noStrike" cap="none">
                <a:solidFill>
                  <a:schemeClr val="dk1"/>
                </a:solidFill>
                <a:latin typeface="Trebuchet MS"/>
                <a:ea typeface="Trebuchet MS"/>
                <a:cs typeface="Trebuchet MS"/>
                <a:sym typeface="Trebuchet MS"/>
              </a:defRPr>
            </a:lvl5pPr>
            <a:lvl6pPr marL="1714500" marR="0" lvl="5" indent="0" algn="l" rtl="0">
              <a:spcBef>
                <a:spcPts val="0"/>
              </a:spcBef>
              <a:defRPr sz="1400" b="0" i="0" u="none" strike="noStrike" cap="none">
                <a:solidFill>
                  <a:schemeClr val="dk1"/>
                </a:solidFill>
                <a:latin typeface="Trebuchet MS"/>
                <a:ea typeface="Trebuchet MS"/>
                <a:cs typeface="Trebuchet MS"/>
                <a:sym typeface="Trebuchet MS"/>
              </a:defRPr>
            </a:lvl6pPr>
            <a:lvl7pPr marL="2057400" marR="0" lvl="6" indent="0" algn="l" rtl="0">
              <a:spcBef>
                <a:spcPts val="0"/>
              </a:spcBef>
              <a:defRPr sz="1400" b="0" i="0" u="none" strike="noStrike" cap="none">
                <a:solidFill>
                  <a:schemeClr val="dk1"/>
                </a:solidFill>
                <a:latin typeface="Trebuchet MS"/>
                <a:ea typeface="Trebuchet MS"/>
                <a:cs typeface="Trebuchet MS"/>
                <a:sym typeface="Trebuchet MS"/>
              </a:defRPr>
            </a:lvl7pPr>
            <a:lvl8pPr marL="2400300" marR="0" lvl="7" indent="0" algn="l" rtl="0">
              <a:spcBef>
                <a:spcPts val="0"/>
              </a:spcBef>
              <a:defRPr sz="1400" b="0" i="0" u="none" strike="noStrike" cap="none">
                <a:solidFill>
                  <a:schemeClr val="dk1"/>
                </a:solidFill>
                <a:latin typeface="Trebuchet MS"/>
                <a:ea typeface="Trebuchet MS"/>
                <a:cs typeface="Trebuchet MS"/>
                <a:sym typeface="Trebuchet MS"/>
              </a:defRPr>
            </a:lvl8pPr>
            <a:lvl9pPr marL="2743200" marR="0" lvl="8" indent="0" algn="l" rtl="0">
              <a:spcBef>
                <a:spcPts val="0"/>
              </a:spcBef>
              <a:defRPr sz="1400" b="0" i="0" u="none" strike="noStrike" cap="none">
                <a:solidFill>
                  <a:schemeClr val="dk1"/>
                </a:solidFill>
                <a:latin typeface="Trebuchet MS"/>
                <a:ea typeface="Trebuchet MS"/>
                <a:cs typeface="Trebuchet MS"/>
                <a:sym typeface="Trebuchet MS"/>
              </a:defRPr>
            </a:lvl9pPr>
          </a:lstStyle>
          <a:p>
            <a:endParaRPr/>
          </a:p>
        </p:txBody>
      </p:sp>
      <p:sp>
        <p:nvSpPr>
          <p:cNvPr id="186" name="Shape 186"/>
          <p:cNvSpPr txBox="1">
            <a:spLocks noGrp="1"/>
          </p:cNvSpPr>
          <p:nvPr>
            <p:ph type="sldNum" idx="12"/>
          </p:nvPr>
        </p:nvSpPr>
        <p:spPr>
          <a:xfrm>
            <a:off x="6442997" y="4531021"/>
            <a:ext cx="512504" cy="273843"/>
          </a:xfrm>
          <a:prstGeom prst="rect">
            <a:avLst/>
          </a:prstGeom>
          <a:noFill/>
          <a:ln>
            <a:noFill/>
          </a:ln>
        </p:spPr>
        <p:txBody>
          <a:bodyPr lIns="68575" tIns="34275" rIns="68575" bIns="34275" anchor="ctr" anchorCtr="0">
            <a:noAutofit/>
          </a:bodyPr>
          <a:lstStyle/>
          <a:p>
            <a:pPr marL="0" marR="0" lvl="0" indent="0" algn="r" rtl="0">
              <a:spcBef>
                <a:spcPts val="0"/>
              </a:spcBef>
              <a:buSzPct val="25000"/>
              <a:buNone/>
            </a:pPr>
            <a:fld id="{00000000-1234-1234-1234-123412341234}" type="slidenum">
              <a:rPr lang="en" sz="700" b="0" i="0" u="none" strike="noStrike" cap="none">
                <a:solidFill>
                  <a:schemeClr val="accent1"/>
                </a:solidFill>
                <a:latin typeface="Trebuchet MS"/>
                <a:ea typeface="Trebuchet MS"/>
                <a:cs typeface="Trebuchet MS"/>
                <a:sym typeface="Trebuchet MS"/>
              </a:rPr>
              <a:t>‹#›</a:t>
            </a:fld>
            <a:endParaRPr lang="en" sz="700" b="0" i="0" u="none" strike="noStrike" cap="none">
              <a:solidFill>
                <a:schemeClr val="accent1"/>
              </a:solidFill>
              <a:latin typeface="Trebuchet MS"/>
              <a:ea typeface="Trebuchet MS"/>
              <a:cs typeface="Trebuchet MS"/>
              <a:sym typeface="Trebuchet M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445025"/>
            <a:ext cx="8520599" cy="572699"/>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311700" y="1152475"/>
            <a:ext cx="8520599" cy="34164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187"/>
        <p:cNvGrpSpPr/>
        <p:nvPr/>
      </p:nvGrpSpPr>
      <p:grpSpPr>
        <a:xfrm>
          <a:off x="0" y="0"/>
          <a:ext cx="0" cy="0"/>
          <a:chOff x="0" y="0"/>
          <a:chExt cx="0" cy="0"/>
        </a:xfrm>
      </p:grpSpPr>
      <p:sp>
        <p:nvSpPr>
          <p:cNvPr id="188" name="Shape 188"/>
          <p:cNvSpPr txBox="1">
            <a:spLocks noGrp="1"/>
          </p:cNvSpPr>
          <p:nvPr>
            <p:ph type="title"/>
          </p:nvPr>
        </p:nvSpPr>
        <p:spPr>
          <a:xfrm rot="5400000">
            <a:off x="4495738" y="1937214"/>
            <a:ext cx="3938588" cy="978557"/>
          </a:xfrm>
          <a:prstGeom prst="rect">
            <a:avLst/>
          </a:prstGeom>
          <a:noFill/>
          <a:ln>
            <a:noFill/>
          </a:ln>
        </p:spPr>
        <p:txBody>
          <a:bodyPr lIns="68575" tIns="68575" rIns="68575" bIns="68575" anchor="ctr" anchorCtr="0"/>
          <a:lstStyle>
            <a:lvl1pPr lvl="0" algn="l" rtl="0">
              <a:spcBef>
                <a:spcPts val="0"/>
              </a:spcBef>
              <a:buClr>
                <a:schemeClr val="accent1"/>
              </a:buClr>
              <a:buFont typeface="Trebuchet MS"/>
              <a:buNone/>
              <a:defRPr sz="2700">
                <a:solidFill>
                  <a:schemeClr val="accent1"/>
                </a:solidFill>
                <a:latin typeface="Trebuchet MS"/>
                <a:ea typeface="Trebuchet MS"/>
                <a:cs typeface="Trebuchet MS"/>
                <a:sym typeface="Trebuchet MS"/>
              </a:defRPr>
            </a:lvl1pPr>
            <a:lvl2pPr lvl="1" rtl="0">
              <a:spcBef>
                <a:spcPts val="0"/>
              </a:spcBef>
              <a:defRPr>
                <a:solidFill>
                  <a:schemeClr val="dk2"/>
                </a:solidFill>
              </a:defRPr>
            </a:lvl2pPr>
            <a:lvl3pPr lvl="2" rtl="0">
              <a:spcBef>
                <a:spcPts val="0"/>
              </a:spcBef>
              <a:defRPr>
                <a:solidFill>
                  <a:schemeClr val="dk2"/>
                </a:solidFill>
              </a:defRPr>
            </a:lvl3pPr>
            <a:lvl4pPr lvl="3" rtl="0">
              <a:spcBef>
                <a:spcPts val="0"/>
              </a:spcBef>
              <a:defRPr>
                <a:solidFill>
                  <a:schemeClr val="dk2"/>
                </a:solidFill>
              </a:defRPr>
            </a:lvl4pPr>
            <a:lvl5pPr lvl="4" rtl="0">
              <a:spcBef>
                <a:spcPts val="0"/>
              </a:spcBef>
              <a:defRPr>
                <a:solidFill>
                  <a:schemeClr val="dk2"/>
                </a:solidFill>
              </a:defRPr>
            </a:lvl5pPr>
            <a:lvl6pPr lvl="5" rtl="0">
              <a:spcBef>
                <a:spcPts val="0"/>
              </a:spcBef>
              <a:defRPr>
                <a:solidFill>
                  <a:schemeClr val="dk2"/>
                </a:solidFill>
              </a:defRPr>
            </a:lvl6pPr>
            <a:lvl7pPr lvl="6" rtl="0">
              <a:spcBef>
                <a:spcPts val="0"/>
              </a:spcBef>
              <a:defRPr>
                <a:solidFill>
                  <a:schemeClr val="dk2"/>
                </a:solidFill>
              </a:defRPr>
            </a:lvl7pPr>
            <a:lvl8pPr lvl="7" rtl="0">
              <a:spcBef>
                <a:spcPts val="0"/>
              </a:spcBef>
              <a:defRPr>
                <a:solidFill>
                  <a:schemeClr val="dk2"/>
                </a:solidFill>
              </a:defRPr>
            </a:lvl8pPr>
            <a:lvl9pPr lvl="8" rtl="0">
              <a:spcBef>
                <a:spcPts val="0"/>
              </a:spcBef>
              <a:defRPr>
                <a:solidFill>
                  <a:schemeClr val="dk2"/>
                </a:solidFill>
              </a:defRPr>
            </a:lvl9pPr>
          </a:lstStyle>
          <a:p>
            <a:endParaRPr/>
          </a:p>
        </p:txBody>
      </p:sp>
      <p:sp>
        <p:nvSpPr>
          <p:cNvPr id="189" name="Shape 189"/>
          <p:cNvSpPr txBox="1">
            <a:spLocks noGrp="1"/>
          </p:cNvSpPr>
          <p:nvPr>
            <p:ph type="body" idx="1"/>
          </p:nvPr>
        </p:nvSpPr>
        <p:spPr>
          <a:xfrm rot="5400000">
            <a:off x="1186264" y="-221062"/>
            <a:ext cx="3938587" cy="5295112"/>
          </a:xfrm>
          <a:prstGeom prst="rect">
            <a:avLst/>
          </a:prstGeom>
          <a:noFill/>
          <a:ln>
            <a:noFill/>
          </a:ln>
        </p:spPr>
        <p:txBody>
          <a:bodyPr lIns="68575" tIns="68575" rIns="68575" bIns="68575" anchor="t" anchorCtr="0"/>
          <a:lstStyle>
            <a:lvl1pPr marL="254000" lvl="0" indent="-190500" algn="l" rtl="0">
              <a:spcBef>
                <a:spcPts val="800"/>
              </a:spcBef>
              <a:spcAft>
                <a:spcPts val="0"/>
              </a:spcAft>
              <a:buClr>
                <a:schemeClr val="accent1"/>
              </a:buClr>
              <a:buFont typeface="Noto Sans Symbols"/>
              <a:buChar char="●"/>
              <a:defRPr sz="1400">
                <a:solidFill>
                  <a:srgbClr val="3F3F3F"/>
                </a:solidFill>
                <a:latin typeface="Trebuchet MS"/>
                <a:ea typeface="Trebuchet MS"/>
                <a:cs typeface="Trebuchet MS"/>
                <a:sym typeface="Trebuchet MS"/>
              </a:defRPr>
            </a:lvl1pPr>
            <a:lvl2pPr marL="558800" lvl="1" indent="-152400" algn="l" rtl="0">
              <a:spcBef>
                <a:spcPts val="800"/>
              </a:spcBef>
              <a:spcAft>
                <a:spcPts val="0"/>
              </a:spcAft>
              <a:buClr>
                <a:schemeClr val="accent1"/>
              </a:buClr>
              <a:buFont typeface="Noto Sans Symbols"/>
              <a:buChar char="●"/>
              <a:defRPr sz="1200">
                <a:solidFill>
                  <a:srgbClr val="3F3F3F"/>
                </a:solidFill>
                <a:latin typeface="Trebuchet MS"/>
                <a:ea typeface="Trebuchet MS"/>
                <a:cs typeface="Trebuchet MS"/>
                <a:sym typeface="Trebuchet MS"/>
              </a:defRPr>
            </a:lvl2pPr>
            <a:lvl3pPr marL="863600" lvl="2" indent="-127000" algn="l" rtl="0">
              <a:spcBef>
                <a:spcPts val="800"/>
              </a:spcBef>
              <a:spcAft>
                <a:spcPts val="0"/>
              </a:spcAft>
              <a:buClr>
                <a:schemeClr val="accent1"/>
              </a:buClr>
              <a:buFont typeface="Noto Sans Symbols"/>
              <a:buChar char="●"/>
              <a:defRPr sz="1100">
                <a:solidFill>
                  <a:srgbClr val="3F3F3F"/>
                </a:solidFill>
                <a:latin typeface="Trebuchet MS"/>
                <a:ea typeface="Trebuchet MS"/>
                <a:cs typeface="Trebuchet MS"/>
                <a:sym typeface="Trebuchet MS"/>
              </a:defRPr>
            </a:lvl3pPr>
            <a:lvl4pPr marL="1206500" lvl="3" indent="-127000" algn="l" rtl="0">
              <a:spcBef>
                <a:spcPts val="800"/>
              </a:spcBef>
              <a:spcAft>
                <a:spcPts val="0"/>
              </a:spcAft>
              <a:buClr>
                <a:schemeClr val="accent1"/>
              </a:buClr>
              <a:buFont typeface="Noto Sans Symbols"/>
              <a:buChar char="●"/>
              <a:defRPr sz="900">
                <a:solidFill>
                  <a:srgbClr val="3F3F3F"/>
                </a:solidFill>
                <a:latin typeface="Trebuchet MS"/>
                <a:ea typeface="Trebuchet MS"/>
                <a:cs typeface="Trebuchet MS"/>
                <a:sym typeface="Trebuchet MS"/>
              </a:defRPr>
            </a:lvl4pPr>
            <a:lvl5pPr marL="1549400" lvl="4" indent="-127000" algn="l" rtl="0">
              <a:spcBef>
                <a:spcPts val="800"/>
              </a:spcBef>
              <a:spcAft>
                <a:spcPts val="0"/>
              </a:spcAft>
              <a:buClr>
                <a:schemeClr val="accent1"/>
              </a:buClr>
              <a:buFont typeface="Noto Sans Symbols"/>
              <a:buChar char="●"/>
              <a:defRPr sz="900">
                <a:solidFill>
                  <a:srgbClr val="3F3F3F"/>
                </a:solidFill>
                <a:latin typeface="Trebuchet MS"/>
                <a:ea typeface="Trebuchet MS"/>
                <a:cs typeface="Trebuchet MS"/>
                <a:sym typeface="Trebuchet MS"/>
              </a:defRPr>
            </a:lvl5pPr>
            <a:lvl6pPr marL="1892300" lvl="5" indent="-127000" algn="l" rtl="0">
              <a:spcBef>
                <a:spcPts val="800"/>
              </a:spcBef>
              <a:spcAft>
                <a:spcPts val="0"/>
              </a:spcAft>
              <a:buClr>
                <a:schemeClr val="accent1"/>
              </a:buClr>
              <a:buFont typeface="Noto Sans Symbols"/>
              <a:buChar char="●"/>
              <a:defRPr sz="900">
                <a:solidFill>
                  <a:srgbClr val="3F3F3F"/>
                </a:solidFill>
                <a:latin typeface="Trebuchet MS"/>
                <a:ea typeface="Trebuchet MS"/>
                <a:cs typeface="Trebuchet MS"/>
                <a:sym typeface="Trebuchet MS"/>
              </a:defRPr>
            </a:lvl6pPr>
            <a:lvl7pPr marL="2235200" lvl="6" indent="-127000" algn="l" rtl="0">
              <a:spcBef>
                <a:spcPts val="800"/>
              </a:spcBef>
              <a:spcAft>
                <a:spcPts val="0"/>
              </a:spcAft>
              <a:buClr>
                <a:schemeClr val="accent1"/>
              </a:buClr>
              <a:buFont typeface="Noto Sans Symbols"/>
              <a:buChar char="●"/>
              <a:defRPr sz="900">
                <a:solidFill>
                  <a:srgbClr val="3F3F3F"/>
                </a:solidFill>
                <a:latin typeface="Trebuchet MS"/>
                <a:ea typeface="Trebuchet MS"/>
                <a:cs typeface="Trebuchet MS"/>
                <a:sym typeface="Trebuchet MS"/>
              </a:defRPr>
            </a:lvl7pPr>
            <a:lvl8pPr marL="2578100" lvl="7" indent="-127000" algn="l" rtl="0">
              <a:spcBef>
                <a:spcPts val="800"/>
              </a:spcBef>
              <a:spcAft>
                <a:spcPts val="0"/>
              </a:spcAft>
              <a:buClr>
                <a:schemeClr val="accent1"/>
              </a:buClr>
              <a:buFont typeface="Noto Sans Symbols"/>
              <a:buChar char="●"/>
              <a:defRPr sz="900">
                <a:solidFill>
                  <a:srgbClr val="3F3F3F"/>
                </a:solidFill>
                <a:latin typeface="Trebuchet MS"/>
                <a:ea typeface="Trebuchet MS"/>
                <a:cs typeface="Trebuchet MS"/>
                <a:sym typeface="Trebuchet MS"/>
              </a:defRPr>
            </a:lvl8pPr>
            <a:lvl9pPr marL="2921000" lvl="8" indent="-127000" algn="l" rtl="0">
              <a:spcBef>
                <a:spcPts val="800"/>
              </a:spcBef>
              <a:spcAft>
                <a:spcPts val="0"/>
              </a:spcAft>
              <a:buClr>
                <a:schemeClr val="accent1"/>
              </a:buClr>
              <a:buFont typeface="Noto Sans Symbols"/>
              <a:buChar char="●"/>
              <a:defRPr sz="900">
                <a:solidFill>
                  <a:srgbClr val="3F3F3F"/>
                </a:solidFill>
                <a:latin typeface="Trebuchet MS"/>
                <a:ea typeface="Trebuchet MS"/>
                <a:cs typeface="Trebuchet MS"/>
                <a:sym typeface="Trebuchet MS"/>
              </a:defRPr>
            </a:lvl9pPr>
          </a:lstStyle>
          <a:p>
            <a:endParaRPr/>
          </a:p>
        </p:txBody>
      </p:sp>
      <p:sp>
        <p:nvSpPr>
          <p:cNvPr id="190" name="Shape 190"/>
          <p:cNvSpPr txBox="1">
            <a:spLocks noGrp="1"/>
          </p:cNvSpPr>
          <p:nvPr>
            <p:ph type="dt" idx="10"/>
          </p:nvPr>
        </p:nvSpPr>
        <p:spPr>
          <a:xfrm>
            <a:off x="5403849" y="4531021"/>
            <a:ext cx="683954" cy="273843"/>
          </a:xfrm>
          <a:prstGeom prst="rect">
            <a:avLst/>
          </a:prstGeom>
          <a:noFill/>
          <a:ln>
            <a:noFill/>
          </a:ln>
        </p:spPr>
        <p:txBody>
          <a:bodyPr lIns="68575" tIns="68575" rIns="68575" bIns="68575" anchor="ctr" anchorCtr="0"/>
          <a:lstStyle>
            <a:lvl1pPr marL="0" marR="0" lvl="0" indent="0" algn="r" rtl="0">
              <a:spcBef>
                <a:spcPts val="0"/>
              </a:spcBef>
              <a:defRPr sz="700" b="0" i="0" u="none" strike="noStrike" cap="none">
                <a:solidFill>
                  <a:srgbClr val="888888"/>
                </a:solidFill>
                <a:latin typeface="Trebuchet MS"/>
                <a:ea typeface="Trebuchet MS"/>
                <a:cs typeface="Trebuchet MS"/>
                <a:sym typeface="Trebuchet MS"/>
              </a:defRPr>
            </a:lvl1pPr>
            <a:lvl2pPr marL="342900" marR="0" lvl="1" indent="0" algn="l" rtl="0">
              <a:spcBef>
                <a:spcPts val="0"/>
              </a:spcBef>
              <a:defRPr sz="1400" b="0" i="0" u="none" strike="noStrike" cap="none">
                <a:solidFill>
                  <a:schemeClr val="dk1"/>
                </a:solidFill>
                <a:latin typeface="Trebuchet MS"/>
                <a:ea typeface="Trebuchet MS"/>
                <a:cs typeface="Trebuchet MS"/>
                <a:sym typeface="Trebuchet MS"/>
              </a:defRPr>
            </a:lvl2pPr>
            <a:lvl3pPr marL="685800" marR="0" lvl="2" indent="0" algn="l" rtl="0">
              <a:spcBef>
                <a:spcPts val="0"/>
              </a:spcBef>
              <a:defRPr sz="1400" b="0" i="0" u="none" strike="noStrike" cap="none">
                <a:solidFill>
                  <a:schemeClr val="dk1"/>
                </a:solidFill>
                <a:latin typeface="Trebuchet MS"/>
                <a:ea typeface="Trebuchet MS"/>
                <a:cs typeface="Trebuchet MS"/>
                <a:sym typeface="Trebuchet MS"/>
              </a:defRPr>
            </a:lvl3pPr>
            <a:lvl4pPr marL="1028700" marR="0" lvl="3" indent="0" algn="l" rtl="0">
              <a:spcBef>
                <a:spcPts val="0"/>
              </a:spcBef>
              <a:defRPr sz="1400" b="0" i="0" u="none" strike="noStrike" cap="none">
                <a:solidFill>
                  <a:schemeClr val="dk1"/>
                </a:solidFill>
                <a:latin typeface="Trebuchet MS"/>
                <a:ea typeface="Trebuchet MS"/>
                <a:cs typeface="Trebuchet MS"/>
                <a:sym typeface="Trebuchet MS"/>
              </a:defRPr>
            </a:lvl4pPr>
            <a:lvl5pPr marL="1371600" marR="0" lvl="4" indent="0" algn="l" rtl="0">
              <a:spcBef>
                <a:spcPts val="0"/>
              </a:spcBef>
              <a:defRPr sz="1400" b="0" i="0" u="none" strike="noStrike" cap="none">
                <a:solidFill>
                  <a:schemeClr val="dk1"/>
                </a:solidFill>
                <a:latin typeface="Trebuchet MS"/>
                <a:ea typeface="Trebuchet MS"/>
                <a:cs typeface="Trebuchet MS"/>
                <a:sym typeface="Trebuchet MS"/>
              </a:defRPr>
            </a:lvl5pPr>
            <a:lvl6pPr marL="1714500" marR="0" lvl="5" indent="0" algn="l" rtl="0">
              <a:spcBef>
                <a:spcPts val="0"/>
              </a:spcBef>
              <a:defRPr sz="1400" b="0" i="0" u="none" strike="noStrike" cap="none">
                <a:solidFill>
                  <a:schemeClr val="dk1"/>
                </a:solidFill>
                <a:latin typeface="Trebuchet MS"/>
                <a:ea typeface="Trebuchet MS"/>
                <a:cs typeface="Trebuchet MS"/>
                <a:sym typeface="Trebuchet MS"/>
              </a:defRPr>
            </a:lvl6pPr>
            <a:lvl7pPr marL="2057400" marR="0" lvl="6" indent="0" algn="l" rtl="0">
              <a:spcBef>
                <a:spcPts val="0"/>
              </a:spcBef>
              <a:defRPr sz="1400" b="0" i="0" u="none" strike="noStrike" cap="none">
                <a:solidFill>
                  <a:schemeClr val="dk1"/>
                </a:solidFill>
                <a:latin typeface="Trebuchet MS"/>
                <a:ea typeface="Trebuchet MS"/>
                <a:cs typeface="Trebuchet MS"/>
                <a:sym typeface="Trebuchet MS"/>
              </a:defRPr>
            </a:lvl7pPr>
            <a:lvl8pPr marL="2400300" marR="0" lvl="7" indent="0" algn="l" rtl="0">
              <a:spcBef>
                <a:spcPts val="0"/>
              </a:spcBef>
              <a:defRPr sz="1400" b="0" i="0" u="none" strike="noStrike" cap="none">
                <a:solidFill>
                  <a:schemeClr val="dk1"/>
                </a:solidFill>
                <a:latin typeface="Trebuchet MS"/>
                <a:ea typeface="Trebuchet MS"/>
                <a:cs typeface="Trebuchet MS"/>
                <a:sym typeface="Trebuchet MS"/>
              </a:defRPr>
            </a:lvl8pPr>
            <a:lvl9pPr marL="2743200" marR="0" lvl="8" indent="0" algn="l" rtl="0">
              <a:spcBef>
                <a:spcPts val="0"/>
              </a:spcBef>
              <a:defRPr sz="1400" b="0" i="0" u="none" strike="noStrike" cap="none">
                <a:solidFill>
                  <a:schemeClr val="dk1"/>
                </a:solidFill>
                <a:latin typeface="Trebuchet MS"/>
                <a:ea typeface="Trebuchet MS"/>
                <a:cs typeface="Trebuchet MS"/>
                <a:sym typeface="Trebuchet MS"/>
              </a:defRPr>
            </a:lvl9pPr>
          </a:lstStyle>
          <a:p>
            <a:endParaRPr/>
          </a:p>
        </p:txBody>
      </p:sp>
      <p:sp>
        <p:nvSpPr>
          <p:cNvPr id="191" name="Shape 191"/>
          <p:cNvSpPr txBox="1">
            <a:spLocks noGrp="1"/>
          </p:cNvSpPr>
          <p:nvPr>
            <p:ph type="ftr" idx="11"/>
          </p:nvPr>
        </p:nvSpPr>
        <p:spPr>
          <a:xfrm>
            <a:off x="508000" y="4531021"/>
            <a:ext cx="4723209" cy="273843"/>
          </a:xfrm>
          <a:prstGeom prst="rect">
            <a:avLst/>
          </a:prstGeom>
          <a:noFill/>
          <a:ln>
            <a:noFill/>
          </a:ln>
        </p:spPr>
        <p:txBody>
          <a:bodyPr lIns="68575" tIns="68575" rIns="68575" bIns="68575" anchor="ctr" anchorCtr="0"/>
          <a:lstStyle>
            <a:lvl1pPr marL="0" marR="0" lvl="0" indent="0" algn="l" rtl="0">
              <a:spcBef>
                <a:spcPts val="0"/>
              </a:spcBef>
              <a:defRPr sz="700" b="0" i="0" u="none" strike="noStrike" cap="none">
                <a:solidFill>
                  <a:srgbClr val="888888"/>
                </a:solidFill>
                <a:latin typeface="Trebuchet MS"/>
                <a:ea typeface="Trebuchet MS"/>
                <a:cs typeface="Trebuchet MS"/>
                <a:sym typeface="Trebuchet MS"/>
              </a:defRPr>
            </a:lvl1pPr>
            <a:lvl2pPr marL="342900" marR="0" lvl="1" indent="0" algn="l" rtl="0">
              <a:spcBef>
                <a:spcPts val="0"/>
              </a:spcBef>
              <a:defRPr sz="1400" b="0" i="0" u="none" strike="noStrike" cap="none">
                <a:solidFill>
                  <a:schemeClr val="dk1"/>
                </a:solidFill>
                <a:latin typeface="Trebuchet MS"/>
                <a:ea typeface="Trebuchet MS"/>
                <a:cs typeface="Trebuchet MS"/>
                <a:sym typeface="Trebuchet MS"/>
              </a:defRPr>
            </a:lvl2pPr>
            <a:lvl3pPr marL="685800" marR="0" lvl="2" indent="0" algn="l" rtl="0">
              <a:spcBef>
                <a:spcPts val="0"/>
              </a:spcBef>
              <a:defRPr sz="1400" b="0" i="0" u="none" strike="noStrike" cap="none">
                <a:solidFill>
                  <a:schemeClr val="dk1"/>
                </a:solidFill>
                <a:latin typeface="Trebuchet MS"/>
                <a:ea typeface="Trebuchet MS"/>
                <a:cs typeface="Trebuchet MS"/>
                <a:sym typeface="Trebuchet MS"/>
              </a:defRPr>
            </a:lvl3pPr>
            <a:lvl4pPr marL="1028700" marR="0" lvl="3" indent="0" algn="l" rtl="0">
              <a:spcBef>
                <a:spcPts val="0"/>
              </a:spcBef>
              <a:defRPr sz="1400" b="0" i="0" u="none" strike="noStrike" cap="none">
                <a:solidFill>
                  <a:schemeClr val="dk1"/>
                </a:solidFill>
                <a:latin typeface="Trebuchet MS"/>
                <a:ea typeface="Trebuchet MS"/>
                <a:cs typeface="Trebuchet MS"/>
                <a:sym typeface="Trebuchet MS"/>
              </a:defRPr>
            </a:lvl4pPr>
            <a:lvl5pPr marL="1371600" marR="0" lvl="4" indent="0" algn="l" rtl="0">
              <a:spcBef>
                <a:spcPts val="0"/>
              </a:spcBef>
              <a:defRPr sz="1400" b="0" i="0" u="none" strike="noStrike" cap="none">
                <a:solidFill>
                  <a:schemeClr val="dk1"/>
                </a:solidFill>
                <a:latin typeface="Trebuchet MS"/>
                <a:ea typeface="Trebuchet MS"/>
                <a:cs typeface="Trebuchet MS"/>
                <a:sym typeface="Trebuchet MS"/>
              </a:defRPr>
            </a:lvl5pPr>
            <a:lvl6pPr marL="1714500" marR="0" lvl="5" indent="0" algn="l" rtl="0">
              <a:spcBef>
                <a:spcPts val="0"/>
              </a:spcBef>
              <a:defRPr sz="1400" b="0" i="0" u="none" strike="noStrike" cap="none">
                <a:solidFill>
                  <a:schemeClr val="dk1"/>
                </a:solidFill>
                <a:latin typeface="Trebuchet MS"/>
                <a:ea typeface="Trebuchet MS"/>
                <a:cs typeface="Trebuchet MS"/>
                <a:sym typeface="Trebuchet MS"/>
              </a:defRPr>
            </a:lvl6pPr>
            <a:lvl7pPr marL="2057400" marR="0" lvl="6" indent="0" algn="l" rtl="0">
              <a:spcBef>
                <a:spcPts val="0"/>
              </a:spcBef>
              <a:defRPr sz="1400" b="0" i="0" u="none" strike="noStrike" cap="none">
                <a:solidFill>
                  <a:schemeClr val="dk1"/>
                </a:solidFill>
                <a:latin typeface="Trebuchet MS"/>
                <a:ea typeface="Trebuchet MS"/>
                <a:cs typeface="Trebuchet MS"/>
                <a:sym typeface="Trebuchet MS"/>
              </a:defRPr>
            </a:lvl7pPr>
            <a:lvl8pPr marL="2400300" marR="0" lvl="7" indent="0" algn="l" rtl="0">
              <a:spcBef>
                <a:spcPts val="0"/>
              </a:spcBef>
              <a:defRPr sz="1400" b="0" i="0" u="none" strike="noStrike" cap="none">
                <a:solidFill>
                  <a:schemeClr val="dk1"/>
                </a:solidFill>
                <a:latin typeface="Trebuchet MS"/>
                <a:ea typeface="Trebuchet MS"/>
                <a:cs typeface="Trebuchet MS"/>
                <a:sym typeface="Trebuchet MS"/>
              </a:defRPr>
            </a:lvl8pPr>
            <a:lvl9pPr marL="2743200" marR="0" lvl="8" indent="0" algn="l" rtl="0">
              <a:spcBef>
                <a:spcPts val="0"/>
              </a:spcBef>
              <a:defRPr sz="1400" b="0" i="0" u="none" strike="noStrike" cap="none">
                <a:solidFill>
                  <a:schemeClr val="dk1"/>
                </a:solidFill>
                <a:latin typeface="Trebuchet MS"/>
                <a:ea typeface="Trebuchet MS"/>
                <a:cs typeface="Trebuchet MS"/>
                <a:sym typeface="Trebuchet MS"/>
              </a:defRPr>
            </a:lvl9pPr>
          </a:lstStyle>
          <a:p>
            <a:endParaRPr/>
          </a:p>
        </p:txBody>
      </p:sp>
      <p:sp>
        <p:nvSpPr>
          <p:cNvPr id="192" name="Shape 192"/>
          <p:cNvSpPr txBox="1">
            <a:spLocks noGrp="1"/>
          </p:cNvSpPr>
          <p:nvPr>
            <p:ph type="sldNum" idx="12"/>
          </p:nvPr>
        </p:nvSpPr>
        <p:spPr>
          <a:xfrm>
            <a:off x="6442997" y="4531021"/>
            <a:ext cx="512504" cy="273843"/>
          </a:xfrm>
          <a:prstGeom prst="rect">
            <a:avLst/>
          </a:prstGeom>
          <a:noFill/>
          <a:ln>
            <a:noFill/>
          </a:ln>
        </p:spPr>
        <p:txBody>
          <a:bodyPr lIns="68575" tIns="34275" rIns="68575" bIns="34275" anchor="ctr" anchorCtr="0">
            <a:noAutofit/>
          </a:bodyPr>
          <a:lstStyle/>
          <a:p>
            <a:pPr marL="0" marR="0" lvl="0" indent="0" algn="r" rtl="0">
              <a:spcBef>
                <a:spcPts val="0"/>
              </a:spcBef>
              <a:buSzPct val="25000"/>
              <a:buNone/>
            </a:pPr>
            <a:fld id="{00000000-1234-1234-1234-123412341234}" type="slidenum">
              <a:rPr lang="en" sz="700" b="0" i="0" u="none" strike="noStrike" cap="none">
                <a:solidFill>
                  <a:schemeClr val="accent1"/>
                </a:solidFill>
                <a:latin typeface="Trebuchet MS"/>
                <a:ea typeface="Trebuchet MS"/>
                <a:cs typeface="Trebuchet MS"/>
                <a:sym typeface="Trebuchet MS"/>
              </a:rPr>
              <a:t>‹#›</a:t>
            </a:fld>
            <a:endParaRPr lang="en" sz="700" b="0" i="0" u="none" strike="noStrike" cap="none">
              <a:solidFill>
                <a:schemeClr val="accent1"/>
              </a:solidFill>
              <a:latin typeface="Trebuchet MS"/>
              <a:ea typeface="Trebuchet MS"/>
              <a:cs typeface="Trebuchet MS"/>
              <a:sym typeface="Trebuchet M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445025"/>
            <a:ext cx="8520599" cy="572699"/>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152475"/>
            <a:ext cx="3999899"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3" name="Shape 23"/>
          <p:cNvSpPr txBox="1">
            <a:spLocks noGrp="1"/>
          </p:cNvSpPr>
          <p:nvPr>
            <p:ph type="body" idx="2"/>
          </p:nvPr>
        </p:nvSpPr>
        <p:spPr>
          <a:xfrm>
            <a:off x="4832400" y="1152475"/>
            <a:ext cx="3999899"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4" name="Shape 24"/>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11700" y="445025"/>
            <a:ext cx="8520599" cy="572699"/>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555600"/>
            <a:ext cx="2807999" cy="755699"/>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0" name="Shape 30"/>
          <p:cNvSpPr txBox="1">
            <a:spLocks noGrp="1"/>
          </p:cNvSpPr>
          <p:nvPr>
            <p:ph type="body" idx="1"/>
          </p:nvPr>
        </p:nvSpPr>
        <p:spPr>
          <a:xfrm>
            <a:off x="311700" y="1389600"/>
            <a:ext cx="2807999" cy="31794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1" name="Shape 31"/>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90250" y="450150"/>
            <a:ext cx="6367800" cy="4090800"/>
          </a:xfrm>
          <a:prstGeom prst="rect">
            <a:avLst/>
          </a:prstGeom>
        </p:spPr>
        <p:txBody>
          <a:bodyPr lIns="91425" tIns="91425" rIns="91425" bIns="91425" anchor="ctr" anchorCtr="0"/>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a:endParaRPr/>
          </a:p>
        </p:txBody>
      </p:sp>
      <p:sp>
        <p:nvSpPr>
          <p:cNvPr id="34" name="Shape 34"/>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5"/>
        <p:cNvGrpSpPr/>
        <p:nvPr/>
      </p:nvGrpSpPr>
      <p:grpSpPr>
        <a:xfrm>
          <a:off x="0" y="0"/>
          <a:ext cx="0" cy="0"/>
          <a:chOff x="0" y="0"/>
          <a:chExt cx="0" cy="0"/>
        </a:xfrm>
      </p:grpSpPr>
      <p:sp>
        <p:nvSpPr>
          <p:cNvPr id="36" name="Shape 36"/>
          <p:cNvSpPr/>
          <p:nvPr/>
        </p:nvSpPr>
        <p:spPr>
          <a:xfrm>
            <a:off x="4572000" y="-125"/>
            <a:ext cx="4572000" cy="5143499"/>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37" name="Shape 37"/>
          <p:cNvSpPr txBox="1">
            <a:spLocks noGrp="1"/>
          </p:cNvSpPr>
          <p:nvPr>
            <p:ph type="title"/>
          </p:nvPr>
        </p:nvSpPr>
        <p:spPr>
          <a:xfrm>
            <a:off x="265500" y="1233175"/>
            <a:ext cx="4045199" cy="1482300"/>
          </a:xfrm>
          <a:prstGeom prst="rect">
            <a:avLst/>
          </a:prstGeom>
        </p:spPr>
        <p:txBody>
          <a:bodyPr lIns="91425" tIns="91425" rIns="91425" bIns="91425" anchor="b" anchorCtr="0"/>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38" name="Shape 38"/>
          <p:cNvSpPr txBox="1">
            <a:spLocks noGrp="1"/>
          </p:cNvSpPr>
          <p:nvPr>
            <p:ph type="subTitle" idx="1"/>
          </p:nvPr>
        </p:nvSpPr>
        <p:spPr>
          <a:xfrm>
            <a:off x="265500" y="2803075"/>
            <a:ext cx="4045199" cy="12351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39" name="Shape 39"/>
          <p:cNvSpPr txBox="1">
            <a:spLocks noGrp="1"/>
          </p:cNvSpPr>
          <p:nvPr>
            <p:ph type="body" idx="2"/>
          </p:nvPr>
        </p:nvSpPr>
        <p:spPr>
          <a:xfrm>
            <a:off x="4939500" y="724075"/>
            <a:ext cx="3837000" cy="3695099"/>
          </a:xfrm>
          <a:prstGeom prst="rect">
            <a:avLst/>
          </a:prstGeom>
        </p:spPr>
        <p:txBody>
          <a:bodyPr lIns="91425" tIns="91425" rIns="91425" bIns="91425"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0" name="Shape 40"/>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311700" y="4230575"/>
            <a:ext cx="5998800" cy="605100"/>
          </a:xfrm>
          <a:prstGeom prst="rect">
            <a:avLst/>
          </a:prstGeom>
        </p:spPr>
        <p:txBody>
          <a:bodyPr lIns="91425" tIns="91425" rIns="91425" bIns="91425" anchor="ctr" anchorCtr="0"/>
          <a:lstStyle>
            <a:lvl1pPr lvl="0">
              <a:lnSpc>
                <a:spcPct val="100000"/>
              </a:lnSpc>
              <a:spcBef>
                <a:spcPts val="0"/>
              </a:spcBef>
              <a:spcAft>
                <a:spcPts val="0"/>
              </a:spcAft>
              <a:buNone/>
              <a:defRPr/>
            </a:lvl1pPr>
          </a:lstStyle>
          <a:p>
            <a:endParaRPr/>
          </a:p>
        </p:txBody>
      </p:sp>
      <p:sp>
        <p:nvSpPr>
          <p:cNvPr id="43" name="Shape 43"/>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599" cy="572699"/>
          </a:xfrm>
          <a:prstGeom prst="rect">
            <a:avLst/>
          </a:prstGeom>
          <a:noFill/>
          <a:ln>
            <a:noFill/>
          </a:ln>
        </p:spPr>
        <p:txBody>
          <a:bodyPr lIns="91425" tIns="91425" rIns="91425" bIns="91425" anchor="t" anchorCtr="0"/>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endParaRPr/>
          </a:p>
        </p:txBody>
      </p:sp>
      <p:sp>
        <p:nvSpPr>
          <p:cNvPr id="7" name="Shape 7"/>
          <p:cNvSpPr txBox="1">
            <a:spLocks noGrp="1"/>
          </p:cNvSpPr>
          <p:nvPr>
            <p:ph type="body" idx="1"/>
          </p:nvPr>
        </p:nvSpPr>
        <p:spPr>
          <a:xfrm>
            <a:off x="311700" y="1152475"/>
            <a:ext cx="8520599" cy="34164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dk2"/>
              </a:buClr>
              <a:buSzPct val="100000"/>
              <a:defRPr sz="1800">
                <a:solidFill>
                  <a:schemeClr val="dk2"/>
                </a:solidFill>
              </a:defRPr>
            </a:lvl1pPr>
            <a:lvl2pPr lvl="1">
              <a:lnSpc>
                <a:spcPct val="115000"/>
              </a:lnSpc>
              <a:spcBef>
                <a:spcPts val="0"/>
              </a:spcBef>
              <a:spcAft>
                <a:spcPts val="1600"/>
              </a:spcAft>
              <a:buClr>
                <a:schemeClr val="dk2"/>
              </a:buClr>
              <a:defRPr>
                <a:solidFill>
                  <a:schemeClr val="dk2"/>
                </a:solidFill>
              </a:defRPr>
            </a:lvl2pPr>
            <a:lvl3pPr lvl="2">
              <a:lnSpc>
                <a:spcPct val="115000"/>
              </a:lnSpc>
              <a:spcBef>
                <a:spcPts val="0"/>
              </a:spcBef>
              <a:spcAft>
                <a:spcPts val="1600"/>
              </a:spcAft>
              <a:buClr>
                <a:schemeClr val="dk2"/>
              </a:buClr>
              <a:defRPr>
                <a:solidFill>
                  <a:schemeClr val="dk2"/>
                </a:solidFill>
              </a:defRPr>
            </a:lvl3pPr>
            <a:lvl4pPr lvl="3">
              <a:lnSpc>
                <a:spcPct val="115000"/>
              </a:lnSpc>
              <a:spcBef>
                <a:spcPts val="0"/>
              </a:spcBef>
              <a:spcAft>
                <a:spcPts val="1600"/>
              </a:spcAft>
              <a:buClr>
                <a:schemeClr val="dk2"/>
              </a:buClr>
              <a:defRPr>
                <a:solidFill>
                  <a:schemeClr val="dk2"/>
                </a:solidFill>
              </a:defRPr>
            </a:lvl4pPr>
            <a:lvl5pPr lvl="4">
              <a:lnSpc>
                <a:spcPct val="115000"/>
              </a:lnSpc>
              <a:spcBef>
                <a:spcPts val="0"/>
              </a:spcBef>
              <a:spcAft>
                <a:spcPts val="1600"/>
              </a:spcAft>
              <a:buClr>
                <a:schemeClr val="dk2"/>
              </a:buClr>
              <a:defRPr>
                <a:solidFill>
                  <a:schemeClr val="dk2"/>
                </a:solidFill>
              </a:defRPr>
            </a:lvl5pPr>
            <a:lvl6pPr lvl="5">
              <a:lnSpc>
                <a:spcPct val="115000"/>
              </a:lnSpc>
              <a:spcBef>
                <a:spcPts val="0"/>
              </a:spcBef>
              <a:spcAft>
                <a:spcPts val="1600"/>
              </a:spcAft>
              <a:buClr>
                <a:schemeClr val="dk2"/>
              </a:buClr>
              <a:defRPr>
                <a:solidFill>
                  <a:schemeClr val="dk2"/>
                </a:solidFill>
              </a:defRPr>
            </a:lvl6pPr>
            <a:lvl7pPr lvl="6">
              <a:lnSpc>
                <a:spcPct val="115000"/>
              </a:lnSpc>
              <a:spcBef>
                <a:spcPts val="0"/>
              </a:spcBef>
              <a:spcAft>
                <a:spcPts val="1600"/>
              </a:spcAft>
              <a:buClr>
                <a:schemeClr val="dk2"/>
              </a:buClr>
              <a:defRPr>
                <a:solidFill>
                  <a:schemeClr val="dk2"/>
                </a:solidFill>
              </a:defRPr>
            </a:lvl7pPr>
            <a:lvl8pPr lvl="7">
              <a:lnSpc>
                <a:spcPct val="115000"/>
              </a:lnSpc>
              <a:spcBef>
                <a:spcPts val="0"/>
              </a:spcBef>
              <a:spcAft>
                <a:spcPts val="1600"/>
              </a:spcAft>
              <a:buClr>
                <a:schemeClr val="dk2"/>
              </a:buClr>
              <a:defRPr>
                <a:solidFill>
                  <a:schemeClr val="dk2"/>
                </a:solidFill>
              </a:defRPr>
            </a:lvl8pPr>
            <a:lvl9pPr lvl="8">
              <a:lnSpc>
                <a:spcPct val="115000"/>
              </a:lnSpc>
              <a:spcBef>
                <a:spcPts val="0"/>
              </a:spcBef>
              <a:spcAft>
                <a:spcPts val="1600"/>
              </a:spcAft>
              <a:buClr>
                <a:schemeClr val="dk2"/>
              </a:buClr>
              <a:defRPr>
                <a:solidFill>
                  <a:schemeClr val="dk2"/>
                </a:solidFill>
              </a:defRPr>
            </a:lvl9pPr>
          </a:lstStyle>
          <a:p>
            <a:endParaRPr/>
          </a:p>
        </p:txBody>
      </p:sp>
      <p:sp>
        <p:nvSpPr>
          <p:cNvPr id="8" name="Shape 8"/>
          <p:cNvSpPr txBox="1">
            <a:spLocks noGrp="1"/>
          </p:cNvSpPr>
          <p:nvPr>
            <p:ph type="sldNum" idx="12"/>
          </p:nvPr>
        </p:nvSpPr>
        <p:spPr>
          <a:xfrm>
            <a:off x="8472457" y="4663216"/>
            <a:ext cx="548699"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dk2"/>
                </a:solidFill>
              </a:rPr>
              <a:t>‹#›</a:t>
            </a:fld>
            <a:endParaRPr lang="en" sz="1000">
              <a:solidFill>
                <a:schemeClr val="dk2"/>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grpSp>
        <p:nvGrpSpPr>
          <p:cNvPr id="51" name="Shape 51"/>
          <p:cNvGrpSpPr/>
          <p:nvPr/>
        </p:nvGrpSpPr>
        <p:grpSpPr>
          <a:xfrm>
            <a:off x="0" y="-6350"/>
            <a:ext cx="9144000" cy="5149850"/>
            <a:chOff x="0" y="-8466"/>
            <a:chExt cx="12192000" cy="6866467"/>
          </a:xfrm>
        </p:grpSpPr>
        <p:cxnSp>
          <p:nvCxnSpPr>
            <p:cNvPr id="52" name="Shape 52"/>
            <p:cNvCxnSpPr/>
            <p:nvPr/>
          </p:nvCxnSpPr>
          <p:spPr>
            <a:xfrm>
              <a:off x="9371011" y="0"/>
              <a:ext cx="1219199" cy="6858000"/>
            </a:xfrm>
            <a:prstGeom prst="straightConnector1">
              <a:avLst/>
            </a:prstGeom>
            <a:noFill/>
            <a:ln w="9525" cap="flat" cmpd="sng">
              <a:solidFill>
                <a:srgbClr val="BFBFBF"/>
              </a:solidFill>
              <a:prstDash val="solid"/>
              <a:round/>
              <a:headEnd type="none" w="med" len="med"/>
              <a:tailEnd type="none" w="med" len="med"/>
            </a:ln>
          </p:spPr>
        </p:cxnSp>
        <p:cxnSp>
          <p:nvCxnSpPr>
            <p:cNvPr id="53" name="Shape 53"/>
            <p:cNvCxnSpPr/>
            <p:nvPr/>
          </p:nvCxnSpPr>
          <p:spPr>
            <a:xfrm flipH="1">
              <a:off x="7425266" y="3681412"/>
              <a:ext cx="4763558" cy="3176586"/>
            </a:xfrm>
            <a:prstGeom prst="straightConnector1">
              <a:avLst/>
            </a:prstGeom>
            <a:noFill/>
            <a:ln w="9525" cap="flat" cmpd="sng">
              <a:solidFill>
                <a:srgbClr val="D8D8D8"/>
              </a:solidFill>
              <a:prstDash val="solid"/>
              <a:round/>
              <a:headEnd type="none" w="med" len="med"/>
              <a:tailEnd type="none" w="med" len="med"/>
            </a:ln>
          </p:spPr>
        </p:cxnSp>
        <p:sp>
          <p:nvSpPr>
            <p:cNvPr id="54" name="Shape 54"/>
            <p:cNvSpPr/>
            <p:nvPr/>
          </p:nvSpPr>
          <p:spPr>
            <a:xfrm>
              <a:off x="9181475" y="-8466"/>
              <a:ext cx="3007348" cy="6866467"/>
            </a:xfrm>
            <a:custGeom>
              <a:avLst/>
              <a:gdLst/>
              <a:ahLst/>
              <a:cxnLst/>
              <a:rect l="0" t="0" r="0" b="0"/>
              <a:pathLst>
                <a:path w="120000" h="120000" extrusionOk="0">
                  <a:moveTo>
                    <a:pt x="81621" y="0"/>
                  </a:moveTo>
                  <a:lnTo>
                    <a:pt x="120000" y="0"/>
                  </a:lnTo>
                  <a:lnTo>
                    <a:pt x="120000" y="119999"/>
                  </a:lnTo>
                  <a:lnTo>
                    <a:pt x="0" y="119999"/>
                  </a:lnTo>
                  <a:lnTo>
                    <a:pt x="81621" y="0"/>
                  </a:lnTo>
                  <a:close/>
                </a:path>
              </a:pathLst>
            </a:custGeom>
            <a:solidFill>
              <a:schemeClr val="accent1">
                <a:alpha val="29803"/>
              </a:schemeClr>
            </a:solidFill>
            <a:ln>
              <a:noFill/>
            </a:ln>
          </p:spPr>
        </p:sp>
        <p:sp>
          <p:nvSpPr>
            <p:cNvPr id="55" name="Shape 55"/>
            <p:cNvSpPr/>
            <p:nvPr/>
          </p:nvSpPr>
          <p:spPr>
            <a:xfrm>
              <a:off x="9603442" y="-8466"/>
              <a:ext cx="2588558" cy="6866467"/>
            </a:xfrm>
            <a:custGeom>
              <a:avLst/>
              <a:gdLst/>
              <a:ahLst/>
              <a:cxnLst/>
              <a:rect l="0" t="0" r="0" b="0"/>
              <a:pathLst>
                <a:path w="120000" h="120000" extrusionOk="0">
                  <a:moveTo>
                    <a:pt x="0" y="0"/>
                  </a:moveTo>
                  <a:lnTo>
                    <a:pt x="120000" y="0"/>
                  </a:lnTo>
                  <a:lnTo>
                    <a:pt x="120000" y="119999"/>
                  </a:lnTo>
                  <a:lnTo>
                    <a:pt x="56067" y="119999"/>
                  </a:lnTo>
                  <a:lnTo>
                    <a:pt x="0" y="0"/>
                  </a:lnTo>
                  <a:close/>
                </a:path>
              </a:pathLst>
            </a:custGeom>
            <a:solidFill>
              <a:schemeClr val="accent1">
                <a:alpha val="20000"/>
              </a:schemeClr>
            </a:solidFill>
            <a:ln>
              <a:noFill/>
            </a:ln>
          </p:spPr>
        </p:sp>
        <p:sp>
          <p:nvSpPr>
            <p:cNvPr id="56" name="Shape 56"/>
            <p:cNvSpPr/>
            <p:nvPr/>
          </p:nvSpPr>
          <p:spPr>
            <a:xfrm>
              <a:off x="8932332" y="3048000"/>
              <a:ext cx="3259667" cy="3809999"/>
            </a:xfrm>
            <a:prstGeom prst="triangle">
              <a:avLst>
                <a:gd name="adj" fmla="val 100000"/>
              </a:avLst>
            </a:prstGeom>
            <a:solidFill>
              <a:schemeClr val="accent2">
                <a:alpha val="71764"/>
              </a:schemeClr>
            </a:solidFill>
            <a:ln>
              <a:noFill/>
            </a:ln>
          </p:spPr>
          <p:txBody>
            <a:bodyPr lIns="68575" tIns="68575" rIns="68575" bIns="68575" anchor="ctr" anchorCtr="0">
              <a:noAutofit/>
            </a:bodyPr>
            <a:lstStyle/>
            <a:p>
              <a:pPr lvl="0">
                <a:spcBef>
                  <a:spcPts val="0"/>
                </a:spcBef>
                <a:buNone/>
              </a:pPr>
              <a:endParaRPr/>
            </a:p>
          </p:txBody>
        </p:sp>
        <p:sp>
          <p:nvSpPr>
            <p:cNvPr id="57" name="Shape 57"/>
            <p:cNvSpPr/>
            <p:nvPr/>
          </p:nvSpPr>
          <p:spPr>
            <a:xfrm>
              <a:off x="9334500" y="-8466"/>
              <a:ext cx="2854326" cy="6866467"/>
            </a:xfrm>
            <a:custGeom>
              <a:avLst/>
              <a:gdLst/>
              <a:ahLst/>
              <a:cxnLst/>
              <a:rect l="0" t="0" r="0" b="0"/>
              <a:pathLst>
                <a:path w="120000" h="120000" extrusionOk="0">
                  <a:moveTo>
                    <a:pt x="0" y="0"/>
                  </a:moveTo>
                  <a:lnTo>
                    <a:pt x="120000" y="0"/>
                  </a:lnTo>
                  <a:lnTo>
                    <a:pt x="120000" y="119999"/>
                  </a:lnTo>
                  <a:lnTo>
                    <a:pt x="103873" y="119999"/>
                  </a:lnTo>
                  <a:lnTo>
                    <a:pt x="0" y="0"/>
                  </a:lnTo>
                  <a:close/>
                </a:path>
              </a:pathLst>
            </a:custGeom>
            <a:solidFill>
              <a:srgbClr val="3F7818">
                <a:alpha val="69803"/>
              </a:srgbClr>
            </a:solidFill>
            <a:ln>
              <a:noFill/>
            </a:ln>
          </p:spPr>
        </p:sp>
        <p:sp>
          <p:nvSpPr>
            <p:cNvPr id="58" name="Shape 58"/>
            <p:cNvSpPr/>
            <p:nvPr/>
          </p:nvSpPr>
          <p:spPr>
            <a:xfrm>
              <a:off x="10898729" y="-8466"/>
              <a:ext cx="1290093" cy="6866467"/>
            </a:xfrm>
            <a:custGeom>
              <a:avLst/>
              <a:gdLst/>
              <a:ahLst/>
              <a:cxnLst/>
              <a:rect l="0" t="0" r="0" b="0"/>
              <a:pathLst>
                <a:path w="120000" h="120000" extrusionOk="0">
                  <a:moveTo>
                    <a:pt x="94852" y="0"/>
                  </a:moveTo>
                  <a:lnTo>
                    <a:pt x="120000" y="0"/>
                  </a:lnTo>
                  <a:lnTo>
                    <a:pt x="120000" y="120000"/>
                  </a:lnTo>
                  <a:lnTo>
                    <a:pt x="0" y="120000"/>
                  </a:lnTo>
                  <a:lnTo>
                    <a:pt x="94852" y="0"/>
                  </a:lnTo>
                  <a:close/>
                </a:path>
              </a:pathLst>
            </a:custGeom>
            <a:solidFill>
              <a:srgbClr val="BFE471">
                <a:alpha val="69803"/>
              </a:srgbClr>
            </a:solidFill>
            <a:ln>
              <a:noFill/>
            </a:ln>
          </p:spPr>
        </p:sp>
        <p:sp>
          <p:nvSpPr>
            <p:cNvPr id="59" name="Shape 59"/>
            <p:cNvSpPr/>
            <p:nvPr/>
          </p:nvSpPr>
          <p:spPr>
            <a:xfrm>
              <a:off x="10938999" y="-8466"/>
              <a:ext cx="1249825" cy="6866467"/>
            </a:xfrm>
            <a:custGeom>
              <a:avLst/>
              <a:gdLst/>
              <a:ahLst/>
              <a:cxnLst/>
              <a:rect l="0" t="0" r="0" b="0"/>
              <a:pathLst>
                <a:path w="120000" h="120000" extrusionOk="0">
                  <a:moveTo>
                    <a:pt x="0" y="0"/>
                  </a:moveTo>
                  <a:lnTo>
                    <a:pt x="120000" y="0"/>
                  </a:lnTo>
                  <a:lnTo>
                    <a:pt x="120000" y="120000"/>
                  </a:lnTo>
                  <a:lnTo>
                    <a:pt x="106515" y="120000"/>
                  </a:lnTo>
                  <a:lnTo>
                    <a:pt x="0" y="0"/>
                  </a:lnTo>
                  <a:close/>
                </a:path>
              </a:pathLst>
            </a:custGeom>
            <a:solidFill>
              <a:schemeClr val="accent1">
                <a:alpha val="64705"/>
              </a:schemeClr>
            </a:solidFill>
            <a:ln>
              <a:noFill/>
            </a:ln>
          </p:spPr>
        </p:sp>
        <p:sp>
          <p:nvSpPr>
            <p:cNvPr id="60" name="Shape 60"/>
            <p:cNvSpPr/>
            <p:nvPr/>
          </p:nvSpPr>
          <p:spPr>
            <a:xfrm>
              <a:off x="10371665" y="3589867"/>
              <a:ext cx="1817159" cy="3268132"/>
            </a:xfrm>
            <a:prstGeom prst="triangle">
              <a:avLst>
                <a:gd name="adj" fmla="val 100000"/>
              </a:avLst>
            </a:prstGeom>
            <a:solidFill>
              <a:schemeClr val="accent1">
                <a:alpha val="80000"/>
              </a:schemeClr>
            </a:solidFill>
            <a:ln>
              <a:noFill/>
            </a:ln>
          </p:spPr>
          <p:txBody>
            <a:bodyPr lIns="68575" tIns="68575" rIns="68575" bIns="68575" anchor="ctr" anchorCtr="0">
              <a:noAutofit/>
            </a:bodyPr>
            <a:lstStyle/>
            <a:p>
              <a:pPr lvl="0">
                <a:spcBef>
                  <a:spcPts val="0"/>
                </a:spcBef>
                <a:buNone/>
              </a:pPr>
              <a:endParaRPr/>
            </a:p>
          </p:txBody>
        </p:sp>
        <p:sp>
          <p:nvSpPr>
            <p:cNvPr id="61" name="Shape 61"/>
            <p:cNvSpPr/>
            <p:nvPr/>
          </p:nvSpPr>
          <p:spPr>
            <a:xfrm>
              <a:off x="0" y="4013200"/>
              <a:ext cx="448732" cy="2844800"/>
            </a:xfrm>
            <a:prstGeom prst="triangle">
              <a:avLst>
                <a:gd name="adj" fmla="val 0"/>
              </a:avLst>
            </a:prstGeom>
            <a:solidFill>
              <a:schemeClr val="accent1">
                <a:alpha val="84705"/>
              </a:schemeClr>
            </a:solidFill>
            <a:ln>
              <a:noFill/>
            </a:ln>
          </p:spPr>
          <p:txBody>
            <a:bodyPr lIns="68575" tIns="68575" rIns="68575" bIns="68575" anchor="ctr" anchorCtr="0">
              <a:noAutofit/>
            </a:bodyPr>
            <a:lstStyle/>
            <a:p>
              <a:pPr lvl="0">
                <a:spcBef>
                  <a:spcPts val="0"/>
                </a:spcBef>
                <a:buNone/>
              </a:pPr>
              <a:endParaRPr/>
            </a:p>
          </p:txBody>
        </p:sp>
      </p:grpSp>
      <p:sp>
        <p:nvSpPr>
          <p:cNvPr id="62" name="Shape 62"/>
          <p:cNvSpPr txBox="1">
            <a:spLocks noGrp="1"/>
          </p:cNvSpPr>
          <p:nvPr>
            <p:ph type="title"/>
          </p:nvPr>
        </p:nvSpPr>
        <p:spPr>
          <a:xfrm>
            <a:off x="508000" y="457200"/>
            <a:ext cx="6447501" cy="990600"/>
          </a:xfrm>
          <a:prstGeom prst="rect">
            <a:avLst/>
          </a:prstGeom>
          <a:noFill/>
          <a:ln>
            <a:noFill/>
          </a:ln>
        </p:spPr>
        <p:txBody>
          <a:bodyPr lIns="68575" tIns="68575" rIns="68575" bIns="68575" anchor="t" anchorCtr="0"/>
          <a:lstStyle>
            <a:lvl1pPr marL="0" marR="0" lvl="0" indent="0" algn="l" rtl="0">
              <a:spcBef>
                <a:spcPts val="0"/>
              </a:spcBef>
              <a:buClr>
                <a:schemeClr val="accent1"/>
              </a:buClr>
              <a:buSzPct val="40740"/>
              <a:buFont typeface="Trebuchet MS"/>
              <a:buNone/>
              <a:defRPr sz="2700" b="0" i="0" u="none" strike="noStrike" cap="none">
                <a:solidFill>
                  <a:schemeClr val="accent1"/>
                </a:solidFill>
                <a:latin typeface="Trebuchet MS"/>
                <a:ea typeface="Trebuchet MS"/>
                <a:cs typeface="Trebuchet MS"/>
                <a:sym typeface="Trebuchet MS"/>
              </a:defRPr>
            </a:lvl1pPr>
            <a:lvl2pPr marL="0" marR="0" lvl="1" indent="0" algn="l" rtl="0">
              <a:spcBef>
                <a:spcPts val="0"/>
              </a:spcBef>
              <a:buSzPct val="78571"/>
              <a:defRPr sz="1400" b="0" i="0" u="none" strike="noStrike" cap="none">
                <a:solidFill>
                  <a:schemeClr val="dk2"/>
                </a:solidFill>
              </a:defRPr>
            </a:lvl2pPr>
            <a:lvl3pPr marL="0" marR="0" lvl="2" indent="0" algn="l" rtl="0">
              <a:spcBef>
                <a:spcPts val="0"/>
              </a:spcBef>
              <a:buSzPct val="78571"/>
              <a:defRPr sz="1400" b="0" i="0" u="none" strike="noStrike" cap="none">
                <a:solidFill>
                  <a:schemeClr val="dk2"/>
                </a:solidFill>
              </a:defRPr>
            </a:lvl3pPr>
            <a:lvl4pPr marL="0" marR="0" lvl="3" indent="0" algn="l" rtl="0">
              <a:spcBef>
                <a:spcPts val="0"/>
              </a:spcBef>
              <a:buSzPct val="78571"/>
              <a:defRPr sz="1400" b="0" i="0" u="none" strike="noStrike" cap="none">
                <a:solidFill>
                  <a:schemeClr val="dk2"/>
                </a:solidFill>
              </a:defRPr>
            </a:lvl4pPr>
            <a:lvl5pPr marL="0" marR="0" lvl="4" indent="0" algn="l" rtl="0">
              <a:spcBef>
                <a:spcPts val="0"/>
              </a:spcBef>
              <a:buSzPct val="78571"/>
              <a:defRPr sz="1400" b="0" i="0" u="none" strike="noStrike" cap="none">
                <a:solidFill>
                  <a:schemeClr val="dk2"/>
                </a:solidFill>
              </a:defRPr>
            </a:lvl5pPr>
            <a:lvl6pPr marL="0" marR="0" lvl="5" indent="0" algn="l" rtl="0">
              <a:spcBef>
                <a:spcPts val="0"/>
              </a:spcBef>
              <a:buSzPct val="78571"/>
              <a:defRPr sz="1400" b="0" i="0" u="none" strike="noStrike" cap="none">
                <a:solidFill>
                  <a:schemeClr val="dk2"/>
                </a:solidFill>
              </a:defRPr>
            </a:lvl6pPr>
            <a:lvl7pPr marL="0" marR="0" lvl="6" indent="0" algn="l" rtl="0">
              <a:spcBef>
                <a:spcPts val="0"/>
              </a:spcBef>
              <a:buSzPct val="78571"/>
              <a:defRPr sz="1400" b="0" i="0" u="none" strike="noStrike" cap="none">
                <a:solidFill>
                  <a:schemeClr val="dk2"/>
                </a:solidFill>
              </a:defRPr>
            </a:lvl7pPr>
            <a:lvl8pPr marL="0" marR="0" lvl="7" indent="0" algn="l" rtl="0">
              <a:spcBef>
                <a:spcPts val="0"/>
              </a:spcBef>
              <a:buSzPct val="78571"/>
              <a:defRPr sz="1400" b="0" i="0" u="none" strike="noStrike" cap="none">
                <a:solidFill>
                  <a:schemeClr val="dk2"/>
                </a:solidFill>
              </a:defRPr>
            </a:lvl8pPr>
            <a:lvl9pPr marL="0" marR="0" lvl="8" indent="0" algn="l" rtl="0">
              <a:spcBef>
                <a:spcPts val="0"/>
              </a:spcBef>
              <a:buSzPct val="78571"/>
              <a:defRPr sz="1400" b="0" i="0" u="none" strike="noStrike" cap="none">
                <a:solidFill>
                  <a:schemeClr val="dk2"/>
                </a:solidFill>
              </a:defRPr>
            </a:lvl9pPr>
          </a:lstStyle>
          <a:p>
            <a:endParaRPr/>
          </a:p>
        </p:txBody>
      </p:sp>
      <p:sp>
        <p:nvSpPr>
          <p:cNvPr id="63" name="Shape 63"/>
          <p:cNvSpPr txBox="1">
            <a:spLocks noGrp="1"/>
          </p:cNvSpPr>
          <p:nvPr>
            <p:ph type="body" idx="1"/>
          </p:nvPr>
        </p:nvSpPr>
        <p:spPr>
          <a:xfrm>
            <a:off x="508000" y="1620441"/>
            <a:ext cx="6447501" cy="2910579"/>
          </a:xfrm>
          <a:prstGeom prst="rect">
            <a:avLst/>
          </a:prstGeom>
          <a:noFill/>
          <a:ln>
            <a:noFill/>
          </a:ln>
        </p:spPr>
        <p:txBody>
          <a:bodyPr lIns="68575" tIns="68575" rIns="68575" bIns="68575" anchor="t" anchorCtr="0"/>
          <a:lstStyle>
            <a:lvl1pPr marL="254000" marR="0" lvl="0" indent="-190500" algn="l" rtl="0">
              <a:spcBef>
                <a:spcPts val="800"/>
              </a:spcBef>
              <a:spcAft>
                <a:spcPts val="0"/>
              </a:spcAft>
              <a:buClr>
                <a:schemeClr val="accent1"/>
              </a:buClr>
              <a:buSzPct val="78571"/>
              <a:buFont typeface="Noto Sans Symbols"/>
              <a:buChar char="●"/>
              <a:defRPr sz="1400" b="0" i="0" u="none" strike="noStrike" cap="none">
                <a:solidFill>
                  <a:srgbClr val="3F3F3F"/>
                </a:solidFill>
                <a:latin typeface="Trebuchet MS"/>
                <a:ea typeface="Trebuchet MS"/>
                <a:cs typeface="Trebuchet MS"/>
                <a:sym typeface="Trebuchet MS"/>
              </a:defRPr>
            </a:lvl1pPr>
            <a:lvl2pPr marL="558800" marR="0" lvl="1" indent="-152400" algn="l" rtl="0">
              <a:spcBef>
                <a:spcPts val="800"/>
              </a:spcBef>
              <a:spcAft>
                <a:spcPts val="0"/>
              </a:spcAft>
              <a:buClr>
                <a:schemeClr val="accent1"/>
              </a:buClr>
              <a:buSzPct val="91666"/>
              <a:buFont typeface="Noto Sans Symbols"/>
              <a:buChar char="●"/>
              <a:defRPr sz="1200" b="0" i="0" u="none" strike="noStrike" cap="none">
                <a:solidFill>
                  <a:srgbClr val="3F3F3F"/>
                </a:solidFill>
                <a:latin typeface="Trebuchet MS"/>
                <a:ea typeface="Trebuchet MS"/>
                <a:cs typeface="Trebuchet MS"/>
                <a:sym typeface="Trebuchet MS"/>
              </a:defRPr>
            </a:lvl2pPr>
            <a:lvl3pPr marL="863600" marR="0" lvl="2" indent="-127000" algn="l" rtl="0">
              <a:spcBef>
                <a:spcPts val="800"/>
              </a:spcBef>
              <a:spcAft>
                <a:spcPts val="0"/>
              </a:spcAft>
              <a:buClr>
                <a:schemeClr val="accent1"/>
              </a:buClr>
              <a:buSzPct val="100000"/>
              <a:buFont typeface="Noto Sans Symbols"/>
              <a:buChar char="●"/>
              <a:defRPr sz="1100" b="0" i="0" u="none" strike="noStrike" cap="none">
                <a:solidFill>
                  <a:srgbClr val="3F3F3F"/>
                </a:solidFill>
                <a:latin typeface="Trebuchet MS"/>
                <a:ea typeface="Trebuchet MS"/>
                <a:cs typeface="Trebuchet MS"/>
                <a:sym typeface="Trebuchet MS"/>
              </a:defRPr>
            </a:lvl3pPr>
            <a:lvl4pPr marL="1206500" marR="0" lvl="3" indent="-127000" algn="l" rtl="0">
              <a:spcBef>
                <a:spcPts val="800"/>
              </a:spcBef>
              <a:spcAft>
                <a:spcPts val="0"/>
              </a:spcAft>
              <a:buClr>
                <a:schemeClr val="accent1"/>
              </a:buClr>
              <a:buSzPct val="122222"/>
              <a:buFont typeface="Noto Sans Symbols"/>
              <a:buChar char="●"/>
              <a:defRPr sz="900" b="0" i="0" u="none" strike="noStrike" cap="none">
                <a:solidFill>
                  <a:srgbClr val="3F3F3F"/>
                </a:solidFill>
                <a:latin typeface="Trebuchet MS"/>
                <a:ea typeface="Trebuchet MS"/>
                <a:cs typeface="Trebuchet MS"/>
                <a:sym typeface="Trebuchet MS"/>
              </a:defRPr>
            </a:lvl4pPr>
            <a:lvl5pPr marL="1549400" marR="0" lvl="4" indent="-127000" algn="l" rtl="0">
              <a:spcBef>
                <a:spcPts val="800"/>
              </a:spcBef>
              <a:spcAft>
                <a:spcPts val="0"/>
              </a:spcAft>
              <a:buClr>
                <a:schemeClr val="accent1"/>
              </a:buClr>
              <a:buSzPct val="122222"/>
              <a:buFont typeface="Noto Sans Symbols"/>
              <a:buChar char="●"/>
              <a:defRPr sz="900" b="0" i="0" u="none" strike="noStrike" cap="none">
                <a:solidFill>
                  <a:srgbClr val="3F3F3F"/>
                </a:solidFill>
                <a:latin typeface="Trebuchet MS"/>
                <a:ea typeface="Trebuchet MS"/>
                <a:cs typeface="Trebuchet MS"/>
                <a:sym typeface="Trebuchet MS"/>
              </a:defRPr>
            </a:lvl5pPr>
            <a:lvl6pPr marL="1892300" marR="0" lvl="5" indent="-127000" algn="l" rtl="0">
              <a:spcBef>
                <a:spcPts val="800"/>
              </a:spcBef>
              <a:spcAft>
                <a:spcPts val="0"/>
              </a:spcAft>
              <a:buClr>
                <a:schemeClr val="accent1"/>
              </a:buClr>
              <a:buSzPct val="122222"/>
              <a:buFont typeface="Noto Sans Symbols"/>
              <a:buChar char="●"/>
              <a:defRPr sz="900" b="0" i="0" u="none" strike="noStrike" cap="none">
                <a:solidFill>
                  <a:srgbClr val="3F3F3F"/>
                </a:solidFill>
                <a:latin typeface="Trebuchet MS"/>
                <a:ea typeface="Trebuchet MS"/>
                <a:cs typeface="Trebuchet MS"/>
                <a:sym typeface="Trebuchet MS"/>
              </a:defRPr>
            </a:lvl6pPr>
            <a:lvl7pPr marL="2235200" marR="0" lvl="6" indent="-127000" algn="l" rtl="0">
              <a:spcBef>
                <a:spcPts val="800"/>
              </a:spcBef>
              <a:spcAft>
                <a:spcPts val="0"/>
              </a:spcAft>
              <a:buClr>
                <a:schemeClr val="accent1"/>
              </a:buClr>
              <a:buSzPct val="122222"/>
              <a:buFont typeface="Noto Sans Symbols"/>
              <a:buChar char="●"/>
              <a:defRPr sz="900" b="0" i="0" u="none" strike="noStrike" cap="none">
                <a:solidFill>
                  <a:srgbClr val="3F3F3F"/>
                </a:solidFill>
                <a:latin typeface="Trebuchet MS"/>
                <a:ea typeface="Trebuchet MS"/>
                <a:cs typeface="Trebuchet MS"/>
                <a:sym typeface="Trebuchet MS"/>
              </a:defRPr>
            </a:lvl7pPr>
            <a:lvl8pPr marL="2578100" marR="0" lvl="7" indent="-127000" algn="l" rtl="0">
              <a:spcBef>
                <a:spcPts val="800"/>
              </a:spcBef>
              <a:spcAft>
                <a:spcPts val="0"/>
              </a:spcAft>
              <a:buClr>
                <a:schemeClr val="accent1"/>
              </a:buClr>
              <a:buSzPct val="122222"/>
              <a:buFont typeface="Noto Sans Symbols"/>
              <a:buChar char="●"/>
              <a:defRPr sz="900" b="0" i="0" u="none" strike="noStrike" cap="none">
                <a:solidFill>
                  <a:srgbClr val="3F3F3F"/>
                </a:solidFill>
                <a:latin typeface="Trebuchet MS"/>
                <a:ea typeface="Trebuchet MS"/>
                <a:cs typeface="Trebuchet MS"/>
                <a:sym typeface="Trebuchet MS"/>
              </a:defRPr>
            </a:lvl8pPr>
            <a:lvl9pPr marL="2921000" marR="0" lvl="8" indent="-127000" algn="l" rtl="0">
              <a:spcBef>
                <a:spcPts val="800"/>
              </a:spcBef>
              <a:spcAft>
                <a:spcPts val="0"/>
              </a:spcAft>
              <a:buClr>
                <a:schemeClr val="accent1"/>
              </a:buClr>
              <a:buSzPct val="122222"/>
              <a:buFont typeface="Noto Sans Symbols"/>
              <a:buChar char="●"/>
              <a:defRPr sz="900" b="0" i="0" u="none" strike="noStrike" cap="none">
                <a:solidFill>
                  <a:srgbClr val="3F3F3F"/>
                </a:solidFill>
                <a:latin typeface="Trebuchet MS"/>
                <a:ea typeface="Trebuchet MS"/>
                <a:cs typeface="Trebuchet MS"/>
                <a:sym typeface="Trebuchet MS"/>
              </a:defRPr>
            </a:lvl9pPr>
          </a:lstStyle>
          <a:p>
            <a:endParaRPr/>
          </a:p>
        </p:txBody>
      </p:sp>
      <p:sp>
        <p:nvSpPr>
          <p:cNvPr id="64" name="Shape 64"/>
          <p:cNvSpPr txBox="1">
            <a:spLocks noGrp="1"/>
          </p:cNvSpPr>
          <p:nvPr>
            <p:ph type="dt" idx="10"/>
          </p:nvPr>
        </p:nvSpPr>
        <p:spPr>
          <a:xfrm>
            <a:off x="5403849" y="4531021"/>
            <a:ext cx="683954" cy="273843"/>
          </a:xfrm>
          <a:prstGeom prst="rect">
            <a:avLst/>
          </a:prstGeom>
          <a:noFill/>
          <a:ln>
            <a:noFill/>
          </a:ln>
        </p:spPr>
        <p:txBody>
          <a:bodyPr lIns="68575" tIns="68575" rIns="68575" bIns="68575" anchor="ctr" anchorCtr="0"/>
          <a:lstStyle>
            <a:lvl1pPr marL="0" marR="0" lvl="0" indent="0" algn="r" rtl="0">
              <a:spcBef>
                <a:spcPts val="0"/>
              </a:spcBef>
              <a:buSzPct val="157142"/>
              <a:defRPr sz="700" b="0" i="0" u="none" strike="noStrike" cap="none">
                <a:solidFill>
                  <a:srgbClr val="888888"/>
                </a:solidFill>
                <a:latin typeface="Trebuchet MS"/>
                <a:ea typeface="Trebuchet MS"/>
                <a:cs typeface="Trebuchet MS"/>
                <a:sym typeface="Trebuchet MS"/>
              </a:defRPr>
            </a:lvl1pPr>
            <a:lvl2pPr marL="342900" marR="0" lvl="1" indent="0" algn="l" rtl="0">
              <a:spcBef>
                <a:spcPts val="0"/>
              </a:spcBef>
              <a:buSzPct val="78571"/>
              <a:defRPr sz="1400" b="0" i="0" u="none" strike="noStrike" cap="none">
                <a:solidFill>
                  <a:schemeClr val="dk1"/>
                </a:solidFill>
                <a:latin typeface="Trebuchet MS"/>
                <a:ea typeface="Trebuchet MS"/>
                <a:cs typeface="Trebuchet MS"/>
                <a:sym typeface="Trebuchet MS"/>
              </a:defRPr>
            </a:lvl2pPr>
            <a:lvl3pPr marL="685800" marR="0" lvl="2" indent="0" algn="l" rtl="0">
              <a:spcBef>
                <a:spcPts val="0"/>
              </a:spcBef>
              <a:buSzPct val="78571"/>
              <a:defRPr sz="1400" b="0" i="0" u="none" strike="noStrike" cap="none">
                <a:solidFill>
                  <a:schemeClr val="dk1"/>
                </a:solidFill>
                <a:latin typeface="Trebuchet MS"/>
                <a:ea typeface="Trebuchet MS"/>
                <a:cs typeface="Trebuchet MS"/>
                <a:sym typeface="Trebuchet MS"/>
              </a:defRPr>
            </a:lvl3pPr>
            <a:lvl4pPr marL="1028700" marR="0" lvl="3" indent="0" algn="l" rtl="0">
              <a:spcBef>
                <a:spcPts val="0"/>
              </a:spcBef>
              <a:buSzPct val="78571"/>
              <a:defRPr sz="1400" b="0" i="0" u="none" strike="noStrike" cap="none">
                <a:solidFill>
                  <a:schemeClr val="dk1"/>
                </a:solidFill>
                <a:latin typeface="Trebuchet MS"/>
                <a:ea typeface="Trebuchet MS"/>
                <a:cs typeface="Trebuchet MS"/>
                <a:sym typeface="Trebuchet MS"/>
              </a:defRPr>
            </a:lvl4pPr>
            <a:lvl5pPr marL="1371600" marR="0" lvl="4" indent="0" algn="l" rtl="0">
              <a:spcBef>
                <a:spcPts val="0"/>
              </a:spcBef>
              <a:buSzPct val="78571"/>
              <a:defRPr sz="1400" b="0" i="0" u="none" strike="noStrike" cap="none">
                <a:solidFill>
                  <a:schemeClr val="dk1"/>
                </a:solidFill>
                <a:latin typeface="Trebuchet MS"/>
                <a:ea typeface="Trebuchet MS"/>
                <a:cs typeface="Trebuchet MS"/>
                <a:sym typeface="Trebuchet MS"/>
              </a:defRPr>
            </a:lvl5pPr>
            <a:lvl6pPr marL="1714500" marR="0" lvl="5" indent="0" algn="l" rtl="0">
              <a:spcBef>
                <a:spcPts val="0"/>
              </a:spcBef>
              <a:buSzPct val="78571"/>
              <a:defRPr sz="1400" b="0" i="0" u="none" strike="noStrike" cap="none">
                <a:solidFill>
                  <a:schemeClr val="dk1"/>
                </a:solidFill>
                <a:latin typeface="Trebuchet MS"/>
                <a:ea typeface="Trebuchet MS"/>
                <a:cs typeface="Trebuchet MS"/>
                <a:sym typeface="Trebuchet MS"/>
              </a:defRPr>
            </a:lvl6pPr>
            <a:lvl7pPr marL="2057400" marR="0" lvl="6" indent="0" algn="l" rtl="0">
              <a:spcBef>
                <a:spcPts val="0"/>
              </a:spcBef>
              <a:buSzPct val="78571"/>
              <a:defRPr sz="1400" b="0" i="0" u="none" strike="noStrike" cap="none">
                <a:solidFill>
                  <a:schemeClr val="dk1"/>
                </a:solidFill>
                <a:latin typeface="Trebuchet MS"/>
                <a:ea typeface="Trebuchet MS"/>
                <a:cs typeface="Trebuchet MS"/>
                <a:sym typeface="Trebuchet MS"/>
              </a:defRPr>
            </a:lvl7pPr>
            <a:lvl8pPr marL="2400300" marR="0" lvl="7" indent="0" algn="l" rtl="0">
              <a:spcBef>
                <a:spcPts val="0"/>
              </a:spcBef>
              <a:buSzPct val="78571"/>
              <a:defRPr sz="1400" b="0" i="0" u="none" strike="noStrike" cap="none">
                <a:solidFill>
                  <a:schemeClr val="dk1"/>
                </a:solidFill>
                <a:latin typeface="Trebuchet MS"/>
                <a:ea typeface="Trebuchet MS"/>
                <a:cs typeface="Trebuchet MS"/>
                <a:sym typeface="Trebuchet MS"/>
              </a:defRPr>
            </a:lvl8pPr>
            <a:lvl9pPr marL="2743200" marR="0" lvl="8" indent="0" algn="l" rtl="0">
              <a:spcBef>
                <a:spcPts val="0"/>
              </a:spcBef>
              <a:buSzPct val="78571"/>
              <a:defRPr sz="1400" b="0" i="0" u="none" strike="noStrike" cap="none">
                <a:solidFill>
                  <a:schemeClr val="dk1"/>
                </a:solidFill>
                <a:latin typeface="Trebuchet MS"/>
                <a:ea typeface="Trebuchet MS"/>
                <a:cs typeface="Trebuchet MS"/>
                <a:sym typeface="Trebuchet MS"/>
              </a:defRPr>
            </a:lvl9pPr>
          </a:lstStyle>
          <a:p>
            <a:endParaRPr/>
          </a:p>
        </p:txBody>
      </p:sp>
      <p:sp>
        <p:nvSpPr>
          <p:cNvPr id="65" name="Shape 65"/>
          <p:cNvSpPr txBox="1">
            <a:spLocks noGrp="1"/>
          </p:cNvSpPr>
          <p:nvPr>
            <p:ph type="ftr" idx="11"/>
          </p:nvPr>
        </p:nvSpPr>
        <p:spPr>
          <a:xfrm>
            <a:off x="508000" y="4531021"/>
            <a:ext cx="4723209" cy="273843"/>
          </a:xfrm>
          <a:prstGeom prst="rect">
            <a:avLst/>
          </a:prstGeom>
          <a:noFill/>
          <a:ln>
            <a:noFill/>
          </a:ln>
        </p:spPr>
        <p:txBody>
          <a:bodyPr lIns="68575" tIns="68575" rIns="68575" bIns="68575" anchor="ctr" anchorCtr="0"/>
          <a:lstStyle>
            <a:lvl1pPr marL="0" marR="0" lvl="0" indent="0" algn="l" rtl="0">
              <a:spcBef>
                <a:spcPts val="0"/>
              </a:spcBef>
              <a:buSzPct val="157142"/>
              <a:defRPr sz="700" b="0" i="0" u="none" strike="noStrike" cap="none">
                <a:solidFill>
                  <a:srgbClr val="888888"/>
                </a:solidFill>
                <a:latin typeface="Trebuchet MS"/>
                <a:ea typeface="Trebuchet MS"/>
                <a:cs typeface="Trebuchet MS"/>
                <a:sym typeface="Trebuchet MS"/>
              </a:defRPr>
            </a:lvl1pPr>
            <a:lvl2pPr marL="342900" marR="0" lvl="1" indent="0" algn="l" rtl="0">
              <a:spcBef>
                <a:spcPts val="0"/>
              </a:spcBef>
              <a:buSzPct val="78571"/>
              <a:defRPr sz="1400" b="0" i="0" u="none" strike="noStrike" cap="none">
                <a:solidFill>
                  <a:schemeClr val="dk1"/>
                </a:solidFill>
                <a:latin typeface="Trebuchet MS"/>
                <a:ea typeface="Trebuchet MS"/>
                <a:cs typeface="Trebuchet MS"/>
                <a:sym typeface="Trebuchet MS"/>
              </a:defRPr>
            </a:lvl2pPr>
            <a:lvl3pPr marL="685800" marR="0" lvl="2" indent="0" algn="l" rtl="0">
              <a:spcBef>
                <a:spcPts val="0"/>
              </a:spcBef>
              <a:buSzPct val="78571"/>
              <a:defRPr sz="1400" b="0" i="0" u="none" strike="noStrike" cap="none">
                <a:solidFill>
                  <a:schemeClr val="dk1"/>
                </a:solidFill>
                <a:latin typeface="Trebuchet MS"/>
                <a:ea typeface="Trebuchet MS"/>
                <a:cs typeface="Trebuchet MS"/>
                <a:sym typeface="Trebuchet MS"/>
              </a:defRPr>
            </a:lvl3pPr>
            <a:lvl4pPr marL="1028700" marR="0" lvl="3" indent="0" algn="l" rtl="0">
              <a:spcBef>
                <a:spcPts val="0"/>
              </a:spcBef>
              <a:buSzPct val="78571"/>
              <a:defRPr sz="1400" b="0" i="0" u="none" strike="noStrike" cap="none">
                <a:solidFill>
                  <a:schemeClr val="dk1"/>
                </a:solidFill>
                <a:latin typeface="Trebuchet MS"/>
                <a:ea typeface="Trebuchet MS"/>
                <a:cs typeface="Trebuchet MS"/>
                <a:sym typeface="Trebuchet MS"/>
              </a:defRPr>
            </a:lvl4pPr>
            <a:lvl5pPr marL="1371600" marR="0" lvl="4" indent="0" algn="l" rtl="0">
              <a:spcBef>
                <a:spcPts val="0"/>
              </a:spcBef>
              <a:buSzPct val="78571"/>
              <a:defRPr sz="1400" b="0" i="0" u="none" strike="noStrike" cap="none">
                <a:solidFill>
                  <a:schemeClr val="dk1"/>
                </a:solidFill>
                <a:latin typeface="Trebuchet MS"/>
                <a:ea typeface="Trebuchet MS"/>
                <a:cs typeface="Trebuchet MS"/>
                <a:sym typeface="Trebuchet MS"/>
              </a:defRPr>
            </a:lvl5pPr>
            <a:lvl6pPr marL="1714500" marR="0" lvl="5" indent="0" algn="l" rtl="0">
              <a:spcBef>
                <a:spcPts val="0"/>
              </a:spcBef>
              <a:buSzPct val="78571"/>
              <a:defRPr sz="1400" b="0" i="0" u="none" strike="noStrike" cap="none">
                <a:solidFill>
                  <a:schemeClr val="dk1"/>
                </a:solidFill>
                <a:latin typeface="Trebuchet MS"/>
                <a:ea typeface="Trebuchet MS"/>
                <a:cs typeface="Trebuchet MS"/>
                <a:sym typeface="Trebuchet MS"/>
              </a:defRPr>
            </a:lvl6pPr>
            <a:lvl7pPr marL="2057400" marR="0" lvl="6" indent="0" algn="l" rtl="0">
              <a:spcBef>
                <a:spcPts val="0"/>
              </a:spcBef>
              <a:buSzPct val="78571"/>
              <a:defRPr sz="1400" b="0" i="0" u="none" strike="noStrike" cap="none">
                <a:solidFill>
                  <a:schemeClr val="dk1"/>
                </a:solidFill>
                <a:latin typeface="Trebuchet MS"/>
                <a:ea typeface="Trebuchet MS"/>
                <a:cs typeface="Trebuchet MS"/>
                <a:sym typeface="Trebuchet MS"/>
              </a:defRPr>
            </a:lvl7pPr>
            <a:lvl8pPr marL="2400300" marR="0" lvl="7" indent="0" algn="l" rtl="0">
              <a:spcBef>
                <a:spcPts val="0"/>
              </a:spcBef>
              <a:buSzPct val="78571"/>
              <a:defRPr sz="1400" b="0" i="0" u="none" strike="noStrike" cap="none">
                <a:solidFill>
                  <a:schemeClr val="dk1"/>
                </a:solidFill>
                <a:latin typeface="Trebuchet MS"/>
                <a:ea typeface="Trebuchet MS"/>
                <a:cs typeface="Trebuchet MS"/>
                <a:sym typeface="Trebuchet MS"/>
              </a:defRPr>
            </a:lvl8pPr>
            <a:lvl9pPr marL="2743200" marR="0" lvl="8" indent="0" algn="l" rtl="0">
              <a:spcBef>
                <a:spcPts val="0"/>
              </a:spcBef>
              <a:buSzPct val="78571"/>
              <a:defRPr sz="1400" b="0" i="0" u="none" strike="noStrike" cap="none">
                <a:solidFill>
                  <a:schemeClr val="dk1"/>
                </a:solidFill>
                <a:latin typeface="Trebuchet MS"/>
                <a:ea typeface="Trebuchet MS"/>
                <a:cs typeface="Trebuchet MS"/>
                <a:sym typeface="Trebuchet MS"/>
              </a:defRPr>
            </a:lvl9pPr>
          </a:lstStyle>
          <a:p>
            <a:endParaRPr/>
          </a:p>
        </p:txBody>
      </p:sp>
      <p:sp>
        <p:nvSpPr>
          <p:cNvPr id="66" name="Shape 66"/>
          <p:cNvSpPr txBox="1">
            <a:spLocks noGrp="1"/>
          </p:cNvSpPr>
          <p:nvPr>
            <p:ph type="sldNum" idx="12"/>
          </p:nvPr>
        </p:nvSpPr>
        <p:spPr>
          <a:xfrm>
            <a:off x="6442997" y="4531021"/>
            <a:ext cx="512504" cy="273843"/>
          </a:xfrm>
          <a:prstGeom prst="rect">
            <a:avLst/>
          </a:prstGeom>
          <a:noFill/>
          <a:ln>
            <a:noFill/>
          </a:ln>
        </p:spPr>
        <p:txBody>
          <a:bodyPr lIns="68575" tIns="34275" rIns="68575" bIns="34275" anchor="ctr" anchorCtr="0">
            <a:noAutofit/>
          </a:bodyPr>
          <a:lstStyle/>
          <a:p>
            <a:pPr marL="0" marR="0" lvl="0" indent="0" algn="r" rtl="0">
              <a:spcBef>
                <a:spcPts val="0"/>
              </a:spcBef>
              <a:buSzPct val="25000"/>
              <a:buNone/>
            </a:pPr>
            <a:fld id="{00000000-1234-1234-1234-123412341234}" type="slidenum">
              <a:rPr lang="en" sz="700" b="0" i="0" u="none" strike="noStrike" cap="none">
                <a:solidFill>
                  <a:schemeClr val="accent1"/>
                </a:solidFill>
                <a:latin typeface="Trebuchet MS"/>
                <a:ea typeface="Trebuchet MS"/>
                <a:cs typeface="Trebuchet MS"/>
                <a:sym typeface="Trebuchet MS"/>
              </a:rPr>
              <a:t>‹#›</a:t>
            </a:fld>
            <a:endParaRPr lang="en" sz="700" b="0" i="0" u="none" strike="noStrike" cap="none">
              <a:solidFill>
                <a:schemeClr val="accent1"/>
              </a:solidFill>
              <a:latin typeface="Trebuchet MS"/>
              <a:ea typeface="Trebuchet MS"/>
              <a:cs typeface="Trebuchet MS"/>
              <a:sym typeface="Trebuchet MS"/>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 id="2147483674" r:id="rId16"/>
    <p:sldLayoutId id="2147483675" r:id="rId17"/>
    <p:sldLayoutId id="2147483676" r:id="rId18"/>
    <p:sldLayoutId id="2147483677" r:id="rId1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https://creativecommons.org/licenses/by/4.0/" TargetMode="Externa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hyperlink" Target="http://www.unesco.org/new/en/communication-and-information/access-to-knowledge/open-educational-resources/implementing-the-paris-oer-declaration/"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hyperlink" Target="https://upload.wikimedia.org/wikipedia/commons/6/61/EthernetCableGreen.jpg"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hyperlink" Target="http://creativecommons.org/staff" TargetMode="External"/><Relationship Id="rId5" Type="http://schemas.openxmlformats.org/officeDocument/2006/relationships/hyperlink" Target="http://tinyurl.com/ofpz8pz" TargetMode="Externa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hyperlink" Target="http://www.openva.org" TargetMode="External"/><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hyperlink" Target="https://www.flickr.com/photos/koalazymonkey/3342173345/sizes/m/"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hyperlink" Target="https://www.flickr.com/photos/koalazymonkey/3342173345/sizes/m/"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www.hewlett.org/programs/education/open-educational-resources" TargetMode="External"/><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hyperlink" Target="http://creativecommons.org/licenses/by/3.0/us/"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www.hewlett.org/programs/education/open-educational-resources" TargetMode="External"/><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hyperlink" Target="http://creativecommons.org/licenses/by/3.0/us/"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hyperlink" Target="https://creativecommons.org/licenses/by-sa/3.0/deed.en" TargetMode="External"/><Relationship Id="rId3" Type="http://schemas.openxmlformats.org/officeDocument/2006/relationships/image" Target="../media/image23.png"/><Relationship Id="rId7" Type="http://schemas.openxmlformats.org/officeDocument/2006/relationships/hyperlink" Target="https://commons.wikimedia.org/wiki/File:Oh-Yes-its-FREE---iStock.gif" TargetMode="External"/><Relationship Id="rId2" Type="http://schemas.openxmlformats.org/officeDocument/2006/relationships/notesSlide" Target="../notesSlides/notesSlide20.xml"/><Relationship Id="rId1" Type="http://schemas.openxmlformats.org/officeDocument/2006/relationships/slideLayout" Target="../slideLayouts/slideLayout3.xml"/><Relationship Id="rId6" Type="http://schemas.openxmlformats.org/officeDocument/2006/relationships/hyperlink" Target="https://creativecommons.org/licenses/by-nc/2.0/" TargetMode="External"/><Relationship Id="rId5" Type="http://schemas.openxmlformats.org/officeDocument/2006/relationships/hyperlink" Target="https://www.flickr.com/photos/fras/3639859944/" TargetMode="External"/><Relationship Id="rId4" Type="http://schemas.openxmlformats.org/officeDocument/2006/relationships/image" Target="../media/image24.jpg"/></Relationships>
</file>

<file path=ppt/slides/_rels/slide21.xml.rels><?xml version="1.0" encoding="UTF-8" standalone="yes"?>
<Relationships xmlns="http://schemas.openxmlformats.org/package/2006/relationships"><Relationship Id="rId3" Type="http://schemas.openxmlformats.org/officeDocument/2006/relationships/hyperlink" Target="https://youtu.be/q0VzUigrb_g?t=50s" TargetMode="External"/><Relationship Id="rId7" Type="http://schemas.openxmlformats.org/officeDocument/2006/relationships/hyperlink" Target="https://creativecommons.org/licenses/by-sa/2.0/deed.en" TargetMode="External"/><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hyperlink" Target="https://commons.wikimedia.org/wiki/File:Neon_Open_green.jpg" TargetMode="External"/><Relationship Id="rId5" Type="http://schemas.openxmlformats.org/officeDocument/2006/relationships/image" Target="../media/image26.png"/><Relationship Id="rId4" Type="http://schemas.openxmlformats.org/officeDocument/2006/relationships/image" Target="../media/image25.png"/></Relationships>
</file>

<file path=ppt/slides/_rels/slide22.xml.rels><?xml version="1.0" encoding="UTF-8" standalone="yes"?>
<Relationships xmlns="http://schemas.openxmlformats.org/package/2006/relationships"><Relationship Id="rId3" Type="http://schemas.openxmlformats.org/officeDocument/2006/relationships/hyperlink" Target="http://opencontent.org/blog/archives/3221" TargetMode="External"/><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hyperlink" Target="http://opencontent.org/blog/archives/3221" TargetMode="External"/><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29.png"/></Relationships>
</file>

<file path=ppt/slides/_rels/slide2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hyperlink" Target="http://opencontent.org/game/"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27.xml"/><Relationship Id="rId1" Type="http://schemas.openxmlformats.org/officeDocument/2006/relationships/slideLayout" Target="../slideLayouts/slideLayout12.xml"/><Relationship Id="rId5" Type="http://schemas.openxmlformats.org/officeDocument/2006/relationships/hyperlink" Target="https://creativecommons.org/licenses/by-sa/2.0/deed.en" TargetMode="External"/><Relationship Id="rId4" Type="http://schemas.openxmlformats.org/officeDocument/2006/relationships/hyperlink" Target="https://commons.wikimedia.org/wiki/File:Neon_Open_green.jpg"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s://vimeo.com/43323388" TargetMode="External"/><Relationship Id="rId2" Type="http://schemas.openxmlformats.org/officeDocument/2006/relationships/notesSlide" Target="../notesSlides/notesSlide28.xml"/><Relationship Id="rId1" Type="http://schemas.openxmlformats.org/officeDocument/2006/relationships/slideLayout" Target="../slideLayouts/slideLayout13.xml"/><Relationship Id="rId4" Type="http://schemas.openxmlformats.org/officeDocument/2006/relationships/image" Target="../media/image32.jpg"/></Relationships>
</file>

<file path=ppt/slides/_rels/slide29.xml.rels><?xml version="1.0" encoding="UTF-8" standalone="yes"?>
<Relationships xmlns="http://schemas.openxmlformats.org/package/2006/relationships"><Relationship Id="rId3" Type="http://schemas.openxmlformats.org/officeDocument/2006/relationships/hyperlink" Target="http://opencontent.org/blog/archives/3221" TargetMode="External"/><Relationship Id="rId2" Type="http://schemas.openxmlformats.org/officeDocument/2006/relationships/notesSlide" Target="../notesSlides/notesSlide29.xml"/><Relationship Id="rId1" Type="http://schemas.openxmlformats.org/officeDocument/2006/relationships/slideLayout" Target="../slideLayouts/slideLayout13.xml"/><Relationship Id="rId6" Type="http://schemas.openxmlformats.org/officeDocument/2006/relationships/hyperlink" Target="https://creativecommons.org/licenses/by/2.0/" TargetMode="External"/><Relationship Id="rId5" Type="http://schemas.openxmlformats.org/officeDocument/2006/relationships/hyperlink" Target="https://flic.kr/p/771N9b" TargetMode="External"/><Relationship Id="rId4" Type="http://schemas.openxmlformats.org/officeDocument/2006/relationships/image" Target="../media/image33.jp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30.xml"/><Relationship Id="rId1" Type="http://schemas.openxmlformats.org/officeDocument/2006/relationships/slideLayout" Target="../slideLayouts/slideLayout13.xml"/><Relationship Id="rId5" Type="http://schemas.openxmlformats.org/officeDocument/2006/relationships/hyperlink" Target="https://creativecommons.org/licenses/by/2.0/" TargetMode="External"/><Relationship Id="rId4" Type="http://schemas.openxmlformats.org/officeDocument/2006/relationships/hyperlink" Target="https://flic.kr/p/eap9Rs"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31.xml"/><Relationship Id="rId1" Type="http://schemas.openxmlformats.org/officeDocument/2006/relationships/slideLayout" Target="../slideLayouts/slideLayout13.xml"/><Relationship Id="rId5" Type="http://schemas.openxmlformats.org/officeDocument/2006/relationships/hyperlink" Target="https://creativecommons.org/licenses/by/2.0/" TargetMode="External"/><Relationship Id="rId4" Type="http://schemas.openxmlformats.org/officeDocument/2006/relationships/hyperlink" Target="https://flic.kr/p/o8KdYL"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32.xml"/><Relationship Id="rId1" Type="http://schemas.openxmlformats.org/officeDocument/2006/relationships/slideLayout" Target="../slideLayouts/slideLayout13.xml"/><Relationship Id="rId5" Type="http://schemas.openxmlformats.org/officeDocument/2006/relationships/hyperlink" Target="https://creativecommons.org/licenses/by/2.0/" TargetMode="External"/><Relationship Id="rId4" Type="http://schemas.openxmlformats.org/officeDocument/2006/relationships/hyperlink" Target="https://flic.kr/p/8vHsBS" TargetMode="External"/></Relationships>
</file>

<file path=ppt/slides/_rels/slide33.xml.rels><?xml version="1.0" encoding="UTF-8" standalone="yes"?>
<Relationships xmlns="http://schemas.openxmlformats.org/package/2006/relationships"><Relationship Id="rId8" Type="http://schemas.openxmlformats.org/officeDocument/2006/relationships/hyperlink" Target="https://flic.kr/p/7AJKcj" TargetMode="External"/><Relationship Id="rId3" Type="http://schemas.openxmlformats.org/officeDocument/2006/relationships/image" Target="../media/image37.png"/><Relationship Id="rId7" Type="http://schemas.openxmlformats.org/officeDocument/2006/relationships/image" Target="../media/image41.jpg"/><Relationship Id="rId2" Type="http://schemas.openxmlformats.org/officeDocument/2006/relationships/notesSlide" Target="../notesSlides/notesSlide33.xml"/><Relationship Id="rId1" Type="http://schemas.openxmlformats.org/officeDocument/2006/relationships/slideLayout" Target="../slideLayouts/slideLayout13.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 Id="rId9" Type="http://schemas.openxmlformats.org/officeDocument/2006/relationships/hyperlink" Target="https://creativecommons.org/licenses/by-sa/2.0/"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Pathways%20Course/Chemistry%20example.pdf" TargetMode="External"/><Relationship Id="rId2" Type="http://schemas.openxmlformats.org/officeDocument/2006/relationships/notesSlide" Target="../notesSlides/notesSlide34.xml"/><Relationship Id="rId1" Type="http://schemas.openxmlformats.org/officeDocument/2006/relationships/slideLayout" Target="../slideLayouts/slideLayout13.xml"/><Relationship Id="rId4" Type="http://schemas.openxmlformats.org/officeDocument/2006/relationships/image" Target="../media/image42.png"/></Relationships>
</file>

<file path=ppt/slides/_rels/slide35.xml.rels><?xml version="1.0" encoding="UTF-8" standalone="yes"?>
<Relationships xmlns="http://schemas.openxmlformats.org/package/2006/relationships"><Relationship Id="rId8" Type="http://schemas.openxmlformats.org/officeDocument/2006/relationships/hyperlink" Target="https://www.boundless.com/business/definition/supply" TargetMode="External"/><Relationship Id="rId13" Type="http://schemas.openxmlformats.org/officeDocument/2006/relationships/image" Target="../media/image45.png"/><Relationship Id="rId3" Type="http://schemas.openxmlformats.org/officeDocument/2006/relationships/image" Target="../media/image43.png"/><Relationship Id="rId7" Type="http://schemas.openxmlformats.org/officeDocument/2006/relationships/hyperlink" Target="https://www.boundless.com/business/definition/price" TargetMode="External"/><Relationship Id="rId12" Type="http://schemas.openxmlformats.org/officeDocument/2006/relationships/image" Target="../media/image44.png"/><Relationship Id="rId2" Type="http://schemas.openxmlformats.org/officeDocument/2006/relationships/notesSlide" Target="../notesSlides/notesSlide35.xml"/><Relationship Id="rId1" Type="http://schemas.openxmlformats.org/officeDocument/2006/relationships/slideLayout" Target="../slideLayouts/slideLayout14.xml"/><Relationship Id="rId6" Type="http://schemas.openxmlformats.org/officeDocument/2006/relationships/hyperlink" Target="https://www.boundless.com/business/definition/money" TargetMode="External"/><Relationship Id="rId11" Type="http://schemas.openxmlformats.org/officeDocument/2006/relationships/hyperlink" Target="https://www.boundless.com/business/definition/resource" TargetMode="External"/><Relationship Id="rId5" Type="http://schemas.openxmlformats.org/officeDocument/2006/relationships/hyperlink" Target="https://www.boundless.com/business/definition/services" TargetMode="External"/><Relationship Id="rId10" Type="http://schemas.openxmlformats.org/officeDocument/2006/relationships/hyperlink" Target="https://www.boundless.com/business/definition/distribution" TargetMode="External"/><Relationship Id="rId4" Type="http://schemas.openxmlformats.org/officeDocument/2006/relationships/hyperlink" Target="https://www.boundless.com/business/definition/good" TargetMode="External"/><Relationship Id="rId9" Type="http://schemas.openxmlformats.org/officeDocument/2006/relationships/hyperlink" Target="https://www.boundless.com/business/definition/demand" TargetMode="External"/><Relationship Id="rId14" Type="http://schemas.openxmlformats.org/officeDocument/2006/relationships/hyperlink" Target="https://www.boundless.com/business"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44.png"/><Relationship Id="rId7" Type="http://schemas.openxmlformats.org/officeDocument/2006/relationships/image" Target="../media/image43.png"/><Relationship Id="rId2" Type="http://schemas.openxmlformats.org/officeDocument/2006/relationships/notesSlide" Target="../notesSlides/notesSlide36.xml"/><Relationship Id="rId1" Type="http://schemas.openxmlformats.org/officeDocument/2006/relationships/slideLayout" Target="../slideLayouts/slideLayout15.xml"/><Relationship Id="rId6" Type="http://schemas.openxmlformats.org/officeDocument/2006/relationships/hyperlink" Target="https://www.boundless.com/image/profit-maximization" TargetMode="External"/><Relationship Id="rId5" Type="http://schemas.openxmlformats.org/officeDocument/2006/relationships/hyperlink" Target="https://www.boundless.com/business/textbooks/boundless-business-textbook/introduction-to-business-1/what-is-a-business-22/the-goals-of-a-business-129-10246" TargetMode="External"/><Relationship Id="rId4" Type="http://schemas.openxmlformats.org/officeDocument/2006/relationships/image" Target="../media/image45.png"/></Relationships>
</file>

<file path=ppt/slides/_rels/slide37.xml.rels><?xml version="1.0" encoding="UTF-8" standalone="yes"?>
<Relationships xmlns="http://schemas.openxmlformats.org/package/2006/relationships"><Relationship Id="rId3" Type="http://schemas.openxmlformats.org/officeDocument/2006/relationships/image" Target="../media/image44.png"/><Relationship Id="rId7" Type="http://schemas.openxmlformats.org/officeDocument/2006/relationships/image" Target="../media/image46.png"/><Relationship Id="rId2" Type="http://schemas.openxmlformats.org/officeDocument/2006/relationships/notesSlide" Target="../notesSlides/notesSlide37.xml"/><Relationship Id="rId1" Type="http://schemas.openxmlformats.org/officeDocument/2006/relationships/slideLayout" Target="../slideLayouts/slideLayout15.xml"/><Relationship Id="rId6" Type="http://schemas.openxmlformats.org/officeDocument/2006/relationships/hyperlink" Target="https://www.boundless.com/image/simple-supply-and-demand" TargetMode="External"/><Relationship Id="rId5" Type="http://schemas.openxmlformats.org/officeDocument/2006/relationships/hyperlink" Target="https://www.boundless.com/business/textbooks/boundless-business-textbook/introduction-to-business-1/what-is-a-business-22/addressing-market-needs-131-7861" TargetMode="External"/><Relationship Id="rId4" Type="http://schemas.openxmlformats.org/officeDocument/2006/relationships/image" Target="../media/image45.png"/></Relationships>
</file>

<file path=ppt/slides/_rels/slide38.xml.rels><?xml version="1.0" encoding="UTF-8" standalone="yes"?>
<Relationships xmlns="http://schemas.openxmlformats.org/package/2006/relationships"><Relationship Id="rId8" Type="http://schemas.openxmlformats.org/officeDocument/2006/relationships/image" Target="../media/image48.jpg"/><Relationship Id="rId3" Type="http://schemas.openxmlformats.org/officeDocument/2006/relationships/image" Target="../media/image44.png"/><Relationship Id="rId7" Type="http://schemas.openxmlformats.org/officeDocument/2006/relationships/image" Target="../media/image47.jpg"/><Relationship Id="rId2" Type="http://schemas.openxmlformats.org/officeDocument/2006/relationships/notesSlide" Target="../notesSlides/notesSlide38.xml"/><Relationship Id="rId1" Type="http://schemas.openxmlformats.org/officeDocument/2006/relationships/slideLayout" Target="../slideLayouts/slideLayout15.xml"/><Relationship Id="rId6" Type="http://schemas.openxmlformats.org/officeDocument/2006/relationships/hyperlink" Target="https://www.boundless.com/image/profit-and-value" TargetMode="External"/><Relationship Id="rId5" Type="http://schemas.openxmlformats.org/officeDocument/2006/relationships/hyperlink" Target="https://www.boundless.com/business/textbooks/boundless-business-textbook/introduction-to-business-1/what-is-a-business-22/profit-and-value-132-10237" TargetMode="External"/><Relationship Id="rId4" Type="http://schemas.openxmlformats.org/officeDocument/2006/relationships/image" Target="../media/image45.png"/></Relationships>
</file>

<file path=ppt/slides/_rels/slide39.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hyperlink" Target="https://www.boundless.com/business/textbooks/boundless-business-textbook/introduction-to-business-1/what-is-a-business-22/what-is-a-business-22-powerpoint-templates/" TargetMode="External"/><Relationship Id="rId7" Type="http://schemas.openxmlformats.org/officeDocument/2006/relationships/image" Target="../media/image45.png"/><Relationship Id="rId2" Type="http://schemas.openxmlformats.org/officeDocument/2006/relationships/notesSlide" Target="../notesSlides/notesSlide39.xml"/><Relationship Id="rId1" Type="http://schemas.openxmlformats.org/officeDocument/2006/relationships/slideLayout" Target="../slideLayouts/slideLayout16.xml"/><Relationship Id="rId6" Type="http://schemas.openxmlformats.org/officeDocument/2006/relationships/hyperlink" Target="https://pixabay.com/en/service/faq/" TargetMode="External"/><Relationship Id="rId5" Type="http://schemas.openxmlformats.org/officeDocument/2006/relationships/hyperlink" Target="https://pixabay.com/en/analysis-statistics-chart-graphic-227172/" TargetMode="External"/><Relationship Id="rId4" Type="http://schemas.openxmlformats.org/officeDocument/2006/relationships/hyperlink" Target="https://www.boundless.com/business/textbooks/boundless-business-textbook/introduction-to-business-1/what-is-a-business-22/addressing-market-needs-131-7861/"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hyperlink" Target="http://libguides.tcc.edu/c.php?g=304199" TargetMode="External"/><Relationship Id="rId2" Type="http://schemas.openxmlformats.org/officeDocument/2006/relationships/notesSlide" Target="../notesSlides/notesSlide47.xml"/><Relationship Id="rId1" Type="http://schemas.openxmlformats.org/officeDocument/2006/relationships/slideLayout" Target="../slideLayouts/slideLayout13.xml"/><Relationship Id="rId4" Type="http://schemas.openxmlformats.org/officeDocument/2006/relationships/image" Target="../media/image53.png"/></Relationships>
</file>

<file path=ppt/slides/_rels/slide48.xml.rels><?xml version="1.0" encoding="UTF-8" standalone="yes"?>
<Relationships xmlns="http://schemas.openxmlformats.org/package/2006/relationships"><Relationship Id="rId3" Type="http://schemas.openxmlformats.org/officeDocument/2006/relationships/hyperlink" Target="http://www.tcc.edu/" TargetMode="External"/><Relationship Id="rId2" Type="http://schemas.openxmlformats.org/officeDocument/2006/relationships/notesSlide" Target="../notesSlides/notesSlide48.xml"/><Relationship Id="rId1" Type="http://schemas.openxmlformats.org/officeDocument/2006/relationships/slideLayout" Target="../slideLayouts/slideLayout13.xml"/><Relationship Id="rId5" Type="http://schemas.openxmlformats.org/officeDocument/2006/relationships/hyperlink" Target="https://courses.candelalearning.com/pathways/" TargetMode="External"/><Relationship Id="rId4" Type="http://schemas.openxmlformats.org/officeDocument/2006/relationships/image" Target="../media/image54.jpg"/></Relationships>
</file>

<file path=ppt/slides/_rels/slide49.xml.rels><?xml version="1.0" encoding="UTF-8" standalone="yes"?>
<Relationships xmlns="http://schemas.openxmlformats.org/package/2006/relationships"><Relationship Id="rId3" Type="http://schemas.openxmlformats.org/officeDocument/2006/relationships/image" Target="../media/image55.jpg"/><Relationship Id="rId2" Type="http://schemas.openxmlformats.org/officeDocument/2006/relationships/notesSlide" Target="../notesSlides/notesSlide49.xml"/><Relationship Id="rId1" Type="http://schemas.openxmlformats.org/officeDocument/2006/relationships/slideLayout" Target="../slideLayouts/slideLayout13.xml"/><Relationship Id="rId4" Type="http://schemas.openxmlformats.org/officeDocument/2006/relationships/hyperlink" Target="https://flic.kr/p/7bEcjL"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56.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57.xml"/><Relationship Id="rId1" Type="http://schemas.openxmlformats.org/officeDocument/2006/relationships/slideLayout" Target="../slideLayouts/slideLayout3.xml"/><Relationship Id="rId4" Type="http://schemas.openxmlformats.org/officeDocument/2006/relationships/image" Target="../media/image58.png"/></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3" Type="http://schemas.openxmlformats.org/officeDocument/2006/relationships/hyperlink" Target="https://drive.google.com/file/d/0B9i1qC0I5raNaVdIdGdJZmxwcjQ/view?usp=sharing" TargetMode="External"/><Relationship Id="rId2" Type="http://schemas.openxmlformats.org/officeDocument/2006/relationships/notesSlide" Target="../notesSlides/notesSlide60.xml"/><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61.xml"/><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62.xml"/><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63.xml"/><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64.xml"/><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3" Type="http://schemas.openxmlformats.org/officeDocument/2006/relationships/hyperlink" Target="http://openedgroup.org/review" TargetMode="External"/><Relationship Id="rId2" Type="http://schemas.openxmlformats.org/officeDocument/2006/relationships/notesSlide" Target="../notesSlides/notesSlide67.xml"/><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68.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Shape 197"/>
          <p:cNvSpPr txBox="1">
            <a:spLocks noGrp="1"/>
          </p:cNvSpPr>
          <p:nvPr>
            <p:ph type="ctrTitle"/>
          </p:nvPr>
        </p:nvSpPr>
        <p:spPr>
          <a:xfrm>
            <a:off x="0" y="1102775"/>
            <a:ext cx="9144000" cy="2052599"/>
          </a:xfrm>
          <a:prstGeom prst="rect">
            <a:avLst/>
          </a:prstGeom>
        </p:spPr>
        <p:txBody>
          <a:bodyPr lIns="91425" tIns="91425" rIns="91425" bIns="91425" anchor="b" anchorCtr="0">
            <a:noAutofit/>
          </a:bodyPr>
          <a:lstStyle/>
          <a:p>
            <a:pPr lvl="0" rtl="0">
              <a:spcBef>
                <a:spcPts val="0"/>
              </a:spcBef>
              <a:buNone/>
            </a:pPr>
            <a:endParaRPr sz="4800"/>
          </a:p>
          <a:p>
            <a:pPr lvl="0" rtl="0">
              <a:spcBef>
                <a:spcPts val="0"/>
              </a:spcBef>
              <a:buNone/>
            </a:pPr>
            <a:endParaRPr sz="4800"/>
          </a:p>
          <a:p>
            <a:pPr lvl="0" rtl="0">
              <a:spcBef>
                <a:spcPts val="0"/>
              </a:spcBef>
              <a:buNone/>
            </a:pPr>
            <a:r>
              <a:rPr lang="en" sz="4800"/>
              <a:t>Welcome to the </a:t>
            </a:r>
          </a:p>
          <a:p>
            <a:pPr lvl="0" rtl="0">
              <a:spcBef>
                <a:spcPts val="0"/>
              </a:spcBef>
              <a:buNone/>
            </a:pPr>
            <a:endParaRPr sz="4800"/>
          </a:p>
          <a:p>
            <a:pPr marL="914400" lvl="0" indent="457200" rtl="0">
              <a:spcBef>
                <a:spcPts val="0"/>
              </a:spcBef>
              <a:buNone/>
            </a:pPr>
            <a:endParaRPr sz="4800"/>
          </a:p>
          <a:p>
            <a:pPr marL="0" lvl="0" indent="0">
              <a:spcBef>
                <a:spcPts val="0"/>
              </a:spcBef>
              <a:buNone/>
            </a:pPr>
            <a:r>
              <a:rPr lang="en" sz="4800"/>
              <a:t>Preconference!</a:t>
            </a:r>
          </a:p>
        </p:txBody>
      </p:sp>
      <p:sp>
        <p:nvSpPr>
          <p:cNvPr id="198" name="Shape 198"/>
          <p:cNvSpPr txBox="1">
            <a:spLocks noGrp="1"/>
          </p:cNvSpPr>
          <p:nvPr>
            <p:ph type="subTitle" idx="1"/>
          </p:nvPr>
        </p:nvSpPr>
        <p:spPr>
          <a:xfrm>
            <a:off x="249025" y="3727350"/>
            <a:ext cx="8520599" cy="792600"/>
          </a:xfrm>
          <a:prstGeom prst="rect">
            <a:avLst/>
          </a:prstGeom>
        </p:spPr>
        <p:txBody>
          <a:bodyPr lIns="91425" tIns="91425" rIns="91425" bIns="91425" anchor="t" anchorCtr="0">
            <a:noAutofit/>
          </a:bodyPr>
          <a:lstStyle/>
          <a:p>
            <a:pPr lvl="0" rtl="0">
              <a:spcBef>
                <a:spcPts val="0"/>
              </a:spcBef>
              <a:buNone/>
            </a:pPr>
            <a:r>
              <a:rPr lang="en" sz="2400"/>
              <a:t>October 21, 2015</a:t>
            </a:r>
          </a:p>
          <a:p>
            <a:pPr lvl="0" rtl="0">
              <a:spcBef>
                <a:spcPts val="0"/>
              </a:spcBef>
              <a:buNone/>
            </a:pPr>
            <a:r>
              <a:rPr lang="en" sz="2400"/>
              <a:t>Virginia Library Association Annual Conference</a:t>
            </a:r>
          </a:p>
          <a:p>
            <a:pPr lvl="0">
              <a:spcBef>
                <a:spcPts val="0"/>
              </a:spcBef>
              <a:buNone/>
            </a:pPr>
            <a:r>
              <a:rPr lang="en" sz="2400"/>
              <a:t>Richmond, Virginia</a:t>
            </a:r>
          </a:p>
        </p:txBody>
      </p:sp>
      <p:pic>
        <p:nvPicPr>
          <p:cNvPr id="199" name="Shape 199"/>
          <p:cNvPicPr preferRelativeResize="0"/>
          <p:nvPr/>
        </p:nvPicPr>
        <p:blipFill>
          <a:blip r:embed="rId3">
            <a:alphaModFix/>
          </a:blip>
          <a:stretch>
            <a:fillRect/>
          </a:stretch>
        </p:blipFill>
        <p:spPr>
          <a:xfrm>
            <a:off x="2311500" y="887900"/>
            <a:ext cx="4763125" cy="1460424"/>
          </a:xfrm>
          <a:prstGeom prst="rect">
            <a:avLst/>
          </a:prstGeom>
          <a:noFill/>
          <a:ln>
            <a:noFill/>
          </a:ln>
        </p:spPr>
      </p:pic>
      <p:pic>
        <p:nvPicPr>
          <p:cNvPr id="200" name="Shape 200"/>
          <p:cNvPicPr preferRelativeResize="0"/>
          <p:nvPr/>
        </p:nvPicPr>
        <p:blipFill>
          <a:blip r:embed="rId4">
            <a:alphaModFix/>
          </a:blip>
          <a:stretch>
            <a:fillRect/>
          </a:stretch>
        </p:blipFill>
        <p:spPr>
          <a:xfrm>
            <a:off x="7952015" y="4557565"/>
            <a:ext cx="903649" cy="316174"/>
          </a:xfrm>
          <a:prstGeom prst="rect">
            <a:avLst/>
          </a:prstGeom>
          <a:noFill/>
          <a:ln>
            <a:noFill/>
          </a:ln>
        </p:spPr>
      </p:pic>
      <p:sp>
        <p:nvSpPr>
          <p:cNvPr id="201" name="Shape 201"/>
          <p:cNvSpPr txBox="1"/>
          <p:nvPr/>
        </p:nvSpPr>
        <p:spPr>
          <a:xfrm>
            <a:off x="6154425" y="4873750"/>
            <a:ext cx="3180299" cy="145500"/>
          </a:xfrm>
          <a:prstGeom prst="rect">
            <a:avLst/>
          </a:prstGeom>
          <a:noFill/>
          <a:ln>
            <a:noFill/>
          </a:ln>
        </p:spPr>
        <p:txBody>
          <a:bodyPr lIns="91425" tIns="91425" rIns="91425" bIns="91425" anchor="t" anchorCtr="0">
            <a:noAutofit/>
          </a:bodyPr>
          <a:lstStyle/>
          <a:p>
            <a:pPr lvl="0" rtl="0">
              <a:spcBef>
                <a:spcPts val="0"/>
              </a:spcBef>
              <a:buNone/>
            </a:pPr>
            <a:r>
              <a:rPr lang="en" sz="600"/>
              <a:t>This work is licensed with a</a:t>
            </a:r>
            <a:r>
              <a:rPr lang="en" sz="600" u="sng">
                <a:solidFill>
                  <a:schemeClr val="hlink"/>
                </a:solidFill>
                <a:hlinkClick r:id="rId5"/>
              </a:rPr>
              <a:t> Creative Commons Attribution Only License 4.0</a:t>
            </a:r>
            <a:r>
              <a:rPr lang="en" sz="600"/>
              <a:t>, unless otherwise noted. Excludes  images, illustrations, and logos. </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Shape 259"/>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rtl="0">
              <a:spcBef>
                <a:spcPts val="0"/>
              </a:spcBef>
              <a:buNone/>
            </a:pPr>
            <a:r>
              <a:rPr lang="en"/>
              <a:t>Threats: External, negative factors</a:t>
            </a:r>
          </a:p>
        </p:txBody>
      </p:sp>
      <p:sp>
        <p:nvSpPr>
          <p:cNvPr id="260" name="Shape 260"/>
          <p:cNvSpPr txBox="1">
            <a:spLocks noGrp="1"/>
          </p:cNvSpPr>
          <p:nvPr>
            <p:ph type="body" idx="1"/>
          </p:nvPr>
        </p:nvSpPr>
        <p:spPr>
          <a:xfrm>
            <a:off x="311700" y="1152475"/>
            <a:ext cx="8698800" cy="3826799"/>
          </a:xfrm>
          <a:prstGeom prst="rect">
            <a:avLst/>
          </a:prstGeom>
        </p:spPr>
        <p:txBody>
          <a:bodyPr lIns="91425" tIns="91425" rIns="91425" bIns="91425" anchor="t" anchorCtr="0">
            <a:noAutofit/>
          </a:bodyPr>
          <a:lstStyle/>
          <a:p>
            <a:pPr marL="457200" lvl="0" indent="-381000" rtl="0">
              <a:spcBef>
                <a:spcPts val="0"/>
              </a:spcBef>
              <a:buSzPct val="100000"/>
            </a:pPr>
            <a:r>
              <a:rPr lang="en" sz="2400"/>
              <a:t>What Open trends or conditions may have negative impact?</a:t>
            </a:r>
          </a:p>
          <a:p>
            <a:pPr marL="457200" lvl="0" indent="-381000" rtl="0">
              <a:spcBef>
                <a:spcPts val="0"/>
              </a:spcBef>
              <a:buSzPct val="100000"/>
            </a:pPr>
            <a:r>
              <a:rPr lang="en" sz="2400"/>
              <a:t>Funding concerns?</a:t>
            </a:r>
          </a:p>
          <a:p>
            <a:pPr marL="457200" lvl="0" indent="-381000" rtl="0">
              <a:spcBef>
                <a:spcPts val="0"/>
              </a:spcBef>
              <a:buSzPct val="100000"/>
            </a:pPr>
            <a:r>
              <a:rPr lang="en" sz="2400"/>
              <a:t>What are the obstacles to OER use?</a:t>
            </a:r>
          </a:p>
          <a:p>
            <a:pPr lvl="0" rtl="0">
              <a:spcBef>
                <a:spcPts val="0"/>
              </a:spcBef>
              <a:buNone/>
            </a:pPr>
            <a:endParaRPr sz="2400" i="1"/>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pic>
        <p:nvPicPr>
          <p:cNvPr id="265" name="Shape 265"/>
          <p:cNvPicPr preferRelativeResize="0"/>
          <p:nvPr/>
        </p:nvPicPr>
        <p:blipFill>
          <a:blip r:embed="rId3">
            <a:alphaModFix/>
          </a:blip>
          <a:stretch>
            <a:fillRect/>
          </a:stretch>
        </p:blipFill>
        <p:spPr>
          <a:xfrm>
            <a:off x="187525" y="145150"/>
            <a:ext cx="2627271" cy="2151575"/>
          </a:xfrm>
          <a:prstGeom prst="rect">
            <a:avLst/>
          </a:prstGeom>
          <a:noFill/>
          <a:ln>
            <a:noFill/>
          </a:ln>
        </p:spPr>
      </p:pic>
      <p:pic>
        <p:nvPicPr>
          <p:cNvPr id="266" name="Shape 266"/>
          <p:cNvPicPr preferRelativeResize="0"/>
          <p:nvPr/>
        </p:nvPicPr>
        <p:blipFill>
          <a:blip r:embed="rId4">
            <a:alphaModFix/>
          </a:blip>
          <a:stretch>
            <a:fillRect/>
          </a:stretch>
        </p:blipFill>
        <p:spPr>
          <a:xfrm>
            <a:off x="5325499" y="2501279"/>
            <a:ext cx="3124200" cy="1657796"/>
          </a:xfrm>
          <a:prstGeom prst="rect">
            <a:avLst/>
          </a:prstGeom>
          <a:noFill/>
          <a:ln>
            <a:noFill/>
          </a:ln>
        </p:spPr>
      </p:pic>
      <p:pic>
        <p:nvPicPr>
          <p:cNvPr id="267" name="Shape 267"/>
          <p:cNvPicPr preferRelativeResize="0"/>
          <p:nvPr/>
        </p:nvPicPr>
        <p:blipFill>
          <a:blip r:embed="rId5">
            <a:alphaModFix/>
          </a:blip>
          <a:stretch>
            <a:fillRect/>
          </a:stretch>
        </p:blipFill>
        <p:spPr>
          <a:xfrm>
            <a:off x="3441425" y="873250"/>
            <a:ext cx="1581150" cy="457200"/>
          </a:xfrm>
          <a:prstGeom prst="rect">
            <a:avLst/>
          </a:prstGeom>
          <a:noFill/>
          <a:ln>
            <a:noFill/>
          </a:ln>
        </p:spPr>
      </p:pic>
      <p:pic>
        <p:nvPicPr>
          <p:cNvPr id="268" name="Shape 268"/>
          <p:cNvPicPr preferRelativeResize="0"/>
          <p:nvPr/>
        </p:nvPicPr>
        <p:blipFill>
          <a:blip r:embed="rId6">
            <a:alphaModFix/>
          </a:blip>
          <a:stretch>
            <a:fillRect/>
          </a:stretch>
        </p:blipFill>
        <p:spPr>
          <a:xfrm>
            <a:off x="5382200" y="194249"/>
            <a:ext cx="3446249" cy="1483449"/>
          </a:xfrm>
          <a:prstGeom prst="rect">
            <a:avLst/>
          </a:prstGeom>
          <a:noFill/>
          <a:ln>
            <a:noFill/>
          </a:ln>
        </p:spPr>
      </p:pic>
      <p:pic>
        <p:nvPicPr>
          <p:cNvPr id="269" name="Shape 269"/>
          <p:cNvPicPr preferRelativeResize="0"/>
          <p:nvPr/>
        </p:nvPicPr>
        <p:blipFill>
          <a:blip r:embed="rId7">
            <a:alphaModFix/>
          </a:blip>
          <a:stretch>
            <a:fillRect/>
          </a:stretch>
        </p:blipFill>
        <p:spPr>
          <a:xfrm>
            <a:off x="2494525" y="3613900"/>
            <a:ext cx="2362200" cy="800100"/>
          </a:xfrm>
          <a:prstGeom prst="rect">
            <a:avLst/>
          </a:prstGeom>
          <a:noFill/>
          <a:ln>
            <a:noFill/>
          </a:ln>
        </p:spPr>
      </p:pic>
      <p:pic>
        <p:nvPicPr>
          <p:cNvPr id="270" name="Shape 270"/>
          <p:cNvPicPr preferRelativeResize="0"/>
          <p:nvPr/>
        </p:nvPicPr>
        <p:blipFill>
          <a:blip r:embed="rId8">
            <a:alphaModFix/>
          </a:blip>
          <a:stretch>
            <a:fillRect/>
          </a:stretch>
        </p:blipFill>
        <p:spPr>
          <a:xfrm>
            <a:off x="3125375" y="1991912"/>
            <a:ext cx="3124200" cy="304800"/>
          </a:xfrm>
          <a:prstGeom prst="rect">
            <a:avLst/>
          </a:prstGeom>
          <a:noFill/>
          <a:ln>
            <a:noFill/>
          </a:ln>
        </p:spPr>
      </p:pic>
      <p:pic>
        <p:nvPicPr>
          <p:cNvPr id="271" name="Shape 271"/>
          <p:cNvPicPr preferRelativeResize="0"/>
          <p:nvPr/>
        </p:nvPicPr>
        <p:blipFill>
          <a:blip r:embed="rId9">
            <a:alphaModFix/>
          </a:blip>
          <a:stretch>
            <a:fillRect/>
          </a:stretch>
        </p:blipFill>
        <p:spPr>
          <a:xfrm>
            <a:off x="187518" y="2744462"/>
            <a:ext cx="3705166" cy="869425"/>
          </a:xfrm>
          <a:prstGeom prst="rect">
            <a:avLst/>
          </a:prstGeom>
          <a:noFill/>
          <a:ln>
            <a:noFill/>
          </a:ln>
        </p:spPr>
      </p:pic>
      <p:sp>
        <p:nvSpPr>
          <p:cNvPr id="272" name="Shape 272"/>
          <p:cNvSpPr txBox="1"/>
          <p:nvPr/>
        </p:nvSpPr>
        <p:spPr>
          <a:xfrm>
            <a:off x="6382950" y="4911375"/>
            <a:ext cx="2689499" cy="145500"/>
          </a:xfrm>
          <a:prstGeom prst="rect">
            <a:avLst/>
          </a:prstGeom>
          <a:noFill/>
          <a:ln>
            <a:noFill/>
          </a:ln>
        </p:spPr>
        <p:txBody>
          <a:bodyPr lIns="91425" tIns="91425" rIns="91425" bIns="91425" anchor="t" anchorCtr="0">
            <a:noAutofit/>
          </a:bodyPr>
          <a:lstStyle/>
          <a:p>
            <a:pPr lvl="0" rtl="0">
              <a:spcBef>
                <a:spcPts val="0"/>
              </a:spcBef>
              <a:buNone/>
            </a:pPr>
            <a:r>
              <a:rPr lang="en" sz="800"/>
              <a:t>Logos are the property of their respective institutions.</a:t>
            </a: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pic>
        <p:nvPicPr>
          <p:cNvPr id="277" name="Shape 277"/>
          <p:cNvPicPr preferRelativeResize="0"/>
          <p:nvPr/>
        </p:nvPicPr>
        <p:blipFill>
          <a:blip r:embed="rId3">
            <a:alphaModFix/>
          </a:blip>
          <a:stretch>
            <a:fillRect/>
          </a:stretch>
        </p:blipFill>
        <p:spPr>
          <a:xfrm>
            <a:off x="4243062" y="2251650"/>
            <a:ext cx="4781812" cy="2739099"/>
          </a:xfrm>
          <a:prstGeom prst="rect">
            <a:avLst/>
          </a:prstGeom>
          <a:noFill/>
          <a:ln>
            <a:noFill/>
          </a:ln>
        </p:spPr>
      </p:pic>
      <p:pic>
        <p:nvPicPr>
          <p:cNvPr id="278" name="Shape 278"/>
          <p:cNvPicPr preferRelativeResize="0"/>
          <p:nvPr/>
        </p:nvPicPr>
        <p:blipFill>
          <a:blip r:embed="rId4">
            <a:alphaModFix/>
          </a:blip>
          <a:stretch>
            <a:fillRect/>
          </a:stretch>
        </p:blipFill>
        <p:spPr>
          <a:xfrm>
            <a:off x="1734575" y="3446325"/>
            <a:ext cx="3200951" cy="1576275"/>
          </a:xfrm>
          <a:prstGeom prst="rect">
            <a:avLst/>
          </a:prstGeom>
          <a:noFill/>
          <a:ln>
            <a:noFill/>
          </a:ln>
        </p:spPr>
      </p:pic>
      <p:pic>
        <p:nvPicPr>
          <p:cNvPr id="279" name="Shape 279"/>
          <p:cNvPicPr preferRelativeResize="0"/>
          <p:nvPr/>
        </p:nvPicPr>
        <p:blipFill>
          <a:blip r:embed="rId5">
            <a:alphaModFix/>
          </a:blip>
          <a:stretch>
            <a:fillRect/>
          </a:stretch>
        </p:blipFill>
        <p:spPr>
          <a:xfrm>
            <a:off x="5730800" y="1064248"/>
            <a:ext cx="2944825" cy="807699"/>
          </a:xfrm>
          <a:prstGeom prst="rect">
            <a:avLst/>
          </a:prstGeom>
          <a:noFill/>
          <a:ln>
            <a:noFill/>
          </a:ln>
        </p:spPr>
      </p:pic>
      <p:pic>
        <p:nvPicPr>
          <p:cNvPr id="280" name="Shape 280"/>
          <p:cNvPicPr preferRelativeResize="0"/>
          <p:nvPr/>
        </p:nvPicPr>
        <p:blipFill>
          <a:blip r:embed="rId6">
            <a:alphaModFix/>
          </a:blip>
          <a:stretch>
            <a:fillRect/>
          </a:stretch>
        </p:blipFill>
        <p:spPr>
          <a:xfrm>
            <a:off x="343925" y="974775"/>
            <a:ext cx="2585724" cy="2072774"/>
          </a:xfrm>
          <a:prstGeom prst="rect">
            <a:avLst/>
          </a:prstGeom>
          <a:noFill/>
          <a:ln>
            <a:noFill/>
          </a:ln>
        </p:spPr>
      </p:pic>
      <p:sp>
        <p:nvSpPr>
          <p:cNvPr id="281" name="Shape 281"/>
          <p:cNvSpPr txBox="1"/>
          <p:nvPr/>
        </p:nvSpPr>
        <p:spPr>
          <a:xfrm>
            <a:off x="343925" y="2972875"/>
            <a:ext cx="3829199" cy="145199"/>
          </a:xfrm>
          <a:prstGeom prst="rect">
            <a:avLst/>
          </a:prstGeom>
          <a:noFill/>
          <a:ln>
            <a:noFill/>
          </a:ln>
        </p:spPr>
        <p:txBody>
          <a:bodyPr lIns="91425" tIns="91425" rIns="91425" bIns="91425" anchor="t" anchorCtr="0">
            <a:noAutofit/>
          </a:bodyPr>
          <a:lstStyle/>
          <a:p>
            <a:pPr lvl="0">
              <a:spcBef>
                <a:spcPts val="0"/>
              </a:spcBef>
              <a:buNone/>
            </a:pPr>
            <a:r>
              <a:rPr lang="en" sz="800" u="sng">
                <a:solidFill>
                  <a:schemeClr val="hlink"/>
                </a:solidFill>
                <a:hlinkClick r:id="rId7"/>
              </a:rPr>
              <a:t>http://www.unesco.org/new/en/communication-and-information/access-to-knowledge/open-educational-resources/implementing-the-paris-oer-declaration/</a:t>
            </a:r>
            <a:r>
              <a:rPr lang="en" sz="800"/>
              <a:t> </a:t>
            </a:r>
          </a:p>
        </p:txBody>
      </p:sp>
      <p:sp>
        <p:nvSpPr>
          <p:cNvPr id="282" name="Shape 282"/>
          <p:cNvSpPr txBox="1">
            <a:spLocks noGrp="1"/>
          </p:cNvSpPr>
          <p:nvPr>
            <p:ph type="ctrTitle"/>
          </p:nvPr>
        </p:nvSpPr>
        <p:spPr>
          <a:xfrm>
            <a:off x="504275" y="330975"/>
            <a:ext cx="8520599" cy="643799"/>
          </a:xfrm>
          <a:prstGeom prst="rect">
            <a:avLst/>
          </a:prstGeom>
        </p:spPr>
        <p:txBody>
          <a:bodyPr lIns="91425" tIns="91425" rIns="91425" bIns="91425" anchor="b" anchorCtr="0">
            <a:noAutofit/>
          </a:bodyPr>
          <a:lstStyle/>
          <a:p>
            <a:pPr lvl="0" rtl="0">
              <a:spcBef>
                <a:spcPts val="0"/>
              </a:spcBef>
              <a:buNone/>
            </a:pPr>
            <a:r>
              <a:rPr lang="en"/>
              <a:t>Open Education is Global</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Shape 287"/>
          <p:cNvSpPr txBox="1">
            <a:spLocks noGrp="1"/>
          </p:cNvSpPr>
          <p:nvPr>
            <p:ph type="ctrTitle"/>
          </p:nvPr>
        </p:nvSpPr>
        <p:spPr>
          <a:xfrm>
            <a:off x="194850" y="379450"/>
            <a:ext cx="8520599" cy="643799"/>
          </a:xfrm>
          <a:prstGeom prst="rect">
            <a:avLst/>
          </a:prstGeom>
        </p:spPr>
        <p:txBody>
          <a:bodyPr lIns="91425" tIns="91425" rIns="91425" bIns="91425" anchor="b" anchorCtr="0">
            <a:noAutofit/>
          </a:bodyPr>
          <a:lstStyle/>
          <a:p>
            <a:pPr lvl="0">
              <a:spcBef>
                <a:spcPts val="0"/>
              </a:spcBef>
              <a:buNone/>
            </a:pPr>
            <a:r>
              <a:rPr lang="en"/>
              <a:t>Open Education is National</a:t>
            </a:r>
          </a:p>
        </p:txBody>
      </p:sp>
      <p:sp>
        <p:nvSpPr>
          <p:cNvPr id="288" name="Shape 288"/>
          <p:cNvSpPr txBox="1">
            <a:spLocks noGrp="1"/>
          </p:cNvSpPr>
          <p:nvPr>
            <p:ph type="subTitle" idx="1"/>
          </p:nvPr>
        </p:nvSpPr>
        <p:spPr>
          <a:xfrm>
            <a:off x="5739300" y="1585175"/>
            <a:ext cx="2494800" cy="2277000"/>
          </a:xfrm>
          <a:prstGeom prst="rect">
            <a:avLst/>
          </a:prstGeom>
        </p:spPr>
        <p:txBody>
          <a:bodyPr lIns="91425" tIns="91425" rIns="91425" bIns="91425" anchor="t" anchorCtr="0">
            <a:noAutofit/>
          </a:bodyPr>
          <a:lstStyle/>
          <a:p>
            <a:pPr lvl="0" algn="l" rtl="0">
              <a:spcBef>
                <a:spcPts val="0"/>
              </a:spcBef>
              <a:buNone/>
            </a:pPr>
            <a:r>
              <a:rPr lang="en"/>
              <a:t>David Wiley</a:t>
            </a:r>
          </a:p>
          <a:p>
            <a:pPr lvl="0" algn="l" rtl="0">
              <a:spcBef>
                <a:spcPts val="0"/>
              </a:spcBef>
              <a:buNone/>
            </a:pPr>
            <a:r>
              <a:rPr lang="en"/>
              <a:t>Nicole Allen</a:t>
            </a:r>
          </a:p>
          <a:p>
            <a:pPr lvl="0" algn="l" rtl="0">
              <a:spcBef>
                <a:spcPts val="0"/>
              </a:spcBef>
              <a:buNone/>
            </a:pPr>
            <a:r>
              <a:rPr lang="en"/>
              <a:t>Quill West</a:t>
            </a:r>
          </a:p>
          <a:p>
            <a:pPr lvl="0" algn="l" rtl="0">
              <a:spcBef>
                <a:spcPts val="0"/>
              </a:spcBef>
              <a:buNone/>
            </a:pPr>
            <a:r>
              <a:rPr lang="en"/>
              <a:t>Cable Green</a:t>
            </a:r>
          </a:p>
          <a:p>
            <a:pPr lvl="0" algn="l">
              <a:spcBef>
                <a:spcPts val="0"/>
              </a:spcBef>
              <a:buNone/>
            </a:pPr>
            <a:r>
              <a:rPr lang="en"/>
              <a:t>Larry Lessig</a:t>
            </a:r>
          </a:p>
        </p:txBody>
      </p:sp>
      <p:pic>
        <p:nvPicPr>
          <p:cNvPr id="289" name="Shape 289"/>
          <p:cNvPicPr preferRelativeResize="0"/>
          <p:nvPr/>
        </p:nvPicPr>
        <p:blipFill>
          <a:blip r:embed="rId3">
            <a:alphaModFix/>
          </a:blip>
          <a:stretch>
            <a:fillRect/>
          </a:stretch>
        </p:blipFill>
        <p:spPr>
          <a:xfrm>
            <a:off x="194837" y="945825"/>
            <a:ext cx="2080225" cy="1391599"/>
          </a:xfrm>
          <a:prstGeom prst="rect">
            <a:avLst/>
          </a:prstGeom>
          <a:noFill/>
          <a:ln>
            <a:noFill/>
          </a:ln>
        </p:spPr>
      </p:pic>
      <p:pic>
        <p:nvPicPr>
          <p:cNvPr id="290" name="Shape 290"/>
          <p:cNvPicPr preferRelativeResize="0"/>
          <p:nvPr/>
        </p:nvPicPr>
        <p:blipFill>
          <a:blip r:embed="rId4">
            <a:alphaModFix/>
          </a:blip>
          <a:stretch>
            <a:fillRect/>
          </a:stretch>
        </p:blipFill>
        <p:spPr>
          <a:xfrm>
            <a:off x="2589350" y="1023250"/>
            <a:ext cx="1206550" cy="1608724"/>
          </a:xfrm>
          <a:prstGeom prst="rect">
            <a:avLst/>
          </a:prstGeom>
          <a:noFill/>
          <a:ln>
            <a:noFill/>
          </a:ln>
        </p:spPr>
      </p:pic>
      <p:pic>
        <p:nvPicPr>
          <p:cNvPr id="291" name="Shape 291"/>
          <p:cNvPicPr preferRelativeResize="0"/>
          <p:nvPr/>
        </p:nvPicPr>
        <p:blipFill>
          <a:blip r:embed="rId5">
            <a:alphaModFix/>
          </a:blip>
          <a:stretch>
            <a:fillRect/>
          </a:stretch>
        </p:blipFill>
        <p:spPr>
          <a:xfrm>
            <a:off x="303675" y="2441800"/>
            <a:ext cx="1532000" cy="1532000"/>
          </a:xfrm>
          <a:prstGeom prst="rect">
            <a:avLst/>
          </a:prstGeom>
          <a:noFill/>
          <a:ln>
            <a:noFill/>
          </a:ln>
        </p:spPr>
      </p:pic>
      <p:pic>
        <p:nvPicPr>
          <p:cNvPr id="292" name="Shape 292"/>
          <p:cNvPicPr preferRelativeResize="0"/>
          <p:nvPr/>
        </p:nvPicPr>
        <p:blipFill>
          <a:blip r:embed="rId6">
            <a:alphaModFix/>
          </a:blip>
          <a:stretch>
            <a:fillRect/>
          </a:stretch>
        </p:blipFill>
        <p:spPr>
          <a:xfrm>
            <a:off x="1924800" y="2952525"/>
            <a:ext cx="1648251" cy="1608724"/>
          </a:xfrm>
          <a:prstGeom prst="rect">
            <a:avLst/>
          </a:prstGeom>
          <a:noFill/>
          <a:ln>
            <a:noFill/>
          </a:ln>
        </p:spPr>
      </p:pic>
      <p:pic>
        <p:nvPicPr>
          <p:cNvPr id="293" name="Shape 293"/>
          <p:cNvPicPr preferRelativeResize="0"/>
          <p:nvPr/>
        </p:nvPicPr>
        <p:blipFill>
          <a:blip r:embed="rId7">
            <a:alphaModFix/>
          </a:blip>
          <a:stretch>
            <a:fillRect/>
          </a:stretch>
        </p:blipFill>
        <p:spPr>
          <a:xfrm>
            <a:off x="3662175" y="2494837"/>
            <a:ext cx="1585924" cy="1585924"/>
          </a:xfrm>
          <a:prstGeom prst="rect">
            <a:avLst/>
          </a:prstGeom>
          <a:noFill/>
          <a:ln>
            <a:noFill/>
          </a:ln>
        </p:spPr>
      </p:pic>
      <p:sp>
        <p:nvSpPr>
          <p:cNvPr id="294" name="Shape 294"/>
          <p:cNvSpPr txBox="1"/>
          <p:nvPr/>
        </p:nvSpPr>
        <p:spPr>
          <a:xfrm>
            <a:off x="6734100" y="4911375"/>
            <a:ext cx="2409900" cy="145500"/>
          </a:xfrm>
          <a:prstGeom prst="rect">
            <a:avLst/>
          </a:prstGeom>
          <a:noFill/>
          <a:ln>
            <a:noFill/>
          </a:ln>
        </p:spPr>
        <p:txBody>
          <a:bodyPr lIns="91425" tIns="91425" rIns="91425" bIns="91425" anchor="t" anchorCtr="0">
            <a:noAutofit/>
          </a:bodyPr>
          <a:lstStyle/>
          <a:p>
            <a:pPr lvl="0" rtl="0">
              <a:spcBef>
                <a:spcPts val="0"/>
              </a:spcBef>
              <a:buNone/>
            </a:pPr>
            <a:r>
              <a:rPr lang="en" sz="800"/>
              <a:t>Images are property of their respective owners.</a:t>
            </a: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pic>
        <p:nvPicPr>
          <p:cNvPr id="299" name="Shape 299"/>
          <p:cNvPicPr preferRelativeResize="0"/>
          <p:nvPr/>
        </p:nvPicPr>
        <p:blipFill>
          <a:blip r:embed="rId3">
            <a:alphaModFix/>
          </a:blip>
          <a:stretch>
            <a:fillRect/>
          </a:stretch>
        </p:blipFill>
        <p:spPr>
          <a:xfrm>
            <a:off x="3784175" y="1448849"/>
            <a:ext cx="5211520" cy="3451777"/>
          </a:xfrm>
          <a:prstGeom prst="rect">
            <a:avLst/>
          </a:prstGeom>
          <a:noFill/>
          <a:ln>
            <a:noFill/>
          </a:ln>
        </p:spPr>
      </p:pic>
      <p:pic>
        <p:nvPicPr>
          <p:cNvPr id="300" name="Shape 300"/>
          <p:cNvPicPr preferRelativeResize="0"/>
          <p:nvPr/>
        </p:nvPicPr>
        <p:blipFill>
          <a:blip r:embed="rId4">
            <a:alphaModFix/>
          </a:blip>
          <a:stretch>
            <a:fillRect/>
          </a:stretch>
        </p:blipFill>
        <p:spPr>
          <a:xfrm>
            <a:off x="3921637" y="2953225"/>
            <a:ext cx="1585924" cy="1585924"/>
          </a:xfrm>
          <a:prstGeom prst="rect">
            <a:avLst/>
          </a:prstGeom>
          <a:noFill/>
          <a:ln>
            <a:noFill/>
          </a:ln>
        </p:spPr>
      </p:pic>
      <p:sp>
        <p:nvSpPr>
          <p:cNvPr id="301" name="Shape 301"/>
          <p:cNvSpPr txBox="1">
            <a:spLocks noGrp="1"/>
          </p:cNvSpPr>
          <p:nvPr>
            <p:ph type="ctrTitle"/>
          </p:nvPr>
        </p:nvSpPr>
        <p:spPr>
          <a:xfrm>
            <a:off x="194850" y="379450"/>
            <a:ext cx="8520599" cy="643799"/>
          </a:xfrm>
          <a:prstGeom prst="rect">
            <a:avLst/>
          </a:prstGeom>
        </p:spPr>
        <p:txBody>
          <a:bodyPr lIns="91425" tIns="91425" rIns="91425" bIns="91425" anchor="b" anchorCtr="0">
            <a:noAutofit/>
          </a:bodyPr>
          <a:lstStyle/>
          <a:p>
            <a:pPr lvl="0" rtl="0">
              <a:spcBef>
                <a:spcPts val="0"/>
              </a:spcBef>
              <a:buNone/>
            </a:pPr>
            <a:r>
              <a:rPr lang="en" sz="3600"/>
              <a:t>Friday, November 6th @ William &amp; Mary</a:t>
            </a:r>
          </a:p>
        </p:txBody>
      </p:sp>
      <p:sp>
        <p:nvSpPr>
          <p:cNvPr id="302" name="Shape 302"/>
          <p:cNvSpPr txBox="1"/>
          <p:nvPr/>
        </p:nvSpPr>
        <p:spPr>
          <a:xfrm>
            <a:off x="196600" y="1376175"/>
            <a:ext cx="3587699" cy="3211800"/>
          </a:xfrm>
          <a:prstGeom prst="rect">
            <a:avLst/>
          </a:prstGeom>
          <a:noFill/>
          <a:ln>
            <a:noFill/>
          </a:ln>
        </p:spPr>
        <p:txBody>
          <a:bodyPr lIns="91425" tIns="91425" rIns="91425" bIns="91425" anchor="t" anchorCtr="0">
            <a:noAutofit/>
          </a:bodyPr>
          <a:lstStyle/>
          <a:p>
            <a:pPr lvl="0" rtl="0">
              <a:spcBef>
                <a:spcPts val="0"/>
              </a:spcBef>
              <a:buNone/>
            </a:pPr>
            <a:r>
              <a:rPr lang="en"/>
              <a:t>Join us for an upcoming OER event featuring Dr. Cable Green from Creative Commons!</a:t>
            </a:r>
          </a:p>
          <a:p>
            <a:pPr lvl="0" rtl="0">
              <a:spcBef>
                <a:spcPts val="0"/>
              </a:spcBef>
              <a:buNone/>
            </a:pPr>
            <a:endParaRPr/>
          </a:p>
          <a:p>
            <a:pPr lvl="0" rtl="0">
              <a:spcBef>
                <a:spcPts val="0"/>
              </a:spcBef>
              <a:buNone/>
            </a:pPr>
            <a:r>
              <a:rPr lang="en"/>
              <a:t>9am Keynote: Why OER and why now?</a:t>
            </a:r>
          </a:p>
          <a:p>
            <a:pPr lvl="0" rtl="0">
              <a:spcBef>
                <a:spcPts val="0"/>
              </a:spcBef>
              <a:buNone/>
            </a:pPr>
            <a:endParaRPr/>
          </a:p>
          <a:p>
            <a:pPr lvl="0" rtl="0">
              <a:spcBef>
                <a:spcPts val="0"/>
              </a:spcBef>
              <a:buNone/>
            </a:pPr>
            <a:r>
              <a:rPr lang="en"/>
              <a:t>10:30am: Session for librarians and academic technologists on being OER leaders on campus</a:t>
            </a:r>
          </a:p>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r>
              <a:rPr lang="en" i="1"/>
              <a:t>See event recording here: </a:t>
            </a:r>
            <a:r>
              <a:rPr lang="en" u="sng">
                <a:solidFill>
                  <a:schemeClr val="hlink"/>
                </a:solidFill>
                <a:hlinkClick r:id="rId5"/>
              </a:rPr>
              <a:t>http://tinyurl.com/ofpz8pz</a:t>
            </a:r>
            <a:r>
              <a:rPr lang="en"/>
              <a:t> </a:t>
            </a:r>
          </a:p>
          <a:p>
            <a:pPr lvl="0">
              <a:spcBef>
                <a:spcPts val="0"/>
              </a:spcBef>
              <a:buNone/>
            </a:pPr>
            <a:endParaRPr/>
          </a:p>
        </p:txBody>
      </p:sp>
      <p:sp>
        <p:nvSpPr>
          <p:cNvPr id="303" name="Shape 303"/>
          <p:cNvSpPr txBox="1"/>
          <p:nvPr/>
        </p:nvSpPr>
        <p:spPr>
          <a:xfrm>
            <a:off x="6337500" y="4900625"/>
            <a:ext cx="2806500" cy="175200"/>
          </a:xfrm>
          <a:prstGeom prst="rect">
            <a:avLst/>
          </a:prstGeom>
          <a:noFill/>
          <a:ln>
            <a:noFill/>
          </a:ln>
        </p:spPr>
        <p:txBody>
          <a:bodyPr lIns="91425" tIns="91425" rIns="91425" bIns="91425" anchor="t" anchorCtr="0">
            <a:noAutofit/>
          </a:bodyPr>
          <a:lstStyle/>
          <a:p>
            <a:pPr lvl="0">
              <a:spcBef>
                <a:spcPts val="0"/>
              </a:spcBef>
              <a:buNone/>
            </a:pPr>
            <a:r>
              <a:rPr lang="en" sz="800"/>
              <a:t>Image sources: </a:t>
            </a:r>
            <a:r>
              <a:rPr lang="en" sz="800" u="sng">
                <a:solidFill>
                  <a:schemeClr val="hlink"/>
                </a:solidFill>
                <a:hlinkClick r:id="rId6"/>
              </a:rPr>
              <a:t>Cable Green photo</a:t>
            </a:r>
            <a:r>
              <a:rPr lang="en" sz="800"/>
              <a:t>    </a:t>
            </a:r>
            <a:r>
              <a:rPr lang="en" sz="800" u="sng">
                <a:solidFill>
                  <a:schemeClr val="hlink"/>
                </a:solidFill>
                <a:hlinkClick r:id="rId7"/>
              </a:rPr>
              <a:t>green cable photo</a:t>
            </a: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07"/>
        <p:cNvGrpSpPr/>
        <p:nvPr/>
      </p:nvGrpSpPr>
      <p:grpSpPr>
        <a:xfrm>
          <a:off x="0" y="0"/>
          <a:ext cx="0" cy="0"/>
          <a:chOff x="0" y="0"/>
          <a:chExt cx="0" cy="0"/>
        </a:xfrm>
      </p:grpSpPr>
      <p:pic>
        <p:nvPicPr>
          <p:cNvPr id="308" name="Shape 308"/>
          <p:cNvPicPr preferRelativeResize="0"/>
          <p:nvPr/>
        </p:nvPicPr>
        <p:blipFill>
          <a:blip r:embed="rId3">
            <a:alphaModFix/>
          </a:blip>
          <a:stretch>
            <a:fillRect/>
          </a:stretch>
        </p:blipFill>
        <p:spPr>
          <a:xfrm>
            <a:off x="736550" y="2199197"/>
            <a:ext cx="5218049" cy="2258475"/>
          </a:xfrm>
          <a:prstGeom prst="rect">
            <a:avLst/>
          </a:prstGeom>
          <a:noFill/>
          <a:ln>
            <a:noFill/>
          </a:ln>
        </p:spPr>
      </p:pic>
      <p:pic>
        <p:nvPicPr>
          <p:cNvPr id="309" name="Shape 309"/>
          <p:cNvPicPr preferRelativeResize="0"/>
          <p:nvPr/>
        </p:nvPicPr>
        <p:blipFill>
          <a:blip r:embed="rId4">
            <a:alphaModFix/>
          </a:blip>
          <a:stretch>
            <a:fillRect/>
          </a:stretch>
        </p:blipFill>
        <p:spPr>
          <a:xfrm>
            <a:off x="4427972" y="963000"/>
            <a:ext cx="4093525" cy="1982449"/>
          </a:xfrm>
          <a:prstGeom prst="rect">
            <a:avLst/>
          </a:prstGeom>
          <a:noFill/>
          <a:ln>
            <a:noFill/>
          </a:ln>
        </p:spPr>
      </p:pic>
      <p:sp>
        <p:nvSpPr>
          <p:cNvPr id="310" name="Shape 310"/>
          <p:cNvSpPr txBox="1">
            <a:spLocks noGrp="1"/>
          </p:cNvSpPr>
          <p:nvPr>
            <p:ph type="ctrTitle"/>
          </p:nvPr>
        </p:nvSpPr>
        <p:spPr>
          <a:xfrm>
            <a:off x="194850" y="379450"/>
            <a:ext cx="8520599" cy="643799"/>
          </a:xfrm>
          <a:prstGeom prst="rect">
            <a:avLst/>
          </a:prstGeom>
        </p:spPr>
        <p:txBody>
          <a:bodyPr lIns="91425" tIns="91425" rIns="91425" bIns="91425" anchor="b" anchorCtr="0">
            <a:noAutofit/>
          </a:bodyPr>
          <a:lstStyle/>
          <a:p>
            <a:pPr lvl="0" rtl="0">
              <a:spcBef>
                <a:spcPts val="0"/>
              </a:spcBef>
              <a:buNone/>
            </a:pPr>
            <a:r>
              <a:rPr lang="en"/>
              <a:t>Open Education is Local</a:t>
            </a:r>
          </a:p>
        </p:txBody>
      </p:sp>
      <p:sp>
        <p:nvSpPr>
          <p:cNvPr id="311" name="Shape 311"/>
          <p:cNvSpPr txBox="1"/>
          <p:nvPr/>
        </p:nvSpPr>
        <p:spPr>
          <a:xfrm>
            <a:off x="6382950" y="4911375"/>
            <a:ext cx="2689499" cy="145500"/>
          </a:xfrm>
          <a:prstGeom prst="rect">
            <a:avLst/>
          </a:prstGeom>
          <a:noFill/>
          <a:ln>
            <a:noFill/>
          </a:ln>
        </p:spPr>
        <p:txBody>
          <a:bodyPr lIns="91425" tIns="91425" rIns="91425" bIns="91425" anchor="t" anchorCtr="0">
            <a:noAutofit/>
          </a:bodyPr>
          <a:lstStyle/>
          <a:p>
            <a:pPr lvl="0" rtl="0">
              <a:spcBef>
                <a:spcPts val="0"/>
              </a:spcBef>
              <a:buNone/>
            </a:pPr>
            <a:r>
              <a:rPr lang="en" sz="800"/>
              <a:t>Logos are the property of their respective owners.</a:t>
            </a:r>
          </a:p>
        </p:txBody>
      </p:sp>
      <p:sp>
        <p:nvSpPr>
          <p:cNvPr id="312" name="Shape 312"/>
          <p:cNvSpPr txBox="1"/>
          <p:nvPr/>
        </p:nvSpPr>
        <p:spPr>
          <a:xfrm>
            <a:off x="802125" y="4402675"/>
            <a:ext cx="3021299" cy="187199"/>
          </a:xfrm>
          <a:prstGeom prst="rect">
            <a:avLst/>
          </a:prstGeom>
          <a:noFill/>
          <a:ln>
            <a:noFill/>
          </a:ln>
        </p:spPr>
        <p:txBody>
          <a:bodyPr lIns="91425" tIns="91425" rIns="91425" bIns="91425" anchor="t" anchorCtr="0">
            <a:noAutofit/>
          </a:bodyPr>
          <a:lstStyle/>
          <a:p>
            <a:pPr lvl="0">
              <a:spcBef>
                <a:spcPts val="0"/>
              </a:spcBef>
              <a:buNone/>
            </a:pPr>
            <a:r>
              <a:rPr lang="en" u="sng">
                <a:solidFill>
                  <a:schemeClr val="hlink"/>
                </a:solidFill>
                <a:hlinkClick r:id="rId5"/>
              </a:rPr>
              <a:t>http://www.openva.org</a:t>
            </a:r>
            <a:r>
              <a:rPr lang="en"/>
              <a:t> </a:t>
            </a:r>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17" name="Shape 317"/>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algn="ctr">
              <a:spcBef>
                <a:spcPts val="0"/>
              </a:spcBef>
              <a:buNone/>
            </a:pPr>
            <a:r>
              <a:rPr lang="en"/>
              <a:t>Definition of OER</a:t>
            </a:r>
          </a:p>
        </p:txBody>
      </p:sp>
      <p:sp>
        <p:nvSpPr>
          <p:cNvPr id="318" name="Shape 318"/>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lvl="0" rtl="0">
              <a:spcBef>
                <a:spcPts val="0"/>
              </a:spcBef>
              <a:buNone/>
            </a:pPr>
            <a:r>
              <a:rPr lang="en" sz="2400"/>
              <a:t>Write down a brief definition of Open Educational Resources.</a:t>
            </a:r>
          </a:p>
          <a:p>
            <a:pPr lvl="0" rtl="0">
              <a:spcBef>
                <a:spcPts val="0"/>
              </a:spcBef>
              <a:buNone/>
            </a:pPr>
            <a:r>
              <a:rPr lang="en" sz="2400"/>
              <a:t>Turn to your neighbor and discuss. </a:t>
            </a:r>
          </a:p>
          <a:p>
            <a:pPr lvl="0">
              <a:spcBef>
                <a:spcPts val="0"/>
              </a:spcBef>
              <a:buNone/>
            </a:pPr>
            <a:r>
              <a:rPr lang="en" sz="2400"/>
              <a:t>Large group</a:t>
            </a:r>
          </a:p>
        </p:txBody>
      </p:sp>
      <p:pic>
        <p:nvPicPr>
          <p:cNvPr id="319" name="Shape 319"/>
          <p:cNvPicPr preferRelativeResize="0"/>
          <p:nvPr/>
        </p:nvPicPr>
        <p:blipFill>
          <a:blip r:embed="rId3">
            <a:alphaModFix/>
          </a:blip>
          <a:stretch>
            <a:fillRect/>
          </a:stretch>
        </p:blipFill>
        <p:spPr>
          <a:xfrm>
            <a:off x="5507725" y="1699575"/>
            <a:ext cx="2616824" cy="3028725"/>
          </a:xfrm>
          <a:prstGeom prst="rect">
            <a:avLst/>
          </a:prstGeom>
          <a:noFill/>
          <a:ln>
            <a:noFill/>
          </a:ln>
        </p:spPr>
      </p:pic>
      <p:sp>
        <p:nvSpPr>
          <p:cNvPr id="320" name="Shape 320"/>
          <p:cNvSpPr txBox="1"/>
          <p:nvPr/>
        </p:nvSpPr>
        <p:spPr>
          <a:xfrm>
            <a:off x="5507725" y="4656600"/>
            <a:ext cx="2695500" cy="140999"/>
          </a:xfrm>
          <a:prstGeom prst="rect">
            <a:avLst/>
          </a:prstGeom>
          <a:noFill/>
          <a:ln>
            <a:noFill/>
          </a:ln>
        </p:spPr>
        <p:txBody>
          <a:bodyPr lIns="91425" tIns="91425" rIns="91425" bIns="91425" anchor="t" anchorCtr="0">
            <a:noAutofit/>
          </a:bodyPr>
          <a:lstStyle/>
          <a:p>
            <a:pPr lvl="0">
              <a:spcBef>
                <a:spcPts val="0"/>
              </a:spcBef>
              <a:buNone/>
            </a:pPr>
            <a:r>
              <a:rPr lang="en" sz="1000"/>
              <a:t>© </a:t>
            </a:r>
            <a:r>
              <a:rPr lang="en" sz="1000" u="sng">
                <a:solidFill>
                  <a:schemeClr val="hlink"/>
                </a:solidFill>
                <a:hlinkClick r:id="rId4"/>
              </a:rPr>
              <a:t>Koalazymonkey</a:t>
            </a:r>
            <a:r>
              <a:rPr lang="en" sz="1000"/>
              <a:t> CC BY</a:t>
            </a:r>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sp>
        <p:nvSpPr>
          <p:cNvPr id="325" name="Shape 325"/>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algn="ctr">
              <a:spcBef>
                <a:spcPts val="0"/>
              </a:spcBef>
              <a:buNone/>
            </a:pPr>
            <a:r>
              <a:rPr lang="en"/>
              <a:t>What are Open Educational Resources?</a:t>
            </a:r>
          </a:p>
        </p:txBody>
      </p:sp>
      <p:pic>
        <p:nvPicPr>
          <p:cNvPr id="326" name="Shape 326"/>
          <p:cNvPicPr preferRelativeResize="0"/>
          <p:nvPr/>
        </p:nvPicPr>
        <p:blipFill>
          <a:blip r:embed="rId3">
            <a:alphaModFix/>
          </a:blip>
          <a:stretch>
            <a:fillRect/>
          </a:stretch>
        </p:blipFill>
        <p:spPr>
          <a:xfrm>
            <a:off x="5507725" y="1699575"/>
            <a:ext cx="2616824" cy="3028725"/>
          </a:xfrm>
          <a:prstGeom prst="rect">
            <a:avLst/>
          </a:prstGeom>
          <a:noFill/>
          <a:ln>
            <a:noFill/>
          </a:ln>
        </p:spPr>
      </p:pic>
      <p:sp>
        <p:nvSpPr>
          <p:cNvPr id="327" name="Shape 327"/>
          <p:cNvSpPr txBox="1"/>
          <p:nvPr/>
        </p:nvSpPr>
        <p:spPr>
          <a:xfrm>
            <a:off x="5507725" y="4656600"/>
            <a:ext cx="2695500" cy="140999"/>
          </a:xfrm>
          <a:prstGeom prst="rect">
            <a:avLst/>
          </a:prstGeom>
          <a:noFill/>
          <a:ln>
            <a:noFill/>
          </a:ln>
        </p:spPr>
        <p:txBody>
          <a:bodyPr lIns="91425" tIns="91425" rIns="91425" bIns="91425" anchor="t" anchorCtr="0">
            <a:noAutofit/>
          </a:bodyPr>
          <a:lstStyle/>
          <a:p>
            <a:pPr lvl="0" rtl="0">
              <a:spcBef>
                <a:spcPts val="0"/>
              </a:spcBef>
              <a:buNone/>
            </a:pPr>
            <a:r>
              <a:rPr lang="en" sz="1000"/>
              <a:t>© </a:t>
            </a:r>
            <a:r>
              <a:rPr lang="en" sz="1000" u="sng">
                <a:solidFill>
                  <a:schemeClr val="hlink"/>
                </a:solidFill>
                <a:hlinkClick r:id="rId4"/>
              </a:rPr>
              <a:t>Koalazymonkey</a:t>
            </a:r>
            <a:r>
              <a:rPr lang="en" sz="1000"/>
              <a:t> CC BY</a:t>
            </a:r>
          </a:p>
        </p:txBody>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Shape 332"/>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algn="ctr">
              <a:spcBef>
                <a:spcPts val="0"/>
              </a:spcBef>
              <a:buNone/>
            </a:pPr>
            <a:r>
              <a:rPr lang="en"/>
              <a:t>Hewlett Definition of OER </a:t>
            </a:r>
          </a:p>
        </p:txBody>
      </p:sp>
      <p:sp>
        <p:nvSpPr>
          <p:cNvPr id="333" name="Shape 333"/>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marL="0" lvl="0" indent="0">
              <a:spcBef>
                <a:spcPts val="0"/>
              </a:spcBef>
              <a:spcAft>
                <a:spcPts val="0"/>
              </a:spcAft>
              <a:buNone/>
            </a:pPr>
            <a:r>
              <a:rPr lang="en" sz="3600">
                <a:solidFill>
                  <a:schemeClr val="dk1"/>
                </a:solidFill>
              </a:rPr>
              <a:t>OER are teaching, learning, and research resources that reside in the public domain or have been released under an intellectual property license that permits their free use and re-purposing by others.</a:t>
            </a:r>
          </a:p>
        </p:txBody>
      </p:sp>
      <p:sp>
        <p:nvSpPr>
          <p:cNvPr id="334" name="Shape 334"/>
          <p:cNvSpPr txBox="1"/>
          <p:nvPr/>
        </p:nvSpPr>
        <p:spPr>
          <a:xfrm>
            <a:off x="6594600" y="4908300"/>
            <a:ext cx="2549399" cy="235200"/>
          </a:xfrm>
          <a:prstGeom prst="rect">
            <a:avLst/>
          </a:prstGeom>
          <a:noFill/>
          <a:ln>
            <a:noFill/>
          </a:ln>
        </p:spPr>
        <p:txBody>
          <a:bodyPr lIns="91425" tIns="91425" rIns="91425" bIns="91425" anchor="t" anchorCtr="0">
            <a:noAutofit/>
          </a:bodyPr>
          <a:lstStyle/>
          <a:p>
            <a:pPr lvl="0">
              <a:spcBef>
                <a:spcPts val="0"/>
              </a:spcBef>
              <a:buNone/>
            </a:pPr>
            <a:r>
              <a:rPr lang="en" sz="800"/>
              <a:t>© Hewlett Foundation  </a:t>
            </a:r>
            <a:r>
              <a:rPr lang="en" sz="800" u="sng">
                <a:solidFill>
                  <a:schemeClr val="hlink"/>
                </a:solidFill>
                <a:hlinkClick r:id="rId3"/>
              </a:rPr>
              <a:t>OER Definition</a:t>
            </a:r>
            <a:r>
              <a:rPr lang="en" sz="800"/>
              <a:t>  </a:t>
            </a:r>
            <a:r>
              <a:rPr lang="en" sz="800" u="sng">
                <a:solidFill>
                  <a:schemeClr val="hlink"/>
                </a:solidFill>
                <a:hlinkClick r:id="rId4"/>
              </a:rPr>
              <a:t>CC BY 3.0</a:t>
            </a:r>
          </a:p>
        </p:txBody>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38"/>
        <p:cNvGrpSpPr/>
        <p:nvPr/>
      </p:nvGrpSpPr>
      <p:grpSpPr>
        <a:xfrm>
          <a:off x="0" y="0"/>
          <a:ext cx="0" cy="0"/>
          <a:chOff x="0" y="0"/>
          <a:chExt cx="0" cy="0"/>
        </a:xfrm>
      </p:grpSpPr>
      <p:sp>
        <p:nvSpPr>
          <p:cNvPr id="339" name="Shape 339"/>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algn="ctr" rtl="0">
              <a:spcBef>
                <a:spcPts val="0"/>
              </a:spcBef>
              <a:buClr>
                <a:schemeClr val="dk1"/>
              </a:buClr>
              <a:buSzPct val="39285"/>
              <a:buFont typeface="Arial"/>
              <a:buNone/>
            </a:pPr>
            <a:r>
              <a:rPr lang="en"/>
              <a:t>Hewlett Definition of OER </a:t>
            </a:r>
          </a:p>
          <a:p>
            <a:pPr lvl="0">
              <a:spcBef>
                <a:spcPts val="0"/>
              </a:spcBef>
              <a:buNone/>
            </a:pPr>
            <a:endParaRPr sz="3000"/>
          </a:p>
        </p:txBody>
      </p:sp>
      <p:sp>
        <p:nvSpPr>
          <p:cNvPr id="340" name="Shape 340"/>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lvl="0">
              <a:spcBef>
                <a:spcPts val="0"/>
              </a:spcBef>
              <a:spcAft>
                <a:spcPts val="0"/>
              </a:spcAft>
              <a:buClr>
                <a:schemeClr val="dk1"/>
              </a:buClr>
              <a:buSzPct val="30555"/>
              <a:buFont typeface="Arial"/>
              <a:buNone/>
            </a:pPr>
            <a:r>
              <a:rPr lang="en" sz="3600">
                <a:solidFill>
                  <a:schemeClr val="dk1"/>
                </a:solidFill>
              </a:rPr>
              <a:t>Open educational resources include full courses, course materials, modules, textbooks, streaming videos, tests, software, and any other tools, materials, or techniques used to support access to knowledge.</a:t>
            </a:r>
          </a:p>
        </p:txBody>
      </p:sp>
      <p:sp>
        <p:nvSpPr>
          <p:cNvPr id="341" name="Shape 341"/>
          <p:cNvSpPr txBox="1"/>
          <p:nvPr/>
        </p:nvSpPr>
        <p:spPr>
          <a:xfrm>
            <a:off x="6594600" y="4908300"/>
            <a:ext cx="2549399" cy="235200"/>
          </a:xfrm>
          <a:prstGeom prst="rect">
            <a:avLst/>
          </a:prstGeom>
          <a:noFill/>
          <a:ln>
            <a:noFill/>
          </a:ln>
        </p:spPr>
        <p:txBody>
          <a:bodyPr lIns="91425" tIns="91425" rIns="91425" bIns="91425" anchor="t" anchorCtr="0">
            <a:noAutofit/>
          </a:bodyPr>
          <a:lstStyle/>
          <a:p>
            <a:pPr lvl="0" rtl="0">
              <a:spcBef>
                <a:spcPts val="0"/>
              </a:spcBef>
              <a:buNone/>
            </a:pPr>
            <a:r>
              <a:rPr lang="en" sz="800"/>
              <a:t>© Hewlett Foundation  </a:t>
            </a:r>
            <a:r>
              <a:rPr lang="en" sz="800" u="sng">
                <a:solidFill>
                  <a:schemeClr val="hlink"/>
                </a:solidFill>
                <a:hlinkClick r:id="rId3"/>
              </a:rPr>
              <a:t>OER Definition</a:t>
            </a:r>
            <a:r>
              <a:rPr lang="en" sz="800"/>
              <a:t>  </a:t>
            </a:r>
            <a:r>
              <a:rPr lang="en" sz="800" u="sng">
                <a:solidFill>
                  <a:schemeClr val="hlink"/>
                </a:solidFill>
                <a:hlinkClick r:id="rId4"/>
              </a:rPr>
              <a:t>CC BY 3.0</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Shape 206"/>
          <p:cNvSpPr txBox="1">
            <a:spLocks noGrp="1"/>
          </p:cNvSpPr>
          <p:nvPr>
            <p:ph type="ctrTitle"/>
          </p:nvPr>
        </p:nvSpPr>
        <p:spPr>
          <a:xfrm>
            <a:off x="311703" y="744575"/>
            <a:ext cx="4726800" cy="792600"/>
          </a:xfrm>
          <a:prstGeom prst="rect">
            <a:avLst/>
          </a:prstGeom>
        </p:spPr>
        <p:txBody>
          <a:bodyPr lIns="91425" tIns="91425" rIns="91425" bIns="91425" anchor="b" anchorCtr="0">
            <a:noAutofit/>
          </a:bodyPr>
          <a:lstStyle/>
          <a:p>
            <a:pPr lvl="0" algn="l">
              <a:spcBef>
                <a:spcPts val="0"/>
              </a:spcBef>
              <a:buNone/>
            </a:pPr>
            <a:r>
              <a:rPr lang="en"/>
              <a:t>We are:</a:t>
            </a:r>
          </a:p>
        </p:txBody>
      </p:sp>
      <p:sp>
        <p:nvSpPr>
          <p:cNvPr id="207" name="Shape 207"/>
          <p:cNvSpPr txBox="1"/>
          <p:nvPr/>
        </p:nvSpPr>
        <p:spPr>
          <a:xfrm>
            <a:off x="5989775" y="1070650"/>
            <a:ext cx="1992900" cy="395099"/>
          </a:xfrm>
          <a:prstGeom prst="rect">
            <a:avLst/>
          </a:prstGeom>
          <a:noFill/>
          <a:ln>
            <a:noFill/>
          </a:ln>
        </p:spPr>
        <p:txBody>
          <a:bodyPr lIns="91425" tIns="91425" rIns="91425" bIns="91425" anchor="t" anchorCtr="0">
            <a:noAutofit/>
          </a:bodyPr>
          <a:lstStyle/>
          <a:p>
            <a:pPr lvl="0" rtl="0">
              <a:spcBef>
                <a:spcPts val="0"/>
              </a:spcBef>
              <a:buNone/>
            </a:pPr>
            <a:r>
              <a:rPr lang="en"/>
              <a:t>Tara Cassidy</a:t>
            </a:r>
          </a:p>
          <a:p>
            <a:pPr lvl="0">
              <a:spcBef>
                <a:spcPts val="0"/>
              </a:spcBef>
              <a:buNone/>
            </a:pPr>
            <a:r>
              <a:rPr lang="en" sz="1000"/>
              <a:t>Virginia’s Community Colleges</a:t>
            </a:r>
          </a:p>
        </p:txBody>
      </p:sp>
      <p:sp>
        <p:nvSpPr>
          <p:cNvPr id="208" name="Shape 208"/>
          <p:cNvSpPr txBox="1"/>
          <p:nvPr/>
        </p:nvSpPr>
        <p:spPr>
          <a:xfrm>
            <a:off x="1299900" y="2190075"/>
            <a:ext cx="1992900" cy="446400"/>
          </a:xfrm>
          <a:prstGeom prst="rect">
            <a:avLst/>
          </a:prstGeom>
          <a:noFill/>
          <a:ln>
            <a:noFill/>
          </a:ln>
        </p:spPr>
        <p:txBody>
          <a:bodyPr lIns="91425" tIns="91425" rIns="91425" bIns="91425" anchor="t" anchorCtr="0">
            <a:noAutofit/>
          </a:bodyPr>
          <a:lstStyle/>
          <a:p>
            <a:pPr lvl="0" rtl="0">
              <a:spcBef>
                <a:spcPts val="0"/>
              </a:spcBef>
              <a:buNone/>
            </a:pPr>
            <a:r>
              <a:rPr lang="en"/>
              <a:t>Stephanie Fair</a:t>
            </a:r>
          </a:p>
          <a:p>
            <a:pPr lvl="0">
              <a:spcBef>
                <a:spcPts val="0"/>
              </a:spcBef>
              <a:buNone/>
            </a:pPr>
            <a:r>
              <a:rPr lang="en" sz="1000"/>
              <a:t>Tidewater Community College</a:t>
            </a:r>
          </a:p>
        </p:txBody>
      </p:sp>
      <p:sp>
        <p:nvSpPr>
          <p:cNvPr id="209" name="Shape 209"/>
          <p:cNvSpPr txBox="1"/>
          <p:nvPr/>
        </p:nvSpPr>
        <p:spPr>
          <a:xfrm>
            <a:off x="5133825" y="2768075"/>
            <a:ext cx="1777799" cy="490199"/>
          </a:xfrm>
          <a:prstGeom prst="rect">
            <a:avLst/>
          </a:prstGeom>
          <a:noFill/>
          <a:ln>
            <a:noFill/>
          </a:ln>
        </p:spPr>
        <p:txBody>
          <a:bodyPr lIns="91425" tIns="91425" rIns="91425" bIns="91425" anchor="t" anchorCtr="0">
            <a:noAutofit/>
          </a:bodyPr>
          <a:lstStyle/>
          <a:p>
            <a:pPr lvl="0" rtl="0">
              <a:spcBef>
                <a:spcPts val="0"/>
              </a:spcBef>
              <a:buNone/>
            </a:pPr>
            <a:r>
              <a:rPr lang="en"/>
              <a:t>Lucretia McCulley</a:t>
            </a:r>
          </a:p>
          <a:p>
            <a:pPr lvl="0">
              <a:spcBef>
                <a:spcPts val="0"/>
              </a:spcBef>
              <a:buNone/>
            </a:pPr>
            <a:r>
              <a:rPr lang="en" sz="1000"/>
              <a:t>University of Richmond</a:t>
            </a:r>
          </a:p>
        </p:txBody>
      </p:sp>
      <p:sp>
        <p:nvSpPr>
          <p:cNvPr id="210" name="Shape 210"/>
          <p:cNvSpPr txBox="1"/>
          <p:nvPr/>
        </p:nvSpPr>
        <p:spPr>
          <a:xfrm>
            <a:off x="2682725" y="3682650"/>
            <a:ext cx="1638899" cy="321899"/>
          </a:xfrm>
          <a:prstGeom prst="rect">
            <a:avLst/>
          </a:prstGeom>
          <a:noFill/>
          <a:ln>
            <a:noFill/>
          </a:ln>
        </p:spPr>
        <p:txBody>
          <a:bodyPr lIns="91425" tIns="91425" rIns="91425" bIns="91425" anchor="t" anchorCtr="0">
            <a:noAutofit/>
          </a:bodyPr>
          <a:lstStyle/>
          <a:p>
            <a:pPr lvl="0" rtl="0">
              <a:spcBef>
                <a:spcPts val="0"/>
              </a:spcBef>
              <a:buNone/>
            </a:pPr>
            <a:r>
              <a:rPr lang="en"/>
              <a:t>Anita Walz (Lead)</a:t>
            </a:r>
          </a:p>
          <a:p>
            <a:pPr lvl="0">
              <a:spcBef>
                <a:spcPts val="0"/>
              </a:spcBef>
              <a:buNone/>
            </a:pPr>
            <a:r>
              <a:rPr lang="en" sz="1000"/>
              <a:t>Virginia Tech</a:t>
            </a:r>
          </a:p>
        </p:txBody>
      </p:sp>
      <p:sp>
        <p:nvSpPr>
          <p:cNvPr id="211" name="Shape 211"/>
          <p:cNvSpPr txBox="1"/>
          <p:nvPr/>
        </p:nvSpPr>
        <p:spPr>
          <a:xfrm>
            <a:off x="3216600" y="813700"/>
            <a:ext cx="1992900" cy="395099"/>
          </a:xfrm>
          <a:prstGeom prst="rect">
            <a:avLst/>
          </a:prstGeom>
          <a:noFill/>
          <a:ln>
            <a:noFill/>
          </a:ln>
        </p:spPr>
        <p:txBody>
          <a:bodyPr lIns="91425" tIns="91425" rIns="91425" bIns="91425" anchor="t" anchorCtr="0">
            <a:noAutofit/>
          </a:bodyPr>
          <a:lstStyle/>
          <a:p>
            <a:pPr lvl="0" rtl="0">
              <a:spcBef>
                <a:spcPts val="0"/>
              </a:spcBef>
              <a:buNone/>
            </a:pPr>
            <a:r>
              <a:rPr lang="en"/>
              <a:t>Kathleen DeLaurenti</a:t>
            </a:r>
          </a:p>
          <a:p>
            <a:pPr lvl="0">
              <a:spcBef>
                <a:spcPts val="0"/>
              </a:spcBef>
              <a:buNone/>
            </a:pPr>
            <a:r>
              <a:rPr lang="en" sz="1000"/>
              <a:t>College of William &amp; Mary</a:t>
            </a:r>
          </a:p>
        </p:txBody>
      </p:sp>
      <p:sp>
        <p:nvSpPr>
          <p:cNvPr id="212" name="Shape 212"/>
          <p:cNvSpPr txBox="1"/>
          <p:nvPr/>
        </p:nvSpPr>
        <p:spPr>
          <a:xfrm>
            <a:off x="246325" y="3331450"/>
            <a:ext cx="1821899" cy="446400"/>
          </a:xfrm>
          <a:prstGeom prst="rect">
            <a:avLst/>
          </a:prstGeom>
          <a:noFill/>
          <a:ln>
            <a:noFill/>
          </a:ln>
        </p:spPr>
        <p:txBody>
          <a:bodyPr lIns="91425" tIns="91425" rIns="91425" bIns="91425" anchor="t" anchorCtr="0">
            <a:noAutofit/>
          </a:bodyPr>
          <a:lstStyle/>
          <a:p>
            <a:pPr lvl="0" rtl="0">
              <a:spcBef>
                <a:spcPts val="0"/>
              </a:spcBef>
              <a:buNone/>
            </a:pPr>
            <a:r>
              <a:rPr lang="en"/>
              <a:t>Ginny Pannabecker</a:t>
            </a:r>
          </a:p>
          <a:p>
            <a:pPr lvl="0">
              <a:spcBef>
                <a:spcPts val="0"/>
              </a:spcBef>
              <a:buNone/>
            </a:pPr>
            <a:r>
              <a:rPr lang="en" sz="1000"/>
              <a:t>Virginia Tech</a:t>
            </a:r>
          </a:p>
        </p:txBody>
      </p:sp>
      <p:sp>
        <p:nvSpPr>
          <p:cNvPr id="213" name="Shape 213"/>
          <p:cNvSpPr txBox="1"/>
          <p:nvPr/>
        </p:nvSpPr>
        <p:spPr>
          <a:xfrm>
            <a:off x="6882400" y="3909450"/>
            <a:ext cx="2107200" cy="321899"/>
          </a:xfrm>
          <a:prstGeom prst="rect">
            <a:avLst/>
          </a:prstGeom>
          <a:noFill/>
          <a:ln>
            <a:noFill/>
          </a:ln>
        </p:spPr>
        <p:txBody>
          <a:bodyPr lIns="91425" tIns="91425" rIns="91425" bIns="91425" anchor="t" anchorCtr="0">
            <a:noAutofit/>
          </a:bodyPr>
          <a:lstStyle/>
          <a:p>
            <a:pPr lvl="0" rtl="0">
              <a:spcBef>
                <a:spcPts val="0"/>
              </a:spcBef>
              <a:buNone/>
            </a:pPr>
            <a:r>
              <a:rPr lang="en"/>
              <a:t>Joy Yeager</a:t>
            </a:r>
          </a:p>
          <a:p>
            <a:pPr lvl="0">
              <a:spcBef>
                <a:spcPts val="0"/>
              </a:spcBef>
              <a:buNone/>
            </a:pPr>
            <a:r>
              <a:rPr lang="en" sz="1000"/>
              <a:t>Tidewater Community College</a:t>
            </a:r>
          </a:p>
        </p:txBody>
      </p:sp>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45"/>
        <p:cNvGrpSpPr/>
        <p:nvPr/>
      </p:nvGrpSpPr>
      <p:grpSpPr>
        <a:xfrm>
          <a:off x="0" y="0"/>
          <a:ext cx="0" cy="0"/>
          <a:chOff x="0" y="0"/>
          <a:chExt cx="0" cy="0"/>
        </a:xfrm>
      </p:grpSpPr>
      <p:sp>
        <p:nvSpPr>
          <p:cNvPr id="346" name="Shape 346"/>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a:spcBef>
                <a:spcPts val="0"/>
              </a:spcBef>
              <a:buNone/>
            </a:pPr>
            <a:endParaRPr/>
          </a:p>
        </p:txBody>
      </p:sp>
      <p:sp>
        <p:nvSpPr>
          <p:cNvPr id="347" name="Shape 347"/>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lvl="0" algn="ctr">
              <a:spcBef>
                <a:spcPts val="0"/>
              </a:spcBef>
              <a:buNone/>
            </a:pPr>
            <a:r>
              <a:rPr lang="en" sz="6000">
                <a:solidFill>
                  <a:srgbClr val="000000"/>
                </a:solidFill>
              </a:rPr>
              <a:t>OPEN VS. FREE </a:t>
            </a:r>
          </a:p>
        </p:txBody>
      </p:sp>
      <p:pic>
        <p:nvPicPr>
          <p:cNvPr id="348" name="Shape 348"/>
          <p:cNvPicPr preferRelativeResize="0"/>
          <p:nvPr/>
        </p:nvPicPr>
        <p:blipFill>
          <a:blip r:embed="rId3">
            <a:alphaModFix/>
          </a:blip>
          <a:stretch>
            <a:fillRect/>
          </a:stretch>
        </p:blipFill>
        <p:spPr>
          <a:xfrm>
            <a:off x="4757787" y="2504812"/>
            <a:ext cx="3228975" cy="2219325"/>
          </a:xfrm>
          <a:prstGeom prst="rect">
            <a:avLst/>
          </a:prstGeom>
          <a:noFill/>
          <a:ln>
            <a:noFill/>
          </a:ln>
        </p:spPr>
      </p:pic>
      <p:pic>
        <p:nvPicPr>
          <p:cNvPr id="349" name="Shape 349"/>
          <p:cNvPicPr preferRelativeResize="0"/>
          <p:nvPr/>
        </p:nvPicPr>
        <p:blipFill>
          <a:blip r:embed="rId4">
            <a:alphaModFix/>
          </a:blip>
          <a:stretch>
            <a:fillRect/>
          </a:stretch>
        </p:blipFill>
        <p:spPr>
          <a:xfrm>
            <a:off x="311700" y="2504825"/>
            <a:ext cx="3190600" cy="2219325"/>
          </a:xfrm>
          <a:prstGeom prst="rect">
            <a:avLst/>
          </a:prstGeom>
          <a:noFill/>
          <a:ln>
            <a:noFill/>
          </a:ln>
        </p:spPr>
      </p:pic>
      <p:sp>
        <p:nvSpPr>
          <p:cNvPr id="350" name="Shape 350"/>
          <p:cNvSpPr txBox="1"/>
          <p:nvPr/>
        </p:nvSpPr>
        <p:spPr>
          <a:xfrm>
            <a:off x="311700" y="4653450"/>
            <a:ext cx="3874499" cy="164700"/>
          </a:xfrm>
          <a:prstGeom prst="rect">
            <a:avLst/>
          </a:prstGeom>
          <a:noFill/>
          <a:ln>
            <a:noFill/>
          </a:ln>
        </p:spPr>
        <p:txBody>
          <a:bodyPr lIns="91425" tIns="91425" rIns="91425" bIns="91425" anchor="t" anchorCtr="0">
            <a:noAutofit/>
          </a:bodyPr>
          <a:lstStyle/>
          <a:p>
            <a:pPr lvl="0">
              <a:spcBef>
                <a:spcPts val="0"/>
              </a:spcBef>
              <a:buNone/>
            </a:pPr>
            <a:r>
              <a:rPr lang="en" sz="800"/>
              <a:t>© FraserElliot </a:t>
            </a:r>
            <a:r>
              <a:rPr lang="en" sz="800" u="sng">
                <a:solidFill>
                  <a:schemeClr val="hlink"/>
                </a:solidFill>
                <a:hlinkClick r:id="rId5"/>
              </a:rPr>
              <a:t>Yes, We’re Open</a:t>
            </a:r>
            <a:r>
              <a:rPr lang="en" sz="800"/>
              <a:t> </a:t>
            </a:r>
            <a:r>
              <a:rPr lang="en" sz="800" u="sng">
                <a:solidFill>
                  <a:schemeClr val="hlink"/>
                </a:solidFill>
                <a:hlinkClick r:id="rId6"/>
              </a:rPr>
              <a:t>CC BY NC</a:t>
            </a:r>
          </a:p>
        </p:txBody>
      </p:sp>
      <p:sp>
        <p:nvSpPr>
          <p:cNvPr id="351" name="Shape 351"/>
          <p:cNvSpPr txBox="1"/>
          <p:nvPr/>
        </p:nvSpPr>
        <p:spPr>
          <a:xfrm>
            <a:off x="4757800" y="4568875"/>
            <a:ext cx="3462899" cy="120300"/>
          </a:xfrm>
          <a:prstGeom prst="rect">
            <a:avLst/>
          </a:prstGeom>
          <a:noFill/>
          <a:ln>
            <a:noFill/>
          </a:ln>
        </p:spPr>
        <p:txBody>
          <a:bodyPr lIns="91425" tIns="91425" rIns="91425" bIns="91425" anchor="t" anchorCtr="0">
            <a:noAutofit/>
          </a:bodyPr>
          <a:lstStyle/>
          <a:p>
            <a:pPr lvl="0">
              <a:spcBef>
                <a:spcPts val="0"/>
              </a:spcBef>
              <a:buNone/>
            </a:pPr>
            <a:r>
              <a:rPr lang="en" sz="800"/>
              <a:t>© SpiderWeb-MarketingSystems </a:t>
            </a:r>
            <a:r>
              <a:rPr lang="en" sz="800" u="sng">
                <a:solidFill>
                  <a:schemeClr val="hlink"/>
                </a:solidFill>
                <a:hlinkClick r:id="rId7"/>
              </a:rPr>
              <a:t>A Banner for Advertising</a:t>
            </a:r>
            <a:r>
              <a:rPr lang="en" sz="800"/>
              <a:t> </a:t>
            </a:r>
            <a:r>
              <a:rPr lang="en" sz="800" u="sng">
                <a:solidFill>
                  <a:schemeClr val="hlink"/>
                </a:solidFill>
                <a:hlinkClick r:id="rId8"/>
              </a:rPr>
              <a:t>CC BY SA</a:t>
            </a:r>
            <a:r>
              <a:rPr lang="en"/>
              <a:t> </a:t>
            </a:r>
          </a:p>
        </p:txBody>
      </p:sp>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sp>
        <p:nvSpPr>
          <p:cNvPr id="356" name="Shape 356"/>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algn="ctr">
              <a:spcBef>
                <a:spcPts val="0"/>
              </a:spcBef>
              <a:buNone/>
            </a:pPr>
            <a:endParaRPr/>
          </a:p>
        </p:txBody>
      </p:sp>
      <p:sp>
        <p:nvSpPr>
          <p:cNvPr id="357" name="Shape 357"/>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lvl="0" algn="ctr">
              <a:spcBef>
                <a:spcPts val="0"/>
              </a:spcBef>
              <a:buNone/>
            </a:pPr>
            <a:r>
              <a:rPr lang="en" sz="4800" u="sng">
                <a:solidFill>
                  <a:srgbClr val="000000"/>
                </a:solidFill>
                <a:hlinkClick r:id="rId3"/>
              </a:rPr>
              <a:t>Open VS. Copyright</a:t>
            </a:r>
          </a:p>
        </p:txBody>
      </p:sp>
      <p:pic>
        <p:nvPicPr>
          <p:cNvPr id="358" name="Shape 358"/>
          <p:cNvPicPr preferRelativeResize="0"/>
          <p:nvPr/>
        </p:nvPicPr>
        <p:blipFill>
          <a:blip r:embed="rId4">
            <a:alphaModFix/>
          </a:blip>
          <a:stretch>
            <a:fillRect/>
          </a:stretch>
        </p:blipFill>
        <p:spPr>
          <a:xfrm>
            <a:off x="352025" y="2411100"/>
            <a:ext cx="3221799" cy="2306550"/>
          </a:xfrm>
          <a:prstGeom prst="rect">
            <a:avLst/>
          </a:prstGeom>
          <a:noFill/>
          <a:ln>
            <a:noFill/>
          </a:ln>
        </p:spPr>
      </p:pic>
      <p:pic>
        <p:nvPicPr>
          <p:cNvPr id="359" name="Shape 359"/>
          <p:cNvPicPr preferRelativeResize="0"/>
          <p:nvPr/>
        </p:nvPicPr>
        <p:blipFill>
          <a:blip r:embed="rId5">
            <a:alphaModFix/>
          </a:blip>
          <a:stretch>
            <a:fillRect/>
          </a:stretch>
        </p:blipFill>
        <p:spPr>
          <a:xfrm>
            <a:off x="5119550" y="2411100"/>
            <a:ext cx="3354024" cy="2306550"/>
          </a:xfrm>
          <a:prstGeom prst="rect">
            <a:avLst/>
          </a:prstGeom>
          <a:noFill/>
          <a:ln>
            <a:noFill/>
          </a:ln>
        </p:spPr>
      </p:pic>
      <p:sp>
        <p:nvSpPr>
          <p:cNvPr id="360" name="Shape 360"/>
          <p:cNvSpPr txBox="1"/>
          <p:nvPr/>
        </p:nvSpPr>
        <p:spPr>
          <a:xfrm>
            <a:off x="366775" y="4637425"/>
            <a:ext cx="3192300" cy="220800"/>
          </a:xfrm>
          <a:prstGeom prst="rect">
            <a:avLst/>
          </a:prstGeom>
          <a:noFill/>
          <a:ln>
            <a:noFill/>
          </a:ln>
        </p:spPr>
        <p:txBody>
          <a:bodyPr lIns="91425" tIns="91425" rIns="91425" bIns="91425" anchor="t" anchorCtr="0">
            <a:noAutofit/>
          </a:bodyPr>
          <a:lstStyle/>
          <a:p>
            <a:pPr lvl="0">
              <a:spcBef>
                <a:spcPts val="0"/>
              </a:spcBef>
              <a:buNone/>
            </a:pPr>
            <a:r>
              <a:rPr lang="en" sz="800"/>
              <a:t>© Justinc </a:t>
            </a:r>
            <a:r>
              <a:rPr lang="en" sz="800" u="sng">
                <a:solidFill>
                  <a:schemeClr val="hlink"/>
                </a:solidFill>
                <a:hlinkClick r:id="rId6"/>
              </a:rPr>
              <a:t>Neon sign: Open 2005</a:t>
            </a:r>
            <a:r>
              <a:rPr lang="en" sz="800"/>
              <a:t> </a:t>
            </a:r>
            <a:r>
              <a:rPr lang="en" sz="800" u="sng">
                <a:solidFill>
                  <a:schemeClr val="hlink"/>
                </a:solidFill>
                <a:hlinkClick r:id="rId7"/>
              </a:rPr>
              <a:t>CC BY SA</a:t>
            </a:r>
          </a:p>
        </p:txBody>
      </p:sp>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64"/>
        <p:cNvGrpSpPr/>
        <p:nvPr/>
      </p:nvGrpSpPr>
      <p:grpSpPr>
        <a:xfrm>
          <a:off x="0" y="0"/>
          <a:ext cx="0" cy="0"/>
          <a:chOff x="0" y="0"/>
          <a:chExt cx="0" cy="0"/>
        </a:xfrm>
      </p:grpSpPr>
      <p:sp>
        <p:nvSpPr>
          <p:cNvPr id="365" name="Shape 365"/>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algn="ctr">
              <a:spcBef>
                <a:spcPts val="0"/>
              </a:spcBef>
              <a:buNone/>
            </a:pPr>
            <a:r>
              <a:rPr lang="en"/>
              <a:t>5 R’S OF OER PERMISSIONS </a:t>
            </a:r>
          </a:p>
        </p:txBody>
      </p:sp>
      <p:sp>
        <p:nvSpPr>
          <p:cNvPr id="366" name="Shape 366"/>
          <p:cNvSpPr txBox="1">
            <a:spLocks noGrp="1"/>
          </p:cNvSpPr>
          <p:nvPr>
            <p:ph type="body" idx="1"/>
          </p:nvPr>
        </p:nvSpPr>
        <p:spPr>
          <a:xfrm>
            <a:off x="311700" y="1152475"/>
            <a:ext cx="8520599" cy="3416400"/>
          </a:xfrm>
          <a:prstGeom prst="rect">
            <a:avLst/>
          </a:prstGeom>
          <a:ln w="9525" cap="flat" cmpd="sng">
            <a:solidFill>
              <a:schemeClr val="lt1"/>
            </a:solidFill>
            <a:prstDash val="solid"/>
            <a:round/>
            <a:headEnd type="none" w="med" len="med"/>
            <a:tailEnd type="none" w="med" len="med"/>
          </a:ln>
        </p:spPr>
        <p:txBody>
          <a:bodyPr lIns="91425" tIns="91425" rIns="91425" bIns="91425" anchor="t" anchorCtr="0">
            <a:noAutofit/>
          </a:bodyPr>
          <a:lstStyle/>
          <a:p>
            <a:pPr marL="0" lvl="0" indent="0" algn="ctr" rtl="0">
              <a:spcBef>
                <a:spcPts val="0"/>
              </a:spcBef>
              <a:buNone/>
            </a:pPr>
            <a:r>
              <a:rPr lang="en" sz="6000" b="1" dirty="0">
                <a:solidFill>
                  <a:schemeClr val="dk1"/>
                </a:solidFill>
                <a:latin typeface="Gulim"/>
                <a:ea typeface="Gulim"/>
                <a:cs typeface="Gulim"/>
                <a:sym typeface="Gulim"/>
              </a:rPr>
              <a:t>Redistribute</a:t>
            </a:r>
          </a:p>
          <a:p>
            <a:pPr marL="0" lvl="0" indent="0" algn="l" rtl="0">
              <a:spcBef>
                <a:spcPts val="0"/>
              </a:spcBef>
              <a:buNone/>
            </a:pPr>
            <a:r>
              <a:rPr lang="en" sz="6000" b="1" dirty="0">
                <a:solidFill>
                  <a:srgbClr val="000000"/>
                </a:solidFill>
                <a:latin typeface="Gulim"/>
                <a:ea typeface="Gulim"/>
                <a:cs typeface="Gulim"/>
                <a:sym typeface="Gulim"/>
              </a:rPr>
              <a:t>Reuse              Revise </a:t>
            </a:r>
            <a:r>
              <a:rPr lang="en" sz="6000" b="1" dirty="0" smtClean="0">
                <a:solidFill>
                  <a:srgbClr val="000000"/>
                </a:solidFill>
                <a:latin typeface="Gulim"/>
                <a:ea typeface="Gulim"/>
                <a:cs typeface="Gulim"/>
                <a:sym typeface="Gulim"/>
              </a:rPr>
              <a:t>Remix</a:t>
            </a:r>
            <a:r>
              <a:rPr lang="en" sz="6000" b="1" dirty="0">
                <a:solidFill>
                  <a:srgbClr val="000000"/>
                </a:solidFill>
                <a:latin typeface="Gulim"/>
                <a:ea typeface="Gulim"/>
                <a:cs typeface="Gulim"/>
                <a:sym typeface="Gulim"/>
              </a:rPr>
              <a:t>				 </a:t>
            </a:r>
            <a:r>
              <a:rPr lang="en" sz="6600" b="1" dirty="0">
                <a:solidFill>
                  <a:srgbClr val="000000"/>
                </a:solidFill>
                <a:latin typeface="Gulim"/>
                <a:ea typeface="Gulim"/>
                <a:cs typeface="Gulim"/>
                <a:sym typeface="Gulim"/>
              </a:rPr>
              <a:t>Retain  		</a:t>
            </a:r>
          </a:p>
          <a:p>
            <a:pPr lvl="0" algn="l" rtl="0">
              <a:spcBef>
                <a:spcPts val="0"/>
              </a:spcBef>
              <a:spcAft>
                <a:spcPts val="0"/>
              </a:spcAft>
              <a:buNone/>
            </a:pPr>
            <a:endParaRPr sz="6600" b="1" dirty="0">
              <a:solidFill>
                <a:srgbClr val="254061"/>
              </a:solidFill>
              <a:latin typeface="Gulim"/>
              <a:ea typeface="Gulim"/>
              <a:cs typeface="Gulim"/>
              <a:sym typeface="Gulim"/>
            </a:endParaRPr>
          </a:p>
          <a:p>
            <a:pPr lvl="0" algn="l" rtl="0">
              <a:spcBef>
                <a:spcPts val="0"/>
              </a:spcBef>
              <a:spcAft>
                <a:spcPts val="0"/>
              </a:spcAft>
              <a:buNone/>
            </a:pPr>
            <a:endParaRPr sz="6000" b="1" dirty="0">
              <a:solidFill>
                <a:srgbClr val="254061"/>
              </a:solidFill>
              <a:latin typeface="Gulim"/>
              <a:ea typeface="Gulim"/>
              <a:cs typeface="Gulim"/>
              <a:sym typeface="Gulim"/>
            </a:endParaRPr>
          </a:p>
          <a:p>
            <a:pPr lvl="0" algn="l" rtl="0">
              <a:spcBef>
                <a:spcPts val="0"/>
              </a:spcBef>
              <a:spcAft>
                <a:spcPts val="0"/>
              </a:spcAft>
              <a:buClr>
                <a:schemeClr val="dk1"/>
              </a:buClr>
              <a:buSzPct val="25000"/>
              <a:buFont typeface="Arial"/>
              <a:buNone/>
            </a:pPr>
            <a:endParaRPr sz="6000" b="1" dirty="0">
              <a:solidFill>
                <a:srgbClr val="254061"/>
              </a:solidFill>
              <a:latin typeface="Gulim"/>
              <a:ea typeface="Gulim"/>
              <a:cs typeface="Gulim"/>
              <a:sym typeface="Gulim"/>
            </a:endParaRPr>
          </a:p>
          <a:p>
            <a:pPr marL="457200" lvl="0" indent="0">
              <a:spcBef>
                <a:spcPts val="0"/>
              </a:spcBef>
              <a:buNone/>
            </a:pPr>
            <a:endParaRPr sz="6000" b="1" dirty="0">
              <a:solidFill>
                <a:srgbClr val="254061"/>
              </a:solidFill>
              <a:latin typeface="Gulim"/>
              <a:ea typeface="Gulim"/>
              <a:cs typeface="Gulim"/>
              <a:sym typeface="Gulim"/>
            </a:endParaRPr>
          </a:p>
        </p:txBody>
      </p:sp>
      <p:sp>
        <p:nvSpPr>
          <p:cNvPr id="367" name="Shape 367"/>
          <p:cNvSpPr txBox="1"/>
          <p:nvPr/>
        </p:nvSpPr>
        <p:spPr>
          <a:xfrm>
            <a:off x="5060875" y="4606525"/>
            <a:ext cx="3941099" cy="344700"/>
          </a:xfrm>
          <a:prstGeom prst="rect">
            <a:avLst/>
          </a:prstGeom>
          <a:noFill/>
          <a:ln>
            <a:noFill/>
          </a:ln>
        </p:spPr>
        <p:txBody>
          <a:bodyPr lIns="91425" tIns="91425" rIns="91425" bIns="91425" anchor="t" anchorCtr="0">
            <a:noAutofit/>
          </a:bodyPr>
          <a:lstStyle/>
          <a:p>
            <a:pPr lvl="0" rtl="0">
              <a:spcBef>
                <a:spcPts val="0"/>
              </a:spcBef>
              <a:buNone/>
            </a:pPr>
            <a:r>
              <a:rPr lang="en" sz="1200"/>
              <a:t>Source: </a:t>
            </a:r>
            <a:r>
              <a:rPr lang="en" sz="1200" u="sng">
                <a:solidFill>
                  <a:schemeClr val="hlink"/>
                </a:solidFill>
                <a:hlinkClick r:id="rId3"/>
              </a:rPr>
              <a:t>http://opencontent.org/blog/archives/3221</a:t>
            </a:r>
            <a:r>
              <a:rPr lang="en" sz="1200"/>
              <a:t> </a:t>
            </a:r>
          </a:p>
        </p:txBody>
      </p:sp>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372" name="Shape 372"/>
          <p:cNvSpPr txBox="1">
            <a:spLocks noGrp="1"/>
          </p:cNvSpPr>
          <p:nvPr>
            <p:ph type="title"/>
          </p:nvPr>
        </p:nvSpPr>
        <p:spPr>
          <a:xfrm>
            <a:off x="409725" y="133075"/>
            <a:ext cx="8520599" cy="572699"/>
          </a:xfrm>
          <a:prstGeom prst="rect">
            <a:avLst/>
          </a:prstGeom>
        </p:spPr>
        <p:txBody>
          <a:bodyPr lIns="91425" tIns="91425" rIns="91425" bIns="91425" anchor="t" anchorCtr="0">
            <a:noAutofit/>
          </a:bodyPr>
          <a:lstStyle/>
          <a:p>
            <a:pPr lvl="0" algn="ctr">
              <a:spcBef>
                <a:spcPts val="0"/>
              </a:spcBef>
              <a:buNone/>
            </a:pPr>
            <a:r>
              <a:rPr lang="en" sz="3600"/>
              <a:t>The 5 R’s</a:t>
            </a:r>
          </a:p>
        </p:txBody>
      </p:sp>
      <p:sp>
        <p:nvSpPr>
          <p:cNvPr id="373" name="Shape 373"/>
          <p:cNvSpPr txBox="1">
            <a:spLocks noGrp="1"/>
          </p:cNvSpPr>
          <p:nvPr>
            <p:ph type="body" idx="1"/>
          </p:nvPr>
        </p:nvSpPr>
        <p:spPr>
          <a:xfrm>
            <a:off x="356275" y="705775"/>
            <a:ext cx="8520599" cy="4222800"/>
          </a:xfrm>
          <a:prstGeom prst="rect">
            <a:avLst/>
          </a:prstGeom>
        </p:spPr>
        <p:txBody>
          <a:bodyPr lIns="91425" tIns="91425" rIns="91425" bIns="91425" anchor="t" anchorCtr="0">
            <a:noAutofit/>
          </a:bodyPr>
          <a:lstStyle/>
          <a:p>
            <a:pPr lvl="0" rtl="0">
              <a:spcBef>
                <a:spcPts val="0"/>
              </a:spcBef>
              <a:spcAft>
                <a:spcPts val="0"/>
              </a:spcAft>
              <a:buNone/>
            </a:pPr>
            <a:r>
              <a:rPr lang="en">
                <a:solidFill>
                  <a:schemeClr val="dk1"/>
                </a:solidFill>
              </a:rPr>
              <a:t>1.</a:t>
            </a:r>
            <a:r>
              <a:rPr lang="en" b="1">
                <a:solidFill>
                  <a:schemeClr val="dk1"/>
                </a:solidFill>
              </a:rPr>
              <a:t>Retain</a:t>
            </a:r>
            <a:r>
              <a:rPr lang="en">
                <a:solidFill>
                  <a:schemeClr val="dk1"/>
                </a:solidFill>
              </a:rPr>
              <a:t> – the right to make, own, and control </a:t>
            </a:r>
          </a:p>
          <a:p>
            <a:pPr lvl="0" rtl="0">
              <a:spcBef>
                <a:spcPts val="0"/>
              </a:spcBef>
              <a:spcAft>
                <a:spcPts val="0"/>
              </a:spcAft>
              <a:buClr>
                <a:schemeClr val="dk1"/>
              </a:buClr>
              <a:buSzPct val="61111"/>
              <a:buFont typeface="Arial"/>
              <a:buNone/>
            </a:pPr>
            <a:endParaRPr>
              <a:solidFill>
                <a:schemeClr val="dk1"/>
              </a:solidFill>
            </a:endParaRPr>
          </a:p>
          <a:p>
            <a:pPr lvl="0" rtl="0">
              <a:spcBef>
                <a:spcPts val="0"/>
              </a:spcBef>
              <a:spcAft>
                <a:spcPts val="0"/>
              </a:spcAft>
              <a:buNone/>
            </a:pPr>
            <a:r>
              <a:rPr lang="en">
                <a:solidFill>
                  <a:schemeClr val="dk1"/>
                </a:solidFill>
              </a:rPr>
              <a:t>2.</a:t>
            </a:r>
            <a:r>
              <a:rPr lang="en" b="1">
                <a:solidFill>
                  <a:schemeClr val="dk1"/>
                </a:solidFill>
              </a:rPr>
              <a:t>Reuse</a:t>
            </a:r>
            <a:r>
              <a:rPr lang="en">
                <a:solidFill>
                  <a:schemeClr val="dk1"/>
                </a:solidFill>
              </a:rPr>
              <a:t> – the right to use the content </a:t>
            </a:r>
          </a:p>
          <a:p>
            <a:pPr lvl="0" rtl="0">
              <a:spcBef>
                <a:spcPts val="0"/>
              </a:spcBef>
              <a:spcAft>
                <a:spcPts val="0"/>
              </a:spcAft>
              <a:buClr>
                <a:schemeClr val="dk1"/>
              </a:buClr>
              <a:buSzPct val="61111"/>
              <a:buFont typeface="Arial"/>
              <a:buNone/>
            </a:pPr>
            <a:endParaRPr>
              <a:solidFill>
                <a:schemeClr val="dk1"/>
              </a:solidFill>
            </a:endParaRPr>
          </a:p>
          <a:p>
            <a:pPr lvl="0" rtl="0">
              <a:spcBef>
                <a:spcPts val="0"/>
              </a:spcBef>
              <a:spcAft>
                <a:spcPts val="0"/>
              </a:spcAft>
              <a:buNone/>
            </a:pPr>
            <a:r>
              <a:rPr lang="en">
                <a:solidFill>
                  <a:schemeClr val="dk1"/>
                </a:solidFill>
              </a:rPr>
              <a:t>3.</a:t>
            </a:r>
            <a:r>
              <a:rPr lang="en" b="1">
                <a:solidFill>
                  <a:schemeClr val="dk1"/>
                </a:solidFill>
              </a:rPr>
              <a:t>Revise</a:t>
            </a:r>
            <a:r>
              <a:rPr lang="en">
                <a:solidFill>
                  <a:schemeClr val="dk1"/>
                </a:solidFill>
              </a:rPr>
              <a:t> – the right to adapt, adjust, modify, or alter </a:t>
            </a:r>
          </a:p>
          <a:p>
            <a:pPr lvl="0" rtl="0">
              <a:spcBef>
                <a:spcPts val="0"/>
              </a:spcBef>
              <a:spcAft>
                <a:spcPts val="0"/>
              </a:spcAft>
              <a:buClr>
                <a:schemeClr val="dk1"/>
              </a:buClr>
              <a:buSzPct val="61111"/>
              <a:buFont typeface="Arial"/>
              <a:buNone/>
            </a:pPr>
            <a:endParaRPr>
              <a:solidFill>
                <a:schemeClr val="dk1"/>
              </a:solidFill>
            </a:endParaRPr>
          </a:p>
          <a:p>
            <a:pPr lvl="0" rtl="0">
              <a:spcBef>
                <a:spcPts val="0"/>
              </a:spcBef>
              <a:spcAft>
                <a:spcPts val="0"/>
              </a:spcAft>
              <a:buNone/>
            </a:pPr>
            <a:r>
              <a:rPr lang="en">
                <a:solidFill>
                  <a:schemeClr val="dk1"/>
                </a:solidFill>
              </a:rPr>
              <a:t>4.</a:t>
            </a:r>
            <a:r>
              <a:rPr lang="en" b="1">
                <a:solidFill>
                  <a:schemeClr val="dk1"/>
                </a:solidFill>
              </a:rPr>
              <a:t>Remix</a:t>
            </a:r>
            <a:r>
              <a:rPr lang="en">
                <a:solidFill>
                  <a:schemeClr val="dk1"/>
                </a:solidFill>
              </a:rPr>
              <a:t> – the right to combine the original or revised content with other open content </a:t>
            </a:r>
          </a:p>
          <a:p>
            <a:pPr lvl="0" rtl="0">
              <a:spcBef>
                <a:spcPts val="0"/>
              </a:spcBef>
              <a:spcAft>
                <a:spcPts val="0"/>
              </a:spcAft>
              <a:buClr>
                <a:schemeClr val="dk1"/>
              </a:buClr>
              <a:buSzPct val="61111"/>
              <a:buFont typeface="Arial"/>
              <a:buNone/>
            </a:pPr>
            <a:endParaRPr>
              <a:solidFill>
                <a:schemeClr val="dk1"/>
              </a:solidFill>
            </a:endParaRPr>
          </a:p>
          <a:p>
            <a:pPr lvl="0" rtl="0">
              <a:spcBef>
                <a:spcPts val="0"/>
              </a:spcBef>
              <a:spcAft>
                <a:spcPts val="0"/>
              </a:spcAft>
              <a:buClr>
                <a:schemeClr val="dk1"/>
              </a:buClr>
              <a:buSzPct val="45833"/>
              <a:buFont typeface="Arial"/>
              <a:buNone/>
            </a:pPr>
            <a:r>
              <a:rPr lang="en">
                <a:solidFill>
                  <a:schemeClr val="dk1"/>
                </a:solidFill>
              </a:rPr>
              <a:t>5.</a:t>
            </a:r>
            <a:r>
              <a:rPr lang="en" b="1">
                <a:solidFill>
                  <a:schemeClr val="dk1"/>
                </a:solidFill>
              </a:rPr>
              <a:t>Redistribute</a:t>
            </a:r>
            <a:r>
              <a:rPr lang="en">
                <a:solidFill>
                  <a:schemeClr val="dk1"/>
                </a:solidFill>
              </a:rPr>
              <a:t> – the right to share copies of the original content, your revisions, or your remixes</a:t>
            </a:r>
            <a:r>
              <a:rPr lang="en" sz="2400">
                <a:solidFill>
                  <a:schemeClr val="dk1"/>
                </a:solidFill>
              </a:rPr>
              <a:t> </a:t>
            </a:r>
          </a:p>
          <a:p>
            <a:pPr lvl="0">
              <a:spcBef>
                <a:spcPts val="0"/>
              </a:spcBef>
              <a:buNone/>
            </a:pPr>
            <a:endParaRPr sz="3600">
              <a:solidFill>
                <a:srgbClr val="000000"/>
              </a:solidFill>
            </a:endParaRPr>
          </a:p>
        </p:txBody>
      </p:sp>
      <p:sp>
        <p:nvSpPr>
          <p:cNvPr id="374" name="Shape 374"/>
          <p:cNvSpPr txBox="1"/>
          <p:nvPr/>
        </p:nvSpPr>
        <p:spPr>
          <a:xfrm>
            <a:off x="5060875" y="4606525"/>
            <a:ext cx="3941099" cy="344700"/>
          </a:xfrm>
          <a:prstGeom prst="rect">
            <a:avLst/>
          </a:prstGeom>
          <a:noFill/>
          <a:ln>
            <a:noFill/>
          </a:ln>
        </p:spPr>
        <p:txBody>
          <a:bodyPr lIns="91425" tIns="91425" rIns="91425" bIns="91425" anchor="t" anchorCtr="0">
            <a:noAutofit/>
          </a:bodyPr>
          <a:lstStyle/>
          <a:p>
            <a:pPr lvl="0">
              <a:spcBef>
                <a:spcPts val="0"/>
              </a:spcBef>
              <a:buNone/>
            </a:pPr>
            <a:r>
              <a:rPr lang="en" sz="1200"/>
              <a:t>Source: </a:t>
            </a:r>
            <a:r>
              <a:rPr lang="en" sz="1200" u="sng">
                <a:solidFill>
                  <a:schemeClr val="hlink"/>
                </a:solidFill>
                <a:hlinkClick r:id="rId3"/>
              </a:rPr>
              <a:t>http://opencontent.org/blog/archives/3221</a:t>
            </a:r>
            <a:r>
              <a:rPr lang="en" sz="1200"/>
              <a:t> </a:t>
            </a:r>
          </a:p>
        </p:txBody>
      </p:sp>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pic>
        <p:nvPicPr>
          <p:cNvPr id="379" name="Shape 379"/>
          <p:cNvPicPr preferRelativeResize="0"/>
          <p:nvPr/>
        </p:nvPicPr>
        <p:blipFill>
          <a:blip r:embed="rId3">
            <a:alphaModFix/>
          </a:blip>
          <a:stretch>
            <a:fillRect/>
          </a:stretch>
        </p:blipFill>
        <p:spPr>
          <a:xfrm>
            <a:off x="311700" y="1480800"/>
            <a:ext cx="8520599" cy="2181900"/>
          </a:xfrm>
          <a:prstGeom prst="rect">
            <a:avLst/>
          </a:prstGeom>
          <a:noFill/>
          <a:ln>
            <a:noFill/>
          </a:ln>
        </p:spPr>
      </p:pic>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384" name="Shape 384"/>
          <p:cNvSpPr txBox="1">
            <a:spLocks noGrp="1"/>
          </p:cNvSpPr>
          <p:nvPr>
            <p:ph type="title"/>
          </p:nvPr>
        </p:nvSpPr>
        <p:spPr>
          <a:xfrm>
            <a:off x="249325" y="0"/>
            <a:ext cx="8520599" cy="572699"/>
          </a:xfrm>
          <a:prstGeom prst="rect">
            <a:avLst/>
          </a:prstGeom>
        </p:spPr>
        <p:txBody>
          <a:bodyPr lIns="91425" tIns="91425" rIns="91425" bIns="91425" anchor="t" anchorCtr="0">
            <a:noAutofit/>
          </a:bodyPr>
          <a:lstStyle/>
          <a:p>
            <a:pPr lvl="0" algn="ctr">
              <a:spcBef>
                <a:spcPts val="0"/>
              </a:spcBef>
              <a:buNone/>
            </a:pPr>
            <a:r>
              <a:rPr lang="en" sz="3600"/>
              <a:t>CC Licenses </a:t>
            </a:r>
          </a:p>
        </p:txBody>
      </p:sp>
      <p:sp>
        <p:nvSpPr>
          <p:cNvPr id="385" name="Shape 385"/>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lvl="0">
              <a:spcBef>
                <a:spcPts val="0"/>
              </a:spcBef>
              <a:buNone/>
            </a:pPr>
            <a:r>
              <a:rPr lang="en" sz="3600"/>
              <a:t> </a:t>
            </a:r>
          </a:p>
        </p:txBody>
      </p:sp>
      <p:pic>
        <p:nvPicPr>
          <p:cNvPr id="386" name="Shape 386"/>
          <p:cNvPicPr preferRelativeResize="0"/>
          <p:nvPr/>
        </p:nvPicPr>
        <p:blipFill>
          <a:blip r:embed="rId3">
            <a:alphaModFix/>
          </a:blip>
          <a:stretch>
            <a:fillRect/>
          </a:stretch>
        </p:blipFill>
        <p:spPr>
          <a:xfrm>
            <a:off x="191612" y="572700"/>
            <a:ext cx="8760775" cy="4260074"/>
          </a:xfrm>
          <a:prstGeom prst="rect">
            <a:avLst/>
          </a:prstGeom>
          <a:noFill/>
          <a:ln>
            <a:noFill/>
          </a:ln>
        </p:spPr>
      </p:pic>
      <p:sp>
        <p:nvSpPr>
          <p:cNvPr id="387" name="Shape 387"/>
          <p:cNvSpPr txBox="1"/>
          <p:nvPr/>
        </p:nvSpPr>
        <p:spPr>
          <a:xfrm>
            <a:off x="463450" y="4946325"/>
            <a:ext cx="7628999" cy="197100"/>
          </a:xfrm>
          <a:prstGeom prst="rect">
            <a:avLst/>
          </a:prstGeom>
          <a:noFill/>
          <a:ln>
            <a:noFill/>
          </a:ln>
        </p:spPr>
        <p:txBody>
          <a:bodyPr lIns="91425" tIns="91425" rIns="91425" bIns="91425" anchor="t" anchorCtr="0">
            <a:noAutofit/>
          </a:bodyPr>
          <a:lstStyle/>
          <a:p>
            <a:pPr lvl="0">
              <a:spcBef>
                <a:spcPts val="0"/>
              </a:spcBef>
              <a:buNone/>
            </a:pPr>
            <a:endParaRPr/>
          </a:p>
        </p:txBody>
      </p:sp>
      <p:pic>
        <p:nvPicPr>
          <p:cNvPr id="388" name="Shape 388"/>
          <p:cNvPicPr preferRelativeResize="0"/>
          <p:nvPr/>
        </p:nvPicPr>
        <p:blipFill>
          <a:blip r:embed="rId4">
            <a:alphaModFix/>
          </a:blip>
          <a:stretch>
            <a:fillRect/>
          </a:stretch>
        </p:blipFill>
        <p:spPr>
          <a:xfrm>
            <a:off x="514437" y="4814112"/>
            <a:ext cx="7724775" cy="276225"/>
          </a:xfrm>
          <a:prstGeom prst="rect">
            <a:avLst/>
          </a:prstGeom>
          <a:noFill/>
          <a:ln>
            <a:noFill/>
          </a:ln>
        </p:spPr>
      </p:pic>
    </p:spTree>
  </p:cSld>
  <p:clrMapOvr>
    <a:masterClrMapping/>
  </p:clrMapOvr>
  <p:transition spd="slow">
    <p:cu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92"/>
        <p:cNvGrpSpPr/>
        <p:nvPr/>
      </p:nvGrpSpPr>
      <p:grpSpPr>
        <a:xfrm>
          <a:off x="0" y="0"/>
          <a:ext cx="0" cy="0"/>
          <a:chOff x="0" y="0"/>
          <a:chExt cx="0" cy="0"/>
        </a:xfrm>
      </p:grpSpPr>
      <p:sp>
        <p:nvSpPr>
          <p:cNvPr id="393" name="Shape 393"/>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algn="ctr">
              <a:spcBef>
                <a:spcPts val="0"/>
              </a:spcBef>
              <a:buNone/>
            </a:pPr>
            <a:r>
              <a:rPr lang="en"/>
              <a:t>Let’s Practice	</a:t>
            </a:r>
          </a:p>
        </p:txBody>
      </p:sp>
      <p:sp>
        <p:nvSpPr>
          <p:cNvPr id="394" name="Shape 394"/>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lvl="0">
              <a:spcBef>
                <a:spcPts val="0"/>
              </a:spcBef>
              <a:buNone/>
            </a:pPr>
            <a:endParaRPr/>
          </a:p>
        </p:txBody>
      </p:sp>
      <p:pic>
        <p:nvPicPr>
          <p:cNvPr id="395" name="Shape 395"/>
          <p:cNvPicPr preferRelativeResize="0"/>
          <p:nvPr/>
        </p:nvPicPr>
        <p:blipFill rotWithShape="1">
          <a:blip r:embed="rId3">
            <a:alphaModFix/>
          </a:blip>
          <a:srcRect t="-31044" r="-14547"/>
          <a:stretch/>
        </p:blipFill>
        <p:spPr>
          <a:xfrm>
            <a:off x="311700" y="225628"/>
            <a:ext cx="2989650" cy="4031575"/>
          </a:xfrm>
          <a:prstGeom prst="rect">
            <a:avLst/>
          </a:prstGeom>
          <a:noFill/>
          <a:ln>
            <a:noFill/>
          </a:ln>
        </p:spPr>
      </p:pic>
      <p:sp>
        <p:nvSpPr>
          <p:cNvPr id="396" name="Shape 396"/>
          <p:cNvSpPr txBox="1"/>
          <p:nvPr/>
        </p:nvSpPr>
        <p:spPr>
          <a:xfrm>
            <a:off x="3638575" y="1525000"/>
            <a:ext cx="4601700" cy="2555100"/>
          </a:xfrm>
          <a:prstGeom prst="rect">
            <a:avLst/>
          </a:prstGeom>
          <a:noFill/>
          <a:ln>
            <a:noFill/>
          </a:ln>
        </p:spPr>
        <p:txBody>
          <a:bodyPr lIns="91425" tIns="91425" rIns="91425" bIns="91425" anchor="t" anchorCtr="0">
            <a:noAutofit/>
          </a:bodyPr>
          <a:lstStyle/>
          <a:p>
            <a:pPr lvl="0" algn="ctr" rtl="0">
              <a:spcBef>
                <a:spcPts val="0"/>
              </a:spcBef>
              <a:buNone/>
            </a:pPr>
            <a:r>
              <a:rPr lang="en"/>
              <a:t>License Compatibility Rules</a:t>
            </a:r>
          </a:p>
          <a:p>
            <a:pPr lvl="0" algn="ctr" rtl="0">
              <a:spcBef>
                <a:spcPts val="0"/>
              </a:spcBef>
              <a:buNone/>
            </a:pPr>
            <a:endParaRPr/>
          </a:p>
          <a:p>
            <a:pPr marL="457200" lvl="0" indent="-228600" rtl="0">
              <a:spcBef>
                <a:spcPts val="0"/>
              </a:spcBef>
              <a:buChar char="●"/>
            </a:pPr>
            <a:r>
              <a:rPr lang="en"/>
              <a:t>PD cards and CC-By Cards may be remixed with all others except © cards.</a:t>
            </a:r>
          </a:p>
          <a:p>
            <a:pPr marL="457200" lvl="0" indent="-228600" rtl="0">
              <a:spcBef>
                <a:spcPts val="0"/>
              </a:spcBef>
              <a:buChar char="●"/>
            </a:pPr>
            <a:r>
              <a:rPr lang="en"/>
              <a:t>CC-BY-SA cards may only be remixed with PD, CC-BY, and other CC-BY-SA Cards.</a:t>
            </a:r>
          </a:p>
          <a:p>
            <a:pPr marL="457200" lvl="0" indent="-228600" rtl="0">
              <a:spcBef>
                <a:spcPts val="0"/>
              </a:spcBef>
              <a:buChar char="●"/>
            </a:pPr>
            <a:r>
              <a:rPr lang="en"/>
              <a:t>CC-BY-NC-SA cards may only be remixed with PD, CC-By, and other CC-BY-NC-SA cards</a:t>
            </a:r>
          </a:p>
          <a:p>
            <a:pPr marL="457200" lvl="0" indent="-228600">
              <a:spcBef>
                <a:spcPts val="0"/>
              </a:spcBef>
              <a:buChar char="●"/>
            </a:pPr>
            <a:r>
              <a:rPr lang="en"/>
              <a:t>© cards can not be remixed at all</a:t>
            </a:r>
          </a:p>
        </p:txBody>
      </p:sp>
      <p:sp>
        <p:nvSpPr>
          <p:cNvPr id="397" name="Shape 397"/>
          <p:cNvSpPr txBox="1"/>
          <p:nvPr/>
        </p:nvSpPr>
        <p:spPr>
          <a:xfrm>
            <a:off x="3733950" y="4155625"/>
            <a:ext cx="4601700" cy="270900"/>
          </a:xfrm>
          <a:prstGeom prst="rect">
            <a:avLst/>
          </a:prstGeom>
          <a:noFill/>
          <a:ln>
            <a:noFill/>
          </a:ln>
        </p:spPr>
        <p:txBody>
          <a:bodyPr lIns="91425" tIns="91425" rIns="91425" bIns="91425" anchor="t" anchorCtr="0">
            <a:noAutofit/>
          </a:bodyPr>
          <a:lstStyle/>
          <a:p>
            <a:pPr lvl="0">
              <a:spcBef>
                <a:spcPts val="0"/>
              </a:spcBef>
              <a:buNone/>
            </a:pPr>
            <a:r>
              <a:rPr lang="en"/>
              <a:t>Want to play online?  See: </a:t>
            </a:r>
            <a:r>
              <a:rPr lang="en" u="sng">
                <a:solidFill>
                  <a:schemeClr val="hlink"/>
                </a:solidFill>
                <a:hlinkClick r:id="rId4"/>
              </a:rPr>
              <a:t>The OER Remix Game</a:t>
            </a:r>
          </a:p>
        </p:txBody>
      </p:sp>
    </p:spTree>
  </p:cSld>
  <p:clrMapOvr>
    <a:masterClrMapping/>
  </p:clrMapOvr>
  <p:transition spd="slow">
    <p:cu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01"/>
        <p:cNvGrpSpPr/>
        <p:nvPr/>
      </p:nvGrpSpPr>
      <p:grpSpPr>
        <a:xfrm>
          <a:off x="0" y="0"/>
          <a:ext cx="0" cy="0"/>
          <a:chOff x="0" y="0"/>
          <a:chExt cx="0" cy="0"/>
        </a:xfrm>
      </p:grpSpPr>
      <p:sp>
        <p:nvSpPr>
          <p:cNvPr id="402" name="Shape 402"/>
          <p:cNvSpPr txBox="1">
            <a:spLocks noGrp="1"/>
          </p:cNvSpPr>
          <p:nvPr>
            <p:ph type="ctrTitle"/>
          </p:nvPr>
        </p:nvSpPr>
        <p:spPr>
          <a:xfrm>
            <a:off x="429220" y="1331513"/>
            <a:ext cx="7047308" cy="1697085"/>
          </a:xfrm>
          <a:prstGeom prst="rect">
            <a:avLst/>
          </a:prstGeom>
          <a:noFill/>
          <a:ln>
            <a:noFill/>
          </a:ln>
        </p:spPr>
        <p:txBody>
          <a:bodyPr lIns="68575" tIns="34275" rIns="68575" bIns="34275" anchor="b" anchorCtr="0">
            <a:noAutofit/>
          </a:bodyPr>
          <a:lstStyle/>
          <a:p>
            <a:pPr marL="0" marR="0" lvl="0" indent="0" algn="r" rtl="0">
              <a:spcBef>
                <a:spcPts val="0"/>
              </a:spcBef>
              <a:buClr>
                <a:schemeClr val="accent1"/>
              </a:buClr>
              <a:buSzPct val="25000"/>
              <a:buFont typeface="Trebuchet MS"/>
              <a:buNone/>
            </a:pPr>
            <a:r>
              <a:rPr lang="en" sz="4100" b="1" i="0" u="none" strike="noStrike" cap="none">
                <a:solidFill>
                  <a:schemeClr val="accent1"/>
                </a:solidFill>
                <a:latin typeface="Trebuchet MS"/>
                <a:ea typeface="Trebuchet MS"/>
                <a:cs typeface="Trebuchet MS"/>
                <a:sym typeface="Trebuchet MS"/>
              </a:rPr>
              <a:t>Benefits of Open Resources</a:t>
            </a:r>
          </a:p>
        </p:txBody>
      </p:sp>
      <p:sp>
        <p:nvSpPr>
          <p:cNvPr id="403" name="Shape 403"/>
          <p:cNvSpPr txBox="1">
            <a:spLocks noGrp="1"/>
          </p:cNvSpPr>
          <p:nvPr>
            <p:ph type="subTitle" idx="1"/>
          </p:nvPr>
        </p:nvSpPr>
        <p:spPr>
          <a:xfrm>
            <a:off x="1273175" y="3152424"/>
            <a:ext cx="5825202" cy="822674"/>
          </a:xfrm>
          <a:prstGeom prst="rect">
            <a:avLst/>
          </a:prstGeom>
          <a:noFill/>
          <a:ln>
            <a:noFill/>
          </a:ln>
        </p:spPr>
        <p:txBody>
          <a:bodyPr lIns="68575" tIns="34275" rIns="68575" bIns="34275" anchor="t" anchorCtr="0">
            <a:noAutofit/>
          </a:bodyPr>
          <a:lstStyle/>
          <a:p>
            <a:pPr marL="0" marR="0" lvl="0" indent="0" algn="ctr" rtl="0">
              <a:lnSpc>
                <a:spcPct val="90000"/>
              </a:lnSpc>
              <a:spcBef>
                <a:spcPts val="0"/>
              </a:spcBef>
              <a:spcAft>
                <a:spcPts val="0"/>
              </a:spcAft>
              <a:buClr>
                <a:schemeClr val="accent1"/>
              </a:buClr>
              <a:buSzPct val="25000"/>
              <a:buFont typeface="Noto Sans Symbols"/>
              <a:buNone/>
            </a:pPr>
            <a:r>
              <a:rPr lang="en" sz="2700" b="0" i="0" u="none" strike="noStrike" cap="none">
                <a:solidFill>
                  <a:srgbClr val="7F7F7F"/>
                </a:solidFill>
                <a:latin typeface="Trebuchet MS"/>
                <a:ea typeface="Trebuchet MS"/>
                <a:cs typeface="Trebuchet MS"/>
                <a:sym typeface="Trebuchet MS"/>
              </a:rPr>
              <a:t>Joy Yaeger, Reference Librarian, Tidewater Community College</a:t>
            </a:r>
          </a:p>
        </p:txBody>
      </p:sp>
      <p:pic>
        <p:nvPicPr>
          <p:cNvPr id="404" name="Shape 404"/>
          <p:cNvPicPr preferRelativeResize="0"/>
          <p:nvPr/>
        </p:nvPicPr>
        <p:blipFill rotWithShape="1">
          <a:blip r:embed="rId3">
            <a:alphaModFix/>
          </a:blip>
          <a:srcRect/>
          <a:stretch/>
        </p:blipFill>
        <p:spPr>
          <a:xfrm>
            <a:off x="2524125" y="633062"/>
            <a:ext cx="3048000" cy="1638300"/>
          </a:xfrm>
          <a:prstGeom prst="rect">
            <a:avLst/>
          </a:prstGeom>
          <a:noFill/>
          <a:ln>
            <a:noFill/>
          </a:ln>
        </p:spPr>
      </p:pic>
      <p:sp>
        <p:nvSpPr>
          <p:cNvPr id="405" name="Shape 405"/>
          <p:cNvSpPr txBox="1"/>
          <p:nvPr/>
        </p:nvSpPr>
        <p:spPr>
          <a:xfrm>
            <a:off x="45575" y="4922700"/>
            <a:ext cx="3192300" cy="220800"/>
          </a:xfrm>
          <a:prstGeom prst="rect">
            <a:avLst/>
          </a:prstGeom>
          <a:noFill/>
          <a:ln>
            <a:noFill/>
          </a:ln>
        </p:spPr>
        <p:txBody>
          <a:bodyPr lIns="91425" tIns="91425" rIns="91425" bIns="91425" anchor="t" anchorCtr="0">
            <a:noAutofit/>
          </a:bodyPr>
          <a:lstStyle/>
          <a:p>
            <a:pPr lvl="0" rtl="0">
              <a:spcBef>
                <a:spcPts val="0"/>
              </a:spcBef>
              <a:buNone/>
            </a:pPr>
            <a:r>
              <a:rPr lang="en" sz="800"/>
              <a:t>© Justinc </a:t>
            </a:r>
            <a:r>
              <a:rPr lang="en" sz="800" u="sng">
                <a:solidFill>
                  <a:schemeClr val="hlink"/>
                </a:solidFill>
                <a:hlinkClick r:id="rId4"/>
              </a:rPr>
              <a:t>Neon sign: Open 2005</a:t>
            </a:r>
            <a:r>
              <a:rPr lang="en" sz="800"/>
              <a:t> </a:t>
            </a:r>
            <a:r>
              <a:rPr lang="en" sz="800" u="sng">
                <a:solidFill>
                  <a:schemeClr val="hlink"/>
                </a:solidFill>
                <a:hlinkClick r:id="rId5"/>
              </a:rPr>
              <a:t>CC BY SA</a:t>
            </a:r>
          </a:p>
        </p:txBody>
      </p:sp>
    </p:spTree>
  </p:cSld>
  <p:clrMapOvr>
    <a:masterClrMapping/>
  </p:clrMapOvr>
  <p:transition spd="slow">
    <p:cu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09"/>
        <p:cNvGrpSpPr/>
        <p:nvPr/>
      </p:nvGrpSpPr>
      <p:grpSpPr>
        <a:xfrm>
          <a:off x="0" y="0"/>
          <a:ext cx="0" cy="0"/>
          <a:chOff x="0" y="0"/>
          <a:chExt cx="0" cy="0"/>
        </a:xfrm>
      </p:grpSpPr>
      <p:sp>
        <p:nvSpPr>
          <p:cNvPr id="410" name="Shape 410"/>
          <p:cNvSpPr txBox="1">
            <a:spLocks noGrp="1"/>
          </p:cNvSpPr>
          <p:nvPr>
            <p:ph type="title"/>
          </p:nvPr>
        </p:nvSpPr>
        <p:spPr>
          <a:xfrm>
            <a:off x="714375" y="140493"/>
            <a:ext cx="6447501" cy="990600"/>
          </a:xfrm>
          <a:prstGeom prst="rect">
            <a:avLst/>
          </a:prstGeom>
          <a:noFill/>
          <a:ln>
            <a:noFill/>
          </a:ln>
        </p:spPr>
        <p:txBody>
          <a:bodyPr lIns="68575" tIns="34275" rIns="68575" bIns="34275" anchor="t" anchorCtr="0">
            <a:noAutofit/>
          </a:bodyPr>
          <a:lstStyle/>
          <a:p>
            <a:pPr marL="0" marR="0" lvl="0" indent="0" algn="l" rtl="0">
              <a:spcBef>
                <a:spcPts val="0"/>
              </a:spcBef>
              <a:buClr>
                <a:schemeClr val="accent1"/>
              </a:buClr>
              <a:buSzPct val="25000"/>
              <a:buFont typeface="Trebuchet MS"/>
              <a:buNone/>
            </a:pPr>
            <a:r>
              <a:rPr lang="en" sz="3600" b="1" i="0" u="none" strike="noStrike" cap="none">
                <a:solidFill>
                  <a:schemeClr val="accent1"/>
                </a:solidFill>
                <a:latin typeface="Trebuchet MS"/>
                <a:ea typeface="Trebuchet MS"/>
                <a:cs typeface="Trebuchet MS"/>
                <a:sym typeface="Trebuchet MS"/>
              </a:rPr>
              <a:t>We are Evolving</a:t>
            </a:r>
            <a:br>
              <a:rPr lang="en" sz="3600" b="1" i="0" u="none" strike="noStrike" cap="none">
                <a:solidFill>
                  <a:schemeClr val="accent1"/>
                </a:solidFill>
                <a:latin typeface="Trebuchet MS"/>
                <a:ea typeface="Trebuchet MS"/>
                <a:cs typeface="Trebuchet MS"/>
                <a:sym typeface="Trebuchet MS"/>
              </a:rPr>
            </a:br>
            <a:r>
              <a:rPr lang="en" sz="2100" b="1" i="0" u="sng" strike="noStrike" cap="none">
                <a:solidFill>
                  <a:schemeClr val="hlink"/>
                </a:solidFill>
                <a:latin typeface="Trebuchet MS"/>
                <a:ea typeface="Trebuchet MS"/>
                <a:cs typeface="Trebuchet MS"/>
                <a:sym typeface="Trebuchet MS"/>
                <a:hlinkClick r:id="rId3"/>
              </a:rPr>
              <a:t>https://vimeo.com/43323388</a:t>
            </a:r>
            <a:r>
              <a:rPr lang="en" sz="2100" b="1" i="0" u="none" strike="noStrike" cap="none">
                <a:solidFill>
                  <a:schemeClr val="accent1"/>
                </a:solidFill>
                <a:latin typeface="Trebuchet MS"/>
                <a:ea typeface="Trebuchet MS"/>
                <a:cs typeface="Trebuchet MS"/>
                <a:sym typeface="Trebuchet MS"/>
              </a:rPr>
              <a:t> </a:t>
            </a:r>
          </a:p>
        </p:txBody>
      </p:sp>
      <p:pic>
        <p:nvPicPr>
          <p:cNvPr id="411" name="Shape 411"/>
          <p:cNvPicPr preferRelativeResize="0"/>
          <p:nvPr/>
        </p:nvPicPr>
        <p:blipFill rotWithShape="1">
          <a:blip r:embed="rId4">
            <a:alphaModFix/>
          </a:blip>
          <a:srcRect/>
          <a:stretch/>
        </p:blipFill>
        <p:spPr>
          <a:xfrm>
            <a:off x="714375" y="1131093"/>
            <a:ext cx="5600700" cy="3150393"/>
          </a:xfrm>
          <a:prstGeom prst="rect">
            <a:avLst/>
          </a:prstGeom>
          <a:noFill/>
          <a:ln>
            <a:noFill/>
          </a:ln>
        </p:spPr>
      </p:pic>
    </p:spTree>
  </p:cSld>
  <p:clrMapOvr>
    <a:masterClrMapping/>
  </p:clrMapOvr>
  <p:transition spd="slow">
    <p:cu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15"/>
        <p:cNvGrpSpPr/>
        <p:nvPr/>
      </p:nvGrpSpPr>
      <p:grpSpPr>
        <a:xfrm>
          <a:off x="0" y="0"/>
          <a:ext cx="0" cy="0"/>
          <a:chOff x="0" y="0"/>
          <a:chExt cx="0" cy="0"/>
        </a:xfrm>
      </p:grpSpPr>
      <p:sp>
        <p:nvSpPr>
          <p:cNvPr id="416" name="Shape 416"/>
          <p:cNvSpPr txBox="1">
            <a:spLocks noGrp="1"/>
          </p:cNvSpPr>
          <p:nvPr>
            <p:ph type="title"/>
          </p:nvPr>
        </p:nvSpPr>
        <p:spPr>
          <a:xfrm>
            <a:off x="1393825" y="1637477"/>
            <a:ext cx="6447501" cy="990600"/>
          </a:xfrm>
          <a:prstGeom prst="rect">
            <a:avLst/>
          </a:prstGeom>
          <a:noFill/>
          <a:ln>
            <a:noFill/>
          </a:ln>
        </p:spPr>
        <p:txBody>
          <a:bodyPr lIns="68575" tIns="34275" rIns="68575" bIns="34275" anchor="t" anchorCtr="0">
            <a:noAutofit/>
          </a:bodyPr>
          <a:lstStyle/>
          <a:p>
            <a:pPr marL="0" marR="0" lvl="0" indent="0" algn="l" rtl="0">
              <a:spcBef>
                <a:spcPts val="0"/>
              </a:spcBef>
              <a:buClr>
                <a:schemeClr val="accent1"/>
              </a:buClr>
              <a:buSzPct val="25000"/>
              <a:buFont typeface="Trebuchet MS"/>
              <a:buNone/>
            </a:pPr>
            <a:r>
              <a:rPr lang="en" sz="3000" b="1" i="0" u="none" strike="noStrike" cap="none">
                <a:solidFill>
                  <a:schemeClr val="accent1"/>
                </a:solidFill>
                <a:latin typeface="Trebuchet MS"/>
                <a:ea typeface="Trebuchet MS"/>
                <a:cs typeface="Trebuchet MS"/>
                <a:sym typeface="Trebuchet MS"/>
              </a:rPr>
              <a:t>Next Level of Learning: 5 Rs</a:t>
            </a:r>
          </a:p>
        </p:txBody>
      </p:sp>
      <p:sp>
        <p:nvSpPr>
          <p:cNvPr id="417" name="Shape 417"/>
          <p:cNvSpPr txBox="1">
            <a:spLocks noGrp="1"/>
          </p:cNvSpPr>
          <p:nvPr>
            <p:ph type="body" idx="1"/>
          </p:nvPr>
        </p:nvSpPr>
        <p:spPr>
          <a:xfrm>
            <a:off x="241300" y="2324100"/>
            <a:ext cx="7531099" cy="3770708"/>
          </a:xfrm>
          <a:prstGeom prst="rect">
            <a:avLst/>
          </a:prstGeom>
          <a:noFill/>
          <a:ln>
            <a:noFill/>
          </a:ln>
        </p:spPr>
        <p:txBody>
          <a:bodyPr lIns="68575" tIns="34275" rIns="68575" bIns="34275" anchor="t" anchorCtr="0">
            <a:noAutofit/>
          </a:bodyPr>
          <a:lstStyle/>
          <a:p>
            <a:pPr marL="254000" marR="0" lvl="0" indent="-247650" algn="l" rtl="0">
              <a:spcBef>
                <a:spcPts val="0"/>
              </a:spcBef>
              <a:spcAft>
                <a:spcPts val="0"/>
              </a:spcAft>
              <a:buClr>
                <a:schemeClr val="accent1"/>
              </a:buClr>
              <a:buSzPct val="76470"/>
              <a:buFont typeface="Noto Sans Symbols"/>
              <a:buChar char="●"/>
            </a:pPr>
            <a:r>
              <a:rPr lang="en" sz="1700" b="1" i="0" u="none" strike="noStrike" cap="none">
                <a:solidFill>
                  <a:srgbClr val="3F3F3F"/>
                </a:solidFill>
                <a:latin typeface="Trebuchet MS"/>
                <a:ea typeface="Trebuchet MS"/>
                <a:cs typeface="Trebuchet MS"/>
                <a:sym typeface="Trebuchet MS"/>
              </a:rPr>
              <a:t>Retain</a:t>
            </a:r>
            <a:r>
              <a:rPr lang="en" sz="1700" b="0" i="0" u="none" strike="noStrike" cap="none">
                <a:solidFill>
                  <a:srgbClr val="3F3F3F"/>
                </a:solidFill>
                <a:latin typeface="Trebuchet MS"/>
                <a:ea typeface="Trebuchet MS"/>
                <a:cs typeface="Trebuchet MS"/>
                <a:sym typeface="Trebuchet MS"/>
              </a:rPr>
              <a:t> - the right to make, own, and control copies of the content </a:t>
            </a:r>
          </a:p>
          <a:p>
            <a:pPr marL="254000" marR="0" lvl="0" indent="-247650" algn="l" rtl="0">
              <a:spcBef>
                <a:spcPts val="800"/>
              </a:spcBef>
              <a:spcAft>
                <a:spcPts val="0"/>
              </a:spcAft>
              <a:buClr>
                <a:schemeClr val="accent1"/>
              </a:buClr>
              <a:buSzPct val="76470"/>
              <a:buFont typeface="Noto Sans Symbols"/>
              <a:buChar char="●"/>
            </a:pPr>
            <a:r>
              <a:rPr lang="en" sz="1700" b="1" i="0" u="none" strike="noStrike" cap="none">
                <a:solidFill>
                  <a:srgbClr val="3F3F3F"/>
                </a:solidFill>
                <a:latin typeface="Trebuchet MS"/>
                <a:ea typeface="Trebuchet MS"/>
                <a:cs typeface="Trebuchet MS"/>
                <a:sym typeface="Trebuchet MS"/>
              </a:rPr>
              <a:t>Reuse</a:t>
            </a:r>
            <a:r>
              <a:rPr lang="en" sz="1700" b="0" i="0" u="none" strike="noStrike" cap="none">
                <a:solidFill>
                  <a:srgbClr val="3F3F3F"/>
                </a:solidFill>
                <a:latin typeface="Trebuchet MS"/>
                <a:ea typeface="Trebuchet MS"/>
                <a:cs typeface="Trebuchet MS"/>
                <a:sym typeface="Trebuchet MS"/>
              </a:rPr>
              <a:t> - the right to use the content in a wide range of ways </a:t>
            </a:r>
          </a:p>
          <a:p>
            <a:pPr marL="254000" marR="0" lvl="0" indent="-247650" algn="l" rtl="0">
              <a:spcBef>
                <a:spcPts val="800"/>
              </a:spcBef>
              <a:spcAft>
                <a:spcPts val="0"/>
              </a:spcAft>
              <a:buClr>
                <a:schemeClr val="accent1"/>
              </a:buClr>
              <a:buSzPct val="76470"/>
              <a:buFont typeface="Noto Sans Symbols"/>
              <a:buChar char="●"/>
            </a:pPr>
            <a:r>
              <a:rPr lang="en" sz="1700" b="1" i="0" u="none" strike="noStrike" cap="none">
                <a:solidFill>
                  <a:srgbClr val="3F3F3F"/>
                </a:solidFill>
                <a:latin typeface="Trebuchet MS"/>
                <a:ea typeface="Trebuchet MS"/>
                <a:cs typeface="Trebuchet MS"/>
                <a:sym typeface="Trebuchet MS"/>
              </a:rPr>
              <a:t>Revise</a:t>
            </a:r>
            <a:r>
              <a:rPr lang="en" sz="1700" b="0" i="0" u="none" strike="noStrike" cap="none">
                <a:solidFill>
                  <a:srgbClr val="3F3F3F"/>
                </a:solidFill>
                <a:latin typeface="Trebuchet MS"/>
                <a:ea typeface="Trebuchet MS"/>
                <a:cs typeface="Trebuchet MS"/>
                <a:sym typeface="Trebuchet MS"/>
              </a:rPr>
              <a:t> - the right to adapt, adjust, modify, or alter the content itself </a:t>
            </a:r>
          </a:p>
          <a:p>
            <a:pPr marL="254000" marR="0" lvl="0" indent="-247650" algn="l" rtl="0">
              <a:spcBef>
                <a:spcPts val="800"/>
              </a:spcBef>
              <a:spcAft>
                <a:spcPts val="0"/>
              </a:spcAft>
              <a:buClr>
                <a:schemeClr val="accent1"/>
              </a:buClr>
              <a:buSzPct val="76470"/>
              <a:buFont typeface="Noto Sans Symbols"/>
              <a:buChar char="●"/>
            </a:pPr>
            <a:r>
              <a:rPr lang="en" sz="1700" b="1" i="0" u="none" strike="noStrike" cap="none">
                <a:solidFill>
                  <a:srgbClr val="3F3F3F"/>
                </a:solidFill>
                <a:latin typeface="Trebuchet MS"/>
                <a:ea typeface="Trebuchet MS"/>
                <a:cs typeface="Trebuchet MS"/>
                <a:sym typeface="Trebuchet MS"/>
              </a:rPr>
              <a:t>Remix</a:t>
            </a:r>
            <a:r>
              <a:rPr lang="en" sz="1700" b="0" i="0" u="none" strike="noStrike" cap="none">
                <a:solidFill>
                  <a:srgbClr val="3F3F3F"/>
                </a:solidFill>
                <a:latin typeface="Trebuchet MS"/>
                <a:ea typeface="Trebuchet MS"/>
                <a:cs typeface="Trebuchet MS"/>
                <a:sym typeface="Trebuchet MS"/>
              </a:rPr>
              <a:t> - the right to combine the original or revised content with other open content to create something new </a:t>
            </a:r>
          </a:p>
          <a:p>
            <a:pPr marL="254000" marR="0" lvl="0" indent="-247650" algn="l" rtl="0">
              <a:spcBef>
                <a:spcPts val="800"/>
              </a:spcBef>
              <a:spcAft>
                <a:spcPts val="0"/>
              </a:spcAft>
              <a:buClr>
                <a:schemeClr val="accent1"/>
              </a:buClr>
              <a:buSzPct val="76470"/>
              <a:buFont typeface="Noto Sans Symbols"/>
              <a:buChar char="●"/>
            </a:pPr>
            <a:r>
              <a:rPr lang="en" sz="1700" b="1" i="0" u="none" strike="noStrike" cap="none">
                <a:solidFill>
                  <a:srgbClr val="3F3F3F"/>
                </a:solidFill>
                <a:latin typeface="Trebuchet MS"/>
                <a:ea typeface="Trebuchet MS"/>
                <a:cs typeface="Trebuchet MS"/>
                <a:sym typeface="Trebuchet MS"/>
              </a:rPr>
              <a:t>Redistribute</a:t>
            </a:r>
            <a:r>
              <a:rPr lang="en" sz="1700" b="0" i="0" u="none" strike="noStrike" cap="none">
                <a:solidFill>
                  <a:srgbClr val="3F3F3F"/>
                </a:solidFill>
                <a:latin typeface="Trebuchet MS"/>
                <a:ea typeface="Trebuchet MS"/>
                <a:cs typeface="Trebuchet MS"/>
                <a:sym typeface="Trebuchet MS"/>
              </a:rPr>
              <a:t> - the right to share copies of the original content, your revisions, or your remixes with others</a:t>
            </a:r>
          </a:p>
        </p:txBody>
      </p:sp>
      <p:sp>
        <p:nvSpPr>
          <p:cNvPr id="418" name="Shape 418"/>
          <p:cNvSpPr txBox="1"/>
          <p:nvPr/>
        </p:nvSpPr>
        <p:spPr>
          <a:xfrm>
            <a:off x="5060875" y="4606525"/>
            <a:ext cx="3941099" cy="344700"/>
          </a:xfrm>
          <a:prstGeom prst="rect">
            <a:avLst/>
          </a:prstGeom>
          <a:noFill/>
          <a:ln>
            <a:noFill/>
          </a:ln>
        </p:spPr>
        <p:txBody>
          <a:bodyPr lIns="91425" tIns="91425" rIns="91425" bIns="91425" anchor="t" anchorCtr="0">
            <a:noAutofit/>
          </a:bodyPr>
          <a:lstStyle/>
          <a:p>
            <a:pPr lvl="0" rtl="0">
              <a:spcBef>
                <a:spcPts val="0"/>
              </a:spcBef>
              <a:buNone/>
            </a:pPr>
            <a:r>
              <a:rPr lang="en" sz="1200"/>
              <a:t>Source: </a:t>
            </a:r>
            <a:r>
              <a:rPr lang="en" sz="1200" u="sng">
                <a:hlinkClick r:id="rId3"/>
              </a:rPr>
              <a:t>http://opencontent.org/blog/archives/3221</a:t>
            </a:r>
            <a:r>
              <a:rPr lang="en" sz="1200"/>
              <a:t> </a:t>
            </a:r>
          </a:p>
        </p:txBody>
      </p:sp>
      <p:pic>
        <p:nvPicPr>
          <p:cNvPr id="419" name="Shape 419"/>
          <p:cNvPicPr preferRelativeResize="0"/>
          <p:nvPr/>
        </p:nvPicPr>
        <p:blipFill>
          <a:blip r:embed="rId4">
            <a:alphaModFix/>
          </a:blip>
          <a:stretch>
            <a:fillRect/>
          </a:stretch>
        </p:blipFill>
        <p:spPr>
          <a:xfrm>
            <a:off x="3292475" y="208725"/>
            <a:ext cx="1428750" cy="1428750"/>
          </a:xfrm>
          <a:prstGeom prst="rect">
            <a:avLst/>
          </a:prstGeom>
          <a:noFill/>
          <a:ln>
            <a:noFill/>
          </a:ln>
        </p:spPr>
      </p:pic>
      <p:sp>
        <p:nvSpPr>
          <p:cNvPr id="420" name="Shape 420"/>
          <p:cNvSpPr txBox="1"/>
          <p:nvPr/>
        </p:nvSpPr>
        <p:spPr>
          <a:xfrm>
            <a:off x="241300" y="4785025"/>
            <a:ext cx="3570599" cy="166199"/>
          </a:xfrm>
          <a:prstGeom prst="rect">
            <a:avLst/>
          </a:prstGeom>
          <a:noFill/>
          <a:ln>
            <a:noFill/>
          </a:ln>
        </p:spPr>
        <p:txBody>
          <a:bodyPr lIns="91425" tIns="91425" rIns="91425" bIns="91425" anchor="t" anchorCtr="0">
            <a:noAutofit/>
          </a:bodyPr>
          <a:lstStyle/>
          <a:p>
            <a:pPr lvl="0">
              <a:spcBef>
                <a:spcPts val="0"/>
              </a:spcBef>
              <a:buNone/>
            </a:pPr>
            <a:r>
              <a:rPr lang="en" sz="800"/>
              <a:t>Image: © </a:t>
            </a:r>
            <a:r>
              <a:rPr lang="en" sz="800" u="sng">
                <a:solidFill>
                  <a:schemeClr val="hlink"/>
                </a:solidFill>
                <a:hlinkClick r:id="rId5"/>
              </a:rPr>
              <a:t>computer lab - 4th grade</a:t>
            </a:r>
            <a:r>
              <a:rPr lang="en" sz="800"/>
              <a:t> by Woodleywonderworks </a:t>
            </a:r>
            <a:r>
              <a:rPr lang="en" sz="800" u="sng">
                <a:solidFill>
                  <a:schemeClr val="hlink"/>
                </a:solidFill>
                <a:hlinkClick r:id="rId6"/>
              </a:rPr>
              <a:t>CC BY 2.0</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Shape 218"/>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a:spcBef>
                <a:spcPts val="0"/>
              </a:spcBef>
              <a:buNone/>
            </a:pPr>
            <a:r>
              <a:rPr lang="en" b="1"/>
              <a:t>Session Objectives</a:t>
            </a:r>
          </a:p>
        </p:txBody>
      </p:sp>
      <p:sp>
        <p:nvSpPr>
          <p:cNvPr id="219" name="Shape 219"/>
          <p:cNvSpPr txBox="1">
            <a:spLocks noGrp="1"/>
          </p:cNvSpPr>
          <p:nvPr>
            <p:ph type="body" idx="1"/>
          </p:nvPr>
        </p:nvSpPr>
        <p:spPr>
          <a:xfrm>
            <a:off x="0" y="1152475"/>
            <a:ext cx="9144000" cy="3416400"/>
          </a:xfrm>
          <a:prstGeom prst="rect">
            <a:avLst/>
          </a:prstGeom>
        </p:spPr>
        <p:txBody>
          <a:bodyPr lIns="91425" tIns="91425" rIns="91425" bIns="91425" anchor="t" anchorCtr="0">
            <a:noAutofit/>
          </a:bodyPr>
          <a:lstStyle/>
          <a:p>
            <a:pPr marL="457200" lvl="0" indent="-419100" rtl="0">
              <a:spcBef>
                <a:spcPts val="0"/>
              </a:spcBef>
              <a:spcAft>
                <a:spcPts val="0"/>
              </a:spcAft>
              <a:buClr>
                <a:schemeClr val="dk1"/>
              </a:buClr>
              <a:buSzPct val="100000"/>
              <a:buChar char="-"/>
            </a:pPr>
            <a:r>
              <a:rPr lang="en" sz="3000">
                <a:solidFill>
                  <a:schemeClr val="dk1"/>
                </a:solidFill>
              </a:rPr>
              <a:t>Make connections &amp; have fun</a:t>
            </a:r>
          </a:p>
          <a:p>
            <a:pPr marL="457200" lvl="0" indent="-419100" rtl="0">
              <a:spcBef>
                <a:spcPts val="0"/>
              </a:spcBef>
              <a:spcAft>
                <a:spcPts val="0"/>
              </a:spcAft>
              <a:buClr>
                <a:schemeClr val="dk1"/>
              </a:buClr>
              <a:buSzPct val="100000"/>
              <a:buChar char="-"/>
            </a:pPr>
            <a:r>
              <a:rPr lang="en" sz="3000">
                <a:solidFill>
                  <a:schemeClr val="dk1"/>
                </a:solidFill>
              </a:rPr>
              <a:t>What’s “Open” and why it matters </a:t>
            </a:r>
          </a:p>
          <a:p>
            <a:pPr marL="457200" lvl="0" indent="-419100" rtl="0">
              <a:spcBef>
                <a:spcPts val="0"/>
              </a:spcBef>
              <a:spcAft>
                <a:spcPts val="0"/>
              </a:spcAft>
              <a:buClr>
                <a:schemeClr val="dk1"/>
              </a:buClr>
              <a:buSzPct val="100000"/>
              <a:buChar char="-"/>
            </a:pPr>
            <a:r>
              <a:rPr lang="en" sz="3000">
                <a:solidFill>
                  <a:schemeClr val="dk1"/>
                </a:solidFill>
              </a:rPr>
              <a:t>Hands on work with open licenses</a:t>
            </a:r>
          </a:p>
          <a:p>
            <a:pPr marL="457200" lvl="0" indent="-419100" rtl="0">
              <a:spcBef>
                <a:spcPts val="0"/>
              </a:spcBef>
              <a:spcAft>
                <a:spcPts val="0"/>
              </a:spcAft>
              <a:buClr>
                <a:schemeClr val="dk1"/>
              </a:buClr>
              <a:buSzPct val="100000"/>
              <a:buChar char="-"/>
            </a:pPr>
            <a:r>
              <a:rPr lang="en" sz="3000">
                <a:solidFill>
                  <a:schemeClr val="dk1"/>
                </a:solidFill>
              </a:rPr>
              <a:t>Stories from the field: Librarians and OER</a:t>
            </a:r>
          </a:p>
          <a:p>
            <a:pPr marL="457200" lvl="0" indent="-419100" rtl="0">
              <a:spcBef>
                <a:spcPts val="0"/>
              </a:spcBef>
              <a:spcAft>
                <a:spcPts val="0"/>
              </a:spcAft>
              <a:buClr>
                <a:schemeClr val="dk1"/>
              </a:buClr>
              <a:buSzPct val="100000"/>
              <a:buChar char="-"/>
            </a:pPr>
            <a:r>
              <a:rPr lang="en" sz="3000">
                <a:solidFill>
                  <a:schemeClr val="dk1"/>
                </a:solidFill>
              </a:rPr>
              <a:t>Application to your institutional realities</a:t>
            </a:r>
          </a:p>
          <a:p>
            <a:pPr marL="457200" lvl="0" indent="-419100">
              <a:spcBef>
                <a:spcPts val="0"/>
              </a:spcBef>
              <a:spcAft>
                <a:spcPts val="0"/>
              </a:spcAft>
              <a:buClr>
                <a:schemeClr val="dk1"/>
              </a:buClr>
              <a:buSzPct val="100000"/>
              <a:buChar char="-"/>
            </a:pPr>
            <a:r>
              <a:rPr lang="en" sz="3000">
                <a:solidFill>
                  <a:schemeClr val="dk1"/>
                </a:solidFill>
              </a:rPr>
              <a:t>Follow up discussion - can we collaborate?</a:t>
            </a:r>
          </a:p>
        </p:txBody>
      </p:sp>
    </p:spTree>
  </p:cSld>
  <p:clrMapOvr>
    <a:masterClrMapping/>
  </p:clrMapOvr>
  <p:transition spd="slow">
    <p:cut/>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24"/>
        <p:cNvGrpSpPr/>
        <p:nvPr/>
      </p:nvGrpSpPr>
      <p:grpSpPr>
        <a:xfrm>
          <a:off x="0" y="0"/>
          <a:ext cx="0" cy="0"/>
          <a:chOff x="0" y="0"/>
          <a:chExt cx="0" cy="0"/>
        </a:xfrm>
      </p:grpSpPr>
      <p:sp>
        <p:nvSpPr>
          <p:cNvPr id="425" name="Shape 425"/>
          <p:cNvSpPr txBox="1">
            <a:spLocks noGrp="1"/>
          </p:cNvSpPr>
          <p:nvPr>
            <p:ph type="title"/>
          </p:nvPr>
        </p:nvSpPr>
        <p:spPr>
          <a:xfrm>
            <a:off x="393701" y="114300"/>
            <a:ext cx="6447501" cy="990600"/>
          </a:xfrm>
          <a:prstGeom prst="rect">
            <a:avLst/>
          </a:prstGeom>
          <a:noFill/>
          <a:ln>
            <a:noFill/>
          </a:ln>
        </p:spPr>
        <p:txBody>
          <a:bodyPr lIns="68575" tIns="34275" rIns="68575" bIns="34275" anchor="t" anchorCtr="0">
            <a:noAutofit/>
          </a:bodyPr>
          <a:lstStyle/>
          <a:p>
            <a:pPr marL="0" marR="0" lvl="0" indent="0" algn="l" rtl="0">
              <a:spcBef>
                <a:spcPts val="0"/>
              </a:spcBef>
              <a:buClr>
                <a:schemeClr val="accent1"/>
              </a:buClr>
              <a:buSzPct val="25000"/>
              <a:buFont typeface="Trebuchet MS"/>
              <a:buNone/>
            </a:pPr>
            <a:r>
              <a:rPr lang="en" sz="4500" b="1" i="0" u="none" strike="noStrike" cap="none">
                <a:solidFill>
                  <a:schemeClr val="accent1"/>
                </a:solidFill>
                <a:latin typeface="Trebuchet MS"/>
                <a:ea typeface="Trebuchet MS"/>
                <a:cs typeface="Trebuchet MS"/>
                <a:sym typeface="Trebuchet MS"/>
              </a:rPr>
              <a:t>Life-Long Learning</a:t>
            </a:r>
            <a:r>
              <a:rPr lang="en" sz="2400" b="0" i="0" u="none" strike="noStrike" cap="none">
                <a:solidFill>
                  <a:schemeClr val="accent1"/>
                </a:solidFill>
                <a:latin typeface="Trebuchet MS"/>
                <a:ea typeface="Trebuchet MS"/>
                <a:cs typeface="Trebuchet MS"/>
                <a:sym typeface="Trebuchet MS"/>
              </a:rPr>
              <a:t/>
            </a:r>
            <a:br>
              <a:rPr lang="en" sz="2400" b="0" i="0" u="none" strike="noStrike" cap="none">
                <a:solidFill>
                  <a:schemeClr val="accent1"/>
                </a:solidFill>
                <a:latin typeface="Trebuchet MS"/>
                <a:ea typeface="Trebuchet MS"/>
                <a:cs typeface="Trebuchet MS"/>
                <a:sym typeface="Trebuchet MS"/>
              </a:rPr>
            </a:br>
            <a:r>
              <a:rPr lang="en" sz="2400" b="0" i="0" u="none" strike="noStrike" cap="none">
                <a:solidFill>
                  <a:schemeClr val="accent1"/>
                </a:solidFill>
                <a:latin typeface="Trebuchet MS"/>
                <a:ea typeface="Trebuchet MS"/>
                <a:cs typeface="Trebuchet MS"/>
                <a:sym typeface="Trebuchet MS"/>
              </a:rPr>
              <a:t>	</a:t>
            </a:r>
          </a:p>
        </p:txBody>
      </p:sp>
      <p:sp>
        <p:nvSpPr>
          <p:cNvPr id="426" name="Shape 426"/>
          <p:cNvSpPr txBox="1">
            <a:spLocks noGrp="1"/>
          </p:cNvSpPr>
          <p:nvPr>
            <p:ph type="body" idx="1"/>
          </p:nvPr>
        </p:nvSpPr>
        <p:spPr>
          <a:xfrm>
            <a:off x="393701" y="838200"/>
            <a:ext cx="7531200" cy="3770699"/>
          </a:xfrm>
          <a:prstGeom prst="rect">
            <a:avLst/>
          </a:prstGeom>
          <a:noFill/>
          <a:ln>
            <a:noFill/>
          </a:ln>
        </p:spPr>
        <p:txBody>
          <a:bodyPr lIns="68575" tIns="34275" rIns="68575" bIns="34275" anchor="t" anchorCtr="0">
            <a:noAutofit/>
          </a:bodyPr>
          <a:lstStyle/>
          <a:p>
            <a:pPr marL="254000" marR="0" lvl="0" indent="-247650" algn="l" rtl="0">
              <a:spcBef>
                <a:spcPts val="0"/>
              </a:spcBef>
              <a:spcAft>
                <a:spcPts val="0"/>
              </a:spcAft>
              <a:buClr>
                <a:schemeClr val="accent1"/>
              </a:buClr>
              <a:buSzPct val="79166"/>
              <a:buFont typeface="Noto Sans Symbols"/>
              <a:buChar char="●"/>
            </a:pPr>
            <a:r>
              <a:rPr lang="en" sz="2400" b="0" i="0" u="none" strike="noStrike" cap="none">
                <a:solidFill>
                  <a:srgbClr val="3F3F3F"/>
                </a:solidFill>
                <a:latin typeface="Trebuchet MS"/>
                <a:ea typeface="Trebuchet MS"/>
                <a:cs typeface="Trebuchet MS"/>
                <a:sym typeface="Trebuchet MS"/>
              </a:rPr>
              <a:t>Ownership and ongoing</a:t>
            </a:r>
          </a:p>
        </p:txBody>
      </p:sp>
      <p:pic>
        <p:nvPicPr>
          <p:cNvPr id="427" name="Shape 427"/>
          <p:cNvPicPr preferRelativeResize="0"/>
          <p:nvPr/>
        </p:nvPicPr>
        <p:blipFill>
          <a:blip r:embed="rId3">
            <a:alphaModFix/>
          </a:blip>
          <a:stretch>
            <a:fillRect/>
          </a:stretch>
        </p:blipFill>
        <p:spPr>
          <a:xfrm>
            <a:off x="1832750" y="1598825"/>
            <a:ext cx="4366150" cy="3056299"/>
          </a:xfrm>
          <a:prstGeom prst="rect">
            <a:avLst/>
          </a:prstGeom>
          <a:noFill/>
          <a:ln>
            <a:noFill/>
          </a:ln>
        </p:spPr>
      </p:pic>
      <p:sp>
        <p:nvSpPr>
          <p:cNvPr id="428" name="Shape 428"/>
          <p:cNvSpPr txBox="1"/>
          <p:nvPr/>
        </p:nvSpPr>
        <p:spPr>
          <a:xfrm>
            <a:off x="1781300" y="4655125"/>
            <a:ext cx="4287000" cy="213599"/>
          </a:xfrm>
          <a:prstGeom prst="rect">
            <a:avLst/>
          </a:prstGeom>
          <a:noFill/>
          <a:ln>
            <a:noFill/>
          </a:ln>
        </p:spPr>
        <p:txBody>
          <a:bodyPr lIns="91425" tIns="91425" rIns="91425" bIns="91425" anchor="t" anchorCtr="0">
            <a:noAutofit/>
          </a:bodyPr>
          <a:lstStyle/>
          <a:p>
            <a:pPr lvl="0">
              <a:spcBef>
                <a:spcPts val="0"/>
              </a:spcBef>
              <a:buNone/>
            </a:pPr>
            <a:r>
              <a:rPr lang="en"/>
              <a:t>© </a:t>
            </a:r>
            <a:r>
              <a:rPr lang="en" u="sng">
                <a:solidFill>
                  <a:schemeClr val="hlink"/>
                </a:solidFill>
                <a:hlinkClick r:id="rId4"/>
              </a:rPr>
              <a:t>COD Newsroom</a:t>
            </a:r>
            <a:r>
              <a:rPr lang="en"/>
              <a:t> </a:t>
            </a:r>
            <a:r>
              <a:rPr lang="en" u="sng">
                <a:solidFill>
                  <a:schemeClr val="hlink"/>
                </a:solidFill>
                <a:hlinkClick r:id="rId5"/>
              </a:rPr>
              <a:t>CC BY 2.0</a:t>
            </a:r>
          </a:p>
        </p:txBody>
      </p:sp>
    </p:spTree>
  </p:cSld>
  <p:clrMapOvr>
    <a:masterClrMapping/>
  </p:clrMapOvr>
  <p:transition spd="slow">
    <p:cu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32"/>
        <p:cNvGrpSpPr/>
        <p:nvPr/>
      </p:nvGrpSpPr>
      <p:grpSpPr>
        <a:xfrm>
          <a:off x="0" y="0"/>
          <a:ext cx="0" cy="0"/>
          <a:chOff x="0" y="0"/>
          <a:chExt cx="0" cy="0"/>
        </a:xfrm>
      </p:grpSpPr>
      <p:sp>
        <p:nvSpPr>
          <p:cNvPr id="433" name="Shape 433"/>
          <p:cNvSpPr txBox="1">
            <a:spLocks noGrp="1"/>
          </p:cNvSpPr>
          <p:nvPr>
            <p:ph type="title"/>
          </p:nvPr>
        </p:nvSpPr>
        <p:spPr>
          <a:xfrm>
            <a:off x="421481" y="257175"/>
            <a:ext cx="6447501" cy="990600"/>
          </a:xfrm>
          <a:prstGeom prst="rect">
            <a:avLst/>
          </a:prstGeom>
          <a:noFill/>
          <a:ln>
            <a:noFill/>
          </a:ln>
        </p:spPr>
        <p:txBody>
          <a:bodyPr lIns="68575" tIns="34275" rIns="68575" bIns="34275" anchor="t" anchorCtr="0">
            <a:noAutofit/>
          </a:bodyPr>
          <a:lstStyle/>
          <a:p>
            <a:pPr marL="0" marR="0" lvl="0" indent="0" algn="l" rtl="0">
              <a:spcBef>
                <a:spcPts val="0"/>
              </a:spcBef>
              <a:buClr>
                <a:schemeClr val="accent1"/>
              </a:buClr>
              <a:buSzPct val="25000"/>
              <a:buFont typeface="Trebuchet MS"/>
              <a:buNone/>
            </a:pPr>
            <a:r>
              <a:rPr lang="en" sz="4500" b="1" i="0" u="none" strike="noStrike" cap="none">
                <a:solidFill>
                  <a:schemeClr val="accent1"/>
                </a:solidFill>
                <a:latin typeface="Trebuchet MS"/>
                <a:ea typeface="Trebuchet MS"/>
                <a:cs typeface="Trebuchet MS"/>
                <a:sym typeface="Trebuchet MS"/>
              </a:rPr>
              <a:t>Updated Materials</a:t>
            </a:r>
          </a:p>
        </p:txBody>
      </p:sp>
      <p:sp>
        <p:nvSpPr>
          <p:cNvPr id="434" name="Shape 434"/>
          <p:cNvSpPr txBox="1">
            <a:spLocks noGrp="1"/>
          </p:cNvSpPr>
          <p:nvPr>
            <p:ph type="body" idx="1"/>
          </p:nvPr>
        </p:nvSpPr>
        <p:spPr>
          <a:xfrm>
            <a:off x="222250" y="1106091"/>
            <a:ext cx="6447501" cy="2910579"/>
          </a:xfrm>
          <a:prstGeom prst="rect">
            <a:avLst/>
          </a:prstGeom>
          <a:noFill/>
          <a:ln>
            <a:noFill/>
          </a:ln>
        </p:spPr>
        <p:txBody>
          <a:bodyPr lIns="68575" tIns="34275" rIns="68575" bIns="34275" anchor="t" anchorCtr="0">
            <a:noAutofit/>
          </a:bodyPr>
          <a:lstStyle/>
          <a:p>
            <a:pPr marL="254000" marR="0" lvl="0" indent="-254000" algn="l" rtl="0">
              <a:spcBef>
                <a:spcPts val="0"/>
              </a:spcBef>
              <a:spcAft>
                <a:spcPts val="0"/>
              </a:spcAft>
              <a:buClr>
                <a:schemeClr val="accent1"/>
              </a:buClr>
              <a:buSzPct val="77777"/>
              <a:buFont typeface="Noto Sans Symbols"/>
              <a:buChar char="●"/>
            </a:pPr>
            <a:r>
              <a:rPr lang="en" sz="1800" b="0" i="0" u="none" strike="noStrike" cap="none">
                <a:solidFill>
                  <a:srgbClr val="3F3F3F"/>
                </a:solidFill>
                <a:latin typeface="Trebuchet MS"/>
                <a:ea typeface="Trebuchet MS"/>
                <a:cs typeface="Trebuchet MS"/>
                <a:sym typeface="Trebuchet MS"/>
              </a:rPr>
              <a:t>New concepts and cutting-edge information</a:t>
            </a:r>
          </a:p>
        </p:txBody>
      </p:sp>
      <p:pic>
        <p:nvPicPr>
          <p:cNvPr id="435" name="Shape 435"/>
          <p:cNvPicPr preferRelativeResize="0"/>
          <p:nvPr/>
        </p:nvPicPr>
        <p:blipFill>
          <a:blip r:embed="rId3">
            <a:alphaModFix/>
          </a:blip>
          <a:stretch>
            <a:fillRect/>
          </a:stretch>
        </p:blipFill>
        <p:spPr>
          <a:xfrm>
            <a:off x="1049000" y="1686300"/>
            <a:ext cx="4520524" cy="3008975"/>
          </a:xfrm>
          <a:prstGeom prst="rect">
            <a:avLst/>
          </a:prstGeom>
          <a:noFill/>
          <a:ln>
            <a:noFill/>
          </a:ln>
        </p:spPr>
      </p:pic>
      <p:sp>
        <p:nvSpPr>
          <p:cNvPr id="436" name="Shape 436"/>
          <p:cNvSpPr txBox="1"/>
          <p:nvPr/>
        </p:nvSpPr>
        <p:spPr>
          <a:xfrm>
            <a:off x="1009400" y="4797625"/>
            <a:ext cx="4631399" cy="249299"/>
          </a:xfrm>
          <a:prstGeom prst="rect">
            <a:avLst/>
          </a:prstGeom>
          <a:noFill/>
          <a:ln>
            <a:noFill/>
          </a:ln>
        </p:spPr>
        <p:txBody>
          <a:bodyPr lIns="91425" tIns="91425" rIns="91425" bIns="91425" anchor="t" anchorCtr="0">
            <a:noAutofit/>
          </a:bodyPr>
          <a:lstStyle/>
          <a:p>
            <a:pPr lvl="0">
              <a:spcBef>
                <a:spcPts val="0"/>
              </a:spcBef>
              <a:buNone/>
            </a:pPr>
            <a:r>
              <a:rPr lang="en" sz="1000"/>
              <a:t>© Vernon Chan </a:t>
            </a:r>
            <a:r>
              <a:rPr lang="en" sz="1000" u="sng">
                <a:solidFill>
                  <a:schemeClr val="hlink"/>
                </a:solidFill>
                <a:hlinkClick r:id="rId4"/>
              </a:rPr>
              <a:t>RadioShack Store Opening</a:t>
            </a:r>
            <a:r>
              <a:rPr lang="en" sz="1000"/>
              <a:t> @ Sunway Pyramid </a:t>
            </a:r>
            <a:r>
              <a:rPr lang="en" sz="1000" u="sng">
                <a:solidFill>
                  <a:schemeClr val="hlink"/>
                </a:solidFill>
                <a:hlinkClick r:id="rId5"/>
              </a:rPr>
              <a:t>CC BY 2.0</a:t>
            </a:r>
          </a:p>
        </p:txBody>
      </p:sp>
    </p:spTree>
  </p:cSld>
  <p:clrMapOvr>
    <a:masterClrMapping/>
  </p:clrMapOvr>
  <p:transition spd="slow">
    <p:cu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40"/>
        <p:cNvGrpSpPr/>
        <p:nvPr/>
      </p:nvGrpSpPr>
      <p:grpSpPr>
        <a:xfrm>
          <a:off x="0" y="0"/>
          <a:ext cx="0" cy="0"/>
          <a:chOff x="0" y="0"/>
          <a:chExt cx="0" cy="0"/>
        </a:xfrm>
      </p:grpSpPr>
      <p:sp>
        <p:nvSpPr>
          <p:cNvPr id="441" name="Shape 441"/>
          <p:cNvSpPr txBox="1">
            <a:spLocks noGrp="1"/>
          </p:cNvSpPr>
          <p:nvPr>
            <p:ph type="title"/>
          </p:nvPr>
        </p:nvSpPr>
        <p:spPr>
          <a:xfrm>
            <a:off x="441324" y="0"/>
            <a:ext cx="6447501" cy="990600"/>
          </a:xfrm>
          <a:prstGeom prst="rect">
            <a:avLst/>
          </a:prstGeom>
          <a:noFill/>
          <a:ln>
            <a:noFill/>
          </a:ln>
        </p:spPr>
        <p:txBody>
          <a:bodyPr lIns="68575" tIns="34275" rIns="68575" bIns="34275" anchor="t" anchorCtr="0">
            <a:noAutofit/>
          </a:bodyPr>
          <a:lstStyle/>
          <a:p>
            <a:pPr marL="0" marR="0" lvl="0" indent="0" algn="ctr" rtl="0">
              <a:spcBef>
                <a:spcPts val="0"/>
              </a:spcBef>
              <a:buClr>
                <a:schemeClr val="accent1"/>
              </a:buClr>
              <a:buSzPct val="25000"/>
              <a:buFont typeface="Trebuchet MS"/>
              <a:buNone/>
            </a:pPr>
            <a:r>
              <a:rPr lang="en" sz="4100" b="1" i="0" u="none" strike="noStrike" cap="none">
                <a:solidFill>
                  <a:schemeClr val="accent1"/>
                </a:solidFill>
                <a:latin typeface="Trebuchet MS"/>
                <a:ea typeface="Trebuchet MS"/>
                <a:cs typeface="Trebuchet MS"/>
                <a:sym typeface="Trebuchet MS"/>
              </a:rPr>
              <a:t>Promoting Creativity and Exploration</a:t>
            </a:r>
          </a:p>
        </p:txBody>
      </p:sp>
      <p:sp>
        <p:nvSpPr>
          <p:cNvPr id="442" name="Shape 442"/>
          <p:cNvSpPr txBox="1">
            <a:spLocks noGrp="1"/>
          </p:cNvSpPr>
          <p:nvPr>
            <p:ph type="body" idx="1"/>
          </p:nvPr>
        </p:nvSpPr>
        <p:spPr>
          <a:xfrm>
            <a:off x="650875" y="1239441"/>
            <a:ext cx="6447501" cy="2910579"/>
          </a:xfrm>
          <a:prstGeom prst="rect">
            <a:avLst/>
          </a:prstGeom>
          <a:noFill/>
          <a:ln>
            <a:noFill/>
          </a:ln>
        </p:spPr>
        <p:txBody>
          <a:bodyPr lIns="68575" tIns="34275" rIns="68575" bIns="34275" anchor="t" anchorCtr="0">
            <a:noAutofit/>
          </a:bodyPr>
          <a:lstStyle/>
          <a:p>
            <a:pPr marL="254000" marR="0" lvl="0" indent="-254000" algn="l" rtl="0">
              <a:spcBef>
                <a:spcPts val="0"/>
              </a:spcBef>
              <a:spcAft>
                <a:spcPts val="0"/>
              </a:spcAft>
              <a:buClr>
                <a:schemeClr val="accent1"/>
              </a:buClr>
              <a:buSzPct val="77777"/>
              <a:buFont typeface="Noto Sans Symbols"/>
              <a:buChar char="●"/>
            </a:pPr>
            <a:r>
              <a:rPr lang="en" sz="1800" b="0" i="0" u="none" strike="noStrike" cap="none">
                <a:solidFill>
                  <a:srgbClr val="3F3F3F"/>
                </a:solidFill>
                <a:latin typeface="Trebuchet MS"/>
                <a:ea typeface="Trebuchet MS"/>
                <a:cs typeface="Trebuchet MS"/>
                <a:sym typeface="Trebuchet MS"/>
              </a:rPr>
              <a:t>Freedom for exploration</a:t>
            </a:r>
          </a:p>
        </p:txBody>
      </p:sp>
      <p:pic>
        <p:nvPicPr>
          <p:cNvPr id="443" name="Shape 443"/>
          <p:cNvPicPr preferRelativeResize="0"/>
          <p:nvPr/>
        </p:nvPicPr>
        <p:blipFill>
          <a:blip r:embed="rId3">
            <a:alphaModFix/>
          </a:blip>
          <a:stretch>
            <a:fillRect/>
          </a:stretch>
        </p:blipFill>
        <p:spPr>
          <a:xfrm>
            <a:off x="1683875" y="1741675"/>
            <a:ext cx="4325049" cy="3027524"/>
          </a:xfrm>
          <a:prstGeom prst="rect">
            <a:avLst/>
          </a:prstGeom>
          <a:noFill/>
          <a:ln>
            <a:noFill/>
          </a:ln>
        </p:spPr>
      </p:pic>
      <p:sp>
        <p:nvSpPr>
          <p:cNvPr id="444" name="Shape 444"/>
          <p:cNvSpPr txBox="1"/>
          <p:nvPr/>
        </p:nvSpPr>
        <p:spPr>
          <a:xfrm>
            <a:off x="1698175" y="4821375"/>
            <a:ext cx="4500900" cy="178199"/>
          </a:xfrm>
          <a:prstGeom prst="rect">
            <a:avLst/>
          </a:prstGeom>
          <a:noFill/>
          <a:ln>
            <a:noFill/>
          </a:ln>
        </p:spPr>
        <p:txBody>
          <a:bodyPr lIns="91425" tIns="91425" rIns="91425" bIns="91425" anchor="t" anchorCtr="0">
            <a:noAutofit/>
          </a:bodyPr>
          <a:lstStyle/>
          <a:p>
            <a:pPr lvl="0">
              <a:spcBef>
                <a:spcPts val="0"/>
              </a:spcBef>
              <a:buNone/>
            </a:pPr>
            <a:r>
              <a:rPr lang="en" sz="1000"/>
              <a:t>© Ingo Bernhardt </a:t>
            </a:r>
            <a:r>
              <a:rPr lang="en" sz="1000" u="sng">
                <a:solidFill>
                  <a:schemeClr val="hlink"/>
                </a:solidFill>
                <a:hlinkClick r:id="rId4"/>
              </a:rPr>
              <a:t>Learning and socializing on the beach</a:t>
            </a:r>
            <a:r>
              <a:rPr lang="en" sz="1000"/>
              <a:t> </a:t>
            </a:r>
            <a:r>
              <a:rPr lang="en" sz="1000" u="sng">
                <a:solidFill>
                  <a:schemeClr val="hlink"/>
                </a:solidFill>
                <a:hlinkClick r:id="rId5"/>
              </a:rPr>
              <a:t>CC BY 2.0</a:t>
            </a:r>
          </a:p>
        </p:txBody>
      </p:sp>
    </p:spTree>
  </p:cSld>
  <p:clrMapOvr>
    <a:masterClrMapping/>
  </p:clrMapOvr>
  <p:transition spd="slow">
    <p:cut/>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48"/>
        <p:cNvGrpSpPr/>
        <p:nvPr/>
      </p:nvGrpSpPr>
      <p:grpSpPr>
        <a:xfrm>
          <a:off x="0" y="0"/>
          <a:ext cx="0" cy="0"/>
          <a:chOff x="0" y="0"/>
          <a:chExt cx="0" cy="0"/>
        </a:xfrm>
      </p:grpSpPr>
      <p:sp>
        <p:nvSpPr>
          <p:cNvPr id="449" name="Shape 449"/>
          <p:cNvSpPr txBox="1">
            <a:spLocks noGrp="1"/>
          </p:cNvSpPr>
          <p:nvPr>
            <p:ph type="title"/>
          </p:nvPr>
        </p:nvSpPr>
        <p:spPr>
          <a:xfrm>
            <a:off x="586249" y="-6197"/>
            <a:ext cx="6447501" cy="990600"/>
          </a:xfrm>
          <a:prstGeom prst="rect">
            <a:avLst/>
          </a:prstGeom>
          <a:noFill/>
          <a:ln>
            <a:noFill/>
          </a:ln>
        </p:spPr>
        <p:txBody>
          <a:bodyPr lIns="68575" tIns="34275" rIns="68575" bIns="34275" anchor="t" anchorCtr="0">
            <a:noAutofit/>
          </a:bodyPr>
          <a:lstStyle/>
          <a:p>
            <a:pPr marL="0" marR="0" lvl="0" indent="0" algn="l" rtl="0">
              <a:spcBef>
                <a:spcPts val="0"/>
              </a:spcBef>
              <a:buClr>
                <a:schemeClr val="accent1"/>
              </a:buClr>
              <a:buSzPct val="25000"/>
              <a:buFont typeface="Trebuchet MS"/>
              <a:buNone/>
            </a:pPr>
            <a:r>
              <a:rPr lang="en" sz="2700" b="1" i="0" u="none" strike="noStrike" cap="none">
                <a:solidFill>
                  <a:schemeClr val="accent1"/>
                </a:solidFill>
                <a:latin typeface="Trebuchet MS"/>
                <a:ea typeface="Trebuchet MS"/>
                <a:cs typeface="Trebuchet MS"/>
                <a:sym typeface="Trebuchet MS"/>
              </a:rPr>
              <a:t>Changing the Format of Education from Old School…</a:t>
            </a:r>
          </a:p>
        </p:txBody>
      </p:sp>
      <p:sp>
        <p:nvSpPr>
          <p:cNvPr id="450" name="Shape 450"/>
          <p:cNvSpPr txBox="1"/>
          <p:nvPr/>
        </p:nvSpPr>
        <p:spPr>
          <a:xfrm>
            <a:off x="2600325" y="1085850"/>
            <a:ext cx="685799" cy="900246"/>
          </a:xfrm>
          <a:prstGeom prst="rect">
            <a:avLst/>
          </a:prstGeom>
          <a:noFill/>
          <a:ln>
            <a:noFill/>
          </a:ln>
        </p:spPr>
        <p:txBody>
          <a:bodyPr lIns="68575" tIns="34275" rIns="68575" bIns="34275" anchor="t" anchorCtr="0">
            <a:noAutofit/>
          </a:bodyPr>
          <a:lstStyle/>
          <a:p>
            <a:pPr marL="0" marR="0" lvl="0" indent="0" algn="l" rtl="0">
              <a:spcBef>
                <a:spcPts val="0"/>
              </a:spcBef>
              <a:buSzPct val="25000"/>
              <a:buNone/>
            </a:pPr>
            <a:r>
              <a:rPr lang="en" sz="5400" b="0" i="0" u="none" strike="noStrike" cap="none">
                <a:solidFill>
                  <a:schemeClr val="dk1"/>
                </a:solidFill>
                <a:latin typeface="Trebuchet MS"/>
                <a:ea typeface="Trebuchet MS"/>
                <a:cs typeface="Trebuchet MS"/>
                <a:sym typeface="Trebuchet MS"/>
              </a:rPr>
              <a:t>=</a:t>
            </a:r>
          </a:p>
        </p:txBody>
      </p:sp>
      <p:pic>
        <p:nvPicPr>
          <p:cNvPr id="451" name="Shape 451"/>
          <p:cNvPicPr preferRelativeResize="0"/>
          <p:nvPr/>
        </p:nvPicPr>
        <p:blipFill rotWithShape="1">
          <a:blip r:embed="rId3">
            <a:alphaModFix/>
          </a:blip>
          <a:srcRect/>
          <a:stretch/>
        </p:blipFill>
        <p:spPr>
          <a:xfrm>
            <a:off x="3033256" y="890131"/>
            <a:ext cx="1553486" cy="1553487"/>
          </a:xfrm>
          <a:prstGeom prst="rect">
            <a:avLst/>
          </a:prstGeom>
          <a:noFill/>
          <a:ln>
            <a:noFill/>
          </a:ln>
        </p:spPr>
      </p:pic>
      <p:sp>
        <p:nvSpPr>
          <p:cNvPr id="452" name="Shape 452"/>
          <p:cNvSpPr txBox="1"/>
          <p:nvPr/>
        </p:nvSpPr>
        <p:spPr>
          <a:xfrm>
            <a:off x="510048" y="2918271"/>
            <a:ext cx="6447501" cy="990600"/>
          </a:xfrm>
          <a:prstGeom prst="rect">
            <a:avLst/>
          </a:prstGeom>
          <a:noFill/>
          <a:ln>
            <a:noFill/>
          </a:ln>
        </p:spPr>
        <p:txBody>
          <a:bodyPr lIns="68575" tIns="34275" rIns="68575" bIns="34275" anchor="t" anchorCtr="0">
            <a:noAutofit/>
          </a:bodyPr>
          <a:lstStyle/>
          <a:p>
            <a:pPr marL="0" marR="0" lvl="0" indent="0" algn="l" rtl="0">
              <a:spcBef>
                <a:spcPts val="0"/>
              </a:spcBef>
              <a:buClr>
                <a:schemeClr val="accent1"/>
              </a:buClr>
              <a:buSzPct val="25000"/>
              <a:buFont typeface="Trebuchet MS"/>
              <a:buNone/>
            </a:pPr>
            <a:r>
              <a:rPr lang="en" sz="2700" b="1" i="0" u="sng" strike="noStrike" cap="none">
                <a:solidFill>
                  <a:schemeClr val="accent1"/>
                </a:solidFill>
                <a:latin typeface="Trebuchet MS"/>
                <a:ea typeface="Trebuchet MS"/>
                <a:cs typeface="Trebuchet MS"/>
                <a:sym typeface="Trebuchet MS"/>
              </a:rPr>
              <a:t>To New School</a:t>
            </a:r>
          </a:p>
        </p:txBody>
      </p:sp>
      <p:pic>
        <p:nvPicPr>
          <p:cNvPr id="453" name="Shape 453"/>
          <p:cNvPicPr preferRelativeResize="0"/>
          <p:nvPr/>
        </p:nvPicPr>
        <p:blipFill rotWithShape="1">
          <a:blip r:embed="rId4">
            <a:alphaModFix/>
          </a:blip>
          <a:srcRect l="15161" t="8679" r="64735" b="84941"/>
          <a:stretch/>
        </p:blipFill>
        <p:spPr>
          <a:xfrm>
            <a:off x="755971" y="3405507"/>
            <a:ext cx="2767528" cy="702636"/>
          </a:xfrm>
          <a:prstGeom prst="rect">
            <a:avLst/>
          </a:prstGeom>
          <a:noFill/>
          <a:ln>
            <a:noFill/>
          </a:ln>
        </p:spPr>
      </p:pic>
      <p:pic>
        <p:nvPicPr>
          <p:cNvPr id="454" name="Shape 454"/>
          <p:cNvPicPr preferRelativeResize="0"/>
          <p:nvPr/>
        </p:nvPicPr>
        <p:blipFill rotWithShape="1">
          <a:blip r:embed="rId5">
            <a:alphaModFix/>
          </a:blip>
          <a:srcRect l="6353" t="13150" r="74479" b="76563"/>
          <a:stretch/>
        </p:blipFill>
        <p:spPr>
          <a:xfrm>
            <a:off x="3563374" y="3280951"/>
            <a:ext cx="1752600" cy="752475"/>
          </a:xfrm>
          <a:prstGeom prst="rect">
            <a:avLst/>
          </a:prstGeom>
          <a:noFill/>
          <a:ln>
            <a:noFill/>
          </a:ln>
        </p:spPr>
      </p:pic>
      <p:pic>
        <p:nvPicPr>
          <p:cNvPr id="455" name="Shape 455"/>
          <p:cNvPicPr preferRelativeResize="0"/>
          <p:nvPr/>
        </p:nvPicPr>
        <p:blipFill rotWithShape="1">
          <a:blip r:embed="rId6">
            <a:alphaModFix/>
          </a:blip>
          <a:srcRect l="12604" t="6381" r="64063" b="78385"/>
          <a:stretch/>
        </p:blipFill>
        <p:spPr>
          <a:xfrm>
            <a:off x="2268724" y="3908871"/>
            <a:ext cx="2133599" cy="1114424"/>
          </a:xfrm>
          <a:prstGeom prst="rect">
            <a:avLst/>
          </a:prstGeom>
          <a:noFill/>
          <a:ln>
            <a:noFill/>
          </a:ln>
        </p:spPr>
      </p:pic>
      <p:sp>
        <p:nvSpPr>
          <p:cNvPr id="456" name="Shape 456"/>
          <p:cNvSpPr txBox="1"/>
          <p:nvPr/>
        </p:nvSpPr>
        <p:spPr>
          <a:xfrm>
            <a:off x="6382950" y="4911375"/>
            <a:ext cx="2689499" cy="145500"/>
          </a:xfrm>
          <a:prstGeom prst="rect">
            <a:avLst/>
          </a:prstGeom>
          <a:noFill/>
          <a:ln>
            <a:noFill/>
          </a:ln>
        </p:spPr>
        <p:txBody>
          <a:bodyPr lIns="91425" tIns="91425" rIns="91425" bIns="91425" anchor="t" anchorCtr="0">
            <a:noAutofit/>
          </a:bodyPr>
          <a:lstStyle/>
          <a:p>
            <a:pPr lvl="0" rtl="0">
              <a:spcBef>
                <a:spcPts val="0"/>
              </a:spcBef>
              <a:buNone/>
            </a:pPr>
            <a:r>
              <a:rPr lang="en" sz="800"/>
              <a:t>Logos are the property of their respective owners.</a:t>
            </a:r>
          </a:p>
        </p:txBody>
      </p:sp>
      <p:pic>
        <p:nvPicPr>
          <p:cNvPr id="457" name="Shape 457"/>
          <p:cNvPicPr preferRelativeResize="0"/>
          <p:nvPr/>
        </p:nvPicPr>
        <p:blipFill>
          <a:blip r:embed="rId7">
            <a:alphaModFix/>
          </a:blip>
          <a:stretch>
            <a:fillRect/>
          </a:stretch>
        </p:blipFill>
        <p:spPr>
          <a:xfrm>
            <a:off x="1250325" y="890123"/>
            <a:ext cx="1349992" cy="2028150"/>
          </a:xfrm>
          <a:prstGeom prst="rect">
            <a:avLst/>
          </a:prstGeom>
          <a:noFill/>
          <a:ln>
            <a:noFill/>
          </a:ln>
        </p:spPr>
      </p:pic>
      <p:sp>
        <p:nvSpPr>
          <p:cNvPr id="458" name="Shape 458"/>
          <p:cNvSpPr txBox="1"/>
          <p:nvPr/>
        </p:nvSpPr>
        <p:spPr>
          <a:xfrm>
            <a:off x="273125" y="4911375"/>
            <a:ext cx="2600400" cy="145500"/>
          </a:xfrm>
          <a:prstGeom prst="rect">
            <a:avLst/>
          </a:prstGeom>
          <a:noFill/>
          <a:ln>
            <a:noFill/>
          </a:ln>
        </p:spPr>
        <p:txBody>
          <a:bodyPr lIns="91425" tIns="91425" rIns="91425" bIns="91425" anchor="t" anchorCtr="0">
            <a:noAutofit/>
          </a:bodyPr>
          <a:lstStyle/>
          <a:p>
            <a:pPr lvl="0">
              <a:spcBef>
                <a:spcPts val="0"/>
              </a:spcBef>
              <a:buNone/>
            </a:pPr>
            <a:r>
              <a:rPr lang="en" sz="800"/>
              <a:t>© </a:t>
            </a:r>
            <a:r>
              <a:rPr lang="en" sz="800" u="sng">
                <a:solidFill>
                  <a:schemeClr val="hlink"/>
                </a:solidFill>
                <a:hlinkClick r:id="rId8"/>
              </a:rPr>
              <a:t>truds09</a:t>
            </a:r>
            <a:r>
              <a:rPr lang="en" sz="800"/>
              <a:t> “Day 31: Read Up!” </a:t>
            </a:r>
            <a:r>
              <a:rPr lang="en" sz="800" u="sng">
                <a:solidFill>
                  <a:schemeClr val="hlink"/>
                </a:solidFill>
                <a:hlinkClick r:id="rId9"/>
              </a:rPr>
              <a:t>CC BY SA 2.0</a:t>
            </a:r>
            <a:r>
              <a:rPr lang="en" sz="800"/>
              <a:t> </a:t>
            </a:r>
          </a:p>
        </p:txBody>
      </p:sp>
    </p:spTree>
  </p:cSld>
  <p:clrMapOvr>
    <a:masterClrMapping/>
  </p:clrMapOvr>
  <p:transition spd="slow">
    <p:cut/>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62"/>
        <p:cNvGrpSpPr/>
        <p:nvPr/>
      </p:nvGrpSpPr>
      <p:grpSpPr>
        <a:xfrm>
          <a:off x="0" y="0"/>
          <a:ext cx="0" cy="0"/>
          <a:chOff x="0" y="0"/>
          <a:chExt cx="0" cy="0"/>
        </a:xfrm>
      </p:grpSpPr>
      <p:sp>
        <p:nvSpPr>
          <p:cNvPr id="463" name="Shape 463"/>
          <p:cNvSpPr txBox="1">
            <a:spLocks noGrp="1"/>
          </p:cNvSpPr>
          <p:nvPr>
            <p:ph type="title"/>
          </p:nvPr>
        </p:nvSpPr>
        <p:spPr>
          <a:xfrm>
            <a:off x="508000" y="457200"/>
            <a:ext cx="6447501" cy="990600"/>
          </a:xfrm>
          <a:prstGeom prst="rect">
            <a:avLst/>
          </a:prstGeom>
          <a:noFill/>
          <a:ln>
            <a:noFill/>
          </a:ln>
        </p:spPr>
        <p:txBody>
          <a:bodyPr lIns="68575" tIns="34275" rIns="68575" bIns="34275" anchor="t" anchorCtr="0">
            <a:noAutofit/>
          </a:bodyPr>
          <a:lstStyle/>
          <a:p>
            <a:pPr marL="0" marR="0" lvl="0" indent="0" algn="l" rtl="0">
              <a:spcBef>
                <a:spcPts val="0"/>
              </a:spcBef>
              <a:buClr>
                <a:schemeClr val="accent1"/>
              </a:buClr>
              <a:buSzPct val="25000"/>
              <a:buFont typeface="Trebuchet MS"/>
              <a:buNone/>
            </a:pPr>
            <a:r>
              <a:rPr lang="en" sz="2700" b="0" i="0" u="none" strike="noStrike" cap="none">
                <a:solidFill>
                  <a:schemeClr val="accent1"/>
                </a:solidFill>
                <a:latin typeface="Trebuchet MS"/>
                <a:ea typeface="Trebuchet MS"/>
                <a:cs typeface="Trebuchet MS"/>
                <a:sym typeface="Trebuchet MS"/>
              </a:rPr>
              <a:t>Faculty Examples:  </a:t>
            </a:r>
            <a:r>
              <a:rPr lang="en" sz="2700" b="0" i="0" u="sng" strike="noStrike" cap="none">
                <a:solidFill>
                  <a:schemeClr val="hlink"/>
                </a:solidFill>
                <a:latin typeface="Trebuchet MS"/>
                <a:ea typeface="Trebuchet MS"/>
                <a:cs typeface="Trebuchet MS"/>
                <a:sym typeface="Trebuchet MS"/>
                <a:hlinkClick r:id="rId3"/>
              </a:rPr>
              <a:t>Chemistry Example</a:t>
            </a:r>
            <a:r>
              <a:rPr lang="en" sz="2700" b="0" i="0" u="none" strike="noStrike" cap="none">
                <a:solidFill>
                  <a:schemeClr val="accent1"/>
                </a:solidFill>
                <a:latin typeface="Trebuchet MS"/>
                <a:ea typeface="Trebuchet MS"/>
                <a:cs typeface="Trebuchet MS"/>
                <a:sym typeface="Trebuchet MS"/>
              </a:rPr>
              <a:t> </a:t>
            </a:r>
          </a:p>
        </p:txBody>
      </p:sp>
      <p:pic>
        <p:nvPicPr>
          <p:cNvPr id="464" name="Shape 464"/>
          <p:cNvPicPr preferRelativeResize="0"/>
          <p:nvPr/>
        </p:nvPicPr>
        <p:blipFill rotWithShape="1">
          <a:blip r:embed="rId4">
            <a:alphaModFix/>
          </a:blip>
          <a:srcRect l="21562" t="24995" r="25000" b="18100"/>
          <a:stretch/>
        </p:blipFill>
        <p:spPr>
          <a:xfrm>
            <a:off x="314325" y="952501"/>
            <a:ext cx="5981700" cy="4819650"/>
          </a:xfrm>
          <a:prstGeom prst="rect">
            <a:avLst/>
          </a:prstGeom>
          <a:noFill/>
          <a:ln>
            <a:noFill/>
          </a:ln>
        </p:spPr>
      </p:pic>
    </p:spTree>
  </p:cSld>
  <p:clrMapOvr>
    <a:masterClrMapping/>
  </p:clrMapOvr>
  <p:transition spd="slow">
    <p:cut/>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68"/>
        <p:cNvGrpSpPr/>
        <p:nvPr/>
      </p:nvGrpSpPr>
      <p:grpSpPr>
        <a:xfrm>
          <a:off x="0" y="0"/>
          <a:ext cx="0" cy="0"/>
          <a:chOff x="0" y="0"/>
          <a:chExt cx="0" cy="0"/>
        </a:xfrm>
      </p:grpSpPr>
      <p:pic>
        <p:nvPicPr>
          <p:cNvPr id="469" name="Shape 469"/>
          <p:cNvPicPr preferRelativeResize="0"/>
          <p:nvPr/>
        </p:nvPicPr>
        <p:blipFill rotWithShape="1">
          <a:blip r:embed="rId3">
            <a:alphaModFix/>
          </a:blip>
          <a:srcRect/>
          <a:stretch/>
        </p:blipFill>
        <p:spPr>
          <a:xfrm>
            <a:off x="1257300" y="1085850"/>
            <a:ext cx="2076449" cy="2037996"/>
          </a:xfrm>
          <a:prstGeom prst="rect">
            <a:avLst/>
          </a:prstGeom>
          <a:noFill/>
          <a:ln>
            <a:noFill/>
          </a:ln>
        </p:spPr>
      </p:pic>
      <p:sp>
        <p:nvSpPr>
          <p:cNvPr id="470" name="Shape 470"/>
          <p:cNvSpPr txBox="1">
            <a:spLocks noGrp="1"/>
          </p:cNvSpPr>
          <p:nvPr>
            <p:ph type="body" idx="1"/>
          </p:nvPr>
        </p:nvSpPr>
        <p:spPr>
          <a:xfrm>
            <a:off x="3566254" y="1028700"/>
            <a:ext cx="4248675" cy="3600450"/>
          </a:xfrm>
          <a:prstGeom prst="rect">
            <a:avLst/>
          </a:prstGeom>
          <a:noFill/>
          <a:ln>
            <a:noFill/>
          </a:ln>
        </p:spPr>
        <p:txBody>
          <a:bodyPr lIns="0" tIns="0" rIns="0" bIns="0" anchor="t" anchorCtr="0">
            <a:noAutofit/>
          </a:bodyPr>
          <a:lstStyle/>
          <a:p>
            <a:pPr marL="0" marR="0" lvl="0" indent="82550" algn="l" rtl="0">
              <a:lnSpc>
                <a:spcPct val="120000"/>
              </a:lnSpc>
              <a:spcBef>
                <a:spcPts val="0"/>
              </a:spcBef>
              <a:spcAft>
                <a:spcPts val="0"/>
              </a:spcAft>
              <a:buClr>
                <a:srgbClr val="828282"/>
              </a:buClr>
              <a:buSzPct val="100000"/>
              <a:buFont typeface="Arial"/>
              <a:buChar char="•"/>
            </a:pPr>
            <a:r>
              <a:rPr lang="en" sz="1100" b="0" i="0" u="none" strike="noStrike" cap="none">
                <a:solidFill>
                  <a:srgbClr val="B0B0B0"/>
                </a:solidFill>
                <a:latin typeface="Arial"/>
                <a:ea typeface="Arial"/>
                <a:cs typeface="Arial"/>
                <a:sym typeface="Arial"/>
              </a:rPr>
              <a:t>In mainstream economics, the concept of a market is any structure that allows buyers and sellers to exchange any type of </a:t>
            </a:r>
            <a:r>
              <a:rPr lang="en" sz="1100" b="0" i="0" u="sng" strike="noStrike" cap="none">
                <a:solidFill>
                  <a:schemeClr val="hlink"/>
                </a:solidFill>
                <a:latin typeface="Arial"/>
                <a:ea typeface="Arial"/>
                <a:cs typeface="Arial"/>
                <a:sym typeface="Arial"/>
                <a:hlinkClick r:id="rId4"/>
              </a:rPr>
              <a:t>goods</a:t>
            </a:r>
            <a:r>
              <a:rPr lang="en" sz="1100" b="0" i="0" u="none" strike="noStrike" cap="none">
                <a:solidFill>
                  <a:srgbClr val="B0B0B0"/>
                </a:solidFill>
                <a:latin typeface="Arial"/>
                <a:ea typeface="Arial"/>
                <a:cs typeface="Arial"/>
                <a:sym typeface="Arial"/>
              </a:rPr>
              <a:t>, </a:t>
            </a:r>
            <a:r>
              <a:rPr lang="en" sz="1100" b="0" i="0" u="sng" strike="noStrike" cap="none">
                <a:solidFill>
                  <a:schemeClr val="hlink"/>
                </a:solidFill>
                <a:latin typeface="Arial"/>
                <a:ea typeface="Arial"/>
                <a:cs typeface="Arial"/>
                <a:sym typeface="Arial"/>
                <a:hlinkClick r:id="rId5"/>
              </a:rPr>
              <a:t>services</a:t>
            </a:r>
            <a:r>
              <a:rPr lang="en" sz="1100" b="0" i="0" u="none" strike="noStrike" cap="none">
                <a:solidFill>
                  <a:srgbClr val="B0B0B0"/>
                </a:solidFill>
                <a:latin typeface="Arial"/>
                <a:ea typeface="Arial"/>
                <a:cs typeface="Arial"/>
                <a:sym typeface="Arial"/>
              </a:rPr>
              <a:t>, and information. The exchange of goods or services for </a:t>
            </a:r>
            <a:r>
              <a:rPr lang="en" sz="1100" b="0" i="0" u="sng" strike="noStrike" cap="none">
                <a:solidFill>
                  <a:schemeClr val="hlink"/>
                </a:solidFill>
                <a:latin typeface="Arial"/>
                <a:ea typeface="Arial"/>
                <a:cs typeface="Arial"/>
                <a:sym typeface="Arial"/>
                <a:hlinkClick r:id="rId6"/>
              </a:rPr>
              <a:t>money</a:t>
            </a:r>
            <a:r>
              <a:rPr lang="en" sz="1100" b="0" i="0" u="none" strike="noStrike" cap="none">
                <a:solidFill>
                  <a:srgbClr val="B0B0B0"/>
                </a:solidFill>
                <a:latin typeface="Arial"/>
                <a:ea typeface="Arial"/>
                <a:cs typeface="Arial"/>
                <a:sym typeface="Arial"/>
              </a:rPr>
              <a:t> is called a transaction. Market participants consist of all the buyers and sellers of a certain good, thus influencing its </a:t>
            </a:r>
            <a:r>
              <a:rPr lang="en" sz="1100" b="0" i="0" u="sng" strike="noStrike" cap="none">
                <a:solidFill>
                  <a:schemeClr val="hlink"/>
                </a:solidFill>
                <a:latin typeface="Arial"/>
                <a:ea typeface="Arial"/>
                <a:cs typeface="Arial"/>
                <a:sym typeface="Arial"/>
                <a:hlinkClick r:id="rId7"/>
              </a:rPr>
              <a:t>price</a:t>
            </a:r>
            <a:r>
              <a:rPr lang="en" sz="1100" b="0" i="0" u="none" strike="noStrike" cap="none">
                <a:solidFill>
                  <a:srgbClr val="B0B0B0"/>
                </a:solidFill>
                <a:latin typeface="Arial"/>
                <a:ea typeface="Arial"/>
                <a:cs typeface="Arial"/>
                <a:sym typeface="Arial"/>
              </a:rPr>
              <a:t>.</a:t>
            </a:r>
          </a:p>
          <a:p>
            <a:pPr marL="0" marR="0" lvl="0" indent="82550" algn="l" rtl="0">
              <a:lnSpc>
                <a:spcPct val="120000"/>
              </a:lnSpc>
              <a:spcBef>
                <a:spcPts val="300"/>
              </a:spcBef>
              <a:spcAft>
                <a:spcPts val="0"/>
              </a:spcAft>
              <a:buClr>
                <a:srgbClr val="828282"/>
              </a:buClr>
              <a:buSzPct val="100000"/>
              <a:buFont typeface="Arial"/>
              <a:buNone/>
            </a:pPr>
            <a:endParaRPr sz="1100" b="0" i="0" u="none" strike="noStrike" cap="none">
              <a:solidFill>
                <a:srgbClr val="B0B0B0"/>
              </a:solidFill>
              <a:latin typeface="Arial"/>
              <a:ea typeface="Arial"/>
              <a:cs typeface="Arial"/>
              <a:sym typeface="Arial"/>
            </a:endParaRPr>
          </a:p>
          <a:p>
            <a:pPr marL="0" marR="0" lvl="0" indent="82550" algn="l" rtl="0">
              <a:lnSpc>
                <a:spcPct val="120000"/>
              </a:lnSpc>
              <a:spcBef>
                <a:spcPts val="300"/>
              </a:spcBef>
              <a:spcAft>
                <a:spcPts val="0"/>
              </a:spcAft>
              <a:buClr>
                <a:srgbClr val="828282"/>
              </a:buClr>
              <a:buSzPct val="100000"/>
              <a:buFont typeface="Arial"/>
              <a:buChar char="•"/>
            </a:pPr>
            <a:r>
              <a:rPr lang="en" sz="1100" b="0" i="0" u="none" strike="noStrike" cap="none">
                <a:solidFill>
                  <a:srgbClr val="B0B0B0"/>
                </a:solidFill>
                <a:latin typeface="Arial"/>
                <a:ea typeface="Arial"/>
                <a:cs typeface="Arial"/>
                <a:sym typeface="Arial"/>
              </a:rPr>
              <a:t>This influence is a major study of economics and has given rise to several theories and models concerning the basic market forces of </a:t>
            </a:r>
            <a:r>
              <a:rPr lang="en" sz="1100" b="0" i="0" u="sng" strike="noStrike" cap="none">
                <a:solidFill>
                  <a:schemeClr val="hlink"/>
                </a:solidFill>
                <a:latin typeface="Arial"/>
                <a:ea typeface="Arial"/>
                <a:cs typeface="Arial"/>
                <a:sym typeface="Arial"/>
                <a:hlinkClick r:id="rId8"/>
              </a:rPr>
              <a:t>supply</a:t>
            </a:r>
            <a:r>
              <a:rPr lang="en" sz="1100" b="0" i="0" u="none" strike="noStrike" cap="none">
                <a:solidFill>
                  <a:srgbClr val="B0B0B0"/>
                </a:solidFill>
                <a:latin typeface="Arial"/>
                <a:ea typeface="Arial"/>
                <a:cs typeface="Arial"/>
                <a:sym typeface="Arial"/>
              </a:rPr>
              <a:t> and </a:t>
            </a:r>
            <a:r>
              <a:rPr lang="en" sz="1100" b="0" i="0" u="sng" strike="noStrike" cap="none">
                <a:solidFill>
                  <a:schemeClr val="hlink"/>
                </a:solidFill>
                <a:latin typeface="Arial"/>
                <a:ea typeface="Arial"/>
                <a:cs typeface="Arial"/>
                <a:sym typeface="Arial"/>
                <a:hlinkClick r:id="rId9"/>
              </a:rPr>
              <a:t>demand</a:t>
            </a:r>
            <a:r>
              <a:rPr lang="en" sz="1100" b="0" i="0" u="none" strike="noStrike" cap="none">
                <a:solidFill>
                  <a:srgbClr val="B0B0B0"/>
                </a:solidFill>
                <a:latin typeface="Arial"/>
                <a:ea typeface="Arial"/>
                <a:cs typeface="Arial"/>
                <a:sym typeface="Arial"/>
              </a:rPr>
              <a:t> . There are two roles in markets, that of a buyer and that of a seller. The market facilitates trade and enables the </a:t>
            </a:r>
            <a:r>
              <a:rPr lang="en" sz="1100" b="0" i="0" u="sng" strike="noStrike" cap="none">
                <a:solidFill>
                  <a:schemeClr val="hlink"/>
                </a:solidFill>
                <a:latin typeface="Arial"/>
                <a:ea typeface="Arial"/>
                <a:cs typeface="Arial"/>
                <a:sym typeface="Arial"/>
                <a:hlinkClick r:id="rId10"/>
              </a:rPr>
              <a:t>distribution</a:t>
            </a:r>
            <a:r>
              <a:rPr lang="en" sz="1100" b="0" i="0" u="none" strike="noStrike" cap="none">
                <a:solidFill>
                  <a:srgbClr val="B0B0B0"/>
                </a:solidFill>
                <a:latin typeface="Arial"/>
                <a:ea typeface="Arial"/>
                <a:cs typeface="Arial"/>
                <a:sym typeface="Arial"/>
              </a:rPr>
              <a:t> and allocation of </a:t>
            </a:r>
            <a:r>
              <a:rPr lang="en" sz="1100" b="0" i="0" u="sng" strike="noStrike" cap="none">
                <a:solidFill>
                  <a:schemeClr val="hlink"/>
                </a:solidFill>
                <a:latin typeface="Arial"/>
                <a:ea typeface="Arial"/>
                <a:cs typeface="Arial"/>
                <a:sym typeface="Arial"/>
                <a:hlinkClick r:id="rId11"/>
              </a:rPr>
              <a:t>resources</a:t>
            </a:r>
            <a:r>
              <a:rPr lang="en" sz="1100" b="0" i="0" u="none" strike="noStrike" cap="none">
                <a:solidFill>
                  <a:srgbClr val="B0B0B0"/>
                </a:solidFill>
                <a:latin typeface="Arial"/>
                <a:ea typeface="Arial"/>
                <a:cs typeface="Arial"/>
                <a:sym typeface="Arial"/>
              </a:rPr>
              <a:t> in a society.</a:t>
            </a:r>
          </a:p>
          <a:p>
            <a:pPr marL="0" marR="0" lvl="0" indent="82550" algn="l" rtl="0">
              <a:lnSpc>
                <a:spcPct val="120000"/>
              </a:lnSpc>
              <a:spcBef>
                <a:spcPts val="300"/>
              </a:spcBef>
              <a:spcAft>
                <a:spcPts val="0"/>
              </a:spcAft>
              <a:buClr>
                <a:srgbClr val="828282"/>
              </a:buClr>
              <a:buSzPct val="100000"/>
              <a:buFont typeface="Arial"/>
              <a:buChar char="•"/>
            </a:pPr>
            <a:r>
              <a:rPr lang="en" sz="1100" b="0" i="0" u="none" strike="noStrike" cap="none">
                <a:solidFill>
                  <a:srgbClr val="B0B0B0"/>
                </a:solidFill>
                <a:latin typeface="Arial"/>
                <a:ea typeface="Arial"/>
                <a:cs typeface="Arial"/>
                <a:sym typeface="Arial"/>
              </a:rPr>
              <a:t/>
            </a:r>
            <a:br>
              <a:rPr lang="en" sz="1100" b="0" i="0" u="none" strike="noStrike" cap="none">
                <a:solidFill>
                  <a:srgbClr val="B0B0B0"/>
                </a:solidFill>
                <a:latin typeface="Arial"/>
                <a:ea typeface="Arial"/>
                <a:cs typeface="Arial"/>
                <a:sym typeface="Arial"/>
              </a:rPr>
            </a:br>
            <a:endParaRPr lang="en" sz="1100" b="0" i="0" u="none" strike="noStrike" cap="none">
              <a:solidFill>
                <a:srgbClr val="B0B0B0"/>
              </a:solidFill>
              <a:latin typeface="Arial"/>
              <a:ea typeface="Arial"/>
              <a:cs typeface="Arial"/>
              <a:sym typeface="Arial"/>
            </a:endParaRPr>
          </a:p>
          <a:p>
            <a:pPr marL="0" marR="0" lvl="0" indent="82550" algn="l" rtl="0">
              <a:lnSpc>
                <a:spcPct val="120000"/>
              </a:lnSpc>
              <a:spcBef>
                <a:spcPts val="300"/>
              </a:spcBef>
              <a:spcAft>
                <a:spcPts val="0"/>
              </a:spcAft>
              <a:buClr>
                <a:srgbClr val="828282"/>
              </a:buClr>
              <a:buSzPct val="100000"/>
              <a:buFont typeface="Arial"/>
              <a:buChar char="•"/>
            </a:pPr>
            <a:r>
              <a:rPr lang="en" sz="1100" b="0" i="0" u="none" strike="noStrike" cap="none">
                <a:solidFill>
                  <a:srgbClr val="B0B0B0"/>
                </a:solidFill>
                <a:latin typeface="Arial"/>
                <a:ea typeface="Arial"/>
                <a:cs typeface="Arial"/>
                <a:sym typeface="Arial"/>
              </a:rPr>
              <a:t>Can you describe a local market need in your area?</a:t>
            </a:r>
          </a:p>
          <a:p>
            <a:pPr marL="88900" marR="0" lvl="0" indent="-95250" algn="l" rtl="0">
              <a:lnSpc>
                <a:spcPct val="120000"/>
              </a:lnSpc>
              <a:spcBef>
                <a:spcPts val="300"/>
              </a:spcBef>
              <a:spcAft>
                <a:spcPts val="0"/>
              </a:spcAft>
              <a:buClr>
                <a:srgbClr val="828282"/>
              </a:buClr>
              <a:buSzPct val="100000"/>
              <a:buFont typeface="Arial"/>
              <a:buNone/>
            </a:pPr>
            <a:endParaRPr sz="1100" b="0" i="0" u="none" strike="noStrike" cap="none">
              <a:solidFill>
                <a:srgbClr val="B0B0B0"/>
              </a:solidFill>
              <a:latin typeface="Arial"/>
              <a:ea typeface="Arial"/>
              <a:cs typeface="Arial"/>
              <a:sym typeface="Arial"/>
            </a:endParaRPr>
          </a:p>
        </p:txBody>
      </p:sp>
      <p:sp>
        <p:nvSpPr>
          <p:cNvPr id="471" name="Shape 471"/>
          <p:cNvSpPr txBox="1">
            <a:spLocks noGrp="1"/>
          </p:cNvSpPr>
          <p:nvPr>
            <p:ph type="title"/>
          </p:nvPr>
        </p:nvSpPr>
        <p:spPr>
          <a:xfrm>
            <a:off x="1257300" y="285750"/>
            <a:ext cx="6515100" cy="514349"/>
          </a:xfrm>
          <a:prstGeom prst="rect">
            <a:avLst/>
          </a:prstGeom>
          <a:noFill/>
          <a:ln>
            <a:noFill/>
          </a:ln>
        </p:spPr>
        <p:txBody>
          <a:bodyPr lIns="0" tIns="0" rIns="0" bIns="0" anchor="b" anchorCtr="0">
            <a:noAutofit/>
          </a:bodyPr>
          <a:lstStyle/>
          <a:p>
            <a:pPr marL="0" marR="0" lvl="0" indent="0" algn="l" rtl="0">
              <a:spcBef>
                <a:spcPts val="0"/>
              </a:spcBef>
              <a:buClr>
                <a:schemeClr val="dk2"/>
              </a:buClr>
              <a:buSzPct val="25000"/>
              <a:buFont typeface="Trebuchet MS"/>
              <a:buNone/>
            </a:pPr>
            <a:r>
              <a:rPr lang="en" sz="1800" b="0" i="0" u="none" strike="noStrike" cap="none">
                <a:solidFill>
                  <a:schemeClr val="dk2"/>
                </a:solidFill>
                <a:latin typeface="Trebuchet MS"/>
                <a:ea typeface="Trebuchet MS"/>
                <a:cs typeface="Trebuchet MS"/>
                <a:sym typeface="Trebuchet MS"/>
              </a:rPr>
              <a:t>What Is a Business?</a:t>
            </a:r>
          </a:p>
        </p:txBody>
      </p:sp>
      <p:sp>
        <p:nvSpPr>
          <p:cNvPr id="472" name="Shape 472"/>
          <p:cNvSpPr/>
          <p:nvPr/>
        </p:nvSpPr>
        <p:spPr>
          <a:xfrm>
            <a:off x="1143000" y="5111"/>
            <a:ext cx="6858000" cy="238124"/>
          </a:xfrm>
          <a:prstGeom prst="rect">
            <a:avLst/>
          </a:prstGeom>
          <a:solidFill>
            <a:srgbClr val="F0F0F0"/>
          </a:solidFill>
          <a:ln>
            <a:noFill/>
          </a:ln>
        </p:spPr>
        <p:txBody>
          <a:bodyPr lIns="0" tIns="0" rIns="0" bIns="0" anchor="t" anchorCtr="0">
            <a:noAutofit/>
          </a:bodyPr>
          <a:lstStyle/>
          <a:p>
            <a:pPr marL="0" marR="0" lvl="0" indent="0" algn="l" rtl="0">
              <a:spcBef>
                <a:spcPts val="0"/>
              </a:spcBef>
              <a:buNone/>
            </a:pPr>
            <a:endParaRPr sz="1400" b="0" i="0" u="none" strike="noStrike" cap="none">
              <a:solidFill>
                <a:schemeClr val="dk1"/>
              </a:solidFill>
              <a:latin typeface="Trebuchet MS"/>
              <a:ea typeface="Trebuchet MS"/>
              <a:cs typeface="Trebuchet MS"/>
              <a:sym typeface="Trebuchet MS"/>
            </a:endParaRPr>
          </a:p>
        </p:txBody>
      </p:sp>
      <p:sp>
        <p:nvSpPr>
          <p:cNvPr id="473" name="Shape 473"/>
          <p:cNvSpPr/>
          <p:nvPr/>
        </p:nvSpPr>
        <p:spPr>
          <a:xfrm>
            <a:off x="1285875" y="62261"/>
            <a:ext cx="6600824" cy="109188"/>
          </a:xfrm>
          <a:prstGeom prst="rect">
            <a:avLst/>
          </a:prstGeom>
          <a:noFill/>
          <a:ln>
            <a:noFill/>
          </a:ln>
        </p:spPr>
        <p:txBody>
          <a:bodyPr lIns="0" tIns="0" rIns="0" bIns="0" anchor="t" anchorCtr="0">
            <a:noAutofit/>
          </a:bodyPr>
          <a:lstStyle/>
          <a:p>
            <a:pPr marL="0" marR="0" lvl="0" indent="0" algn="l" rtl="0">
              <a:spcBef>
                <a:spcPts val="0"/>
              </a:spcBef>
              <a:buSzPct val="25000"/>
              <a:buNone/>
            </a:pPr>
            <a:r>
              <a:rPr lang="en" sz="800" b="0" i="0" u="none" strike="noStrike" cap="none">
                <a:solidFill>
                  <a:srgbClr val="828282"/>
                </a:solidFill>
                <a:latin typeface="Helvetica Neue"/>
                <a:ea typeface="Helvetica Neue"/>
                <a:cs typeface="Helvetica Neue"/>
                <a:sym typeface="Helvetica Neue"/>
              </a:rPr>
              <a:t>Introduction to Business &gt; What Is a Business?</a:t>
            </a:r>
          </a:p>
        </p:txBody>
      </p:sp>
      <p:cxnSp>
        <p:nvCxnSpPr>
          <p:cNvPr id="474" name="Shape 474"/>
          <p:cNvCxnSpPr/>
          <p:nvPr/>
        </p:nvCxnSpPr>
        <p:spPr>
          <a:xfrm>
            <a:off x="1257300" y="857250"/>
            <a:ext cx="6578202" cy="0"/>
          </a:xfrm>
          <a:prstGeom prst="straightConnector1">
            <a:avLst/>
          </a:prstGeom>
          <a:noFill/>
          <a:ln w="12700" cap="flat" cmpd="sng">
            <a:solidFill>
              <a:srgbClr val="B2B2B2"/>
            </a:solidFill>
            <a:prstDash val="solid"/>
            <a:miter/>
            <a:headEnd type="none" w="med" len="med"/>
            <a:tailEnd type="none" w="med" len="med"/>
          </a:ln>
        </p:spPr>
      </p:cxnSp>
      <p:cxnSp>
        <p:nvCxnSpPr>
          <p:cNvPr id="475" name="Shape 475"/>
          <p:cNvCxnSpPr/>
          <p:nvPr/>
        </p:nvCxnSpPr>
        <p:spPr>
          <a:xfrm>
            <a:off x="3427810" y="8334"/>
            <a:ext cx="2287190" cy="0"/>
          </a:xfrm>
          <a:prstGeom prst="straightConnector1">
            <a:avLst/>
          </a:prstGeom>
          <a:noFill/>
          <a:ln w="38100" cap="flat" cmpd="sng">
            <a:solidFill>
              <a:srgbClr val="228CBC"/>
            </a:solidFill>
            <a:prstDash val="solid"/>
            <a:miter/>
            <a:headEnd type="none" w="med" len="med"/>
            <a:tailEnd type="none" w="med" len="med"/>
          </a:ln>
        </p:spPr>
      </p:cxnSp>
      <p:cxnSp>
        <p:nvCxnSpPr>
          <p:cNvPr id="476" name="Shape 476"/>
          <p:cNvCxnSpPr/>
          <p:nvPr/>
        </p:nvCxnSpPr>
        <p:spPr>
          <a:xfrm>
            <a:off x="1143000" y="8334"/>
            <a:ext cx="2286000" cy="0"/>
          </a:xfrm>
          <a:prstGeom prst="straightConnector1">
            <a:avLst/>
          </a:prstGeom>
          <a:noFill/>
          <a:ln w="38100" cap="flat" cmpd="sng">
            <a:solidFill>
              <a:srgbClr val="FDB620"/>
            </a:solidFill>
            <a:prstDash val="solid"/>
            <a:miter/>
            <a:headEnd type="none" w="med" len="med"/>
            <a:tailEnd type="none" w="med" len="med"/>
          </a:ln>
        </p:spPr>
      </p:cxnSp>
      <p:cxnSp>
        <p:nvCxnSpPr>
          <p:cNvPr id="477" name="Shape 477"/>
          <p:cNvCxnSpPr/>
          <p:nvPr/>
        </p:nvCxnSpPr>
        <p:spPr>
          <a:xfrm>
            <a:off x="5713810" y="8334"/>
            <a:ext cx="2287190" cy="0"/>
          </a:xfrm>
          <a:prstGeom prst="straightConnector1">
            <a:avLst/>
          </a:prstGeom>
          <a:noFill/>
          <a:ln w="38100" cap="flat" cmpd="sng">
            <a:solidFill>
              <a:srgbClr val="7BBB45"/>
            </a:solidFill>
            <a:prstDash val="solid"/>
            <a:miter/>
            <a:headEnd type="none" w="med" len="med"/>
            <a:tailEnd type="none" w="med" len="med"/>
          </a:ln>
        </p:spPr>
      </p:cxnSp>
      <p:sp>
        <p:nvSpPr>
          <p:cNvPr id="478" name="Shape 478"/>
          <p:cNvSpPr/>
          <p:nvPr/>
        </p:nvSpPr>
        <p:spPr>
          <a:xfrm>
            <a:off x="1143000" y="4800600"/>
            <a:ext cx="6858000" cy="352425"/>
          </a:xfrm>
          <a:prstGeom prst="rect">
            <a:avLst/>
          </a:prstGeom>
          <a:solidFill>
            <a:srgbClr val="F6F6F6"/>
          </a:solidFill>
          <a:ln>
            <a:noFill/>
          </a:ln>
        </p:spPr>
        <p:txBody>
          <a:bodyPr lIns="0" tIns="0" rIns="0" bIns="0" anchor="t" anchorCtr="0">
            <a:noAutofit/>
          </a:bodyPr>
          <a:lstStyle/>
          <a:p>
            <a:pPr marL="0" marR="0" lvl="0" indent="0" algn="l" rtl="0">
              <a:spcBef>
                <a:spcPts val="0"/>
              </a:spcBef>
              <a:buNone/>
            </a:pPr>
            <a:endParaRPr sz="1400" b="0" i="0" u="none" strike="noStrike" cap="none">
              <a:solidFill>
                <a:schemeClr val="dk1"/>
              </a:solidFill>
              <a:latin typeface="Trebuchet MS"/>
              <a:ea typeface="Trebuchet MS"/>
              <a:cs typeface="Trebuchet MS"/>
              <a:sym typeface="Trebuchet MS"/>
            </a:endParaRPr>
          </a:p>
        </p:txBody>
      </p:sp>
      <p:pic>
        <p:nvPicPr>
          <p:cNvPr id="479" name="Shape 479"/>
          <p:cNvPicPr preferRelativeResize="0"/>
          <p:nvPr/>
        </p:nvPicPr>
        <p:blipFill rotWithShape="1">
          <a:blip r:embed="rId12">
            <a:alphaModFix/>
          </a:blip>
          <a:srcRect/>
          <a:stretch/>
        </p:blipFill>
        <p:spPr>
          <a:xfrm>
            <a:off x="1285875" y="4904185"/>
            <a:ext cx="1066799" cy="163115"/>
          </a:xfrm>
          <a:prstGeom prst="rect">
            <a:avLst/>
          </a:prstGeom>
          <a:noFill/>
          <a:ln>
            <a:noFill/>
          </a:ln>
        </p:spPr>
      </p:pic>
      <p:sp>
        <p:nvSpPr>
          <p:cNvPr id="480" name="Shape 480"/>
          <p:cNvSpPr/>
          <p:nvPr/>
        </p:nvSpPr>
        <p:spPr>
          <a:xfrm>
            <a:off x="4114800" y="4857750"/>
            <a:ext cx="3238499" cy="152399"/>
          </a:xfrm>
          <a:prstGeom prst="rect">
            <a:avLst/>
          </a:prstGeom>
          <a:noFill/>
          <a:ln>
            <a:noFill/>
          </a:ln>
        </p:spPr>
        <p:txBody>
          <a:bodyPr lIns="0" tIns="0" rIns="0" bIns="0" anchor="t" anchorCtr="0">
            <a:noAutofit/>
          </a:bodyPr>
          <a:lstStyle/>
          <a:p>
            <a:pPr marL="0" marR="0" lvl="0" indent="0" algn="r" rtl="0">
              <a:spcBef>
                <a:spcPts val="0"/>
              </a:spcBef>
              <a:buSzPct val="25000"/>
              <a:buNone/>
            </a:pPr>
            <a:r>
              <a:rPr lang="en" sz="600" b="0" i="0" u="none" strike="noStrike" cap="none">
                <a:solidFill>
                  <a:srgbClr val="828282"/>
                </a:solidFill>
                <a:latin typeface="Arial"/>
                <a:ea typeface="Arial"/>
                <a:cs typeface="Arial"/>
                <a:sym typeface="Arial"/>
              </a:rPr>
              <a:t>Free to share, print, make copies and changes. Get yours at www.boundless.com</a:t>
            </a:r>
          </a:p>
        </p:txBody>
      </p:sp>
      <p:pic>
        <p:nvPicPr>
          <p:cNvPr id="481" name="Shape 481"/>
          <p:cNvPicPr preferRelativeResize="0"/>
          <p:nvPr/>
        </p:nvPicPr>
        <p:blipFill rotWithShape="1">
          <a:blip r:embed="rId13">
            <a:alphaModFix/>
          </a:blip>
          <a:srcRect/>
          <a:stretch/>
        </p:blipFill>
        <p:spPr>
          <a:xfrm>
            <a:off x="7419975" y="4895850"/>
            <a:ext cx="469106" cy="190500"/>
          </a:xfrm>
          <a:prstGeom prst="rect">
            <a:avLst/>
          </a:prstGeom>
          <a:noFill/>
          <a:ln>
            <a:noFill/>
          </a:ln>
        </p:spPr>
      </p:pic>
      <p:sp>
        <p:nvSpPr>
          <p:cNvPr id="482" name="Shape 482"/>
          <p:cNvSpPr/>
          <p:nvPr/>
        </p:nvSpPr>
        <p:spPr>
          <a:xfrm>
            <a:off x="2400300" y="4972050"/>
            <a:ext cx="4962525" cy="171449"/>
          </a:xfrm>
          <a:prstGeom prst="rect">
            <a:avLst/>
          </a:prstGeom>
          <a:noFill/>
          <a:ln>
            <a:noFill/>
          </a:ln>
        </p:spPr>
        <p:txBody>
          <a:bodyPr lIns="0" tIns="0" rIns="0" bIns="0" anchor="t" anchorCtr="0">
            <a:noAutofit/>
          </a:bodyPr>
          <a:lstStyle/>
          <a:p>
            <a:pPr marL="0" marR="0" lvl="0" indent="0" algn="r" rtl="0">
              <a:spcBef>
                <a:spcPts val="0"/>
              </a:spcBef>
              <a:buSzPct val="25000"/>
              <a:buNone/>
            </a:pPr>
            <a:r>
              <a:rPr lang="en" sz="600" b="0" i="0" u="sng" strike="noStrike" cap="none">
                <a:solidFill>
                  <a:schemeClr val="hlink"/>
                </a:solidFill>
                <a:latin typeface="Arial"/>
                <a:ea typeface="Arial"/>
                <a:cs typeface="Arial"/>
                <a:sym typeface="Arial"/>
                <a:hlinkClick r:id="rId14"/>
              </a:rPr>
              <a:t>www.boundless.com/business</a:t>
            </a:r>
          </a:p>
        </p:txBody>
      </p:sp>
    </p:spTree>
  </p:cSld>
  <p:clrMapOvr>
    <a:masterClrMapping/>
  </p:clrMapOvr>
  <p:transition spd="slow">
    <p:cut/>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86"/>
        <p:cNvGrpSpPr/>
        <p:nvPr/>
      </p:nvGrpSpPr>
      <p:grpSpPr>
        <a:xfrm>
          <a:off x="0" y="0"/>
          <a:ext cx="0" cy="0"/>
          <a:chOff x="0" y="0"/>
          <a:chExt cx="0" cy="0"/>
        </a:xfrm>
      </p:grpSpPr>
      <p:sp>
        <p:nvSpPr>
          <p:cNvPr id="487" name="Shape 487"/>
          <p:cNvSpPr txBox="1">
            <a:spLocks noGrp="1"/>
          </p:cNvSpPr>
          <p:nvPr>
            <p:ph type="body" idx="1"/>
          </p:nvPr>
        </p:nvSpPr>
        <p:spPr>
          <a:xfrm>
            <a:off x="1314451" y="1028700"/>
            <a:ext cx="4229099" cy="3657600"/>
          </a:xfrm>
          <a:prstGeom prst="rect">
            <a:avLst/>
          </a:prstGeom>
          <a:noFill/>
          <a:ln>
            <a:noFill/>
          </a:ln>
        </p:spPr>
        <p:txBody>
          <a:bodyPr lIns="0" tIns="0" rIns="0" bIns="0" anchor="t" anchorCtr="0">
            <a:noAutofit/>
          </a:bodyPr>
          <a:lstStyle/>
          <a:p>
            <a:pPr marL="88900" marR="0" lvl="0" indent="-82550" algn="l" rtl="0">
              <a:lnSpc>
                <a:spcPct val="140000"/>
              </a:lnSpc>
              <a:spcBef>
                <a:spcPts val="0"/>
              </a:spcBef>
              <a:spcAft>
                <a:spcPts val="0"/>
              </a:spcAft>
              <a:buClr>
                <a:srgbClr val="828282"/>
              </a:buClr>
              <a:buSzPct val="100000"/>
              <a:buFont typeface="Arial"/>
              <a:buChar char="•"/>
            </a:pPr>
            <a:r>
              <a:rPr lang="en" sz="900" b="0" i="0" u="none" strike="noStrike" cap="none">
                <a:solidFill>
                  <a:srgbClr val="B0B0B0"/>
                </a:solidFill>
                <a:latin typeface="Arial"/>
                <a:ea typeface="Arial"/>
                <a:cs typeface="Arial"/>
                <a:sym typeface="Arial"/>
              </a:rPr>
              <a:t>Economic value added suggests that a principal challenge for a business is balancing the interests of parties affected by the business, interests that are sometimes in conflict with one another.</a:t>
            </a:r>
          </a:p>
          <a:p>
            <a:pPr marL="88900" marR="0" lvl="0" indent="-82550" algn="l" rtl="0">
              <a:lnSpc>
                <a:spcPct val="140000"/>
              </a:lnSpc>
              <a:spcBef>
                <a:spcPts val="300"/>
              </a:spcBef>
              <a:spcAft>
                <a:spcPts val="0"/>
              </a:spcAft>
              <a:buClr>
                <a:srgbClr val="828282"/>
              </a:buClr>
              <a:buSzPct val="100000"/>
              <a:buFont typeface="Arial"/>
              <a:buChar char="•"/>
            </a:pPr>
            <a:r>
              <a:rPr lang="en" sz="900" b="0" i="0" u="none" strike="noStrike" cap="none">
                <a:solidFill>
                  <a:srgbClr val="B0B0B0"/>
                </a:solidFill>
                <a:latin typeface="Arial"/>
                <a:ea typeface="Arial"/>
                <a:cs typeface="Arial"/>
                <a:sym typeface="Arial"/>
              </a:rPr>
              <a:t>Alternate definitions state that a business' principal purpose is to serve the interests of a larger group of stakeholders, including employees, customers, and even society as a whole.</a:t>
            </a:r>
          </a:p>
          <a:p>
            <a:pPr marL="88900" marR="0" lvl="0" indent="-82550" algn="l" rtl="0">
              <a:lnSpc>
                <a:spcPct val="140000"/>
              </a:lnSpc>
              <a:spcBef>
                <a:spcPts val="300"/>
              </a:spcBef>
              <a:spcAft>
                <a:spcPts val="0"/>
              </a:spcAft>
              <a:buClr>
                <a:srgbClr val="828282"/>
              </a:buClr>
              <a:buSzPct val="100000"/>
              <a:buFont typeface="Arial"/>
              <a:buChar char="•"/>
            </a:pPr>
            <a:r>
              <a:rPr lang="en" sz="900" b="0" i="0" u="none" strike="noStrike" cap="none">
                <a:solidFill>
                  <a:srgbClr val="B0B0B0"/>
                </a:solidFill>
                <a:latin typeface="Arial"/>
                <a:ea typeface="Arial"/>
                <a:cs typeface="Arial"/>
                <a:sym typeface="Arial"/>
              </a:rPr>
              <a:t>Many observers hold that concepts such as economic value added are useful in balancing profit-making objectives with other ends.</a:t>
            </a:r>
          </a:p>
          <a:p>
            <a:pPr marL="88900" marR="0" lvl="0" indent="-82550" algn="l" rtl="0">
              <a:lnSpc>
                <a:spcPct val="140000"/>
              </a:lnSpc>
              <a:spcBef>
                <a:spcPts val="300"/>
              </a:spcBef>
              <a:spcAft>
                <a:spcPts val="0"/>
              </a:spcAft>
              <a:buClr>
                <a:srgbClr val="828282"/>
              </a:buClr>
              <a:buSzPct val="100000"/>
              <a:buFont typeface="Arial"/>
              <a:buChar char="•"/>
            </a:pPr>
            <a:r>
              <a:rPr lang="en" sz="900" b="0" i="0" u="none" strike="noStrike" cap="none">
                <a:solidFill>
                  <a:srgbClr val="B0B0B0"/>
                </a:solidFill>
                <a:latin typeface="Arial"/>
                <a:ea typeface="Arial"/>
                <a:cs typeface="Arial"/>
                <a:sym typeface="Arial"/>
              </a:rPr>
              <a:t>Social progress is an emerging theme for businesses.</a:t>
            </a:r>
          </a:p>
        </p:txBody>
      </p:sp>
      <p:sp>
        <p:nvSpPr>
          <p:cNvPr id="488" name="Shape 488"/>
          <p:cNvSpPr txBox="1">
            <a:spLocks noGrp="1"/>
          </p:cNvSpPr>
          <p:nvPr>
            <p:ph type="title"/>
          </p:nvPr>
        </p:nvSpPr>
        <p:spPr>
          <a:xfrm>
            <a:off x="228600" y="285750"/>
            <a:ext cx="8686800" cy="514349"/>
          </a:xfrm>
          <a:prstGeom prst="rect">
            <a:avLst/>
          </a:prstGeom>
          <a:noFill/>
          <a:ln>
            <a:noFill/>
          </a:ln>
        </p:spPr>
        <p:txBody>
          <a:bodyPr lIns="0" tIns="0" rIns="0" bIns="0" anchor="b" anchorCtr="0">
            <a:noAutofit/>
          </a:bodyPr>
          <a:lstStyle/>
          <a:p>
            <a:pPr marL="0" marR="0" lvl="0" indent="0" algn="l" rtl="0">
              <a:spcBef>
                <a:spcPts val="0"/>
              </a:spcBef>
              <a:buClr>
                <a:srgbClr val="000000"/>
              </a:buClr>
              <a:buSzPct val="25000"/>
              <a:buFont typeface="Trebuchet MS"/>
              <a:buNone/>
            </a:pPr>
            <a:r>
              <a:rPr lang="en" sz="1800" b="0" i="0" u="none" strike="noStrike" cap="none">
                <a:solidFill>
                  <a:srgbClr val="000000"/>
                </a:solidFill>
                <a:latin typeface="Trebuchet MS"/>
                <a:ea typeface="Trebuchet MS"/>
                <a:cs typeface="Trebuchet MS"/>
                <a:sym typeface="Trebuchet MS"/>
              </a:rPr>
              <a:t>The Goals of a Business</a:t>
            </a:r>
          </a:p>
        </p:txBody>
      </p:sp>
      <p:sp>
        <p:nvSpPr>
          <p:cNvPr id="489" name="Shape 489"/>
          <p:cNvSpPr/>
          <p:nvPr/>
        </p:nvSpPr>
        <p:spPr>
          <a:xfrm>
            <a:off x="1143000" y="5111"/>
            <a:ext cx="6858000" cy="238124"/>
          </a:xfrm>
          <a:prstGeom prst="rect">
            <a:avLst/>
          </a:prstGeom>
          <a:solidFill>
            <a:srgbClr val="F0F0F0"/>
          </a:solidFill>
          <a:ln>
            <a:noFill/>
          </a:ln>
        </p:spPr>
        <p:txBody>
          <a:bodyPr lIns="0" tIns="0" rIns="0" bIns="0" anchor="t" anchorCtr="0">
            <a:noAutofit/>
          </a:bodyPr>
          <a:lstStyle/>
          <a:p>
            <a:pPr marL="0" marR="0" lvl="0" indent="0" algn="l" rtl="0">
              <a:spcBef>
                <a:spcPts val="0"/>
              </a:spcBef>
              <a:buNone/>
            </a:pPr>
            <a:endParaRPr sz="1400" b="0" i="0" u="none" strike="noStrike" cap="none">
              <a:solidFill>
                <a:schemeClr val="dk1"/>
              </a:solidFill>
              <a:latin typeface="Trebuchet MS"/>
              <a:ea typeface="Trebuchet MS"/>
              <a:cs typeface="Trebuchet MS"/>
              <a:sym typeface="Trebuchet MS"/>
            </a:endParaRPr>
          </a:p>
        </p:txBody>
      </p:sp>
      <p:cxnSp>
        <p:nvCxnSpPr>
          <p:cNvPr id="490" name="Shape 490"/>
          <p:cNvCxnSpPr/>
          <p:nvPr/>
        </p:nvCxnSpPr>
        <p:spPr>
          <a:xfrm>
            <a:off x="3427810" y="8334"/>
            <a:ext cx="2287190" cy="0"/>
          </a:xfrm>
          <a:prstGeom prst="straightConnector1">
            <a:avLst/>
          </a:prstGeom>
          <a:noFill/>
          <a:ln w="38100" cap="flat" cmpd="sng">
            <a:solidFill>
              <a:srgbClr val="228CBC"/>
            </a:solidFill>
            <a:prstDash val="solid"/>
            <a:miter/>
            <a:headEnd type="none" w="med" len="med"/>
            <a:tailEnd type="none" w="med" len="med"/>
          </a:ln>
        </p:spPr>
      </p:cxnSp>
      <p:cxnSp>
        <p:nvCxnSpPr>
          <p:cNvPr id="491" name="Shape 491"/>
          <p:cNvCxnSpPr/>
          <p:nvPr/>
        </p:nvCxnSpPr>
        <p:spPr>
          <a:xfrm>
            <a:off x="1143000" y="8334"/>
            <a:ext cx="2286000" cy="0"/>
          </a:xfrm>
          <a:prstGeom prst="straightConnector1">
            <a:avLst/>
          </a:prstGeom>
          <a:noFill/>
          <a:ln w="38100" cap="flat" cmpd="sng">
            <a:solidFill>
              <a:srgbClr val="FDB620"/>
            </a:solidFill>
            <a:prstDash val="solid"/>
            <a:miter/>
            <a:headEnd type="none" w="med" len="med"/>
            <a:tailEnd type="none" w="med" len="med"/>
          </a:ln>
        </p:spPr>
      </p:cxnSp>
      <p:cxnSp>
        <p:nvCxnSpPr>
          <p:cNvPr id="492" name="Shape 492"/>
          <p:cNvCxnSpPr/>
          <p:nvPr/>
        </p:nvCxnSpPr>
        <p:spPr>
          <a:xfrm>
            <a:off x="5713810" y="8334"/>
            <a:ext cx="2287190" cy="0"/>
          </a:xfrm>
          <a:prstGeom prst="straightConnector1">
            <a:avLst/>
          </a:prstGeom>
          <a:noFill/>
          <a:ln w="38100" cap="flat" cmpd="sng">
            <a:solidFill>
              <a:srgbClr val="7BBB45"/>
            </a:solidFill>
            <a:prstDash val="solid"/>
            <a:miter/>
            <a:headEnd type="none" w="med" len="med"/>
            <a:tailEnd type="none" w="med" len="med"/>
          </a:ln>
        </p:spPr>
      </p:cxnSp>
      <p:sp>
        <p:nvSpPr>
          <p:cNvPr id="493" name="Shape 493"/>
          <p:cNvSpPr/>
          <p:nvPr/>
        </p:nvSpPr>
        <p:spPr>
          <a:xfrm>
            <a:off x="1143000" y="4800600"/>
            <a:ext cx="6858000" cy="352425"/>
          </a:xfrm>
          <a:prstGeom prst="rect">
            <a:avLst/>
          </a:prstGeom>
          <a:solidFill>
            <a:srgbClr val="F6F6F6"/>
          </a:solidFill>
          <a:ln>
            <a:noFill/>
          </a:ln>
        </p:spPr>
        <p:txBody>
          <a:bodyPr lIns="0" tIns="0" rIns="0" bIns="0" anchor="t" anchorCtr="0">
            <a:noAutofit/>
          </a:bodyPr>
          <a:lstStyle/>
          <a:p>
            <a:pPr marL="0" marR="0" lvl="0" indent="0" algn="l" rtl="0">
              <a:spcBef>
                <a:spcPts val="0"/>
              </a:spcBef>
              <a:buNone/>
            </a:pPr>
            <a:endParaRPr sz="1400" b="0" i="0" u="none" strike="noStrike" cap="none">
              <a:solidFill>
                <a:schemeClr val="dk1"/>
              </a:solidFill>
              <a:latin typeface="Trebuchet MS"/>
              <a:ea typeface="Trebuchet MS"/>
              <a:cs typeface="Trebuchet MS"/>
              <a:sym typeface="Trebuchet MS"/>
            </a:endParaRPr>
          </a:p>
        </p:txBody>
      </p:sp>
      <p:pic>
        <p:nvPicPr>
          <p:cNvPr id="494" name="Shape 494"/>
          <p:cNvPicPr preferRelativeResize="0"/>
          <p:nvPr/>
        </p:nvPicPr>
        <p:blipFill rotWithShape="1">
          <a:blip r:embed="rId3">
            <a:alphaModFix/>
          </a:blip>
          <a:srcRect/>
          <a:stretch/>
        </p:blipFill>
        <p:spPr>
          <a:xfrm>
            <a:off x="1285875" y="4904185"/>
            <a:ext cx="1066799" cy="163115"/>
          </a:xfrm>
          <a:prstGeom prst="rect">
            <a:avLst/>
          </a:prstGeom>
          <a:noFill/>
          <a:ln>
            <a:noFill/>
          </a:ln>
        </p:spPr>
      </p:pic>
      <p:pic>
        <p:nvPicPr>
          <p:cNvPr id="495" name="Shape 495"/>
          <p:cNvPicPr preferRelativeResize="0"/>
          <p:nvPr/>
        </p:nvPicPr>
        <p:blipFill rotWithShape="1">
          <a:blip r:embed="rId4">
            <a:alphaModFix/>
          </a:blip>
          <a:srcRect/>
          <a:stretch/>
        </p:blipFill>
        <p:spPr>
          <a:xfrm>
            <a:off x="7419975" y="4895850"/>
            <a:ext cx="469106" cy="190500"/>
          </a:xfrm>
          <a:prstGeom prst="rect">
            <a:avLst/>
          </a:prstGeom>
          <a:noFill/>
          <a:ln>
            <a:noFill/>
          </a:ln>
        </p:spPr>
      </p:pic>
      <p:sp>
        <p:nvSpPr>
          <p:cNvPr id="496" name="Shape 496"/>
          <p:cNvSpPr/>
          <p:nvPr/>
        </p:nvSpPr>
        <p:spPr>
          <a:xfrm>
            <a:off x="4114800" y="4857750"/>
            <a:ext cx="3238499" cy="152399"/>
          </a:xfrm>
          <a:prstGeom prst="rect">
            <a:avLst/>
          </a:prstGeom>
          <a:noFill/>
          <a:ln>
            <a:noFill/>
          </a:ln>
        </p:spPr>
        <p:txBody>
          <a:bodyPr lIns="0" tIns="0" rIns="0" bIns="0" anchor="t" anchorCtr="0">
            <a:noAutofit/>
          </a:bodyPr>
          <a:lstStyle/>
          <a:p>
            <a:pPr marL="0" marR="0" lvl="0" indent="0" algn="r" rtl="0">
              <a:spcBef>
                <a:spcPts val="0"/>
              </a:spcBef>
              <a:buSzPct val="25000"/>
              <a:buNone/>
            </a:pPr>
            <a:r>
              <a:rPr lang="en" sz="600" b="0" i="0" u="none" strike="noStrike" cap="none">
                <a:solidFill>
                  <a:srgbClr val="828282"/>
                </a:solidFill>
                <a:latin typeface="Arial"/>
                <a:ea typeface="Arial"/>
                <a:cs typeface="Arial"/>
                <a:sym typeface="Arial"/>
              </a:rPr>
              <a:t>Free to share, print, make copies and changes. Get yours at www.boundless.com</a:t>
            </a:r>
          </a:p>
        </p:txBody>
      </p:sp>
      <p:sp>
        <p:nvSpPr>
          <p:cNvPr id="497" name="Shape 497"/>
          <p:cNvSpPr/>
          <p:nvPr/>
        </p:nvSpPr>
        <p:spPr>
          <a:xfrm>
            <a:off x="2400300" y="4972050"/>
            <a:ext cx="4962525" cy="171449"/>
          </a:xfrm>
          <a:prstGeom prst="rect">
            <a:avLst/>
          </a:prstGeom>
          <a:noFill/>
          <a:ln>
            <a:noFill/>
          </a:ln>
        </p:spPr>
        <p:txBody>
          <a:bodyPr lIns="0" tIns="0" rIns="0" bIns="0" anchor="t" anchorCtr="0">
            <a:noAutofit/>
          </a:bodyPr>
          <a:lstStyle/>
          <a:p>
            <a:pPr marL="0" marR="0" lvl="0" indent="0" algn="r" rtl="0">
              <a:spcBef>
                <a:spcPts val="0"/>
              </a:spcBef>
              <a:buSzPct val="25000"/>
              <a:buNone/>
            </a:pPr>
            <a:r>
              <a:rPr lang="en" sz="600" b="0" i="0" u="sng" strike="noStrike" cap="none">
                <a:solidFill>
                  <a:schemeClr val="hlink"/>
                </a:solidFill>
                <a:latin typeface="Arial"/>
                <a:ea typeface="Arial"/>
                <a:cs typeface="Arial"/>
                <a:sym typeface="Arial"/>
                <a:hlinkClick r:id="rId5"/>
              </a:rPr>
              <a:t>www.boundless.com/business/textbooks/boundless-business-textbook/introduction-to-business-1/what-is-a-business-22/the-goals-of-a-business-129-10246</a:t>
            </a:r>
          </a:p>
        </p:txBody>
      </p:sp>
      <p:cxnSp>
        <p:nvCxnSpPr>
          <p:cNvPr id="498" name="Shape 498"/>
          <p:cNvCxnSpPr/>
          <p:nvPr/>
        </p:nvCxnSpPr>
        <p:spPr>
          <a:xfrm>
            <a:off x="1314450" y="857250"/>
            <a:ext cx="6521052" cy="0"/>
          </a:xfrm>
          <a:prstGeom prst="straightConnector1">
            <a:avLst/>
          </a:prstGeom>
          <a:noFill/>
          <a:ln w="12700" cap="flat" cmpd="sng">
            <a:solidFill>
              <a:srgbClr val="B2B2B2"/>
            </a:solidFill>
            <a:prstDash val="solid"/>
            <a:miter/>
            <a:headEnd type="none" w="med" len="med"/>
            <a:tailEnd type="none" w="med" len="med"/>
          </a:ln>
        </p:spPr>
      </p:cxnSp>
      <p:sp>
        <p:nvSpPr>
          <p:cNvPr id="499" name="Shape 499"/>
          <p:cNvSpPr txBox="1"/>
          <p:nvPr/>
        </p:nvSpPr>
        <p:spPr>
          <a:xfrm>
            <a:off x="5772150" y="2743200"/>
            <a:ext cx="2057399" cy="369332"/>
          </a:xfrm>
          <a:prstGeom prst="rect">
            <a:avLst/>
          </a:prstGeom>
          <a:noFill/>
          <a:ln>
            <a:noFill/>
          </a:ln>
        </p:spPr>
        <p:txBody>
          <a:bodyPr lIns="0" tIns="0" rIns="0" bIns="0" anchor="t" anchorCtr="0">
            <a:noAutofit/>
          </a:bodyPr>
          <a:lstStyle/>
          <a:p>
            <a:pPr marL="0" marR="0" lvl="0" indent="0" algn="l" rtl="0">
              <a:spcBef>
                <a:spcPts val="0"/>
              </a:spcBef>
              <a:buSzPct val="25000"/>
              <a:buNone/>
            </a:pPr>
            <a:r>
              <a:rPr lang="en" sz="800" b="0" i="0" u="none" strike="noStrike" cap="none">
                <a:solidFill>
                  <a:schemeClr val="lt2"/>
                </a:solidFill>
                <a:latin typeface="Arial"/>
                <a:ea typeface="Arial"/>
                <a:cs typeface="Arial"/>
                <a:sym typeface="Arial"/>
              </a:rPr>
              <a:t>Profit Maximization</a:t>
            </a:r>
          </a:p>
          <a:p>
            <a:pPr marL="0" marR="0" lvl="0" indent="0" algn="l" rtl="0">
              <a:lnSpc>
                <a:spcPct val="150000"/>
              </a:lnSpc>
              <a:spcBef>
                <a:spcPts val="0"/>
              </a:spcBef>
              <a:buSzPct val="25000"/>
              <a:buNone/>
            </a:pPr>
            <a:r>
              <a:rPr lang="en" sz="600" b="0" i="0" u="sng" strike="noStrike" cap="none">
                <a:solidFill>
                  <a:schemeClr val="hlink"/>
                </a:solidFill>
                <a:latin typeface="Arial"/>
                <a:ea typeface="Arial"/>
                <a:cs typeface="Arial"/>
                <a:sym typeface="Arial"/>
                <a:hlinkClick r:id="rId6"/>
              </a:rPr>
              <a:t>View on Boundless.com</a:t>
            </a:r>
          </a:p>
          <a:p>
            <a:pPr marL="0" marR="0" lvl="0" indent="0" algn="l" rtl="0">
              <a:spcBef>
                <a:spcPts val="0"/>
              </a:spcBef>
              <a:buNone/>
            </a:pPr>
            <a:endParaRPr sz="800" b="0" i="0" u="none" strike="noStrike" cap="none">
              <a:solidFill>
                <a:schemeClr val="lt2"/>
              </a:solidFill>
              <a:latin typeface="Arial"/>
              <a:ea typeface="Arial"/>
              <a:cs typeface="Arial"/>
              <a:sym typeface="Arial"/>
            </a:endParaRPr>
          </a:p>
        </p:txBody>
      </p:sp>
      <p:sp>
        <p:nvSpPr>
          <p:cNvPr id="500" name="Shape 500"/>
          <p:cNvSpPr/>
          <p:nvPr/>
        </p:nvSpPr>
        <p:spPr>
          <a:xfrm>
            <a:off x="1285875" y="62261"/>
            <a:ext cx="6600824" cy="109188"/>
          </a:xfrm>
          <a:prstGeom prst="rect">
            <a:avLst/>
          </a:prstGeom>
          <a:noFill/>
          <a:ln>
            <a:noFill/>
          </a:ln>
        </p:spPr>
        <p:txBody>
          <a:bodyPr lIns="0" tIns="0" rIns="0" bIns="0" anchor="t" anchorCtr="0">
            <a:noAutofit/>
          </a:bodyPr>
          <a:lstStyle/>
          <a:p>
            <a:pPr marL="0" marR="0" lvl="0" indent="0" algn="l" rtl="0">
              <a:spcBef>
                <a:spcPts val="0"/>
              </a:spcBef>
              <a:buSzPct val="25000"/>
              <a:buNone/>
            </a:pPr>
            <a:r>
              <a:rPr lang="en" sz="800" b="0" i="0" u="none" strike="noStrike" cap="none">
                <a:solidFill>
                  <a:srgbClr val="828282"/>
                </a:solidFill>
                <a:latin typeface="Helvetica Neue"/>
                <a:ea typeface="Helvetica Neue"/>
                <a:cs typeface="Helvetica Neue"/>
                <a:sym typeface="Helvetica Neue"/>
              </a:rPr>
              <a:t>Introduction to Business &gt; What Is a Business?</a:t>
            </a:r>
          </a:p>
        </p:txBody>
      </p:sp>
      <p:pic>
        <p:nvPicPr>
          <p:cNvPr id="501" name="Shape 501"/>
          <p:cNvPicPr preferRelativeResize="0"/>
          <p:nvPr/>
        </p:nvPicPr>
        <p:blipFill rotWithShape="1">
          <a:blip r:embed="rId7">
            <a:alphaModFix/>
          </a:blip>
          <a:srcRect/>
          <a:stretch/>
        </p:blipFill>
        <p:spPr>
          <a:xfrm>
            <a:off x="5753100" y="1085850"/>
            <a:ext cx="1581868" cy="1552574"/>
          </a:xfrm>
          <a:prstGeom prst="rect">
            <a:avLst/>
          </a:prstGeom>
          <a:noFill/>
          <a:ln>
            <a:noFill/>
          </a:ln>
        </p:spPr>
      </p:pic>
    </p:spTree>
  </p:cSld>
  <p:clrMapOvr>
    <a:masterClrMapping/>
  </p:clrMapOvr>
  <p:transition spd="slow">
    <p:cut/>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505"/>
        <p:cNvGrpSpPr/>
        <p:nvPr/>
      </p:nvGrpSpPr>
      <p:grpSpPr>
        <a:xfrm>
          <a:off x="0" y="0"/>
          <a:ext cx="0" cy="0"/>
          <a:chOff x="0" y="0"/>
          <a:chExt cx="0" cy="0"/>
        </a:xfrm>
      </p:grpSpPr>
      <p:sp>
        <p:nvSpPr>
          <p:cNvPr id="506" name="Shape 506"/>
          <p:cNvSpPr txBox="1">
            <a:spLocks noGrp="1"/>
          </p:cNvSpPr>
          <p:nvPr>
            <p:ph type="body" idx="1"/>
          </p:nvPr>
        </p:nvSpPr>
        <p:spPr>
          <a:xfrm>
            <a:off x="1314451" y="1028700"/>
            <a:ext cx="4229099" cy="3657600"/>
          </a:xfrm>
          <a:prstGeom prst="rect">
            <a:avLst/>
          </a:prstGeom>
          <a:noFill/>
          <a:ln>
            <a:noFill/>
          </a:ln>
        </p:spPr>
        <p:txBody>
          <a:bodyPr lIns="0" tIns="0" rIns="0" bIns="0" anchor="t" anchorCtr="0">
            <a:noAutofit/>
          </a:bodyPr>
          <a:lstStyle/>
          <a:p>
            <a:pPr marL="88900" marR="0" lvl="0" indent="-82550" algn="l" rtl="0">
              <a:lnSpc>
                <a:spcPct val="140000"/>
              </a:lnSpc>
              <a:spcBef>
                <a:spcPts val="0"/>
              </a:spcBef>
              <a:spcAft>
                <a:spcPts val="0"/>
              </a:spcAft>
              <a:buClr>
                <a:srgbClr val="828282"/>
              </a:buClr>
              <a:buSzPct val="100000"/>
              <a:buFont typeface="Arial"/>
              <a:buChar char="•"/>
            </a:pPr>
            <a:r>
              <a:rPr lang="en" sz="900" b="0" i="0" u="none" strike="noStrike" cap="none">
                <a:solidFill>
                  <a:srgbClr val="B0B0B0"/>
                </a:solidFill>
                <a:latin typeface="Arial"/>
                <a:ea typeface="Arial"/>
                <a:cs typeface="Arial"/>
                <a:sym typeface="Arial"/>
              </a:rPr>
              <a:t>A market is one of many varieties of systems, institutions, procedures, social relations, and infrastructures whereby parties engage in exchange.</a:t>
            </a:r>
          </a:p>
          <a:p>
            <a:pPr marL="88900" marR="0" lvl="0" indent="-82550" algn="l" rtl="0">
              <a:lnSpc>
                <a:spcPct val="140000"/>
              </a:lnSpc>
              <a:spcBef>
                <a:spcPts val="300"/>
              </a:spcBef>
              <a:spcAft>
                <a:spcPts val="0"/>
              </a:spcAft>
              <a:buClr>
                <a:srgbClr val="828282"/>
              </a:buClr>
              <a:buSzPct val="100000"/>
              <a:buFont typeface="Arial"/>
              <a:buChar char="•"/>
            </a:pPr>
            <a:r>
              <a:rPr lang="en" sz="900" b="0" i="0" u="none" strike="noStrike" cap="none">
                <a:solidFill>
                  <a:srgbClr val="B0B0B0"/>
                </a:solidFill>
                <a:latin typeface="Arial"/>
                <a:ea typeface="Arial"/>
                <a:cs typeface="Arial"/>
                <a:sym typeface="Arial"/>
              </a:rPr>
              <a:t>Many companies today have a customer focus (or market orientation). This implies that the company focuses its activities and products on consumer demands.</a:t>
            </a:r>
          </a:p>
          <a:p>
            <a:pPr marL="88900" marR="0" lvl="0" indent="-82550" algn="l" rtl="0">
              <a:lnSpc>
                <a:spcPct val="140000"/>
              </a:lnSpc>
              <a:spcBef>
                <a:spcPts val="300"/>
              </a:spcBef>
              <a:spcAft>
                <a:spcPts val="0"/>
              </a:spcAft>
              <a:buClr>
                <a:srgbClr val="828282"/>
              </a:buClr>
              <a:buSzPct val="100000"/>
              <a:buFont typeface="Arial"/>
              <a:buChar char="•"/>
            </a:pPr>
            <a:r>
              <a:rPr lang="en" sz="900" b="0" i="0" u="none" strike="noStrike" cap="none">
                <a:solidFill>
                  <a:srgbClr val="B0B0B0"/>
                </a:solidFill>
                <a:latin typeface="Arial"/>
                <a:ea typeface="Arial"/>
                <a:cs typeface="Arial"/>
                <a:sym typeface="Arial"/>
              </a:rPr>
              <a:t>Market research is for discovering what people want, need, and believe; and how they behave.</a:t>
            </a:r>
          </a:p>
          <a:p>
            <a:pPr marL="88900" marR="0" lvl="0" indent="-82550" algn="l" rtl="0">
              <a:lnSpc>
                <a:spcPct val="140000"/>
              </a:lnSpc>
              <a:spcBef>
                <a:spcPts val="300"/>
              </a:spcBef>
              <a:spcAft>
                <a:spcPts val="0"/>
              </a:spcAft>
              <a:buClr>
                <a:srgbClr val="828282"/>
              </a:buClr>
              <a:buSzPct val="100000"/>
              <a:buFont typeface="Arial"/>
              <a:buChar char="•"/>
            </a:pPr>
            <a:r>
              <a:rPr lang="en" sz="900" b="0" i="0" u="none" strike="noStrike" cap="none">
                <a:solidFill>
                  <a:srgbClr val="B0B0B0"/>
                </a:solidFill>
                <a:latin typeface="Arial"/>
                <a:ea typeface="Arial"/>
                <a:cs typeface="Arial"/>
                <a:sym typeface="Arial"/>
              </a:rPr>
              <a:t>Market segmentation is the division of the market or population into subgroups with similar motivations.</a:t>
            </a:r>
          </a:p>
        </p:txBody>
      </p:sp>
      <p:sp>
        <p:nvSpPr>
          <p:cNvPr id="507" name="Shape 507"/>
          <p:cNvSpPr txBox="1">
            <a:spLocks noGrp="1"/>
          </p:cNvSpPr>
          <p:nvPr>
            <p:ph type="title"/>
          </p:nvPr>
        </p:nvSpPr>
        <p:spPr>
          <a:xfrm>
            <a:off x="228600" y="285750"/>
            <a:ext cx="8686800" cy="514349"/>
          </a:xfrm>
          <a:prstGeom prst="rect">
            <a:avLst/>
          </a:prstGeom>
          <a:noFill/>
          <a:ln>
            <a:noFill/>
          </a:ln>
        </p:spPr>
        <p:txBody>
          <a:bodyPr lIns="0" tIns="0" rIns="0" bIns="0" anchor="b" anchorCtr="0">
            <a:noAutofit/>
          </a:bodyPr>
          <a:lstStyle/>
          <a:p>
            <a:pPr marL="0" marR="0" lvl="0" indent="0" algn="l" rtl="0">
              <a:spcBef>
                <a:spcPts val="0"/>
              </a:spcBef>
              <a:buClr>
                <a:srgbClr val="000000"/>
              </a:buClr>
              <a:buSzPct val="25000"/>
              <a:buFont typeface="Trebuchet MS"/>
              <a:buNone/>
            </a:pPr>
            <a:r>
              <a:rPr lang="en" sz="1800" b="0" i="0" u="none" strike="noStrike" cap="none">
                <a:solidFill>
                  <a:srgbClr val="000000"/>
                </a:solidFill>
                <a:latin typeface="Trebuchet MS"/>
                <a:ea typeface="Trebuchet MS"/>
                <a:cs typeface="Trebuchet MS"/>
                <a:sym typeface="Trebuchet MS"/>
              </a:rPr>
              <a:t>Addressing Market Needs</a:t>
            </a:r>
          </a:p>
        </p:txBody>
      </p:sp>
      <p:sp>
        <p:nvSpPr>
          <p:cNvPr id="508" name="Shape 508"/>
          <p:cNvSpPr/>
          <p:nvPr/>
        </p:nvSpPr>
        <p:spPr>
          <a:xfrm>
            <a:off x="1143000" y="5111"/>
            <a:ext cx="6858000" cy="238124"/>
          </a:xfrm>
          <a:prstGeom prst="rect">
            <a:avLst/>
          </a:prstGeom>
          <a:solidFill>
            <a:srgbClr val="F0F0F0"/>
          </a:solidFill>
          <a:ln>
            <a:noFill/>
          </a:ln>
        </p:spPr>
        <p:txBody>
          <a:bodyPr lIns="0" tIns="0" rIns="0" bIns="0" anchor="t" anchorCtr="0">
            <a:noAutofit/>
          </a:bodyPr>
          <a:lstStyle/>
          <a:p>
            <a:pPr marL="0" marR="0" lvl="0" indent="0" algn="l" rtl="0">
              <a:spcBef>
                <a:spcPts val="0"/>
              </a:spcBef>
              <a:buNone/>
            </a:pPr>
            <a:endParaRPr sz="1400" b="0" i="0" u="none" strike="noStrike" cap="none">
              <a:solidFill>
                <a:schemeClr val="dk1"/>
              </a:solidFill>
              <a:latin typeface="Trebuchet MS"/>
              <a:ea typeface="Trebuchet MS"/>
              <a:cs typeface="Trebuchet MS"/>
              <a:sym typeface="Trebuchet MS"/>
            </a:endParaRPr>
          </a:p>
        </p:txBody>
      </p:sp>
      <p:cxnSp>
        <p:nvCxnSpPr>
          <p:cNvPr id="509" name="Shape 509"/>
          <p:cNvCxnSpPr/>
          <p:nvPr/>
        </p:nvCxnSpPr>
        <p:spPr>
          <a:xfrm>
            <a:off x="3427810" y="8334"/>
            <a:ext cx="2287190" cy="0"/>
          </a:xfrm>
          <a:prstGeom prst="straightConnector1">
            <a:avLst/>
          </a:prstGeom>
          <a:noFill/>
          <a:ln w="38100" cap="flat" cmpd="sng">
            <a:solidFill>
              <a:srgbClr val="228CBC"/>
            </a:solidFill>
            <a:prstDash val="solid"/>
            <a:miter/>
            <a:headEnd type="none" w="med" len="med"/>
            <a:tailEnd type="none" w="med" len="med"/>
          </a:ln>
        </p:spPr>
      </p:cxnSp>
      <p:cxnSp>
        <p:nvCxnSpPr>
          <p:cNvPr id="510" name="Shape 510"/>
          <p:cNvCxnSpPr/>
          <p:nvPr/>
        </p:nvCxnSpPr>
        <p:spPr>
          <a:xfrm>
            <a:off x="1143000" y="8334"/>
            <a:ext cx="2286000" cy="0"/>
          </a:xfrm>
          <a:prstGeom prst="straightConnector1">
            <a:avLst/>
          </a:prstGeom>
          <a:noFill/>
          <a:ln w="38100" cap="flat" cmpd="sng">
            <a:solidFill>
              <a:srgbClr val="FDB620"/>
            </a:solidFill>
            <a:prstDash val="solid"/>
            <a:miter/>
            <a:headEnd type="none" w="med" len="med"/>
            <a:tailEnd type="none" w="med" len="med"/>
          </a:ln>
        </p:spPr>
      </p:cxnSp>
      <p:cxnSp>
        <p:nvCxnSpPr>
          <p:cNvPr id="511" name="Shape 511"/>
          <p:cNvCxnSpPr/>
          <p:nvPr/>
        </p:nvCxnSpPr>
        <p:spPr>
          <a:xfrm>
            <a:off x="5713810" y="8334"/>
            <a:ext cx="2287190" cy="0"/>
          </a:xfrm>
          <a:prstGeom prst="straightConnector1">
            <a:avLst/>
          </a:prstGeom>
          <a:noFill/>
          <a:ln w="38100" cap="flat" cmpd="sng">
            <a:solidFill>
              <a:srgbClr val="7BBB45"/>
            </a:solidFill>
            <a:prstDash val="solid"/>
            <a:miter/>
            <a:headEnd type="none" w="med" len="med"/>
            <a:tailEnd type="none" w="med" len="med"/>
          </a:ln>
        </p:spPr>
      </p:cxnSp>
      <p:sp>
        <p:nvSpPr>
          <p:cNvPr id="512" name="Shape 512"/>
          <p:cNvSpPr/>
          <p:nvPr/>
        </p:nvSpPr>
        <p:spPr>
          <a:xfrm>
            <a:off x="1143000" y="4800600"/>
            <a:ext cx="6858000" cy="352425"/>
          </a:xfrm>
          <a:prstGeom prst="rect">
            <a:avLst/>
          </a:prstGeom>
          <a:solidFill>
            <a:srgbClr val="F6F6F6"/>
          </a:solidFill>
          <a:ln>
            <a:noFill/>
          </a:ln>
        </p:spPr>
        <p:txBody>
          <a:bodyPr lIns="0" tIns="0" rIns="0" bIns="0" anchor="t" anchorCtr="0">
            <a:noAutofit/>
          </a:bodyPr>
          <a:lstStyle/>
          <a:p>
            <a:pPr marL="0" marR="0" lvl="0" indent="0" algn="l" rtl="0">
              <a:spcBef>
                <a:spcPts val="0"/>
              </a:spcBef>
              <a:buNone/>
            </a:pPr>
            <a:endParaRPr sz="1400" b="0" i="0" u="none" strike="noStrike" cap="none">
              <a:solidFill>
                <a:schemeClr val="dk1"/>
              </a:solidFill>
              <a:latin typeface="Trebuchet MS"/>
              <a:ea typeface="Trebuchet MS"/>
              <a:cs typeface="Trebuchet MS"/>
              <a:sym typeface="Trebuchet MS"/>
            </a:endParaRPr>
          </a:p>
        </p:txBody>
      </p:sp>
      <p:pic>
        <p:nvPicPr>
          <p:cNvPr id="513" name="Shape 513"/>
          <p:cNvPicPr preferRelativeResize="0"/>
          <p:nvPr/>
        </p:nvPicPr>
        <p:blipFill rotWithShape="1">
          <a:blip r:embed="rId3">
            <a:alphaModFix/>
          </a:blip>
          <a:srcRect/>
          <a:stretch/>
        </p:blipFill>
        <p:spPr>
          <a:xfrm>
            <a:off x="1285875" y="4904185"/>
            <a:ext cx="1066799" cy="163115"/>
          </a:xfrm>
          <a:prstGeom prst="rect">
            <a:avLst/>
          </a:prstGeom>
          <a:noFill/>
          <a:ln>
            <a:noFill/>
          </a:ln>
        </p:spPr>
      </p:pic>
      <p:pic>
        <p:nvPicPr>
          <p:cNvPr id="514" name="Shape 514"/>
          <p:cNvPicPr preferRelativeResize="0"/>
          <p:nvPr/>
        </p:nvPicPr>
        <p:blipFill rotWithShape="1">
          <a:blip r:embed="rId4">
            <a:alphaModFix/>
          </a:blip>
          <a:srcRect/>
          <a:stretch/>
        </p:blipFill>
        <p:spPr>
          <a:xfrm>
            <a:off x="7419975" y="4895850"/>
            <a:ext cx="469106" cy="190500"/>
          </a:xfrm>
          <a:prstGeom prst="rect">
            <a:avLst/>
          </a:prstGeom>
          <a:noFill/>
          <a:ln>
            <a:noFill/>
          </a:ln>
        </p:spPr>
      </p:pic>
      <p:sp>
        <p:nvSpPr>
          <p:cNvPr id="515" name="Shape 515"/>
          <p:cNvSpPr/>
          <p:nvPr/>
        </p:nvSpPr>
        <p:spPr>
          <a:xfrm>
            <a:off x="4114800" y="4857750"/>
            <a:ext cx="3238499" cy="152399"/>
          </a:xfrm>
          <a:prstGeom prst="rect">
            <a:avLst/>
          </a:prstGeom>
          <a:noFill/>
          <a:ln>
            <a:noFill/>
          </a:ln>
        </p:spPr>
        <p:txBody>
          <a:bodyPr lIns="0" tIns="0" rIns="0" bIns="0" anchor="t" anchorCtr="0">
            <a:noAutofit/>
          </a:bodyPr>
          <a:lstStyle/>
          <a:p>
            <a:pPr marL="0" marR="0" lvl="0" indent="0" algn="r" rtl="0">
              <a:spcBef>
                <a:spcPts val="0"/>
              </a:spcBef>
              <a:buSzPct val="25000"/>
              <a:buNone/>
            </a:pPr>
            <a:r>
              <a:rPr lang="en" sz="600" b="0" i="0" u="none" strike="noStrike" cap="none">
                <a:solidFill>
                  <a:srgbClr val="828282"/>
                </a:solidFill>
                <a:latin typeface="Arial"/>
                <a:ea typeface="Arial"/>
                <a:cs typeface="Arial"/>
                <a:sym typeface="Arial"/>
              </a:rPr>
              <a:t>Free to share, print, make copies and changes. Get yours at www.boundless.com</a:t>
            </a:r>
          </a:p>
        </p:txBody>
      </p:sp>
      <p:sp>
        <p:nvSpPr>
          <p:cNvPr id="516" name="Shape 516"/>
          <p:cNvSpPr/>
          <p:nvPr/>
        </p:nvSpPr>
        <p:spPr>
          <a:xfrm>
            <a:off x="2400300" y="4972050"/>
            <a:ext cx="4962525" cy="171449"/>
          </a:xfrm>
          <a:prstGeom prst="rect">
            <a:avLst/>
          </a:prstGeom>
          <a:noFill/>
          <a:ln>
            <a:noFill/>
          </a:ln>
        </p:spPr>
        <p:txBody>
          <a:bodyPr lIns="0" tIns="0" rIns="0" bIns="0" anchor="t" anchorCtr="0">
            <a:noAutofit/>
          </a:bodyPr>
          <a:lstStyle/>
          <a:p>
            <a:pPr marL="0" marR="0" lvl="0" indent="0" algn="r" rtl="0">
              <a:spcBef>
                <a:spcPts val="0"/>
              </a:spcBef>
              <a:buSzPct val="25000"/>
              <a:buNone/>
            </a:pPr>
            <a:r>
              <a:rPr lang="en" sz="600" b="0" i="0" u="sng" strike="noStrike" cap="none">
                <a:solidFill>
                  <a:schemeClr val="hlink"/>
                </a:solidFill>
                <a:latin typeface="Arial"/>
                <a:ea typeface="Arial"/>
                <a:cs typeface="Arial"/>
                <a:sym typeface="Arial"/>
                <a:hlinkClick r:id="rId5"/>
              </a:rPr>
              <a:t>www.boundless.com/business/textbooks/boundless-business-textbook/introduction-to-business-1/what-is-a-business-22/addressing-market-needs-131-7861</a:t>
            </a:r>
          </a:p>
        </p:txBody>
      </p:sp>
      <p:cxnSp>
        <p:nvCxnSpPr>
          <p:cNvPr id="517" name="Shape 517"/>
          <p:cNvCxnSpPr/>
          <p:nvPr/>
        </p:nvCxnSpPr>
        <p:spPr>
          <a:xfrm>
            <a:off x="1314450" y="857250"/>
            <a:ext cx="6521052" cy="0"/>
          </a:xfrm>
          <a:prstGeom prst="straightConnector1">
            <a:avLst/>
          </a:prstGeom>
          <a:noFill/>
          <a:ln w="12700" cap="flat" cmpd="sng">
            <a:solidFill>
              <a:srgbClr val="B2B2B2"/>
            </a:solidFill>
            <a:prstDash val="solid"/>
            <a:miter/>
            <a:headEnd type="none" w="med" len="med"/>
            <a:tailEnd type="none" w="med" len="med"/>
          </a:ln>
        </p:spPr>
      </p:cxnSp>
      <p:sp>
        <p:nvSpPr>
          <p:cNvPr id="518" name="Shape 518"/>
          <p:cNvSpPr txBox="1"/>
          <p:nvPr/>
        </p:nvSpPr>
        <p:spPr>
          <a:xfrm>
            <a:off x="5772150" y="2743200"/>
            <a:ext cx="2057399" cy="369332"/>
          </a:xfrm>
          <a:prstGeom prst="rect">
            <a:avLst/>
          </a:prstGeom>
          <a:noFill/>
          <a:ln>
            <a:noFill/>
          </a:ln>
        </p:spPr>
        <p:txBody>
          <a:bodyPr lIns="0" tIns="0" rIns="0" bIns="0" anchor="t" anchorCtr="0">
            <a:noAutofit/>
          </a:bodyPr>
          <a:lstStyle/>
          <a:p>
            <a:pPr marL="0" marR="0" lvl="0" indent="0" algn="l" rtl="0">
              <a:spcBef>
                <a:spcPts val="0"/>
              </a:spcBef>
              <a:buSzPct val="25000"/>
              <a:buNone/>
            </a:pPr>
            <a:r>
              <a:rPr lang="en" sz="800" b="0" i="0" u="none" strike="noStrike" cap="none">
                <a:solidFill>
                  <a:schemeClr val="lt2"/>
                </a:solidFill>
                <a:latin typeface="Arial"/>
                <a:ea typeface="Arial"/>
                <a:cs typeface="Arial"/>
                <a:sym typeface="Arial"/>
              </a:rPr>
              <a:t>Supply and Demand</a:t>
            </a:r>
          </a:p>
          <a:p>
            <a:pPr marL="0" marR="0" lvl="0" indent="0" algn="l" rtl="0">
              <a:lnSpc>
                <a:spcPct val="150000"/>
              </a:lnSpc>
              <a:spcBef>
                <a:spcPts val="0"/>
              </a:spcBef>
              <a:buSzPct val="25000"/>
              <a:buNone/>
            </a:pPr>
            <a:r>
              <a:rPr lang="en" sz="600" b="0" i="0" u="sng" strike="noStrike" cap="none">
                <a:solidFill>
                  <a:schemeClr val="hlink"/>
                </a:solidFill>
                <a:latin typeface="Arial"/>
                <a:ea typeface="Arial"/>
                <a:cs typeface="Arial"/>
                <a:sym typeface="Arial"/>
                <a:hlinkClick r:id="rId6"/>
              </a:rPr>
              <a:t>View on Boundless.com</a:t>
            </a:r>
          </a:p>
          <a:p>
            <a:pPr marL="0" marR="0" lvl="0" indent="0" algn="l" rtl="0">
              <a:spcBef>
                <a:spcPts val="0"/>
              </a:spcBef>
              <a:buNone/>
            </a:pPr>
            <a:endParaRPr sz="800" b="0" i="0" u="none" strike="noStrike" cap="none">
              <a:solidFill>
                <a:schemeClr val="lt2"/>
              </a:solidFill>
              <a:latin typeface="Arial"/>
              <a:ea typeface="Arial"/>
              <a:cs typeface="Arial"/>
              <a:sym typeface="Arial"/>
            </a:endParaRPr>
          </a:p>
        </p:txBody>
      </p:sp>
      <p:sp>
        <p:nvSpPr>
          <p:cNvPr id="519" name="Shape 519"/>
          <p:cNvSpPr/>
          <p:nvPr/>
        </p:nvSpPr>
        <p:spPr>
          <a:xfrm>
            <a:off x="1285875" y="62261"/>
            <a:ext cx="6600824" cy="109188"/>
          </a:xfrm>
          <a:prstGeom prst="rect">
            <a:avLst/>
          </a:prstGeom>
          <a:noFill/>
          <a:ln>
            <a:noFill/>
          </a:ln>
        </p:spPr>
        <p:txBody>
          <a:bodyPr lIns="0" tIns="0" rIns="0" bIns="0" anchor="t" anchorCtr="0">
            <a:noAutofit/>
          </a:bodyPr>
          <a:lstStyle/>
          <a:p>
            <a:pPr marL="0" marR="0" lvl="0" indent="0" algn="l" rtl="0">
              <a:spcBef>
                <a:spcPts val="0"/>
              </a:spcBef>
              <a:buSzPct val="25000"/>
              <a:buNone/>
            </a:pPr>
            <a:r>
              <a:rPr lang="en" sz="800" b="0" i="0" u="none" strike="noStrike" cap="none">
                <a:solidFill>
                  <a:srgbClr val="828282"/>
                </a:solidFill>
                <a:latin typeface="Helvetica Neue"/>
                <a:ea typeface="Helvetica Neue"/>
                <a:cs typeface="Helvetica Neue"/>
                <a:sym typeface="Helvetica Neue"/>
              </a:rPr>
              <a:t>Introduction to Business &gt; What Is a Business?</a:t>
            </a:r>
          </a:p>
        </p:txBody>
      </p:sp>
      <p:pic>
        <p:nvPicPr>
          <p:cNvPr id="520" name="Shape 520"/>
          <p:cNvPicPr preferRelativeResize="0"/>
          <p:nvPr/>
        </p:nvPicPr>
        <p:blipFill rotWithShape="1">
          <a:blip r:embed="rId7">
            <a:alphaModFix/>
          </a:blip>
          <a:srcRect/>
          <a:stretch/>
        </p:blipFill>
        <p:spPr>
          <a:xfrm>
            <a:off x="5753100" y="1085850"/>
            <a:ext cx="1964928" cy="1552574"/>
          </a:xfrm>
          <a:prstGeom prst="rect">
            <a:avLst/>
          </a:prstGeom>
          <a:noFill/>
          <a:ln>
            <a:noFill/>
          </a:ln>
        </p:spPr>
      </p:pic>
    </p:spTree>
  </p:cSld>
  <p:clrMapOvr>
    <a:masterClrMapping/>
  </p:clrMapOvr>
  <p:transition spd="slow">
    <p:cut/>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524"/>
        <p:cNvGrpSpPr/>
        <p:nvPr/>
      </p:nvGrpSpPr>
      <p:grpSpPr>
        <a:xfrm>
          <a:off x="0" y="0"/>
          <a:ext cx="0" cy="0"/>
          <a:chOff x="0" y="0"/>
          <a:chExt cx="0" cy="0"/>
        </a:xfrm>
      </p:grpSpPr>
      <p:sp>
        <p:nvSpPr>
          <p:cNvPr id="525" name="Shape 525"/>
          <p:cNvSpPr txBox="1">
            <a:spLocks noGrp="1"/>
          </p:cNvSpPr>
          <p:nvPr>
            <p:ph type="body" idx="1"/>
          </p:nvPr>
        </p:nvSpPr>
        <p:spPr>
          <a:xfrm>
            <a:off x="1314451" y="1028700"/>
            <a:ext cx="4229099" cy="3657600"/>
          </a:xfrm>
          <a:prstGeom prst="rect">
            <a:avLst/>
          </a:prstGeom>
          <a:noFill/>
          <a:ln>
            <a:noFill/>
          </a:ln>
        </p:spPr>
        <p:txBody>
          <a:bodyPr lIns="0" tIns="0" rIns="0" bIns="0" anchor="t" anchorCtr="0">
            <a:noAutofit/>
          </a:bodyPr>
          <a:lstStyle/>
          <a:p>
            <a:pPr marL="88900" marR="0" lvl="0" indent="-82550" algn="l" rtl="0">
              <a:lnSpc>
                <a:spcPct val="140000"/>
              </a:lnSpc>
              <a:spcBef>
                <a:spcPts val="0"/>
              </a:spcBef>
              <a:spcAft>
                <a:spcPts val="0"/>
              </a:spcAft>
              <a:buClr>
                <a:srgbClr val="828282"/>
              </a:buClr>
              <a:buSzPct val="100000"/>
              <a:buFont typeface="Arial"/>
              <a:buChar char="•"/>
            </a:pPr>
            <a:r>
              <a:rPr lang="en" sz="900" b="0" i="0" u="none" strike="noStrike" cap="none">
                <a:solidFill>
                  <a:srgbClr val="B0B0B0"/>
                </a:solidFill>
                <a:latin typeface="Arial"/>
                <a:ea typeface="Arial"/>
                <a:cs typeface="Arial"/>
                <a:sym typeface="Arial"/>
              </a:rPr>
              <a:t>Normal profit represents the total opportunity costs (both explicit and implicit) of a venture to an investor, whereas economic profit is the difference between a firm's total revenue and all costs (including normal profit).</a:t>
            </a:r>
          </a:p>
          <a:p>
            <a:pPr marL="88900" marR="0" lvl="0" indent="-82550" algn="l" rtl="0">
              <a:lnSpc>
                <a:spcPct val="140000"/>
              </a:lnSpc>
              <a:spcBef>
                <a:spcPts val="300"/>
              </a:spcBef>
              <a:spcAft>
                <a:spcPts val="0"/>
              </a:spcAft>
              <a:buClr>
                <a:srgbClr val="828282"/>
              </a:buClr>
              <a:buSzPct val="100000"/>
              <a:buFont typeface="Arial"/>
              <a:buChar char="•"/>
            </a:pPr>
            <a:r>
              <a:rPr lang="en" sz="900" b="0" i="0" u="none" strike="noStrike" cap="none">
                <a:solidFill>
                  <a:srgbClr val="B0B0B0"/>
                </a:solidFill>
                <a:latin typeface="Arial"/>
                <a:ea typeface="Arial"/>
                <a:cs typeface="Arial"/>
                <a:sym typeface="Arial"/>
              </a:rPr>
              <a:t>Given that profit is defined as the difference in total revenue and total cost, a firm achieves a maximum profit by operating at the point where the difference between the two is at its greatest.</a:t>
            </a:r>
          </a:p>
          <a:p>
            <a:pPr marL="88900" marR="0" lvl="0" indent="-82550" algn="l" rtl="0">
              <a:lnSpc>
                <a:spcPct val="140000"/>
              </a:lnSpc>
              <a:spcBef>
                <a:spcPts val="300"/>
              </a:spcBef>
              <a:spcAft>
                <a:spcPts val="0"/>
              </a:spcAft>
              <a:buClr>
                <a:srgbClr val="828282"/>
              </a:buClr>
              <a:buSzPct val="100000"/>
              <a:buFont typeface="Arial"/>
              <a:buChar char="•"/>
            </a:pPr>
            <a:r>
              <a:rPr lang="en" sz="900" b="0" i="0" u="none" strike="noStrike" cap="none">
                <a:solidFill>
                  <a:srgbClr val="B0B0B0"/>
                </a:solidFill>
                <a:latin typeface="Arial"/>
                <a:ea typeface="Arial"/>
                <a:cs typeface="Arial"/>
                <a:sym typeface="Arial"/>
              </a:rPr>
              <a:t>The value of a firm is linked to profit maximization. A firm looking to maximize its profits is actually concerned with maximizing its value.</a:t>
            </a:r>
          </a:p>
        </p:txBody>
      </p:sp>
      <p:sp>
        <p:nvSpPr>
          <p:cNvPr id="526" name="Shape 526"/>
          <p:cNvSpPr txBox="1">
            <a:spLocks noGrp="1"/>
          </p:cNvSpPr>
          <p:nvPr>
            <p:ph type="title"/>
          </p:nvPr>
        </p:nvSpPr>
        <p:spPr>
          <a:xfrm>
            <a:off x="228600" y="285750"/>
            <a:ext cx="8686800" cy="514349"/>
          </a:xfrm>
          <a:prstGeom prst="rect">
            <a:avLst/>
          </a:prstGeom>
          <a:noFill/>
          <a:ln>
            <a:noFill/>
          </a:ln>
        </p:spPr>
        <p:txBody>
          <a:bodyPr lIns="0" tIns="0" rIns="0" bIns="0" anchor="b" anchorCtr="0">
            <a:noAutofit/>
          </a:bodyPr>
          <a:lstStyle/>
          <a:p>
            <a:pPr marL="0" marR="0" lvl="0" indent="0" algn="l" rtl="0">
              <a:spcBef>
                <a:spcPts val="0"/>
              </a:spcBef>
              <a:buClr>
                <a:srgbClr val="000000"/>
              </a:buClr>
              <a:buSzPct val="25000"/>
              <a:buFont typeface="Trebuchet MS"/>
              <a:buNone/>
            </a:pPr>
            <a:r>
              <a:rPr lang="en" sz="1800" b="0" i="0" u="none" strike="noStrike" cap="none">
                <a:solidFill>
                  <a:srgbClr val="000000"/>
                </a:solidFill>
                <a:latin typeface="Trebuchet MS"/>
                <a:ea typeface="Trebuchet MS"/>
                <a:cs typeface="Trebuchet MS"/>
                <a:sym typeface="Trebuchet MS"/>
              </a:rPr>
              <a:t>Profit and Value</a:t>
            </a:r>
          </a:p>
        </p:txBody>
      </p:sp>
      <p:sp>
        <p:nvSpPr>
          <p:cNvPr id="527" name="Shape 527"/>
          <p:cNvSpPr/>
          <p:nvPr/>
        </p:nvSpPr>
        <p:spPr>
          <a:xfrm>
            <a:off x="1143000" y="5111"/>
            <a:ext cx="6858000" cy="238124"/>
          </a:xfrm>
          <a:prstGeom prst="rect">
            <a:avLst/>
          </a:prstGeom>
          <a:solidFill>
            <a:srgbClr val="F0F0F0"/>
          </a:solidFill>
          <a:ln>
            <a:noFill/>
          </a:ln>
        </p:spPr>
        <p:txBody>
          <a:bodyPr lIns="0" tIns="0" rIns="0" bIns="0" anchor="t" anchorCtr="0">
            <a:noAutofit/>
          </a:bodyPr>
          <a:lstStyle/>
          <a:p>
            <a:pPr marL="0" marR="0" lvl="0" indent="0" algn="l" rtl="0">
              <a:spcBef>
                <a:spcPts val="0"/>
              </a:spcBef>
              <a:buNone/>
            </a:pPr>
            <a:endParaRPr sz="1400" b="0" i="0" u="none" strike="noStrike" cap="none">
              <a:solidFill>
                <a:schemeClr val="dk1"/>
              </a:solidFill>
              <a:latin typeface="Trebuchet MS"/>
              <a:ea typeface="Trebuchet MS"/>
              <a:cs typeface="Trebuchet MS"/>
              <a:sym typeface="Trebuchet MS"/>
            </a:endParaRPr>
          </a:p>
        </p:txBody>
      </p:sp>
      <p:cxnSp>
        <p:nvCxnSpPr>
          <p:cNvPr id="528" name="Shape 528"/>
          <p:cNvCxnSpPr/>
          <p:nvPr/>
        </p:nvCxnSpPr>
        <p:spPr>
          <a:xfrm>
            <a:off x="3427810" y="8334"/>
            <a:ext cx="2287190" cy="0"/>
          </a:xfrm>
          <a:prstGeom prst="straightConnector1">
            <a:avLst/>
          </a:prstGeom>
          <a:noFill/>
          <a:ln w="38100" cap="flat" cmpd="sng">
            <a:solidFill>
              <a:srgbClr val="228CBC"/>
            </a:solidFill>
            <a:prstDash val="solid"/>
            <a:miter/>
            <a:headEnd type="none" w="med" len="med"/>
            <a:tailEnd type="none" w="med" len="med"/>
          </a:ln>
        </p:spPr>
      </p:cxnSp>
      <p:cxnSp>
        <p:nvCxnSpPr>
          <p:cNvPr id="529" name="Shape 529"/>
          <p:cNvCxnSpPr/>
          <p:nvPr/>
        </p:nvCxnSpPr>
        <p:spPr>
          <a:xfrm>
            <a:off x="1143000" y="8334"/>
            <a:ext cx="2286000" cy="0"/>
          </a:xfrm>
          <a:prstGeom prst="straightConnector1">
            <a:avLst/>
          </a:prstGeom>
          <a:noFill/>
          <a:ln w="38100" cap="flat" cmpd="sng">
            <a:solidFill>
              <a:srgbClr val="FDB620"/>
            </a:solidFill>
            <a:prstDash val="solid"/>
            <a:miter/>
            <a:headEnd type="none" w="med" len="med"/>
            <a:tailEnd type="none" w="med" len="med"/>
          </a:ln>
        </p:spPr>
      </p:cxnSp>
      <p:cxnSp>
        <p:nvCxnSpPr>
          <p:cNvPr id="530" name="Shape 530"/>
          <p:cNvCxnSpPr/>
          <p:nvPr/>
        </p:nvCxnSpPr>
        <p:spPr>
          <a:xfrm>
            <a:off x="5713810" y="8334"/>
            <a:ext cx="2287190" cy="0"/>
          </a:xfrm>
          <a:prstGeom prst="straightConnector1">
            <a:avLst/>
          </a:prstGeom>
          <a:noFill/>
          <a:ln w="38100" cap="flat" cmpd="sng">
            <a:solidFill>
              <a:srgbClr val="7BBB45"/>
            </a:solidFill>
            <a:prstDash val="solid"/>
            <a:miter/>
            <a:headEnd type="none" w="med" len="med"/>
            <a:tailEnd type="none" w="med" len="med"/>
          </a:ln>
        </p:spPr>
      </p:cxnSp>
      <p:sp>
        <p:nvSpPr>
          <p:cNvPr id="531" name="Shape 531"/>
          <p:cNvSpPr/>
          <p:nvPr/>
        </p:nvSpPr>
        <p:spPr>
          <a:xfrm>
            <a:off x="1143000" y="4800600"/>
            <a:ext cx="6858000" cy="352425"/>
          </a:xfrm>
          <a:prstGeom prst="rect">
            <a:avLst/>
          </a:prstGeom>
          <a:solidFill>
            <a:srgbClr val="F6F6F6"/>
          </a:solidFill>
          <a:ln>
            <a:noFill/>
          </a:ln>
        </p:spPr>
        <p:txBody>
          <a:bodyPr lIns="0" tIns="0" rIns="0" bIns="0" anchor="t" anchorCtr="0">
            <a:noAutofit/>
          </a:bodyPr>
          <a:lstStyle/>
          <a:p>
            <a:pPr marL="0" marR="0" lvl="0" indent="0" algn="l" rtl="0">
              <a:spcBef>
                <a:spcPts val="0"/>
              </a:spcBef>
              <a:buNone/>
            </a:pPr>
            <a:endParaRPr sz="1400" b="0" i="0" u="none" strike="noStrike" cap="none">
              <a:solidFill>
                <a:schemeClr val="dk1"/>
              </a:solidFill>
              <a:latin typeface="Trebuchet MS"/>
              <a:ea typeface="Trebuchet MS"/>
              <a:cs typeface="Trebuchet MS"/>
              <a:sym typeface="Trebuchet MS"/>
            </a:endParaRPr>
          </a:p>
        </p:txBody>
      </p:sp>
      <p:pic>
        <p:nvPicPr>
          <p:cNvPr id="532" name="Shape 532"/>
          <p:cNvPicPr preferRelativeResize="0"/>
          <p:nvPr/>
        </p:nvPicPr>
        <p:blipFill rotWithShape="1">
          <a:blip r:embed="rId3">
            <a:alphaModFix/>
          </a:blip>
          <a:srcRect/>
          <a:stretch/>
        </p:blipFill>
        <p:spPr>
          <a:xfrm>
            <a:off x="1285875" y="4904185"/>
            <a:ext cx="1066799" cy="163115"/>
          </a:xfrm>
          <a:prstGeom prst="rect">
            <a:avLst/>
          </a:prstGeom>
          <a:noFill/>
          <a:ln>
            <a:noFill/>
          </a:ln>
        </p:spPr>
      </p:pic>
      <p:pic>
        <p:nvPicPr>
          <p:cNvPr id="533" name="Shape 533"/>
          <p:cNvPicPr preferRelativeResize="0"/>
          <p:nvPr/>
        </p:nvPicPr>
        <p:blipFill rotWithShape="1">
          <a:blip r:embed="rId4">
            <a:alphaModFix/>
          </a:blip>
          <a:srcRect/>
          <a:stretch/>
        </p:blipFill>
        <p:spPr>
          <a:xfrm>
            <a:off x="7419975" y="4895850"/>
            <a:ext cx="469106" cy="190500"/>
          </a:xfrm>
          <a:prstGeom prst="rect">
            <a:avLst/>
          </a:prstGeom>
          <a:noFill/>
          <a:ln>
            <a:noFill/>
          </a:ln>
        </p:spPr>
      </p:pic>
      <p:sp>
        <p:nvSpPr>
          <p:cNvPr id="534" name="Shape 534"/>
          <p:cNvSpPr/>
          <p:nvPr/>
        </p:nvSpPr>
        <p:spPr>
          <a:xfrm>
            <a:off x="4114800" y="4857750"/>
            <a:ext cx="3238499" cy="152399"/>
          </a:xfrm>
          <a:prstGeom prst="rect">
            <a:avLst/>
          </a:prstGeom>
          <a:noFill/>
          <a:ln>
            <a:noFill/>
          </a:ln>
        </p:spPr>
        <p:txBody>
          <a:bodyPr lIns="0" tIns="0" rIns="0" bIns="0" anchor="t" anchorCtr="0">
            <a:noAutofit/>
          </a:bodyPr>
          <a:lstStyle/>
          <a:p>
            <a:pPr marL="0" marR="0" lvl="0" indent="0" algn="r" rtl="0">
              <a:spcBef>
                <a:spcPts val="0"/>
              </a:spcBef>
              <a:buSzPct val="25000"/>
              <a:buNone/>
            </a:pPr>
            <a:r>
              <a:rPr lang="en" sz="600" b="0" i="0" u="none" strike="noStrike" cap="none">
                <a:solidFill>
                  <a:srgbClr val="828282"/>
                </a:solidFill>
                <a:latin typeface="Arial"/>
                <a:ea typeface="Arial"/>
                <a:cs typeface="Arial"/>
                <a:sym typeface="Arial"/>
              </a:rPr>
              <a:t>Free to share, print, make copies and changes. Get yours at www.boundless.com</a:t>
            </a:r>
          </a:p>
        </p:txBody>
      </p:sp>
      <p:sp>
        <p:nvSpPr>
          <p:cNvPr id="535" name="Shape 535"/>
          <p:cNvSpPr/>
          <p:nvPr/>
        </p:nvSpPr>
        <p:spPr>
          <a:xfrm>
            <a:off x="2400300" y="4972050"/>
            <a:ext cx="4962525" cy="171449"/>
          </a:xfrm>
          <a:prstGeom prst="rect">
            <a:avLst/>
          </a:prstGeom>
          <a:noFill/>
          <a:ln>
            <a:noFill/>
          </a:ln>
        </p:spPr>
        <p:txBody>
          <a:bodyPr lIns="0" tIns="0" rIns="0" bIns="0" anchor="t" anchorCtr="0">
            <a:noAutofit/>
          </a:bodyPr>
          <a:lstStyle/>
          <a:p>
            <a:pPr marL="0" marR="0" lvl="0" indent="0" algn="r" rtl="0">
              <a:spcBef>
                <a:spcPts val="0"/>
              </a:spcBef>
              <a:buSzPct val="25000"/>
              <a:buNone/>
            </a:pPr>
            <a:r>
              <a:rPr lang="en" sz="600" b="0" i="0" u="sng" strike="noStrike" cap="none">
                <a:solidFill>
                  <a:schemeClr val="hlink"/>
                </a:solidFill>
                <a:latin typeface="Arial"/>
                <a:ea typeface="Arial"/>
                <a:cs typeface="Arial"/>
                <a:sym typeface="Arial"/>
                <a:hlinkClick r:id="rId5"/>
              </a:rPr>
              <a:t>www.boundless.com/business/textbooks/boundless-business-textbook/introduction-to-business-1/what-is-a-business-22/profit-and-value-132-10237</a:t>
            </a:r>
          </a:p>
        </p:txBody>
      </p:sp>
      <p:cxnSp>
        <p:nvCxnSpPr>
          <p:cNvPr id="536" name="Shape 536"/>
          <p:cNvCxnSpPr/>
          <p:nvPr/>
        </p:nvCxnSpPr>
        <p:spPr>
          <a:xfrm>
            <a:off x="1314450" y="857250"/>
            <a:ext cx="6521052" cy="0"/>
          </a:xfrm>
          <a:prstGeom prst="straightConnector1">
            <a:avLst/>
          </a:prstGeom>
          <a:noFill/>
          <a:ln w="12700" cap="flat" cmpd="sng">
            <a:solidFill>
              <a:srgbClr val="B2B2B2"/>
            </a:solidFill>
            <a:prstDash val="solid"/>
            <a:miter/>
            <a:headEnd type="none" w="med" len="med"/>
            <a:tailEnd type="none" w="med" len="med"/>
          </a:ln>
        </p:spPr>
      </p:cxnSp>
      <p:sp>
        <p:nvSpPr>
          <p:cNvPr id="537" name="Shape 537"/>
          <p:cNvSpPr txBox="1"/>
          <p:nvPr/>
        </p:nvSpPr>
        <p:spPr>
          <a:xfrm>
            <a:off x="5772150" y="2743200"/>
            <a:ext cx="2057399" cy="369332"/>
          </a:xfrm>
          <a:prstGeom prst="rect">
            <a:avLst/>
          </a:prstGeom>
          <a:noFill/>
          <a:ln>
            <a:noFill/>
          </a:ln>
        </p:spPr>
        <p:txBody>
          <a:bodyPr lIns="0" tIns="0" rIns="0" bIns="0" anchor="t" anchorCtr="0">
            <a:noAutofit/>
          </a:bodyPr>
          <a:lstStyle/>
          <a:p>
            <a:pPr marL="0" marR="0" lvl="0" indent="0" algn="l" rtl="0">
              <a:spcBef>
                <a:spcPts val="0"/>
              </a:spcBef>
              <a:buSzPct val="25000"/>
              <a:buNone/>
            </a:pPr>
            <a:r>
              <a:rPr lang="en" sz="800" b="0" i="0" u="none" strike="noStrike" cap="none">
                <a:solidFill>
                  <a:schemeClr val="lt2"/>
                </a:solidFill>
                <a:latin typeface="Arial"/>
                <a:ea typeface="Arial"/>
                <a:cs typeface="Arial"/>
                <a:sym typeface="Arial"/>
              </a:rPr>
              <a:t>Profit and Value</a:t>
            </a:r>
          </a:p>
          <a:p>
            <a:pPr marL="0" marR="0" lvl="0" indent="0" algn="l" rtl="0">
              <a:lnSpc>
                <a:spcPct val="150000"/>
              </a:lnSpc>
              <a:spcBef>
                <a:spcPts val="0"/>
              </a:spcBef>
              <a:buSzPct val="25000"/>
              <a:buNone/>
            </a:pPr>
            <a:r>
              <a:rPr lang="en" sz="600" b="0" i="0" u="sng" strike="noStrike" cap="none">
                <a:solidFill>
                  <a:schemeClr val="hlink"/>
                </a:solidFill>
                <a:latin typeface="Arial"/>
                <a:ea typeface="Arial"/>
                <a:cs typeface="Arial"/>
                <a:sym typeface="Arial"/>
                <a:hlinkClick r:id="rId6"/>
              </a:rPr>
              <a:t>View on Boundless.com</a:t>
            </a:r>
          </a:p>
          <a:p>
            <a:pPr marL="0" marR="0" lvl="0" indent="0" algn="l" rtl="0">
              <a:spcBef>
                <a:spcPts val="0"/>
              </a:spcBef>
              <a:buNone/>
            </a:pPr>
            <a:endParaRPr sz="800" b="0" i="0" u="none" strike="noStrike" cap="none">
              <a:solidFill>
                <a:schemeClr val="lt2"/>
              </a:solidFill>
              <a:latin typeface="Arial"/>
              <a:ea typeface="Arial"/>
              <a:cs typeface="Arial"/>
              <a:sym typeface="Arial"/>
            </a:endParaRPr>
          </a:p>
        </p:txBody>
      </p:sp>
      <p:sp>
        <p:nvSpPr>
          <p:cNvPr id="538" name="Shape 538"/>
          <p:cNvSpPr/>
          <p:nvPr/>
        </p:nvSpPr>
        <p:spPr>
          <a:xfrm>
            <a:off x="1285875" y="62261"/>
            <a:ext cx="6600824" cy="109188"/>
          </a:xfrm>
          <a:prstGeom prst="rect">
            <a:avLst/>
          </a:prstGeom>
          <a:noFill/>
          <a:ln>
            <a:noFill/>
          </a:ln>
        </p:spPr>
        <p:txBody>
          <a:bodyPr lIns="0" tIns="0" rIns="0" bIns="0" anchor="t" anchorCtr="0">
            <a:noAutofit/>
          </a:bodyPr>
          <a:lstStyle/>
          <a:p>
            <a:pPr marL="0" marR="0" lvl="0" indent="0" algn="l" rtl="0">
              <a:spcBef>
                <a:spcPts val="0"/>
              </a:spcBef>
              <a:buSzPct val="25000"/>
              <a:buNone/>
            </a:pPr>
            <a:r>
              <a:rPr lang="en" sz="800" b="0" i="0" u="none" strike="noStrike" cap="none">
                <a:solidFill>
                  <a:srgbClr val="828282"/>
                </a:solidFill>
                <a:latin typeface="Helvetica Neue"/>
                <a:ea typeface="Helvetica Neue"/>
                <a:cs typeface="Helvetica Neue"/>
                <a:sym typeface="Helvetica Neue"/>
              </a:rPr>
              <a:t>Introduction to Business &gt; What Is a Business?</a:t>
            </a:r>
          </a:p>
        </p:txBody>
      </p:sp>
      <p:pic>
        <p:nvPicPr>
          <p:cNvPr id="539" name="Shape 539"/>
          <p:cNvPicPr preferRelativeResize="0"/>
          <p:nvPr/>
        </p:nvPicPr>
        <p:blipFill rotWithShape="1">
          <a:blip r:embed="rId7">
            <a:alphaModFix/>
          </a:blip>
          <a:srcRect/>
          <a:stretch/>
        </p:blipFill>
        <p:spPr>
          <a:xfrm>
            <a:off x="5753100" y="1085850"/>
            <a:ext cx="1552574" cy="1552574"/>
          </a:xfrm>
          <a:prstGeom prst="rect">
            <a:avLst/>
          </a:prstGeom>
          <a:noFill/>
          <a:ln>
            <a:noFill/>
          </a:ln>
        </p:spPr>
      </p:pic>
      <p:pic>
        <p:nvPicPr>
          <p:cNvPr id="540" name="Shape 540"/>
          <p:cNvPicPr preferRelativeResize="0"/>
          <p:nvPr/>
        </p:nvPicPr>
        <p:blipFill rotWithShape="1">
          <a:blip r:embed="rId8">
            <a:alphaModFix/>
          </a:blip>
          <a:srcRect/>
          <a:stretch/>
        </p:blipFill>
        <p:spPr>
          <a:xfrm>
            <a:off x="2446991" y="2638425"/>
            <a:ext cx="2557140" cy="1857923"/>
          </a:xfrm>
          <a:prstGeom prst="rect">
            <a:avLst/>
          </a:prstGeom>
          <a:noFill/>
          <a:ln>
            <a:noFill/>
          </a:ln>
        </p:spPr>
      </p:pic>
      <p:sp>
        <p:nvSpPr>
          <p:cNvPr id="541" name="Shape 541"/>
          <p:cNvSpPr txBox="1"/>
          <p:nvPr/>
        </p:nvSpPr>
        <p:spPr>
          <a:xfrm>
            <a:off x="2815923" y="4585857"/>
            <a:ext cx="1819275" cy="196207"/>
          </a:xfrm>
          <a:prstGeom prst="rect">
            <a:avLst/>
          </a:prstGeom>
          <a:noFill/>
          <a:ln>
            <a:noFill/>
          </a:ln>
        </p:spPr>
        <p:txBody>
          <a:bodyPr lIns="68575" tIns="34275" rIns="68575" bIns="34275" anchor="t" anchorCtr="0">
            <a:noAutofit/>
          </a:bodyPr>
          <a:lstStyle/>
          <a:p>
            <a:pPr marL="0" marR="0" lvl="0" indent="0" algn="l" rtl="0">
              <a:spcBef>
                <a:spcPts val="0"/>
              </a:spcBef>
              <a:buSzPct val="25000"/>
              <a:buNone/>
            </a:pPr>
            <a:r>
              <a:rPr lang="en" sz="800" b="0" i="0" u="none" strike="noStrike" cap="none">
                <a:solidFill>
                  <a:schemeClr val="dk2"/>
                </a:solidFill>
                <a:latin typeface="Trebuchet MS"/>
                <a:ea typeface="Trebuchet MS"/>
                <a:cs typeface="Trebuchet MS"/>
                <a:sym typeface="Trebuchet MS"/>
              </a:rPr>
              <a:t>Analysis, Statistics, Charts</a:t>
            </a:r>
          </a:p>
        </p:txBody>
      </p:sp>
    </p:spTree>
  </p:cSld>
  <p:clrMapOvr>
    <a:masterClrMapping/>
  </p:clrMapOvr>
  <p:transition spd="slow">
    <p:cut/>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545"/>
        <p:cNvGrpSpPr/>
        <p:nvPr/>
      </p:nvGrpSpPr>
      <p:grpSpPr>
        <a:xfrm>
          <a:off x="0" y="0"/>
          <a:ext cx="0" cy="0"/>
          <a:chOff x="0" y="0"/>
          <a:chExt cx="0" cy="0"/>
        </a:xfrm>
      </p:grpSpPr>
      <p:sp>
        <p:nvSpPr>
          <p:cNvPr id="546" name="Shape 546"/>
          <p:cNvSpPr txBox="1">
            <a:spLocks noGrp="1"/>
          </p:cNvSpPr>
          <p:nvPr>
            <p:ph type="title"/>
          </p:nvPr>
        </p:nvSpPr>
        <p:spPr>
          <a:xfrm>
            <a:off x="228600" y="285750"/>
            <a:ext cx="8686800" cy="342899"/>
          </a:xfrm>
          <a:prstGeom prst="rect">
            <a:avLst/>
          </a:prstGeom>
          <a:noFill/>
          <a:ln>
            <a:noFill/>
          </a:ln>
        </p:spPr>
        <p:txBody>
          <a:bodyPr lIns="0" tIns="0" rIns="0" bIns="0" anchor="b" anchorCtr="0">
            <a:noAutofit/>
          </a:bodyPr>
          <a:lstStyle/>
          <a:p>
            <a:pPr marL="0" marR="0" lvl="0" indent="0" algn="l" rtl="0">
              <a:spcBef>
                <a:spcPts val="0"/>
              </a:spcBef>
              <a:buClr>
                <a:schemeClr val="dk2"/>
              </a:buClr>
              <a:buSzPct val="25000"/>
              <a:buFont typeface="Trebuchet MS"/>
              <a:buNone/>
            </a:pPr>
            <a:r>
              <a:rPr lang="en" sz="1800" b="0" i="0" u="none" strike="noStrike" cap="none">
                <a:solidFill>
                  <a:schemeClr val="dk2"/>
                </a:solidFill>
                <a:latin typeface="Trebuchet MS"/>
                <a:ea typeface="Trebuchet MS"/>
                <a:cs typeface="Trebuchet MS"/>
                <a:sym typeface="Trebuchet MS"/>
              </a:rPr>
              <a:t>Attribution</a:t>
            </a:r>
          </a:p>
        </p:txBody>
      </p:sp>
      <p:sp>
        <p:nvSpPr>
          <p:cNvPr id="547" name="Shape 547"/>
          <p:cNvSpPr txBox="1">
            <a:spLocks noGrp="1"/>
          </p:cNvSpPr>
          <p:nvPr>
            <p:ph type="body" idx="1"/>
          </p:nvPr>
        </p:nvSpPr>
        <p:spPr>
          <a:xfrm>
            <a:off x="228600" y="800100"/>
            <a:ext cx="8686800" cy="3886200"/>
          </a:xfrm>
          <a:prstGeom prst="rect">
            <a:avLst/>
          </a:prstGeom>
          <a:noFill/>
          <a:ln>
            <a:noFill/>
          </a:ln>
        </p:spPr>
        <p:txBody>
          <a:bodyPr lIns="0" tIns="0" rIns="0" bIns="0" anchor="t" anchorCtr="0">
            <a:noAutofit/>
          </a:bodyPr>
          <a:lstStyle/>
          <a:p>
            <a:pPr marL="88900" marR="0" lvl="0" indent="-82550" algn="l" rtl="0">
              <a:spcBef>
                <a:spcPts val="0"/>
              </a:spcBef>
              <a:spcAft>
                <a:spcPts val="0"/>
              </a:spcAft>
              <a:buClr>
                <a:schemeClr val="accent1"/>
              </a:buClr>
              <a:buSzPct val="77777"/>
              <a:buFont typeface="Arial"/>
              <a:buChar char="•"/>
            </a:pPr>
            <a:r>
              <a:rPr lang="en" sz="900" b="1" i="0" u="none" strike="noStrike" cap="none">
                <a:solidFill>
                  <a:schemeClr val="dk2"/>
                </a:solidFill>
                <a:latin typeface="Trebuchet MS"/>
                <a:ea typeface="Trebuchet MS"/>
                <a:cs typeface="Trebuchet MS"/>
                <a:sym typeface="Trebuchet MS"/>
              </a:rPr>
              <a:t>Power Point Presentation:</a:t>
            </a:r>
          </a:p>
          <a:p>
            <a:pPr marL="88900" marR="0" lvl="0" indent="-82550" algn="l" rtl="0">
              <a:spcBef>
                <a:spcPts val="800"/>
              </a:spcBef>
              <a:spcAft>
                <a:spcPts val="0"/>
              </a:spcAft>
              <a:buClr>
                <a:schemeClr val="accent1"/>
              </a:buClr>
              <a:buSzPct val="77777"/>
              <a:buFont typeface="Arial"/>
              <a:buChar char="•"/>
            </a:pPr>
            <a:r>
              <a:rPr lang="en" sz="900" b="0" i="0" u="none" strike="noStrike" cap="none">
                <a:solidFill>
                  <a:schemeClr val="dk2"/>
                </a:solidFill>
                <a:latin typeface="Trebuchet MS"/>
                <a:ea typeface="Trebuchet MS"/>
                <a:cs typeface="Trebuchet MS"/>
                <a:sym typeface="Trebuchet MS"/>
              </a:rPr>
              <a:t>From Boundliess.com </a:t>
            </a:r>
          </a:p>
          <a:p>
            <a:pPr marL="88900" marR="0" lvl="0" indent="-82550" algn="l" rtl="0">
              <a:spcBef>
                <a:spcPts val="800"/>
              </a:spcBef>
              <a:spcAft>
                <a:spcPts val="0"/>
              </a:spcAft>
              <a:buClr>
                <a:schemeClr val="accent1"/>
              </a:buClr>
              <a:buSzPct val="77777"/>
              <a:buFont typeface="Arial"/>
              <a:buChar char="•"/>
            </a:pPr>
            <a:r>
              <a:rPr lang="en" sz="900" b="0" i="0" u="none" strike="noStrike" cap="none">
                <a:solidFill>
                  <a:schemeClr val="dk2"/>
                </a:solidFill>
                <a:latin typeface="Trebuchet MS"/>
                <a:ea typeface="Trebuchet MS"/>
                <a:cs typeface="Trebuchet MS"/>
                <a:sym typeface="Trebuchet MS"/>
              </a:rPr>
              <a:t>Title:  </a:t>
            </a:r>
            <a:r>
              <a:rPr lang="en" sz="900" b="1" i="0" u="none" strike="noStrike" cap="none">
                <a:solidFill>
                  <a:srgbClr val="000000"/>
                </a:solidFill>
                <a:latin typeface="Trebuchet MS"/>
                <a:ea typeface="Trebuchet MS"/>
                <a:cs typeface="Trebuchet MS"/>
                <a:sym typeface="Trebuchet MS"/>
              </a:rPr>
              <a:t>Addressing Market Needs</a:t>
            </a:r>
          </a:p>
          <a:p>
            <a:pPr marL="88900" marR="0" lvl="0" indent="-82550" algn="l" rtl="0">
              <a:spcBef>
                <a:spcPts val="800"/>
              </a:spcBef>
              <a:spcAft>
                <a:spcPts val="0"/>
              </a:spcAft>
              <a:buClr>
                <a:schemeClr val="accent1"/>
              </a:buClr>
              <a:buSzPct val="77777"/>
              <a:buFont typeface="Arial"/>
              <a:buChar char="•"/>
            </a:pPr>
            <a:r>
              <a:rPr lang="en" sz="900" b="1" i="0" u="none" strike="noStrike" cap="none">
                <a:solidFill>
                  <a:srgbClr val="000000"/>
                </a:solidFill>
                <a:latin typeface="Trebuchet MS"/>
                <a:ea typeface="Trebuchet MS"/>
                <a:cs typeface="Trebuchet MS"/>
                <a:sym typeface="Trebuchet MS"/>
              </a:rPr>
              <a:t>Creator: Boundless</a:t>
            </a:r>
          </a:p>
          <a:p>
            <a:pPr marL="88900" marR="0" lvl="0" indent="-82550" algn="l" rtl="0">
              <a:spcBef>
                <a:spcPts val="800"/>
              </a:spcBef>
              <a:spcAft>
                <a:spcPts val="0"/>
              </a:spcAft>
              <a:buClr>
                <a:schemeClr val="accent1"/>
              </a:buClr>
              <a:buSzPct val="77777"/>
              <a:buFont typeface="Arial"/>
              <a:buChar char="•"/>
            </a:pPr>
            <a:r>
              <a:rPr lang="en" sz="900" b="0" i="0" u="none" strike="noStrike" cap="none">
                <a:solidFill>
                  <a:schemeClr val="dk2"/>
                </a:solidFill>
                <a:latin typeface="Trebuchet MS"/>
                <a:ea typeface="Trebuchet MS"/>
                <a:cs typeface="Trebuchet MS"/>
                <a:sym typeface="Trebuchet MS"/>
              </a:rPr>
              <a:t>Link:  </a:t>
            </a:r>
            <a:r>
              <a:rPr lang="en" sz="900" b="0" i="0" u="sng" strike="noStrike" cap="none">
                <a:solidFill>
                  <a:schemeClr val="hlink"/>
                </a:solidFill>
                <a:latin typeface="Trebuchet MS"/>
                <a:ea typeface="Trebuchet MS"/>
                <a:cs typeface="Trebuchet MS"/>
                <a:sym typeface="Trebuchet MS"/>
                <a:hlinkClick r:id="rId3"/>
              </a:rPr>
              <a:t>https://www.boundless.com/business/textbooks/boundless-business-textbook/introduction-to-business-1/what-is-a-business-22/what-is-a-business-22-powerpoint-templates/</a:t>
            </a:r>
          </a:p>
          <a:p>
            <a:pPr marL="88900" marR="0" lvl="0" indent="-82550" algn="l" rtl="0">
              <a:spcBef>
                <a:spcPts val="800"/>
              </a:spcBef>
              <a:spcAft>
                <a:spcPts val="0"/>
              </a:spcAft>
              <a:buClr>
                <a:schemeClr val="accent1"/>
              </a:buClr>
              <a:buSzPct val="77777"/>
              <a:buFont typeface="Arial"/>
              <a:buChar char="•"/>
            </a:pPr>
            <a:r>
              <a:rPr lang="en" sz="900" b="0" i="0" u="none" strike="noStrike" cap="none">
                <a:solidFill>
                  <a:srgbClr val="000000"/>
                </a:solidFill>
                <a:latin typeface="Trebuchet MS"/>
                <a:ea typeface="Trebuchet MS"/>
                <a:cs typeface="Trebuchet MS"/>
                <a:sym typeface="Trebuchet MS"/>
              </a:rPr>
              <a:t>Source: Boundless. “Addressing Market Needs.” </a:t>
            </a:r>
            <a:r>
              <a:rPr lang="en" sz="900" b="0" i="1" u="none" strike="noStrike" cap="none">
                <a:solidFill>
                  <a:srgbClr val="000000"/>
                </a:solidFill>
                <a:latin typeface="Trebuchet MS"/>
                <a:ea typeface="Trebuchet MS"/>
                <a:cs typeface="Trebuchet MS"/>
                <a:sym typeface="Trebuchet MS"/>
              </a:rPr>
              <a:t>Boundless Business</a:t>
            </a:r>
            <a:r>
              <a:rPr lang="en" sz="900" b="0" i="0" u="none" strike="noStrike" cap="none">
                <a:solidFill>
                  <a:srgbClr val="000000"/>
                </a:solidFill>
                <a:latin typeface="Trebuchet MS"/>
                <a:ea typeface="Trebuchet MS"/>
                <a:cs typeface="Trebuchet MS"/>
                <a:sym typeface="Trebuchet MS"/>
              </a:rPr>
              <a:t>. Boundless, 15 Jul. 2015. Retrieved 15 Jul. 2015 from </a:t>
            </a:r>
            <a:r>
              <a:rPr lang="en" sz="900" b="0" i="0" u="sng" strike="noStrike" cap="none">
                <a:solidFill>
                  <a:schemeClr val="hlink"/>
                </a:solidFill>
                <a:latin typeface="Trebuchet MS"/>
                <a:ea typeface="Trebuchet MS"/>
                <a:cs typeface="Trebuchet MS"/>
                <a:sym typeface="Trebuchet MS"/>
                <a:hlinkClick r:id="rId4"/>
              </a:rPr>
              <a:t>https://www.boundless.com/business/textbooks/boundless-business-textbook/introduction-to-business-1/what-is-a-business-22/addressing-market-needs-131-7861/</a:t>
            </a:r>
          </a:p>
          <a:p>
            <a:pPr marL="88900" marR="0" lvl="0" indent="-82550" algn="l" rtl="0">
              <a:spcBef>
                <a:spcPts val="800"/>
              </a:spcBef>
              <a:spcAft>
                <a:spcPts val="0"/>
              </a:spcAft>
              <a:buClr>
                <a:schemeClr val="accent1"/>
              </a:buClr>
              <a:buSzPct val="77777"/>
              <a:buFont typeface="Arial"/>
              <a:buChar char="•"/>
            </a:pPr>
            <a:r>
              <a:rPr lang="en" sz="900" b="0" i="0" u="none" strike="noStrike" cap="none">
                <a:solidFill>
                  <a:srgbClr val="000000"/>
                </a:solidFill>
                <a:latin typeface="Trebuchet MS"/>
                <a:ea typeface="Trebuchet MS"/>
                <a:cs typeface="Trebuchet MS"/>
                <a:sym typeface="Trebuchet MS"/>
              </a:rPr>
              <a:t>License:  CC By SA</a:t>
            </a:r>
            <a:br>
              <a:rPr lang="en" sz="900" b="0" i="0" u="none" strike="noStrike" cap="none">
                <a:solidFill>
                  <a:srgbClr val="000000"/>
                </a:solidFill>
                <a:latin typeface="Trebuchet MS"/>
                <a:ea typeface="Trebuchet MS"/>
                <a:cs typeface="Trebuchet MS"/>
                <a:sym typeface="Trebuchet MS"/>
              </a:rPr>
            </a:br>
            <a:r>
              <a:rPr lang="en" sz="900" b="0" i="0" u="none" strike="noStrike" cap="none">
                <a:solidFill>
                  <a:srgbClr val="000000"/>
                </a:solidFill>
                <a:latin typeface="Trebuchet MS"/>
                <a:ea typeface="Trebuchet MS"/>
                <a:cs typeface="Trebuchet MS"/>
                <a:sym typeface="Trebuchet MS"/>
              </a:rPr>
              <a:t/>
            </a:r>
            <a:br>
              <a:rPr lang="en" sz="900" b="0" i="0" u="none" strike="noStrike" cap="none">
                <a:solidFill>
                  <a:srgbClr val="000000"/>
                </a:solidFill>
                <a:latin typeface="Trebuchet MS"/>
                <a:ea typeface="Trebuchet MS"/>
                <a:cs typeface="Trebuchet MS"/>
                <a:sym typeface="Trebuchet MS"/>
              </a:rPr>
            </a:br>
            <a:endParaRPr lang="en" sz="900" b="0" i="0" u="none" strike="noStrike" cap="none">
              <a:solidFill>
                <a:srgbClr val="000000"/>
              </a:solidFill>
              <a:latin typeface="Trebuchet MS"/>
              <a:ea typeface="Trebuchet MS"/>
              <a:cs typeface="Trebuchet MS"/>
              <a:sym typeface="Trebuchet MS"/>
            </a:endParaRPr>
          </a:p>
          <a:p>
            <a:pPr marL="88900" marR="0" lvl="0" indent="-82550" algn="l" rtl="0">
              <a:spcBef>
                <a:spcPts val="800"/>
              </a:spcBef>
              <a:spcAft>
                <a:spcPts val="0"/>
              </a:spcAft>
              <a:buClr>
                <a:schemeClr val="accent1"/>
              </a:buClr>
              <a:buSzPct val="77777"/>
              <a:buFont typeface="Arial"/>
              <a:buChar char="•"/>
            </a:pPr>
            <a:r>
              <a:rPr lang="en" sz="900" b="1" i="0" u="none" strike="noStrike" cap="none">
                <a:solidFill>
                  <a:schemeClr val="dk2"/>
                </a:solidFill>
                <a:latin typeface="Trebuchet MS"/>
                <a:ea typeface="Trebuchet MS"/>
                <a:cs typeface="Trebuchet MS"/>
                <a:sym typeface="Trebuchet MS"/>
              </a:rPr>
              <a:t>Picture</a:t>
            </a:r>
          </a:p>
          <a:p>
            <a:pPr marL="88900" marR="0" lvl="0" indent="-82550" algn="l" rtl="0">
              <a:spcBef>
                <a:spcPts val="800"/>
              </a:spcBef>
              <a:spcAft>
                <a:spcPts val="0"/>
              </a:spcAft>
              <a:buClr>
                <a:schemeClr val="accent1"/>
              </a:buClr>
              <a:buSzPct val="77777"/>
              <a:buFont typeface="Arial"/>
              <a:buChar char="•"/>
            </a:pPr>
            <a:r>
              <a:rPr lang="en" sz="900" b="0" i="0" u="none" strike="noStrike" cap="none">
                <a:solidFill>
                  <a:schemeClr val="dk2"/>
                </a:solidFill>
                <a:latin typeface="Trebuchet MS"/>
                <a:ea typeface="Trebuchet MS"/>
                <a:cs typeface="Trebuchet MS"/>
                <a:sym typeface="Trebuchet MS"/>
              </a:rPr>
              <a:t>Title: Analysis, Statistics, Charts</a:t>
            </a:r>
          </a:p>
          <a:p>
            <a:pPr marL="88900" marR="0" lvl="0" indent="-82550" algn="l" rtl="0">
              <a:spcBef>
                <a:spcPts val="800"/>
              </a:spcBef>
              <a:spcAft>
                <a:spcPts val="0"/>
              </a:spcAft>
              <a:buClr>
                <a:schemeClr val="accent1"/>
              </a:buClr>
              <a:buSzPct val="77777"/>
              <a:buFont typeface="Arial"/>
              <a:buChar char="•"/>
            </a:pPr>
            <a:r>
              <a:rPr lang="en" sz="900" b="0" i="0" u="none" strike="noStrike" cap="none">
                <a:solidFill>
                  <a:schemeClr val="dk2"/>
                </a:solidFill>
                <a:latin typeface="Trebuchet MS"/>
                <a:ea typeface="Trebuchet MS"/>
                <a:cs typeface="Trebuchet MS"/>
                <a:sym typeface="Trebuchet MS"/>
              </a:rPr>
              <a:t>Creator:  Geralt</a:t>
            </a:r>
          </a:p>
          <a:p>
            <a:pPr marL="88900" marR="0" lvl="0" indent="-82550" algn="l" rtl="0">
              <a:spcBef>
                <a:spcPts val="800"/>
              </a:spcBef>
              <a:spcAft>
                <a:spcPts val="0"/>
              </a:spcAft>
              <a:buClr>
                <a:schemeClr val="accent1"/>
              </a:buClr>
              <a:buSzPct val="77777"/>
              <a:buFont typeface="Arial"/>
              <a:buChar char="•"/>
            </a:pPr>
            <a:r>
              <a:rPr lang="en" sz="900" b="0" i="0" u="none" strike="noStrike" cap="none">
                <a:solidFill>
                  <a:schemeClr val="dk2"/>
                </a:solidFill>
                <a:latin typeface="Trebuchet MS"/>
                <a:ea typeface="Trebuchet MS"/>
                <a:cs typeface="Trebuchet MS"/>
                <a:sym typeface="Trebuchet MS"/>
              </a:rPr>
              <a:t>Link:  </a:t>
            </a:r>
            <a:r>
              <a:rPr lang="en" sz="900" b="0" i="0" u="sng" strike="noStrike" cap="none">
                <a:solidFill>
                  <a:schemeClr val="hlink"/>
                </a:solidFill>
                <a:latin typeface="Trebuchet MS"/>
                <a:ea typeface="Trebuchet MS"/>
                <a:cs typeface="Trebuchet MS"/>
                <a:sym typeface="Trebuchet MS"/>
                <a:hlinkClick r:id="rId5"/>
              </a:rPr>
              <a:t>https://pixabay.com/en/analysis-statistics-chart-graphic-227172/</a:t>
            </a:r>
          </a:p>
          <a:p>
            <a:pPr marL="88900" marR="0" lvl="0" indent="-82550" algn="l" rtl="0">
              <a:spcBef>
                <a:spcPts val="800"/>
              </a:spcBef>
              <a:spcAft>
                <a:spcPts val="0"/>
              </a:spcAft>
              <a:buClr>
                <a:schemeClr val="accent1"/>
              </a:buClr>
              <a:buSzPct val="77777"/>
              <a:buFont typeface="Arial"/>
              <a:buChar char="•"/>
            </a:pPr>
            <a:r>
              <a:rPr lang="en" sz="900" b="0" i="0" u="none" strike="noStrike" cap="none">
                <a:solidFill>
                  <a:schemeClr val="dk2"/>
                </a:solidFill>
                <a:latin typeface="Trebuchet MS"/>
                <a:ea typeface="Trebuchet MS"/>
                <a:cs typeface="Trebuchet MS"/>
                <a:sym typeface="Trebuchet MS"/>
              </a:rPr>
              <a:t>License: CC0 Public Domain / </a:t>
            </a:r>
            <a:r>
              <a:rPr lang="en" sz="900" b="0" i="0" u="sng" strike="noStrike" cap="none">
                <a:solidFill>
                  <a:schemeClr val="hlink"/>
                </a:solidFill>
                <a:latin typeface="Trebuchet MS"/>
                <a:ea typeface="Trebuchet MS"/>
                <a:cs typeface="Trebuchet MS"/>
                <a:sym typeface="Trebuchet MS"/>
                <a:hlinkClick r:id="rId6"/>
              </a:rPr>
              <a:t>FAQ</a:t>
            </a:r>
            <a:r>
              <a:rPr lang="en" sz="900" b="0" i="0" u="none" strike="noStrike" cap="none">
                <a:solidFill>
                  <a:schemeClr val="dk2"/>
                </a:solidFill>
                <a:latin typeface="Trebuchet MS"/>
                <a:ea typeface="Trebuchet MS"/>
                <a:cs typeface="Trebuchet MS"/>
                <a:sym typeface="Trebuchet MS"/>
              </a:rPr>
              <a:t> Free for commercial use / No attribution required</a:t>
            </a:r>
          </a:p>
          <a:p>
            <a:pPr marL="88900" marR="0" lvl="0" indent="-82550" algn="l" rtl="0">
              <a:spcBef>
                <a:spcPts val="800"/>
              </a:spcBef>
              <a:spcAft>
                <a:spcPts val="0"/>
              </a:spcAft>
              <a:buClr>
                <a:schemeClr val="accent1"/>
              </a:buClr>
              <a:buSzPct val="77777"/>
              <a:buFont typeface="Arial"/>
              <a:buNone/>
            </a:pPr>
            <a:endParaRPr sz="900" b="0" i="0" u="sng" strike="noStrike" cap="none">
              <a:solidFill>
                <a:schemeClr val="accent1"/>
              </a:solidFill>
              <a:latin typeface="Trebuchet MS"/>
              <a:ea typeface="Trebuchet MS"/>
              <a:cs typeface="Trebuchet MS"/>
              <a:sym typeface="Trebuchet MS"/>
            </a:endParaRPr>
          </a:p>
          <a:p>
            <a:pPr marL="88900" marR="0" lvl="0" indent="-82550" algn="l" rtl="0">
              <a:spcBef>
                <a:spcPts val="800"/>
              </a:spcBef>
              <a:spcAft>
                <a:spcPts val="0"/>
              </a:spcAft>
              <a:buClr>
                <a:schemeClr val="accent1"/>
              </a:buClr>
              <a:buSzPct val="77777"/>
              <a:buFont typeface="Arial"/>
              <a:buChar char="•"/>
            </a:pPr>
            <a:r>
              <a:rPr lang="en" sz="900" b="0" i="0" u="sng" strike="noStrike" cap="none">
                <a:solidFill>
                  <a:schemeClr val="accent1"/>
                </a:solidFill>
                <a:latin typeface="Trebuchet MS"/>
                <a:ea typeface="Trebuchet MS"/>
                <a:cs typeface="Trebuchet MS"/>
                <a:sym typeface="Trebuchet MS"/>
              </a:rPr>
              <a:t>License:   CC By SA</a:t>
            </a:r>
          </a:p>
        </p:txBody>
      </p:sp>
      <p:sp>
        <p:nvSpPr>
          <p:cNvPr id="548" name="Shape 548"/>
          <p:cNvSpPr/>
          <p:nvPr/>
        </p:nvSpPr>
        <p:spPr>
          <a:xfrm>
            <a:off x="1143000" y="5111"/>
            <a:ext cx="6858000" cy="238124"/>
          </a:xfrm>
          <a:prstGeom prst="rect">
            <a:avLst/>
          </a:prstGeom>
          <a:solidFill>
            <a:srgbClr val="F0F0F0"/>
          </a:solidFill>
          <a:ln>
            <a:noFill/>
          </a:ln>
        </p:spPr>
        <p:txBody>
          <a:bodyPr lIns="0" tIns="0" rIns="0" bIns="0" anchor="t" anchorCtr="0">
            <a:noAutofit/>
          </a:bodyPr>
          <a:lstStyle/>
          <a:p>
            <a:pPr marL="0" marR="0" lvl="0" indent="0" algn="l" rtl="0">
              <a:spcBef>
                <a:spcPts val="0"/>
              </a:spcBef>
              <a:buNone/>
            </a:pPr>
            <a:endParaRPr sz="1400" b="0" i="0" u="none" strike="noStrike" cap="none">
              <a:solidFill>
                <a:schemeClr val="dk1"/>
              </a:solidFill>
              <a:latin typeface="Trebuchet MS"/>
              <a:ea typeface="Trebuchet MS"/>
              <a:cs typeface="Trebuchet MS"/>
              <a:sym typeface="Trebuchet MS"/>
            </a:endParaRPr>
          </a:p>
        </p:txBody>
      </p:sp>
      <p:cxnSp>
        <p:nvCxnSpPr>
          <p:cNvPr id="549" name="Shape 549"/>
          <p:cNvCxnSpPr/>
          <p:nvPr/>
        </p:nvCxnSpPr>
        <p:spPr>
          <a:xfrm>
            <a:off x="3427810" y="8334"/>
            <a:ext cx="2287190" cy="0"/>
          </a:xfrm>
          <a:prstGeom prst="straightConnector1">
            <a:avLst/>
          </a:prstGeom>
          <a:noFill/>
          <a:ln w="38100" cap="flat" cmpd="sng">
            <a:solidFill>
              <a:srgbClr val="228CBC"/>
            </a:solidFill>
            <a:prstDash val="solid"/>
            <a:miter/>
            <a:headEnd type="none" w="med" len="med"/>
            <a:tailEnd type="none" w="med" len="med"/>
          </a:ln>
        </p:spPr>
      </p:cxnSp>
      <p:cxnSp>
        <p:nvCxnSpPr>
          <p:cNvPr id="550" name="Shape 550"/>
          <p:cNvCxnSpPr/>
          <p:nvPr/>
        </p:nvCxnSpPr>
        <p:spPr>
          <a:xfrm>
            <a:off x="1143000" y="8334"/>
            <a:ext cx="2286000" cy="0"/>
          </a:xfrm>
          <a:prstGeom prst="straightConnector1">
            <a:avLst/>
          </a:prstGeom>
          <a:noFill/>
          <a:ln w="38100" cap="flat" cmpd="sng">
            <a:solidFill>
              <a:srgbClr val="FDB620"/>
            </a:solidFill>
            <a:prstDash val="solid"/>
            <a:miter/>
            <a:headEnd type="none" w="med" len="med"/>
            <a:tailEnd type="none" w="med" len="med"/>
          </a:ln>
        </p:spPr>
      </p:cxnSp>
      <p:cxnSp>
        <p:nvCxnSpPr>
          <p:cNvPr id="551" name="Shape 551"/>
          <p:cNvCxnSpPr/>
          <p:nvPr/>
        </p:nvCxnSpPr>
        <p:spPr>
          <a:xfrm>
            <a:off x="5713810" y="8334"/>
            <a:ext cx="2287190" cy="0"/>
          </a:xfrm>
          <a:prstGeom prst="straightConnector1">
            <a:avLst/>
          </a:prstGeom>
          <a:noFill/>
          <a:ln w="38100" cap="flat" cmpd="sng">
            <a:solidFill>
              <a:srgbClr val="7BBB45"/>
            </a:solidFill>
            <a:prstDash val="solid"/>
            <a:miter/>
            <a:headEnd type="none" w="med" len="med"/>
            <a:tailEnd type="none" w="med" len="med"/>
          </a:ln>
        </p:spPr>
      </p:cxnSp>
      <p:cxnSp>
        <p:nvCxnSpPr>
          <p:cNvPr id="552" name="Shape 552"/>
          <p:cNvCxnSpPr/>
          <p:nvPr/>
        </p:nvCxnSpPr>
        <p:spPr>
          <a:xfrm>
            <a:off x="1314450" y="685800"/>
            <a:ext cx="6521052" cy="0"/>
          </a:xfrm>
          <a:prstGeom prst="straightConnector1">
            <a:avLst/>
          </a:prstGeom>
          <a:noFill/>
          <a:ln w="12700" cap="flat" cmpd="sng">
            <a:solidFill>
              <a:srgbClr val="B2B2B2"/>
            </a:solidFill>
            <a:prstDash val="solid"/>
            <a:miter/>
            <a:headEnd type="none" w="med" len="med"/>
            <a:tailEnd type="none" w="med" len="med"/>
          </a:ln>
        </p:spPr>
      </p:cxnSp>
      <p:sp>
        <p:nvSpPr>
          <p:cNvPr id="553" name="Shape 553"/>
          <p:cNvSpPr/>
          <p:nvPr/>
        </p:nvSpPr>
        <p:spPr>
          <a:xfrm>
            <a:off x="1143000" y="4800600"/>
            <a:ext cx="6858000" cy="352425"/>
          </a:xfrm>
          <a:prstGeom prst="rect">
            <a:avLst/>
          </a:prstGeom>
          <a:solidFill>
            <a:srgbClr val="F6F6F6"/>
          </a:solidFill>
          <a:ln>
            <a:noFill/>
          </a:ln>
        </p:spPr>
        <p:txBody>
          <a:bodyPr lIns="0" tIns="0" rIns="0" bIns="0" anchor="t" anchorCtr="0">
            <a:noAutofit/>
          </a:bodyPr>
          <a:lstStyle/>
          <a:p>
            <a:pPr marL="0" marR="0" lvl="0" indent="0" algn="l" rtl="0">
              <a:spcBef>
                <a:spcPts val="0"/>
              </a:spcBef>
              <a:buNone/>
            </a:pPr>
            <a:endParaRPr sz="1400" b="0" i="0" u="none" strike="noStrike" cap="none">
              <a:solidFill>
                <a:schemeClr val="dk1"/>
              </a:solidFill>
              <a:latin typeface="Trebuchet MS"/>
              <a:ea typeface="Trebuchet MS"/>
              <a:cs typeface="Trebuchet MS"/>
              <a:sym typeface="Trebuchet MS"/>
            </a:endParaRPr>
          </a:p>
        </p:txBody>
      </p:sp>
      <p:pic>
        <p:nvPicPr>
          <p:cNvPr id="554" name="Shape 554"/>
          <p:cNvPicPr preferRelativeResize="0"/>
          <p:nvPr/>
        </p:nvPicPr>
        <p:blipFill rotWithShape="1">
          <a:blip r:embed="rId7">
            <a:alphaModFix/>
          </a:blip>
          <a:srcRect/>
          <a:stretch/>
        </p:blipFill>
        <p:spPr>
          <a:xfrm>
            <a:off x="7419975" y="4895850"/>
            <a:ext cx="469106" cy="190500"/>
          </a:xfrm>
          <a:prstGeom prst="rect">
            <a:avLst/>
          </a:prstGeom>
          <a:noFill/>
          <a:ln>
            <a:noFill/>
          </a:ln>
        </p:spPr>
      </p:pic>
      <p:pic>
        <p:nvPicPr>
          <p:cNvPr id="555" name="Shape 555"/>
          <p:cNvPicPr preferRelativeResize="0"/>
          <p:nvPr/>
        </p:nvPicPr>
        <p:blipFill rotWithShape="1">
          <a:blip r:embed="rId8">
            <a:alphaModFix/>
          </a:blip>
          <a:srcRect/>
          <a:stretch/>
        </p:blipFill>
        <p:spPr>
          <a:xfrm>
            <a:off x="1285875" y="4904185"/>
            <a:ext cx="1066799" cy="163115"/>
          </a:xfrm>
          <a:prstGeom prst="rect">
            <a:avLst/>
          </a:prstGeom>
          <a:noFill/>
          <a:ln>
            <a:noFill/>
          </a:ln>
        </p:spPr>
      </p:pic>
      <p:sp>
        <p:nvSpPr>
          <p:cNvPr id="556" name="Shape 556"/>
          <p:cNvSpPr/>
          <p:nvPr/>
        </p:nvSpPr>
        <p:spPr>
          <a:xfrm>
            <a:off x="4114800" y="4933950"/>
            <a:ext cx="3238499" cy="152399"/>
          </a:xfrm>
          <a:prstGeom prst="rect">
            <a:avLst/>
          </a:prstGeom>
          <a:noFill/>
          <a:ln>
            <a:noFill/>
          </a:ln>
        </p:spPr>
        <p:txBody>
          <a:bodyPr lIns="0" tIns="0" rIns="0" bIns="0" anchor="t" anchorCtr="0">
            <a:noAutofit/>
          </a:bodyPr>
          <a:lstStyle/>
          <a:p>
            <a:pPr marL="0" marR="0" lvl="0" indent="0" algn="r" rtl="0">
              <a:spcBef>
                <a:spcPts val="0"/>
              </a:spcBef>
              <a:buSzPct val="25000"/>
              <a:buNone/>
            </a:pPr>
            <a:r>
              <a:rPr lang="en" sz="600" b="0" i="0" u="none" strike="noStrike" cap="none">
                <a:solidFill>
                  <a:srgbClr val="828282"/>
                </a:solidFill>
                <a:latin typeface="Arial"/>
                <a:ea typeface="Arial"/>
                <a:cs typeface="Arial"/>
                <a:sym typeface="Arial"/>
              </a:rPr>
              <a:t>Free to share, print, make copies and changes. Get yours at www.boundless.com</a:t>
            </a:r>
          </a:p>
        </p:txBody>
      </p:sp>
      <p:sp>
        <p:nvSpPr>
          <p:cNvPr id="557" name="Shape 557"/>
          <p:cNvSpPr/>
          <p:nvPr/>
        </p:nvSpPr>
        <p:spPr>
          <a:xfrm>
            <a:off x="1285875" y="62261"/>
            <a:ext cx="6600824" cy="109188"/>
          </a:xfrm>
          <a:prstGeom prst="rect">
            <a:avLst/>
          </a:prstGeom>
          <a:noFill/>
          <a:ln>
            <a:noFill/>
          </a:ln>
        </p:spPr>
        <p:txBody>
          <a:bodyPr lIns="0" tIns="0" rIns="0" bIns="0" anchor="t" anchorCtr="0">
            <a:noAutofit/>
          </a:bodyPr>
          <a:lstStyle/>
          <a:p>
            <a:pPr marL="0" marR="0" lvl="0" indent="0" algn="l" rtl="0">
              <a:spcBef>
                <a:spcPts val="0"/>
              </a:spcBef>
              <a:buSzPct val="25000"/>
              <a:buNone/>
            </a:pPr>
            <a:r>
              <a:rPr lang="en" sz="800" b="0" i="0" u="none" strike="noStrike" cap="none">
                <a:solidFill>
                  <a:srgbClr val="828282"/>
                </a:solidFill>
                <a:latin typeface="Helvetica Neue"/>
                <a:ea typeface="Helvetica Neue"/>
                <a:cs typeface="Helvetica Neue"/>
                <a:sym typeface="Helvetica Neue"/>
              </a:rPr>
              <a:t>Introduction to Business</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Shape 224"/>
          <p:cNvSpPr txBox="1">
            <a:spLocks noGrp="1"/>
          </p:cNvSpPr>
          <p:nvPr>
            <p:ph type="subTitle" idx="1"/>
          </p:nvPr>
        </p:nvSpPr>
        <p:spPr>
          <a:xfrm>
            <a:off x="311700" y="320425"/>
            <a:ext cx="8520599" cy="4551299"/>
          </a:xfrm>
          <a:prstGeom prst="rect">
            <a:avLst/>
          </a:prstGeom>
        </p:spPr>
        <p:txBody>
          <a:bodyPr lIns="91425" tIns="91425" rIns="91425" bIns="91425" anchor="t" anchorCtr="0">
            <a:noAutofit/>
          </a:bodyPr>
          <a:lstStyle/>
          <a:p>
            <a:pPr marL="914400" lvl="0" indent="387350" algn="l" rtl="0">
              <a:lnSpc>
                <a:spcPct val="115000"/>
              </a:lnSpc>
              <a:spcBef>
                <a:spcPts val="0"/>
              </a:spcBef>
              <a:buClr>
                <a:schemeClr val="dk1"/>
              </a:buClr>
              <a:buSzPct val="36666"/>
              <a:buFont typeface="Arial"/>
              <a:buNone/>
            </a:pPr>
            <a:endParaRPr lang="en" sz="3000" dirty="0">
              <a:solidFill>
                <a:schemeClr val="dk1"/>
              </a:solidFill>
            </a:endParaRPr>
          </a:p>
          <a:p>
            <a:pPr marL="914400" lvl="0" indent="387350" algn="l" rtl="0">
              <a:lnSpc>
                <a:spcPct val="115000"/>
              </a:lnSpc>
              <a:spcBef>
                <a:spcPts val="0"/>
              </a:spcBef>
              <a:buClr>
                <a:schemeClr val="dk1"/>
              </a:buClr>
              <a:buSzPct val="36666"/>
              <a:buFont typeface="Arial"/>
              <a:buNone/>
            </a:pPr>
            <a:r>
              <a:rPr lang="en" sz="3000" dirty="0" smtClean="0">
                <a:solidFill>
                  <a:schemeClr val="dk1"/>
                </a:solidFill>
              </a:rPr>
              <a:t>I’m </a:t>
            </a:r>
            <a:r>
              <a:rPr lang="en" sz="3000" dirty="0">
                <a:solidFill>
                  <a:schemeClr val="dk1"/>
                </a:solidFill>
              </a:rPr>
              <a:t>just learning about open </a:t>
            </a:r>
            <a:r>
              <a:rPr lang="en" sz="3000" dirty="0" smtClean="0">
                <a:solidFill>
                  <a:schemeClr val="dk1"/>
                </a:solidFill>
              </a:rPr>
              <a:t>education</a:t>
            </a:r>
          </a:p>
          <a:p>
            <a:pPr lvl="0" algn="l" rtl="0">
              <a:lnSpc>
                <a:spcPct val="115000"/>
              </a:lnSpc>
              <a:spcBef>
                <a:spcPts val="0"/>
              </a:spcBef>
              <a:buClr>
                <a:schemeClr val="dk1"/>
              </a:buClr>
              <a:buSzPct val="36666"/>
              <a:buFont typeface="Arial"/>
              <a:buNone/>
            </a:pPr>
            <a:r>
              <a:rPr lang="en" sz="3000" dirty="0" smtClean="0">
                <a:solidFill>
                  <a:schemeClr val="dk1"/>
                </a:solidFill>
              </a:rPr>
              <a:t>	    I </a:t>
            </a:r>
            <a:r>
              <a:rPr lang="en" sz="3000" dirty="0">
                <a:solidFill>
                  <a:schemeClr val="dk1"/>
                </a:solidFill>
              </a:rPr>
              <a:t>have a strong understanding</a:t>
            </a:r>
          </a:p>
          <a:p>
            <a:pPr marL="914400" lvl="0" indent="387350" algn="l" rtl="0">
              <a:lnSpc>
                <a:spcPct val="115000"/>
              </a:lnSpc>
              <a:spcBef>
                <a:spcPts val="0"/>
              </a:spcBef>
              <a:buClr>
                <a:schemeClr val="dk1"/>
              </a:buClr>
              <a:buSzPct val="36666"/>
              <a:buFont typeface="Arial"/>
              <a:buNone/>
            </a:pPr>
            <a:r>
              <a:rPr lang="en" sz="3000" dirty="0">
                <a:solidFill>
                  <a:schemeClr val="dk1"/>
                </a:solidFill>
              </a:rPr>
              <a:t>I feel strong philosophical alignment</a:t>
            </a:r>
          </a:p>
          <a:p>
            <a:pPr marL="914400" lvl="0" indent="387350" algn="l" rtl="0">
              <a:lnSpc>
                <a:spcPct val="115000"/>
              </a:lnSpc>
              <a:spcBef>
                <a:spcPts val="0"/>
              </a:spcBef>
              <a:buClr>
                <a:schemeClr val="dk1"/>
              </a:buClr>
              <a:buSzPct val="36666"/>
              <a:buFont typeface="Arial"/>
              <a:buNone/>
            </a:pPr>
            <a:r>
              <a:rPr lang="en" sz="3000" dirty="0">
                <a:solidFill>
                  <a:schemeClr val="dk1"/>
                </a:solidFill>
              </a:rPr>
              <a:t>I’m pragmatic about its applications</a:t>
            </a:r>
          </a:p>
          <a:p>
            <a:pPr marL="914400" lvl="0" indent="387350" algn="l" rtl="0">
              <a:lnSpc>
                <a:spcPct val="115000"/>
              </a:lnSpc>
              <a:spcBef>
                <a:spcPts val="0"/>
              </a:spcBef>
              <a:buClr>
                <a:schemeClr val="dk1"/>
              </a:buClr>
              <a:buSzPct val="36666"/>
              <a:buFont typeface="Arial"/>
              <a:buNone/>
            </a:pPr>
            <a:r>
              <a:rPr lang="en" sz="3000" dirty="0">
                <a:solidFill>
                  <a:schemeClr val="dk1"/>
                </a:solidFill>
              </a:rPr>
              <a:t>I’m skeptical but listening</a:t>
            </a:r>
          </a:p>
          <a:p>
            <a:pPr marL="914400" lvl="0" indent="387350" algn="l" rtl="0">
              <a:lnSpc>
                <a:spcPct val="115000"/>
              </a:lnSpc>
              <a:spcBef>
                <a:spcPts val="0"/>
              </a:spcBef>
              <a:buClr>
                <a:schemeClr val="dk1"/>
              </a:buClr>
              <a:buSzPct val="36666"/>
              <a:buFont typeface="Arial"/>
              <a:buNone/>
            </a:pPr>
            <a:r>
              <a:rPr lang="en" sz="3000" dirty="0">
                <a:solidFill>
                  <a:schemeClr val="dk1"/>
                </a:solidFill>
              </a:rPr>
              <a:t>I’m not sure what to do next</a:t>
            </a:r>
          </a:p>
          <a:p>
            <a:pPr marL="914400" lvl="0" indent="387350" algn="l">
              <a:lnSpc>
                <a:spcPct val="115000"/>
              </a:lnSpc>
              <a:spcBef>
                <a:spcPts val="0"/>
              </a:spcBef>
              <a:buClr>
                <a:schemeClr val="dk1"/>
              </a:buClr>
              <a:buSzPct val="36666"/>
              <a:buFont typeface="Arial"/>
              <a:buNone/>
            </a:pPr>
            <a:r>
              <a:rPr lang="en" sz="3000" dirty="0">
                <a:solidFill>
                  <a:schemeClr val="dk1"/>
                </a:solidFill>
              </a:rPr>
              <a:t>I have a vision and a plan</a:t>
            </a:r>
          </a:p>
        </p:txBody>
      </p:sp>
      <p:sp>
        <p:nvSpPr>
          <p:cNvPr id="225" name="Shape 225"/>
          <p:cNvSpPr txBox="1"/>
          <p:nvPr/>
        </p:nvSpPr>
        <p:spPr>
          <a:xfrm>
            <a:off x="6595075" y="4841925"/>
            <a:ext cx="2603099" cy="301500"/>
          </a:xfrm>
          <a:prstGeom prst="rect">
            <a:avLst/>
          </a:prstGeom>
          <a:noFill/>
          <a:ln>
            <a:noFill/>
          </a:ln>
        </p:spPr>
        <p:txBody>
          <a:bodyPr lIns="91425" tIns="91425" rIns="91425" bIns="91425" anchor="t" anchorCtr="0">
            <a:noAutofit/>
          </a:bodyPr>
          <a:lstStyle/>
          <a:p>
            <a:pPr lvl="0">
              <a:spcBef>
                <a:spcPts val="0"/>
              </a:spcBef>
              <a:buNone/>
            </a:pPr>
            <a:r>
              <a:rPr lang="en"/>
              <a:t>© David Wiley </a:t>
            </a:r>
            <a:r>
              <a:rPr lang="en" u="sng">
                <a:solidFill>
                  <a:schemeClr val="hlink"/>
                </a:solidFill>
                <a:hlinkClick r:id="rId3"/>
              </a:rPr>
              <a:t>CC BY</a:t>
            </a:r>
          </a:p>
        </p:txBody>
      </p:sp>
    </p:spTree>
  </p:cSld>
  <p:clrMapOvr>
    <a:masterClrMapping/>
  </p:clrMapOvr>
  <p:transition spd="slow">
    <p:cut/>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561"/>
        <p:cNvGrpSpPr/>
        <p:nvPr/>
      </p:nvGrpSpPr>
      <p:grpSpPr>
        <a:xfrm>
          <a:off x="0" y="0"/>
          <a:ext cx="0" cy="0"/>
          <a:chOff x="0" y="0"/>
          <a:chExt cx="0" cy="0"/>
        </a:xfrm>
      </p:grpSpPr>
      <p:sp>
        <p:nvSpPr>
          <p:cNvPr id="562" name="Shape 562"/>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lvl="0" algn="ctr" rtl="0">
              <a:spcBef>
                <a:spcPts val="0"/>
              </a:spcBef>
              <a:buNone/>
            </a:pPr>
            <a:r>
              <a:rPr lang="en" sz="4800"/>
              <a:t>Do we need a break?</a:t>
            </a:r>
          </a:p>
          <a:p>
            <a:pPr lvl="0" algn="ctr">
              <a:spcBef>
                <a:spcPts val="0"/>
              </a:spcBef>
              <a:buNone/>
            </a:pPr>
            <a:r>
              <a:rPr lang="en" sz="4800"/>
              <a:t>(10 minutes)</a:t>
            </a:r>
          </a:p>
        </p:txBody>
      </p:sp>
    </p:spTree>
  </p:cSld>
  <p:clrMapOvr>
    <a:masterClrMapping/>
  </p:clrMapOvr>
  <p:transition spd="slow">
    <p:cut/>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566"/>
        <p:cNvGrpSpPr/>
        <p:nvPr/>
      </p:nvGrpSpPr>
      <p:grpSpPr>
        <a:xfrm>
          <a:off x="0" y="0"/>
          <a:ext cx="0" cy="0"/>
          <a:chOff x="0" y="0"/>
          <a:chExt cx="0" cy="0"/>
        </a:xfrm>
      </p:grpSpPr>
      <p:sp>
        <p:nvSpPr>
          <p:cNvPr id="567" name="Shape 567"/>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algn="ctr">
              <a:spcBef>
                <a:spcPts val="0"/>
              </a:spcBef>
              <a:buNone/>
            </a:pPr>
            <a:r>
              <a:rPr lang="en"/>
              <a:t>Librarians leading &amp; supporting OER in Virginia</a:t>
            </a:r>
          </a:p>
        </p:txBody>
      </p:sp>
    </p:spTree>
  </p:cSld>
  <p:clrMapOvr>
    <a:masterClrMapping/>
  </p:clrMapOvr>
  <p:transition spd="slow">
    <p:cut/>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571"/>
        <p:cNvGrpSpPr/>
        <p:nvPr/>
      </p:nvGrpSpPr>
      <p:grpSpPr>
        <a:xfrm>
          <a:off x="0" y="0"/>
          <a:ext cx="0" cy="0"/>
          <a:chOff x="0" y="0"/>
          <a:chExt cx="0" cy="0"/>
        </a:xfrm>
      </p:grpSpPr>
      <p:sp>
        <p:nvSpPr>
          <p:cNvPr id="572" name="Shape 572"/>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algn="ctr" rtl="0">
              <a:spcBef>
                <a:spcPts val="0"/>
              </a:spcBef>
              <a:buNone/>
            </a:pPr>
            <a:r>
              <a:rPr lang="en"/>
              <a:t>Librarians leading &amp; supporting OER in Virginia</a:t>
            </a:r>
          </a:p>
        </p:txBody>
      </p:sp>
      <p:sp>
        <p:nvSpPr>
          <p:cNvPr id="573" name="Shape 573"/>
          <p:cNvSpPr txBox="1">
            <a:spLocks noGrp="1"/>
          </p:cNvSpPr>
          <p:nvPr>
            <p:ph type="body" idx="1"/>
          </p:nvPr>
        </p:nvSpPr>
        <p:spPr>
          <a:xfrm>
            <a:off x="311700" y="1162525"/>
            <a:ext cx="2510399" cy="3416400"/>
          </a:xfrm>
          <a:prstGeom prst="rect">
            <a:avLst/>
          </a:prstGeom>
        </p:spPr>
        <p:txBody>
          <a:bodyPr lIns="91425" tIns="91425" rIns="91425" bIns="91425" anchor="t" anchorCtr="0">
            <a:noAutofit/>
          </a:bodyPr>
          <a:lstStyle/>
          <a:p>
            <a:pPr lvl="0" rtl="0">
              <a:lnSpc>
                <a:spcPct val="100000"/>
              </a:lnSpc>
              <a:spcBef>
                <a:spcPts val="0"/>
              </a:spcBef>
              <a:buNone/>
            </a:pPr>
            <a:endParaRPr/>
          </a:p>
          <a:p>
            <a:pPr lvl="0" rtl="0">
              <a:lnSpc>
                <a:spcPct val="100000"/>
              </a:lnSpc>
              <a:spcBef>
                <a:spcPts val="0"/>
              </a:spcBef>
              <a:buNone/>
            </a:pPr>
            <a:endParaRPr/>
          </a:p>
          <a:p>
            <a:pPr lvl="0" rtl="0">
              <a:lnSpc>
                <a:spcPct val="100000"/>
              </a:lnSpc>
              <a:spcBef>
                <a:spcPts val="0"/>
              </a:spcBef>
              <a:buNone/>
            </a:pPr>
            <a:r>
              <a:rPr lang="en" b="1"/>
              <a:t>Kathleen DeLaurenti</a:t>
            </a:r>
          </a:p>
          <a:p>
            <a:pPr lvl="0" rtl="0">
              <a:lnSpc>
                <a:spcPct val="100000"/>
              </a:lnSpc>
              <a:spcBef>
                <a:spcPts val="0"/>
              </a:spcBef>
              <a:buNone/>
            </a:pPr>
            <a:r>
              <a:rPr lang="en"/>
              <a:t>Scholarly Communications Librarian</a:t>
            </a:r>
          </a:p>
          <a:p>
            <a:pPr lvl="0" rtl="0">
              <a:lnSpc>
                <a:spcPct val="100000"/>
              </a:lnSpc>
              <a:spcBef>
                <a:spcPts val="0"/>
              </a:spcBef>
              <a:buNone/>
            </a:pPr>
            <a:r>
              <a:rPr lang="en"/>
              <a:t>College of William &amp; Mary</a:t>
            </a:r>
          </a:p>
        </p:txBody>
      </p:sp>
      <p:pic>
        <p:nvPicPr>
          <p:cNvPr id="574" name="Shape 574"/>
          <p:cNvPicPr preferRelativeResize="0"/>
          <p:nvPr/>
        </p:nvPicPr>
        <p:blipFill>
          <a:blip r:embed="rId3">
            <a:alphaModFix/>
          </a:blip>
          <a:stretch>
            <a:fillRect/>
          </a:stretch>
        </p:blipFill>
        <p:spPr>
          <a:xfrm>
            <a:off x="2822025" y="1536200"/>
            <a:ext cx="5756200" cy="2868924"/>
          </a:xfrm>
          <a:prstGeom prst="rect">
            <a:avLst/>
          </a:prstGeom>
          <a:noFill/>
          <a:ln>
            <a:noFill/>
          </a:ln>
        </p:spPr>
      </p:pic>
    </p:spTree>
  </p:cSld>
  <p:clrMapOvr>
    <a:masterClrMapping/>
  </p:clrMapOvr>
  <p:transition spd="slow">
    <p:cut/>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578"/>
        <p:cNvGrpSpPr/>
        <p:nvPr/>
      </p:nvGrpSpPr>
      <p:grpSpPr>
        <a:xfrm>
          <a:off x="0" y="0"/>
          <a:ext cx="0" cy="0"/>
          <a:chOff x="0" y="0"/>
          <a:chExt cx="0" cy="0"/>
        </a:xfrm>
      </p:grpSpPr>
      <p:sp>
        <p:nvSpPr>
          <p:cNvPr id="579" name="Shape 579"/>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algn="ctr" rtl="0">
              <a:spcBef>
                <a:spcPts val="0"/>
              </a:spcBef>
              <a:buNone/>
            </a:pPr>
            <a:r>
              <a:rPr lang="en"/>
              <a:t>Librarians leading &amp; supporting OER in Virginia</a:t>
            </a:r>
          </a:p>
        </p:txBody>
      </p:sp>
      <p:sp>
        <p:nvSpPr>
          <p:cNvPr id="580" name="Shape 580"/>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lvl="0" rtl="0">
              <a:lnSpc>
                <a:spcPct val="100000"/>
              </a:lnSpc>
              <a:spcBef>
                <a:spcPts val="0"/>
              </a:spcBef>
              <a:buNone/>
            </a:pPr>
            <a:endParaRPr/>
          </a:p>
          <a:p>
            <a:pPr lvl="0" rtl="0">
              <a:lnSpc>
                <a:spcPct val="100000"/>
              </a:lnSpc>
              <a:spcBef>
                <a:spcPts val="0"/>
              </a:spcBef>
              <a:buNone/>
            </a:pPr>
            <a:endParaRPr/>
          </a:p>
          <a:p>
            <a:pPr lvl="0" rtl="0">
              <a:lnSpc>
                <a:spcPct val="100000"/>
              </a:lnSpc>
              <a:spcBef>
                <a:spcPts val="0"/>
              </a:spcBef>
              <a:buNone/>
            </a:pPr>
            <a:r>
              <a:rPr lang="en" b="1"/>
              <a:t>Joy Yeager and Stephanie Fair</a:t>
            </a:r>
          </a:p>
          <a:p>
            <a:pPr lvl="0" rtl="0">
              <a:lnSpc>
                <a:spcPct val="100000"/>
              </a:lnSpc>
              <a:spcBef>
                <a:spcPts val="0"/>
              </a:spcBef>
              <a:buNone/>
            </a:pPr>
            <a:r>
              <a:rPr lang="en"/>
              <a:t>Reference Librarians</a:t>
            </a:r>
          </a:p>
          <a:p>
            <a:pPr lvl="0" rtl="0">
              <a:lnSpc>
                <a:spcPct val="100000"/>
              </a:lnSpc>
              <a:spcBef>
                <a:spcPts val="0"/>
              </a:spcBef>
              <a:buNone/>
            </a:pPr>
            <a:r>
              <a:rPr lang="en"/>
              <a:t>Tidewater Community College</a:t>
            </a:r>
          </a:p>
        </p:txBody>
      </p:sp>
    </p:spTree>
  </p:cSld>
  <p:clrMapOvr>
    <a:masterClrMapping/>
  </p:clrMapOvr>
  <p:transition spd="slow">
    <p:cut/>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584"/>
        <p:cNvGrpSpPr/>
        <p:nvPr/>
      </p:nvGrpSpPr>
      <p:grpSpPr>
        <a:xfrm>
          <a:off x="0" y="0"/>
          <a:ext cx="0" cy="0"/>
          <a:chOff x="0" y="0"/>
          <a:chExt cx="0" cy="0"/>
        </a:xfrm>
      </p:grpSpPr>
      <p:sp>
        <p:nvSpPr>
          <p:cNvPr id="585" name="Shape 585"/>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algn="ctr">
              <a:spcBef>
                <a:spcPts val="0"/>
              </a:spcBef>
              <a:buNone/>
            </a:pPr>
            <a:r>
              <a:rPr lang="en"/>
              <a:t>Tidewater Community College-Z Degree </a:t>
            </a:r>
          </a:p>
        </p:txBody>
      </p:sp>
      <p:pic>
        <p:nvPicPr>
          <p:cNvPr id="586" name="Shape 586"/>
          <p:cNvPicPr preferRelativeResize="0"/>
          <p:nvPr/>
        </p:nvPicPr>
        <p:blipFill>
          <a:blip r:embed="rId3">
            <a:alphaModFix/>
          </a:blip>
          <a:stretch>
            <a:fillRect/>
          </a:stretch>
        </p:blipFill>
        <p:spPr>
          <a:xfrm>
            <a:off x="3193050" y="1017725"/>
            <a:ext cx="2971800" cy="4068574"/>
          </a:xfrm>
          <a:prstGeom prst="rect">
            <a:avLst/>
          </a:prstGeom>
          <a:noFill/>
          <a:ln>
            <a:noFill/>
          </a:ln>
        </p:spPr>
      </p:pic>
    </p:spTree>
  </p:cSld>
  <p:clrMapOvr>
    <a:masterClrMapping/>
  </p:clrMapOvr>
  <p:transition spd="slow">
    <p:cut/>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590"/>
        <p:cNvGrpSpPr/>
        <p:nvPr/>
      </p:nvGrpSpPr>
      <p:grpSpPr>
        <a:xfrm>
          <a:off x="0" y="0"/>
          <a:ext cx="0" cy="0"/>
          <a:chOff x="0" y="0"/>
          <a:chExt cx="0" cy="0"/>
        </a:xfrm>
      </p:grpSpPr>
      <p:sp>
        <p:nvSpPr>
          <p:cNvPr id="591" name="Shape 591"/>
          <p:cNvSpPr txBox="1">
            <a:spLocks noGrp="1"/>
          </p:cNvSpPr>
          <p:nvPr>
            <p:ph type="title"/>
          </p:nvPr>
        </p:nvSpPr>
        <p:spPr>
          <a:xfrm>
            <a:off x="311700" y="52875"/>
            <a:ext cx="8520599" cy="572699"/>
          </a:xfrm>
          <a:prstGeom prst="rect">
            <a:avLst/>
          </a:prstGeom>
        </p:spPr>
        <p:txBody>
          <a:bodyPr lIns="91425" tIns="91425" rIns="91425" bIns="91425" anchor="t" anchorCtr="0">
            <a:noAutofit/>
          </a:bodyPr>
          <a:lstStyle/>
          <a:p>
            <a:pPr lvl="0" algn="ctr">
              <a:spcBef>
                <a:spcPts val="0"/>
              </a:spcBef>
              <a:buNone/>
            </a:pPr>
            <a:r>
              <a:rPr lang="en"/>
              <a:t>Z-Course Building Blocks</a:t>
            </a:r>
          </a:p>
        </p:txBody>
      </p:sp>
      <p:sp>
        <p:nvSpPr>
          <p:cNvPr id="592" name="Shape 592"/>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lvl="0" rtl="0">
              <a:spcBef>
                <a:spcPts val="0"/>
              </a:spcBef>
              <a:spcAft>
                <a:spcPts val="0"/>
              </a:spcAft>
              <a:buNone/>
            </a:pPr>
            <a:r>
              <a:rPr lang="en" sz="1100">
                <a:solidFill>
                  <a:schemeClr val="dk1"/>
                </a:solidFill>
              </a:rPr>
              <a:t>•</a:t>
            </a:r>
            <a:r>
              <a:rPr lang="en" sz="1100">
                <a:solidFill>
                  <a:srgbClr val="FFFFFF"/>
                </a:solidFill>
              </a:rPr>
              <a:t>Objecti</a:t>
            </a:r>
          </a:p>
        </p:txBody>
      </p:sp>
      <p:pic>
        <p:nvPicPr>
          <p:cNvPr id="593" name="Shape 593"/>
          <p:cNvPicPr preferRelativeResize="0"/>
          <p:nvPr/>
        </p:nvPicPr>
        <p:blipFill>
          <a:blip r:embed="rId3">
            <a:alphaModFix/>
          </a:blip>
          <a:stretch>
            <a:fillRect/>
          </a:stretch>
        </p:blipFill>
        <p:spPr>
          <a:xfrm>
            <a:off x="0" y="625575"/>
            <a:ext cx="9144000" cy="4472249"/>
          </a:xfrm>
          <a:prstGeom prst="rect">
            <a:avLst/>
          </a:prstGeom>
          <a:noFill/>
          <a:ln>
            <a:noFill/>
          </a:ln>
        </p:spPr>
      </p:pic>
    </p:spTree>
  </p:cSld>
  <p:clrMapOvr>
    <a:masterClrMapping/>
  </p:clrMapOvr>
  <p:transition spd="slow">
    <p:cut/>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597"/>
        <p:cNvGrpSpPr/>
        <p:nvPr/>
      </p:nvGrpSpPr>
      <p:grpSpPr>
        <a:xfrm>
          <a:off x="0" y="0"/>
          <a:ext cx="0" cy="0"/>
          <a:chOff x="0" y="0"/>
          <a:chExt cx="0" cy="0"/>
        </a:xfrm>
      </p:grpSpPr>
      <p:sp>
        <p:nvSpPr>
          <p:cNvPr id="598" name="Shape 598"/>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algn="ctr">
              <a:spcBef>
                <a:spcPts val="0"/>
              </a:spcBef>
              <a:buNone/>
            </a:pPr>
            <a:r>
              <a:rPr lang="en"/>
              <a:t>The Process </a:t>
            </a:r>
          </a:p>
        </p:txBody>
      </p:sp>
      <p:sp>
        <p:nvSpPr>
          <p:cNvPr id="599" name="Shape 599"/>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lvl="0">
              <a:spcBef>
                <a:spcPts val="0"/>
              </a:spcBef>
              <a:buNone/>
            </a:pPr>
            <a:endParaRPr/>
          </a:p>
        </p:txBody>
      </p:sp>
      <p:pic>
        <p:nvPicPr>
          <p:cNvPr id="600" name="Shape 600"/>
          <p:cNvPicPr preferRelativeResize="0"/>
          <p:nvPr/>
        </p:nvPicPr>
        <p:blipFill>
          <a:blip r:embed="rId3">
            <a:alphaModFix/>
          </a:blip>
          <a:stretch>
            <a:fillRect/>
          </a:stretch>
        </p:blipFill>
        <p:spPr>
          <a:xfrm>
            <a:off x="76200" y="1100137"/>
            <a:ext cx="8991600" cy="2943225"/>
          </a:xfrm>
          <a:prstGeom prst="rect">
            <a:avLst/>
          </a:prstGeom>
          <a:noFill/>
          <a:ln>
            <a:noFill/>
          </a:ln>
        </p:spPr>
      </p:pic>
    </p:spTree>
  </p:cSld>
  <p:clrMapOvr>
    <a:masterClrMapping/>
  </p:clrMapOvr>
  <p:transition spd="slow">
    <p:cut/>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604"/>
        <p:cNvGrpSpPr/>
        <p:nvPr/>
      </p:nvGrpSpPr>
      <p:grpSpPr>
        <a:xfrm>
          <a:off x="0" y="0"/>
          <a:ext cx="0" cy="0"/>
          <a:chOff x="0" y="0"/>
          <a:chExt cx="0" cy="0"/>
        </a:xfrm>
      </p:grpSpPr>
      <p:sp>
        <p:nvSpPr>
          <p:cNvPr id="605" name="Shape 605"/>
          <p:cNvSpPr txBox="1">
            <a:spLocks noGrp="1"/>
          </p:cNvSpPr>
          <p:nvPr>
            <p:ph type="title"/>
          </p:nvPr>
        </p:nvSpPr>
        <p:spPr>
          <a:xfrm>
            <a:off x="315912" y="85725"/>
            <a:ext cx="6831676" cy="990600"/>
          </a:xfrm>
          <a:prstGeom prst="rect">
            <a:avLst/>
          </a:prstGeom>
          <a:noFill/>
          <a:ln>
            <a:noFill/>
          </a:ln>
        </p:spPr>
        <p:txBody>
          <a:bodyPr lIns="68575" tIns="34275" rIns="68575" bIns="34275" anchor="t" anchorCtr="0">
            <a:noAutofit/>
          </a:bodyPr>
          <a:lstStyle/>
          <a:p>
            <a:pPr marL="0" marR="0" lvl="0" indent="0" algn="ctr" rtl="0">
              <a:spcBef>
                <a:spcPts val="0"/>
              </a:spcBef>
              <a:buClr>
                <a:schemeClr val="accent1"/>
              </a:buClr>
              <a:buSzPct val="25000"/>
              <a:buFont typeface="Trebuchet MS"/>
              <a:buNone/>
            </a:pPr>
            <a:r>
              <a:rPr lang="en" sz="3000" b="1" i="0" u="none" strike="noStrike" cap="none">
                <a:solidFill>
                  <a:schemeClr val="accent1"/>
                </a:solidFill>
                <a:latin typeface="Trebuchet MS"/>
                <a:ea typeface="Trebuchet MS"/>
                <a:cs typeface="Trebuchet MS"/>
                <a:sym typeface="Trebuchet MS"/>
              </a:rPr>
              <a:t>Pathways at Tidewater Community College</a:t>
            </a:r>
            <a:r>
              <a:rPr lang="en" sz="2700" b="1" i="0" u="none" strike="noStrike" cap="none">
                <a:solidFill>
                  <a:schemeClr val="accent1"/>
                </a:solidFill>
                <a:latin typeface="Trebuchet MS"/>
                <a:ea typeface="Trebuchet MS"/>
                <a:cs typeface="Trebuchet MS"/>
                <a:sym typeface="Trebuchet MS"/>
              </a:rPr>
              <a:t/>
            </a:r>
            <a:br>
              <a:rPr lang="en" sz="2700" b="1" i="0" u="none" strike="noStrike" cap="none">
                <a:solidFill>
                  <a:schemeClr val="accent1"/>
                </a:solidFill>
                <a:latin typeface="Trebuchet MS"/>
                <a:ea typeface="Trebuchet MS"/>
                <a:cs typeface="Trebuchet MS"/>
                <a:sym typeface="Trebuchet MS"/>
              </a:rPr>
            </a:br>
            <a:r>
              <a:rPr lang="en" sz="2700" b="1" i="0" u="none" strike="noStrike" cap="none">
                <a:solidFill>
                  <a:schemeClr val="accent1"/>
                </a:solidFill>
                <a:latin typeface="Trebuchet MS"/>
                <a:ea typeface="Trebuchet MS"/>
                <a:cs typeface="Trebuchet MS"/>
                <a:sym typeface="Trebuchet MS"/>
              </a:rPr>
              <a:t/>
            </a:r>
            <a:br>
              <a:rPr lang="en" sz="2700" b="1" i="0" u="none" strike="noStrike" cap="none">
                <a:solidFill>
                  <a:schemeClr val="accent1"/>
                </a:solidFill>
                <a:latin typeface="Trebuchet MS"/>
                <a:ea typeface="Trebuchet MS"/>
                <a:cs typeface="Trebuchet MS"/>
                <a:sym typeface="Trebuchet MS"/>
              </a:rPr>
            </a:br>
            <a:r>
              <a:rPr lang="en" sz="2700" b="1" i="0" u="sng" strike="noStrike" cap="none">
                <a:solidFill>
                  <a:schemeClr val="accent1"/>
                </a:solidFill>
                <a:latin typeface="Trebuchet MS"/>
                <a:ea typeface="Trebuchet MS"/>
                <a:cs typeface="Trebuchet MS"/>
                <a:sym typeface="Trebuchet MS"/>
              </a:rPr>
              <a:t>History and Beginnings</a:t>
            </a:r>
          </a:p>
        </p:txBody>
      </p:sp>
      <p:sp>
        <p:nvSpPr>
          <p:cNvPr id="606" name="Shape 606"/>
          <p:cNvSpPr txBox="1">
            <a:spLocks noGrp="1"/>
          </p:cNvSpPr>
          <p:nvPr>
            <p:ph type="body" idx="1"/>
          </p:nvPr>
        </p:nvSpPr>
        <p:spPr>
          <a:xfrm>
            <a:off x="508000" y="1734741"/>
            <a:ext cx="6447501" cy="3171825"/>
          </a:xfrm>
          <a:prstGeom prst="rect">
            <a:avLst/>
          </a:prstGeom>
          <a:noFill/>
          <a:ln>
            <a:noFill/>
          </a:ln>
        </p:spPr>
        <p:txBody>
          <a:bodyPr lIns="68575" tIns="34275" rIns="68575" bIns="34275" anchor="t" anchorCtr="0">
            <a:noAutofit/>
          </a:bodyPr>
          <a:lstStyle/>
          <a:p>
            <a:pPr marL="254000" marR="0" lvl="0" indent="-260350" algn="l" rtl="0">
              <a:spcBef>
                <a:spcPts val="0"/>
              </a:spcBef>
              <a:spcAft>
                <a:spcPts val="0"/>
              </a:spcAft>
              <a:buClr>
                <a:schemeClr val="accent1"/>
              </a:buClr>
              <a:buSzPct val="78571"/>
              <a:buFont typeface="Noto Sans Symbols"/>
              <a:buNone/>
            </a:pPr>
            <a:endParaRPr sz="1400" b="0" i="0" u="none" strike="noStrike" cap="none">
              <a:solidFill>
                <a:srgbClr val="3F3F3F"/>
              </a:solidFill>
              <a:latin typeface="Trebuchet MS"/>
              <a:ea typeface="Trebuchet MS"/>
              <a:cs typeface="Trebuchet MS"/>
              <a:sym typeface="Trebuchet MS"/>
            </a:endParaRPr>
          </a:p>
          <a:p>
            <a:pPr marL="254000" marR="0" lvl="0" indent="-260350" algn="l" rtl="0">
              <a:spcBef>
                <a:spcPts val="800"/>
              </a:spcBef>
              <a:spcAft>
                <a:spcPts val="0"/>
              </a:spcAft>
              <a:buClr>
                <a:schemeClr val="accent1"/>
              </a:buClr>
              <a:buSzPct val="80952"/>
              <a:buFont typeface="Noto Sans Symbols"/>
              <a:buChar char="●"/>
            </a:pPr>
            <a:r>
              <a:rPr lang="en" sz="2100" b="0" i="0" u="none" strike="noStrike" cap="none">
                <a:solidFill>
                  <a:srgbClr val="3F3F3F"/>
                </a:solidFill>
                <a:latin typeface="Trebuchet MS"/>
                <a:ea typeface="Trebuchet MS"/>
                <a:cs typeface="Trebuchet MS"/>
                <a:sym typeface="Trebuchet MS"/>
              </a:rPr>
              <a:t>Began by Linda Williams and supported by administration</a:t>
            </a:r>
          </a:p>
          <a:p>
            <a:pPr marL="254000" marR="0" lvl="0" indent="-260350" algn="l" rtl="0">
              <a:spcBef>
                <a:spcPts val="800"/>
              </a:spcBef>
              <a:spcAft>
                <a:spcPts val="0"/>
              </a:spcAft>
              <a:buClr>
                <a:schemeClr val="accent1"/>
              </a:buClr>
              <a:buSzPct val="80952"/>
              <a:buFont typeface="Noto Sans Symbols"/>
              <a:buChar char="●"/>
            </a:pPr>
            <a:r>
              <a:rPr lang="en" sz="2100" b="0" i="0" u="none" strike="noStrike" cap="none">
                <a:solidFill>
                  <a:srgbClr val="3F3F3F"/>
                </a:solidFill>
                <a:latin typeface="Trebuchet MS"/>
                <a:ea typeface="Trebuchet MS"/>
                <a:cs typeface="Trebuchet MS"/>
                <a:sym typeface="Trebuchet MS"/>
              </a:rPr>
              <a:t>Trains faculty in OER concepts and resources for building Z-Courses</a:t>
            </a:r>
          </a:p>
          <a:p>
            <a:pPr marL="254000" marR="0" lvl="0" indent="-260350" algn="l" rtl="0">
              <a:spcBef>
                <a:spcPts val="800"/>
              </a:spcBef>
              <a:spcAft>
                <a:spcPts val="0"/>
              </a:spcAft>
              <a:buClr>
                <a:schemeClr val="accent1"/>
              </a:buClr>
              <a:buSzPct val="80952"/>
              <a:buFont typeface="Noto Sans Symbols"/>
              <a:buChar char="●"/>
            </a:pPr>
            <a:r>
              <a:rPr lang="en" sz="2100" b="0" i="0" u="sng" strike="noStrike" cap="none">
                <a:solidFill>
                  <a:schemeClr val="hlink"/>
                </a:solidFill>
                <a:latin typeface="Trebuchet MS"/>
                <a:ea typeface="Trebuchet MS"/>
                <a:cs typeface="Trebuchet MS"/>
                <a:sym typeface="Trebuchet MS"/>
                <a:hlinkClick r:id="rId3"/>
              </a:rPr>
              <a:t>OER LibGuide </a:t>
            </a:r>
          </a:p>
          <a:p>
            <a:pPr marL="0" marR="0" lvl="0" indent="0" algn="l" rtl="0">
              <a:spcBef>
                <a:spcPts val="800"/>
              </a:spcBef>
              <a:spcAft>
                <a:spcPts val="0"/>
              </a:spcAft>
              <a:buClr>
                <a:schemeClr val="accent1"/>
              </a:buClr>
              <a:buSzPct val="25000"/>
              <a:buFont typeface="Noto Sans Symbols"/>
              <a:buNone/>
            </a:pPr>
            <a:endParaRPr sz="1800" b="0" i="0" u="none" strike="noStrike" cap="none">
              <a:solidFill>
                <a:srgbClr val="3F3F3F"/>
              </a:solidFill>
              <a:latin typeface="Trebuchet MS"/>
              <a:ea typeface="Trebuchet MS"/>
              <a:cs typeface="Trebuchet MS"/>
              <a:sym typeface="Trebuchet MS"/>
            </a:endParaRPr>
          </a:p>
        </p:txBody>
      </p:sp>
      <p:pic>
        <p:nvPicPr>
          <p:cNvPr id="607" name="Shape 607"/>
          <p:cNvPicPr preferRelativeResize="0"/>
          <p:nvPr/>
        </p:nvPicPr>
        <p:blipFill rotWithShape="1">
          <a:blip r:embed="rId4">
            <a:alphaModFix/>
          </a:blip>
          <a:srcRect/>
          <a:stretch/>
        </p:blipFill>
        <p:spPr>
          <a:xfrm>
            <a:off x="3449715" y="3189682"/>
            <a:ext cx="1172290" cy="1953817"/>
          </a:xfrm>
          <a:prstGeom prst="rect">
            <a:avLst/>
          </a:prstGeom>
          <a:noFill/>
          <a:ln>
            <a:noFill/>
          </a:ln>
        </p:spPr>
      </p:pic>
    </p:spTree>
  </p:cSld>
  <p:clrMapOvr>
    <a:masterClrMapping/>
  </p:clrMapOvr>
  <p:transition spd="slow">
    <p:cut/>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611"/>
        <p:cNvGrpSpPr/>
        <p:nvPr/>
      </p:nvGrpSpPr>
      <p:grpSpPr>
        <a:xfrm>
          <a:off x="0" y="0"/>
          <a:ext cx="0" cy="0"/>
          <a:chOff x="0" y="0"/>
          <a:chExt cx="0" cy="0"/>
        </a:xfrm>
      </p:grpSpPr>
      <p:sp>
        <p:nvSpPr>
          <p:cNvPr id="612" name="Shape 612"/>
          <p:cNvSpPr txBox="1">
            <a:spLocks noGrp="1"/>
          </p:cNvSpPr>
          <p:nvPr>
            <p:ph type="title"/>
          </p:nvPr>
        </p:nvSpPr>
        <p:spPr>
          <a:xfrm>
            <a:off x="549339" y="1771610"/>
            <a:ext cx="6447501" cy="990600"/>
          </a:xfrm>
          <a:prstGeom prst="rect">
            <a:avLst/>
          </a:prstGeom>
          <a:noFill/>
          <a:ln>
            <a:noFill/>
          </a:ln>
        </p:spPr>
        <p:txBody>
          <a:bodyPr lIns="68575" tIns="34275" rIns="68575" bIns="34275" anchor="t" anchorCtr="0">
            <a:noAutofit/>
          </a:bodyPr>
          <a:lstStyle/>
          <a:p>
            <a:pPr marL="0" marR="0" lvl="0" indent="0" algn="l" rtl="0">
              <a:spcBef>
                <a:spcPts val="0"/>
              </a:spcBef>
              <a:buClr>
                <a:schemeClr val="accent1"/>
              </a:buClr>
              <a:buSzPct val="25000"/>
              <a:buFont typeface="Trebuchet MS"/>
              <a:buNone/>
            </a:pPr>
            <a:r>
              <a:rPr lang="en" sz="4100" b="1" i="0" u="none" strike="noStrike" cap="none">
                <a:solidFill>
                  <a:schemeClr val="accent1"/>
                </a:solidFill>
                <a:latin typeface="Trebuchet MS"/>
                <a:ea typeface="Trebuchet MS"/>
                <a:cs typeface="Trebuchet MS"/>
                <a:sym typeface="Trebuchet MS"/>
              </a:rPr>
              <a:t>Then Steps in the Library</a:t>
            </a:r>
          </a:p>
        </p:txBody>
      </p:sp>
      <p:sp>
        <p:nvSpPr>
          <p:cNvPr id="613" name="Shape 613"/>
          <p:cNvSpPr txBox="1">
            <a:spLocks noGrp="1"/>
          </p:cNvSpPr>
          <p:nvPr>
            <p:ph type="body" idx="1"/>
          </p:nvPr>
        </p:nvSpPr>
        <p:spPr>
          <a:xfrm>
            <a:off x="565150" y="2543135"/>
            <a:ext cx="6447501" cy="2910579"/>
          </a:xfrm>
          <a:prstGeom prst="rect">
            <a:avLst/>
          </a:prstGeom>
          <a:noFill/>
          <a:ln>
            <a:noFill/>
          </a:ln>
        </p:spPr>
        <p:txBody>
          <a:bodyPr lIns="68575" tIns="34275" rIns="68575" bIns="34275" anchor="t" anchorCtr="0">
            <a:noAutofit/>
          </a:bodyPr>
          <a:lstStyle/>
          <a:p>
            <a:pPr marL="254000" marR="0" lvl="0" indent="-247650" algn="l" rtl="0">
              <a:spcBef>
                <a:spcPts val="0"/>
              </a:spcBef>
              <a:spcAft>
                <a:spcPts val="0"/>
              </a:spcAft>
              <a:buClr>
                <a:schemeClr val="accent1"/>
              </a:buClr>
              <a:buSzPct val="79166"/>
              <a:buFont typeface="Noto Sans Symbols"/>
              <a:buChar char="●"/>
            </a:pPr>
            <a:r>
              <a:rPr lang="en" sz="2400" b="0" i="0" u="none" strike="noStrike" cap="none">
                <a:solidFill>
                  <a:srgbClr val="3F3F3F"/>
                </a:solidFill>
                <a:latin typeface="Trebuchet MS"/>
                <a:ea typeface="Trebuchet MS"/>
                <a:cs typeface="Trebuchet MS"/>
                <a:sym typeface="Trebuchet MS"/>
              </a:rPr>
              <a:t>Library transition Spring 2015</a:t>
            </a:r>
          </a:p>
          <a:p>
            <a:pPr marL="254000" marR="0" lvl="0" indent="-247650" algn="l" rtl="0">
              <a:spcBef>
                <a:spcPts val="800"/>
              </a:spcBef>
              <a:spcAft>
                <a:spcPts val="0"/>
              </a:spcAft>
              <a:buClr>
                <a:schemeClr val="accent1"/>
              </a:buClr>
              <a:buSzPct val="79166"/>
              <a:buFont typeface="Noto Sans Symbols"/>
              <a:buChar char="●"/>
            </a:pPr>
            <a:r>
              <a:rPr lang="en" sz="2400" b="0" i="0" u="none" strike="noStrike" cap="none">
                <a:solidFill>
                  <a:srgbClr val="3F3F3F"/>
                </a:solidFill>
                <a:latin typeface="Trebuchet MS"/>
                <a:ea typeface="Trebuchet MS"/>
                <a:cs typeface="Trebuchet MS"/>
                <a:sym typeface="Trebuchet MS"/>
              </a:rPr>
              <a:t>OER Cohort</a:t>
            </a:r>
          </a:p>
          <a:p>
            <a:pPr marL="254000" marR="0" lvl="0" indent="-247650" algn="l" rtl="0">
              <a:spcBef>
                <a:spcPts val="800"/>
              </a:spcBef>
              <a:spcAft>
                <a:spcPts val="0"/>
              </a:spcAft>
              <a:buClr>
                <a:schemeClr val="accent1"/>
              </a:buClr>
              <a:buSzPct val="79166"/>
              <a:buFont typeface="Noto Sans Symbols"/>
              <a:buChar char="●"/>
            </a:pPr>
            <a:r>
              <a:rPr lang="en" sz="2400" b="0" i="0" u="none" strike="noStrike" cap="none">
                <a:solidFill>
                  <a:srgbClr val="3F3F3F"/>
                </a:solidFill>
                <a:latin typeface="Trebuchet MS"/>
                <a:ea typeface="Trebuchet MS"/>
                <a:cs typeface="Trebuchet MS"/>
                <a:sym typeface="Trebuchet MS"/>
              </a:rPr>
              <a:t>Online teaching training and OER training</a:t>
            </a:r>
          </a:p>
          <a:p>
            <a:pPr marL="254000" marR="0" lvl="0" indent="-247650" algn="l" rtl="0">
              <a:spcBef>
                <a:spcPts val="800"/>
              </a:spcBef>
              <a:spcAft>
                <a:spcPts val="0"/>
              </a:spcAft>
              <a:buClr>
                <a:schemeClr val="accent1"/>
              </a:buClr>
              <a:buSzPct val="79166"/>
              <a:buFont typeface="Noto Sans Symbols"/>
              <a:buChar char="●"/>
            </a:pPr>
            <a:r>
              <a:rPr lang="en" sz="2400" b="0" i="0" u="none" strike="noStrike" cap="none">
                <a:solidFill>
                  <a:srgbClr val="3F3F3F"/>
                </a:solidFill>
                <a:latin typeface="Trebuchet MS"/>
                <a:ea typeface="Trebuchet MS"/>
                <a:cs typeface="Trebuchet MS"/>
                <a:sym typeface="Trebuchet MS"/>
              </a:rPr>
              <a:t>Rotating instructors by campus</a:t>
            </a:r>
          </a:p>
          <a:p>
            <a:pPr marL="254000" marR="0" lvl="0" indent="-247650" algn="l" rtl="0">
              <a:spcBef>
                <a:spcPts val="800"/>
              </a:spcBef>
              <a:spcAft>
                <a:spcPts val="0"/>
              </a:spcAft>
              <a:buClr>
                <a:schemeClr val="accent1"/>
              </a:buClr>
              <a:buSzPct val="79166"/>
              <a:buFont typeface="Noto Sans Symbols"/>
              <a:buChar char="●"/>
            </a:pPr>
            <a:r>
              <a:rPr lang="en" sz="2400" b="0" i="0" u="sng" strike="noStrike" cap="none">
                <a:solidFill>
                  <a:schemeClr val="hlink"/>
                </a:solidFill>
                <a:latin typeface="Trebuchet MS"/>
                <a:ea typeface="Trebuchet MS"/>
                <a:cs typeface="Trebuchet MS"/>
                <a:sym typeface="Trebuchet MS"/>
                <a:hlinkClick r:id="rId3"/>
              </a:rPr>
              <a:t>The Pathways Shell www.tcc.edu</a:t>
            </a:r>
            <a:r>
              <a:rPr lang="en" sz="2400" b="0" i="0" u="none" strike="noStrike" cap="none">
                <a:solidFill>
                  <a:srgbClr val="3F3F3F"/>
                </a:solidFill>
                <a:latin typeface="Trebuchet MS"/>
                <a:ea typeface="Trebuchet MS"/>
                <a:cs typeface="Trebuchet MS"/>
                <a:sym typeface="Trebuchet MS"/>
              </a:rPr>
              <a:t> </a:t>
            </a:r>
          </a:p>
          <a:p>
            <a:pPr marL="254000" marR="0" lvl="0" indent="-260350" algn="l" rtl="0">
              <a:spcBef>
                <a:spcPts val="800"/>
              </a:spcBef>
              <a:spcAft>
                <a:spcPts val="0"/>
              </a:spcAft>
              <a:buClr>
                <a:schemeClr val="accent1"/>
              </a:buClr>
              <a:buSzPct val="78571"/>
              <a:buFont typeface="Noto Sans Symbols"/>
              <a:buNone/>
            </a:pPr>
            <a:endParaRPr sz="1400" b="0" i="0" u="none" strike="noStrike" cap="none">
              <a:solidFill>
                <a:srgbClr val="3F3F3F"/>
              </a:solidFill>
              <a:latin typeface="Trebuchet MS"/>
              <a:ea typeface="Trebuchet MS"/>
              <a:cs typeface="Trebuchet MS"/>
              <a:sym typeface="Trebuchet MS"/>
            </a:endParaRPr>
          </a:p>
        </p:txBody>
      </p:sp>
      <p:pic>
        <p:nvPicPr>
          <p:cNvPr id="614" name="Shape 614"/>
          <p:cNvPicPr preferRelativeResize="0"/>
          <p:nvPr/>
        </p:nvPicPr>
        <p:blipFill rotWithShape="1">
          <a:blip r:embed="rId4">
            <a:alphaModFix/>
          </a:blip>
          <a:srcRect/>
          <a:stretch/>
        </p:blipFill>
        <p:spPr>
          <a:xfrm>
            <a:off x="2292285" y="90841"/>
            <a:ext cx="2993230" cy="1680768"/>
          </a:xfrm>
          <a:prstGeom prst="rect">
            <a:avLst/>
          </a:prstGeom>
          <a:noFill/>
          <a:ln>
            <a:noFill/>
          </a:ln>
        </p:spPr>
      </p:pic>
      <p:sp>
        <p:nvSpPr>
          <p:cNvPr id="615" name="Shape 615"/>
          <p:cNvSpPr txBox="1"/>
          <p:nvPr/>
        </p:nvSpPr>
        <p:spPr>
          <a:xfrm>
            <a:off x="923500" y="4798000"/>
            <a:ext cx="5580899" cy="345599"/>
          </a:xfrm>
          <a:prstGeom prst="rect">
            <a:avLst/>
          </a:prstGeom>
          <a:noFill/>
          <a:ln>
            <a:noFill/>
          </a:ln>
        </p:spPr>
        <p:txBody>
          <a:bodyPr lIns="91425" tIns="91425" rIns="91425" bIns="91425" anchor="t" anchorCtr="0">
            <a:noAutofit/>
          </a:bodyPr>
          <a:lstStyle/>
          <a:p>
            <a:pPr lvl="0">
              <a:spcBef>
                <a:spcPts val="0"/>
              </a:spcBef>
              <a:buNone/>
            </a:pPr>
            <a:r>
              <a:rPr lang="en"/>
              <a:t>( </a:t>
            </a:r>
            <a:r>
              <a:rPr lang="en">
                <a:solidFill>
                  <a:srgbClr val="BFE471"/>
                </a:solidFill>
              </a:rPr>
              <a:t>See also: </a:t>
            </a:r>
            <a:r>
              <a:rPr lang="en" u="sng">
                <a:solidFill>
                  <a:schemeClr val="hlink"/>
                </a:solidFill>
                <a:hlinkClick r:id="rId5"/>
              </a:rPr>
              <a:t>https://courses.candelalearning.com/pathways</a:t>
            </a:r>
            <a:r>
              <a:rPr lang="en"/>
              <a:t> ) </a:t>
            </a:r>
          </a:p>
        </p:txBody>
      </p:sp>
    </p:spTree>
  </p:cSld>
  <p:clrMapOvr>
    <a:masterClrMapping/>
  </p:clrMapOvr>
  <p:transition spd="slow">
    <p:cut/>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619"/>
        <p:cNvGrpSpPr/>
        <p:nvPr/>
      </p:nvGrpSpPr>
      <p:grpSpPr>
        <a:xfrm>
          <a:off x="0" y="0"/>
          <a:ext cx="0" cy="0"/>
          <a:chOff x="0" y="0"/>
          <a:chExt cx="0" cy="0"/>
        </a:xfrm>
      </p:grpSpPr>
      <p:sp>
        <p:nvSpPr>
          <p:cNvPr id="620" name="Shape 620"/>
          <p:cNvSpPr txBox="1">
            <a:spLocks noGrp="1"/>
          </p:cNvSpPr>
          <p:nvPr>
            <p:ph type="title"/>
          </p:nvPr>
        </p:nvSpPr>
        <p:spPr>
          <a:xfrm>
            <a:off x="622300" y="972741"/>
            <a:ext cx="6447501" cy="990600"/>
          </a:xfrm>
          <a:prstGeom prst="rect">
            <a:avLst/>
          </a:prstGeom>
          <a:noFill/>
          <a:ln>
            <a:noFill/>
          </a:ln>
        </p:spPr>
        <p:txBody>
          <a:bodyPr lIns="68575" tIns="34275" rIns="68575" bIns="34275" anchor="t" anchorCtr="0">
            <a:noAutofit/>
          </a:bodyPr>
          <a:lstStyle/>
          <a:p>
            <a:pPr marL="0" marR="0" lvl="0" indent="0" algn="l" rtl="0">
              <a:spcBef>
                <a:spcPts val="0"/>
              </a:spcBef>
              <a:buClr>
                <a:schemeClr val="accent1"/>
              </a:buClr>
              <a:buSzPct val="25000"/>
              <a:buFont typeface="Trebuchet MS"/>
              <a:buNone/>
            </a:pPr>
            <a:r>
              <a:rPr lang="en" sz="5000" b="1" i="0" u="none" strike="noStrike" cap="none">
                <a:solidFill>
                  <a:schemeClr val="accent1"/>
                </a:solidFill>
                <a:latin typeface="Trebuchet MS"/>
                <a:ea typeface="Trebuchet MS"/>
                <a:cs typeface="Trebuchet MS"/>
                <a:sym typeface="Trebuchet MS"/>
              </a:rPr>
              <a:t>Outcomes</a:t>
            </a:r>
          </a:p>
        </p:txBody>
      </p:sp>
      <p:sp>
        <p:nvSpPr>
          <p:cNvPr id="621" name="Shape 621"/>
          <p:cNvSpPr txBox="1">
            <a:spLocks noGrp="1"/>
          </p:cNvSpPr>
          <p:nvPr>
            <p:ph type="body" idx="1"/>
          </p:nvPr>
        </p:nvSpPr>
        <p:spPr>
          <a:xfrm>
            <a:off x="536575" y="2156222"/>
            <a:ext cx="6447501" cy="2910579"/>
          </a:xfrm>
          <a:prstGeom prst="rect">
            <a:avLst/>
          </a:prstGeom>
          <a:noFill/>
          <a:ln>
            <a:noFill/>
          </a:ln>
        </p:spPr>
        <p:txBody>
          <a:bodyPr lIns="68575" tIns="34275" rIns="68575" bIns="34275" anchor="t" anchorCtr="0">
            <a:noAutofit/>
          </a:bodyPr>
          <a:lstStyle/>
          <a:p>
            <a:pPr marL="254000" marR="0" lvl="0" indent="-260350" algn="l" rtl="0">
              <a:lnSpc>
                <a:spcPct val="90000"/>
              </a:lnSpc>
              <a:spcBef>
                <a:spcPts val="0"/>
              </a:spcBef>
              <a:spcAft>
                <a:spcPts val="0"/>
              </a:spcAft>
              <a:buClr>
                <a:schemeClr val="accent1"/>
              </a:buClr>
              <a:buSzPct val="80952"/>
              <a:buFont typeface="Noto Sans Symbols"/>
              <a:buChar char="●"/>
            </a:pPr>
            <a:r>
              <a:rPr lang="en" sz="2100" b="1" i="0" u="none" strike="noStrike" cap="none">
                <a:solidFill>
                  <a:srgbClr val="3F3F3F"/>
                </a:solidFill>
                <a:latin typeface="Trebuchet MS"/>
                <a:ea typeface="Trebuchet MS"/>
                <a:cs typeface="Trebuchet MS"/>
                <a:sym typeface="Trebuchet MS"/>
              </a:rPr>
              <a:t>Relationships</a:t>
            </a:r>
            <a:r>
              <a:rPr lang="en" sz="2100" b="0" i="0" u="none" strike="noStrike" cap="none">
                <a:solidFill>
                  <a:srgbClr val="3F3F3F"/>
                </a:solidFill>
                <a:latin typeface="Trebuchet MS"/>
                <a:ea typeface="Trebuchet MS"/>
                <a:cs typeface="Trebuchet MS"/>
                <a:sym typeface="Trebuchet MS"/>
              </a:rPr>
              <a:t> developed among faculty (consultations)</a:t>
            </a:r>
          </a:p>
          <a:p>
            <a:pPr marL="254000" marR="0" lvl="0" indent="-260350" algn="l" rtl="0">
              <a:lnSpc>
                <a:spcPct val="90000"/>
              </a:lnSpc>
              <a:spcBef>
                <a:spcPts val="800"/>
              </a:spcBef>
              <a:spcAft>
                <a:spcPts val="0"/>
              </a:spcAft>
              <a:buClr>
                <a:schemeClr val="accent1"/>
              </a:buClr>
              <a:buSzPct val="80952"/>
              <a:buFont typeface="Noto Sans Symbols"/>
              <a:buChar char="●"/>
            </a:pPr>
            <a:r>
              <a:rPr lang="en" sz="2100" b="1" i="0" u="none" strike="noStrike" cap="none">
                <a:solidFill>
                  <a:srgbClr val="3F3F3F"/>
                </a:solidFill>
                <a:latin typeface="Trebuchet MS"/>
                <a:ea typeface="Trebuchet MS"/>
                <a:cs typeface="Trebuchet MS"/>
                <a:sym typeface="Trebuchet MS"/>
              </a:rPr>
              <a:t>Increased presence </a:t>
            </a:r>
            <a:r>
              <a:rPr lang="en" sz="2100" b="0" i="0" u="none" strike="noStrike" cap="none">
                <a:solidFill>
                  <a:srgbClr val="3F3F3F"/>
                </a:solidFill>
                <a:latin typeface="Trebuchet MS"/>
                <a:ea typeface="Trebuchet MS"/>
                <a:cs typeface="Trebuchet MS"/>
                <a:sym typeface="Trebuchet MS"/>
              </a:rPr>
              <a:t>overall at TCC (workshops and training)</a:t>
            </a:r>
          </a:p>
          <a:p>
            <a:pPr marL="254000" marR="0" lvl="0" indent="-260350" algn="l" rtl="0">
              <a:lnSpc>
                <a:spcPct val="90000"/>
              </a:lnSpc>
              <a:spcBef>
                <a:spcPts val="800"/>
              </a:spcBef>
              <a:spcAft>
                <a:spcPts val="0"/>
              </a:spcAft>
              <a:buClr>
                <a:schemeClr val="accent1"/>
              </a:buClr>
              <a:buSzPct val="80952"/>
              <a:buFont typeface="Noto Sans Symbols"/>
              <a:buChar char="●"/>
            </a:pPr>
            <a:r>
              <a:rPr lang="en" sz="2100" b="1" i="0" u="none" strike="noStrike" cap="none">
                <a:solidFill>
                  <a:srgbClr val="3F3F3F"/>
                </a:solidFill>
                <a:latin typeface="Trebuchet MS"/>
                <a:ea typeface="Trebuchet MS"/>
                <a:cs typeface="Trebuchet MS"/>
                <a:sym typeface="Trebuchet MS"/>
              </a:rPr>
              <a:t>Greater involvement </a:t>
            </a:r>
            <a:r>
              <a:rPr lang="en" sz="2100" b="0" i="0" u="none" strike="noStrike" cap="none">
                <a:solidFill>
                  <a:srgbClr val="3F3F3F"/>
                </a:solidFill>
                <a:latin typeface="Trebuchet MS"/>
                <a:ea typeface="Trebuchet MS"/>
                <a:cs typeface="Trebuchet MS"/>
                <a:sym typeface="Trebuchet MS"/>
              </a:rPr>
              <a:t>in faculty initiatives (impact on governance)</a:t>
            </a:r>
          </a:p>
          <a:p>
            <a:pPr marL="254000" marR="0" lvl="0" indent="-260350" algn="l" rtl="0">
              <a:lnSpc>
                <a:spcPct val="90000"/>
              </a:lnSpc>
              <a:spcBef>
                <a:spcPts val="800"/>
              </a:spcBef>
              <a:spcAft>
                <a:spcPts val="0"/>
              </a:spcAft>
              <a:buClr>
                <a:schemeClr val="accent1"/>
              </a:buClr>
              <a:buSzPct val="80952"/>
              <a:buFont typeface="Noto Sans Symbols"/>
              <a:buChar char="●"/>
            </a:pPr>
            <a:r>
              <a:rPr lang="en" sz="2100" b="1" i="0" u="none" strike="noStrike" cap="none">
                <a:solidFill>
                  <a:srgbClr val="3F3F3F"/>
                </a:solidFill>
                <a:latin typeface="Trebuchet MS"/>
                <a:ea typeface="Trebuchet MS"/>
                <a:cs typeface="Trebuchet MS"/>
                <a:sym typeface="Trebuchet MS"/>
              </a:rPr>
              <a:t>Support</a:t>
            </a:r>
            <a:r>
              <a:rPr lang="en" sz="2100" b="0" i="0" u="none" strike="noStrike" cap="none">
                <a:solidFill>
                  <a:srgbClr val="3F3F3F"/>
                </a:solidFill>
                <a:latin typeface="Trebuchet MS"/>
                <a:ea typeface="Trebuchet MS"/>
                <a:cs typeface="Trebuchet MS"/>
                <a:sym typeface="Trebuchet MS"/>
              </a:rPr>
              <a:t> for online learning</a:t>
            </a:r>
          </a:p>
          <a:p>
            <a:pPr marL="254000" marR="0" lvl="0" indent="-260350" algn="l" rtl="0">
              <a:lnSpc>
                <a:spcPct val="90000"/>
              </a:lnSpc>
              <a:spcBef>
                <a:spcPts val="800"/>
              </a:spcBef>
              <a:spcAft>
                <a:spcPts val="0"/>
              </a:spcAft>
              <a:buClr>
                <a:schemeClr val="accent1"/>
              </a:buClr>
              <a:buSzPct val="80952"/>
              <a:buFont typeface="Noto Sans Symbols"/>
              <a:buChar char="●"/>
            </a:pPr>
            <a:r>
              <a:rPr lang="en" sz="2100" b="1" i="0" u="none" strike="noStrike" cap="none">
                <a:solidFill>
                  <a:srgbClr val="3F3F3F"/>
                </a:solidFill>
                <a:latin typeface="Trebuchet MS"/>
                <a:ea typeface="Trebuchet MS"/>
                <a:cs typeface="Trebuchet MS"/>
                <a:sym typeface="Trebuchet MS"/>
              </a:rPr>
              <a:t>Plans</a:t>
            </a:r>
            <a:r>
              <a:rPr lang="en" sz="2100" b="0" i="0" u="none" strike="noStrike" cap="none">
                <a:solidFill>
                  <a:srgbClr val="3F3F3F"/>
                </a:solidFill>
                <a:latin typeface="Trebuchet MS"/>
                <a:ea typeface="Trebuchet MS"/>
                <a:cs typeface="Trebuchet MS"/>
                <a:sym typeface="Trebuchet MS"/>
              </a:rPr>
              <a:t> for Z-Course involvement</a:t>
            </a:r>
          </a:p>
        </p:txBody>
      </p:sp>
      <p:pic>
        <p:nvPicPr>
          <p:cNvPr id="622" name="Shape 622"/>
          <p:cNvPicPr preferRelativeResize="0"/>
          <p:nvPr/>
        </p:nvPicPr>
        <p:blipFill rotWithShape="1">
          <a:blip r:embed="rId3">
            <a:alphaModFix/>
          </a:blip>
          <a:srcRect/>
          <a:stretch/>
        </p:blipFill>
        <p:spPr>
          <a:xfrm>
            <a:off x="3651385" y="0"/>
            <a:ext cx="3237570" cy="2156222"/>
          </a:xfrm>
          <a:prstGeom prst="rect">
            <a:avLst/>
          </a:prstGeom>
          <a:noFill/>
          <a:ln>
            <a:noFill/>
          </a:ln>
        </p:spPr>
      </p:pic>
      <p:sp>
        <p:nvSpPr>
          <p:cNvPr id="623" name="Shape 623"/>
          <p:cNvSpPr txBox="1"/>
          <p:nvPr/>
        </p:nvSpPr>
        <p:spPr>
          <a:xfrm>
            <a:off x="5971225" y="4937450"/>
            <a:ext cx="2352900" cy="164999"/>
          </a:xfrm>
          <a:prstGeom prst="rect">
            <a:avLst/>
          </a:prstGeom>
          <a:noFill/>
          <a:ln>
            <a:noFill/>
          </a:ln>
        </p:spPr>
        <p:txBody>
          <a:bodyPr lIns="91425" tIns="91425" rIns="91425" bIns="91425" anchor="t" anchorCtr="0">
            <a:noAutofit/>
          </a:bodyPr>
          <a:lstStyle/>
          <a:p>
            <a:pPr lvl="0">
              <a:spcBef>
                <a:spcPts val="0"/>
              </a:spcBef>
              <a:buNone/>
            </a:pPr>
            <a:r>
              <a:rPr lang="en" sz="800" u="sng">
                <a:solidFill>
                  <a:schemeClr val="hlink"/>
                </a:solidFill>
                <a:hlinkClick r:id="rId4"/>
              </a:rPr>
              <a:t>Image</a:t>
            </a:r>
            <a:r>
              <a:rPr lang="en" sz="800"/>
              <a:t>: Public domain</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Shape 230"/>
          <p:cNvSpPr txBox="1">
            <a:spLocks noGrp="1"/>
          </p:cNvSpPr>
          <p:nvPr>
            <p:ph type="ctrTitle"/>
          </p:nvPr>
        </p:nvSpPr>
        <p:spPr>
          <a:xfrm>
            <a:off x="688675" y="358875"/>
            <a:ext cx="7569000" cy="4229699"/>
          </a:xfrm>
          <a:prstGeom prst="rect">
            <a:avLst/>
          </a:prstGeom>
        </p:spPr>
        <p:txBody>
          <a:bodyPr lIns="91425" tIns="91425" rIns="91425" bIns="91425" anchor="b" anchorCtr="0">
            <a:noAutofit/>
          </a:bodyPr>
          <a:lstStyle/>
          <a:p>
            <a:pPr lvl="0" algn="l" rtl="0">
              <a:spcBef>
                <a:spcPts val="0"/>
              </a:spcBef>
              <a:buNone/>
            </a:pPr>
            <a:r>
              <a:rPr lang="en" sz="3000"/>
              <a:t>“What are some of the barriers to address in making teaching and learning better for students?” </a:t>
            </a:r>
          </a:p>
          <a:p>
            <a:pPr lvl="0" algn="l" rtl="0">
              <a:spcBef>
                <a:spcPts val="0"/>
              </a:spcBef>
              <a:buNone/>
            </a:pPr>
            <a:endParaRPr sz="3000"/>
          </a:p>
          <a:p>
            <a:pPr lvl="0" algn="l" rtl="0">
              <a:spcBef>
                <a:spcPts val="0"/>
              </a:spcBef>
              <a:buNone/>
            </a:pPr>
            <a:r>
              <a:rPr lang="en" sz="1400"/>
              <a:t>Participant Responses</a:t>
            </a:r>
          </a:p>
          <a:p>
            <a:pPr lvl="0" algn="l" rtl="0">
              <a:spcBef>
                <a:spcPts val="0"/>
              </a:spcBef>
              <a:buNone/>
            </a:pPr>
            <a:r>
              <a:rPr lang="en" sz="1000"/>
              <a:t>Potential textbook costs; disconnect between faculty and students; self-directed learning; teaching vs. cool resources; </a:t>
            </a:r>
          </a:p>
          <a:p>
            <a:pPr lvl="0" algn="l" rtl="0">
              <a:spcBef>
                <a:spcPts val="0"/>
              </a:spcBef>
              <a:buNone/>
            </a:pPr>
            <a:endParaRPr sz="1000"/>
          </a:p>
          <a:p>
            <a:pPr lvl="0" algn="l" rtl="0">
              <a:spcBef>
                <a:spcPts val="0"/>
              </a:spcBef>
              <a:buNone/>
            </a:pPr>
            <a:r>
              <a:rPr lang="en" sz="1000"/>
              <a:t>Why we’re here: workload issues, myths, faculty having time &amp; energy to putting into something new</a:t>
            </a:r>
          </a:p>
          <a:p>
            <a:pPr lvl="0" algn="l" rtl="0">
              <a:spcBef>
                <a:spcPts val="0"/>
              </a:spcBef>
              <a:buNone/>
            </a:pPr>
            <a:endParaRPr sz="1000"/>
          </a:p>
          <a:p>
            <a:pPr lvl="0" algn="l" rtl="0">
              <a:spcBef>
                <a:spcPts val="0"/>
              </a:spcBef>
              <a:buNone/>
            </a:pPr>
            <a:r>
              <a:rPr lang="en" sz="1000"/>
              <a:t>Cost of textbooks as barrier; economic factors in community; </a:t>
            </a:r>
          </a:p>
          <a:p>
            <a:pPr lvl="0" algn="l" rtl="0">
              <a:spcBef>
                <a:spcPts val="0"/>
              </a:spcBef>
              <a:buNone/>
            </a:pPr>
            <a:endParaRPr sz="1000"/>
          </a:p>
          <a:p>
            <a:pPr lvl="0" algn="l" rtl="0">
              <a:spcBef>
                <a:spcPts val="0"/>
              </a:spcBef>
              <a:buNone/>
            </a:pPr>
            <a:r>
              <a:rPr lang="en" sz="1000"/>
              <a:t>Cost; communicating with faculty; involving the library to find/evaluate quality, issues with access &amp; ADA compliance; partnerships w/public library/academic library, trying new things to work together with the library</a:t>
            </a:r>
          </a:p>
          <a:p>
            <a:pPr lvl="0" algn="l" rtl="0">
              <a:spcBef>
                <a:spcPts val="0"/>
              </a:spcBef>
              <a:buNone/>
            </a:pPr>
            <a:endParaRPr sz="1000"/>
          </a:p>
          <a:p>
            <a:pPr lvl="0" algn="l">
              <a:spcBef>
                <a:spcPts val="0"/>
              </a:spcBef>
              <a:buNone/>
            </a:pPr>
            <a:r>
              <a:rPr lang="en" sz="1000"/>
              <a:t>Small staffs; working with new processes; faculty/administration resistance to change; limited funds; </a:t>
            </a:r>
          </a:p>
        </p:txBody>
      </p:sp>
    </p:spTree>
  </p:cSld>
  <p:clrMapOvr>
    <a:masterClrMapping/>
  </p:clrMapOvr>
  <p:transition spd="slow">
    <p:cut/>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627"/>
        <p:cNvGrpSpPr/>
        <p:nvPr/>
      </p:nvGrpSpPr>
      <p:grpSpPr>
        <a:xfrm>
          <a:off x="0" y="0"/>
          <a:ext cx="0" cy="0"/>
          <a:chOff x="0" y="0"/>
          <a:chExt cx="0" cy="0"/>
        </a:xfrm>
      </p:grpSpPr>
      <p:sp>
        <p:nvSpPr>
          <p:cNvPr id="628" name="Shape 628"/>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algn="ctr" rtl="0">
              <a:spcBef>
                <a:spcPts val="0"/>
              </a:spcBef>
              <a:buNone/>
            </a:pPr>
            <a:r>
              <a:rPr lang="en"/>
              <a:t>Librarians leading &amp; supporting OER in Virginia</a:t>
            </a:r>
          </a:p>
        </p:txBody>
      </p:sp>
      <p:sp>
        <p:nvSpPr>
          <p:cNvPr id="629" name="Shape 629"/>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lvl="0" rtl="0">
              <a:lnSpc>
                <a:spcPct val="100000"/>
              </a:lnSpc>
              <a:spcBef>
                <a:spcPts val="0"/>
              </a:spcBef>
              <a:buNone/>
            </a:pPr>
            <a:endParaRPr/>
          </a:p>
          <a:p>
            <a:pPr lvl="0" rtl="0">
              <a:lnSpc>
                <a:spcPct val="100000"/>
              </a:lnSpc>
              <a:spcBef>
                <a:spcPts val="0"/>
              </a:spcBef>
              <a:buNone/>
            </a:pPr>
            <a:endParaRPr/>
          </a:p>
          <a:p>
            <a:pPr lvl="0" rtl="0">
              <a:lnSpc>
                <a:spcPct val="100000"/>
              </a:lnSpc>
              <a:spcBef>
                <a:spcPts val="0"/>
              </a:spcBef>
              <a:buNone/>
            </a:pPr>
            <a:r>
              <a:rPr lang="en" b="1"/>
              <a:t>Anita Walz</a:t>
            </a:r>
          </a:p>
          <a:p>
            <a:pPr lvl="0" rtl="0">
              <a:lnSpc>
                <a:spcPct val="100000"/>
              </a:lnSpc>
              <a:spcBef>
                <a:spcPts val="0"/>
              </a:spcBef>
              <a:buNone/>
            </a:pPr>
            <a:r>
              <a:rPr lang="en"/>
              <a:t>Open Education, Copyright &amp; Scholarly Communications Librarian</a:t>
            </a:r>
          </a:p>
          <a:p>
            <a:pPr lvl="0" rtl="0">
              <a:lnSpc>
                <a:spcPct val="100000"/>
              </a:lnSpc>
              <a:spcBef>
                <a:spcPts val="0"/>
              </a:spcBef>
              <a:buNone/>
            </a:pPr>
            <a:r>
              <a:rPr lang="en"/>
              <a:t>Virginia Tech</a:t>
            </a:r>
          </a:p>
        </p:txBody>
      </p:sp>
    </p:spTree>
  </p:cSld>
  <p:clrMapOvr>
    <a:masterClrMapping/>
  </p:clrMapOvr>
  <p:transition spd="slow">
    <p:cut/>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633"/>
        <p:cNvGrpSpPr/>
        <p:nvPr/>
      </p:nvGrpSpPr>
      <p:grpSpPr>
        <a:xfrm>
          <a:off x="0" y="0"/>
          <a:ext cx="0" cy="0"/>
          <a:chOff x="0" y="0"/>
          <a:chExt cx="0" cy="0"/>
        </a:xfrm>
      </p:grpSpPr>
      <p:sp>
        <p:nvSpPr>
          <p:cNvPr id="634" name="Shape 634"/>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algn="ctr" rtl="0">
              <a:spcBef>
                <a:spcPts val="0"/>
              </a:spcBef>
              <a:buNone/>
            </a:pPr>
            <a:r>
              <a:rPr lang="en"/>
              <a:t>Librarians leading &amp; supporting OER in Virginia</a:t>
            </a:r>
          </a:p>
        </p:txBody>
      </p:sp>
      <p:sp>
        <p:nvSpPr>
          <p:cNvPr id="635" name="Shape 635"/>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lvl="0" rtl="0">
              <a:lnSpc>
                <a:spcPct val="100000"/>
              </a:lnSpc>
              <a:spcBef>
                <a:spcPts val="0"/>
              </a:spcBef>
              <a:buNone/>
            </a:pPr>
            <a:endParaRPr/>
          </a:p>
          <a:p>
            <a:pPr lvl="0" rtl="0">
              <a:lnSpc>
                <a:spcPct val="100000"/>
              </a:lnSpc>
              <a:spcBef>
                <a:spcPts val="0"/>
              </a:spcBef>
              <a:buNone/>
            </a:pPr>
            <a:endParaRPr/>
          </a:p>
          <a:p>
            <a:pPr lvl="0" rtl="0">
              <a:lnSpc>
                <a:spcPct val="100000"/>
              </a:lnSpc>
              <a:spcBef>
                <a:spcPts val="0"/>
              </a:spcBef>
              <a:buNone/>
            </a:pPr>
            <a:r>
              <a:rPr lang="en" b="1"/>
              <a:t>Virginia (Ginny) Pannabecker</a:t>
            </a:r>
          </a:p>
          <a:p>
            <a:pPr lvl="0" rtl="0">
              <a:lnSpc>
                <a:spcPct val="100000"/>
              </a:lnSpc>
              <a:spcBef>
                <a:spcPts val="0"/>
              </a:spcBef>
              <a:buNone/>
            </a:pPr>
            <a:r>
              <a:rPr lang="en"/>
              <a:t>Health, Life Sciences, &amp; Scholarly Communications Librarian</a:t>
            </a:r>
          </a:p>
          <a:p>
            <a:pPr lvl="0" rtl="0">
              <a:lnSpc>
                <a:spcPct val="100000"/>
              </a:lnSpc>
              <a:spcBef>
                <a:spcPts val="0"/>
              </a:spcBef>
              <a:buNone/>
            </a:pPr>
            <a:r>
              <a:rPr lang="en"/>
              <a:t>Virginia Tech</a:t>
            </a:r>
          </a:p>
        </p:txBody>
      </p:sp>
    </p:spTree>
  </p:cSld>
  <p:clrMapOvr>
    <a:masterClrMapping/>
  </p:clrMapOvr>
  <p:transition spd="slow">
    <p:cut/>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639"/>
        <p:cNvGrpSpPr/>
        <p:nvPr/>
      </p:nvGrpSpPr>
      <p:grpSpPr>
        <a:xfrm>
          <a:off x="0" y="0"/>
          <a:ext cx="0" cy="0"/>
          <a:chOff x="0" y="0"/>
          <a:chExt cx="0" cy="0"/>
        </a:xfrm>
      </p:grpSpPr>
      <p:sp>
        <p:nvSpPr>
          <p:cNvPr id="640" name="Shape 640"/>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algn="ctr" rtl="0">
              <a:spcBef>
                <a:spcPts val="0"/>
              </a:spcBef>
              <a:buNone/>
            </a:pPr>
            <a:r>
              <a:rPr lang="en"/>
              <a:t>Librarians leading &amp; supporting OER in Virginia</a:t>
            </a:r>
          </a:p>
        </p:txBody>
      </p:sp>
      <p:sp>
        <p:nvSpPr>
          <p:cNvPr id="641" name="Shape 641"/>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lvl="0" rtl="0">
              <a:lnSpc>
                <a:spcPct val="100000"/>
              </a:lnSpc>
              <a:spcBef>
                <a:spcPts val="0"/>
              </a:spcBef>
              <a:buNone/>
            </a:pPr>
            <a:endParaRPr/>
          </a:p>
          <a:p>
            <a:pPr lvl="0" rtl="0">
              <a:lnSpc>
                <a:spcPct val="100000"/>
              </a:lnSpc>
              <a:spcBef>
                <a:spcPts val="0"/>
              </a:spcBef>
              <a:buNone/>
            </a:pPr>
            <a:endParaRPr/>
          </a:p>
          <a:p>
            <a:pPr lvl="0" rtl="0">
              <a:lnSpc>
                <a:spcPct val="100000"/>
              </a:lnSpc>
              <a:spcBef>
                <a:spcPts val="0"/>
              </a:spcBef>
              <a:buNone/>
            </a:pPr>
            <a:r>
              <a:rPr lang="en" b="1"/>
              <a:t>Lucretia McCulley</a:t>
            </a:r>
          </a:p>
          <a:p>
            <a:pPr lvl="0" rtl="0">
              <a:lnSpc>
                <a:spcPct val="100000"/>
              </a:lnSpc>
              <a:spcBef>
                <a:spcPts val="0"/>
              </a:spcBef>
              <a:buNone/>
            </a:pPr>
            <a:r>
              <a:rPr lang="en"/>
              <a:t>Head of Scholarly Communications</a:t>
            </a:r>
          </a:p>
          <a:p>
            <a:pPr lvl="0" rtl="0">
              <a:lnSpc>
                <a:spcPct val="100000"/>
              </a:lnSpc>
              <a:spcBef>
                <a:spcPts val="0"/>
              </a:spcBef>
              <a:buNone/>
            </a:pPr>
            <a:r>
              <a:rPr lang="en"/>
              <a:t>University of Virginia</a:t>
            </a:r>
          </a:p>
        </p:txBody>
      </p:sp>
    </p:spTree>
  </p:cSld>
  <p:clrMapOvr>
    <a:masterClrMapping/>
  </p:clrMapOvr>
  <p:transition spd="slow">
    <p:cut/>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645"/>
        <p:cNvGrpSpPr/>
        <p:nvPr/>
      </p:nvGrpSpPr>
      <p:grpSpPr>
        <a:xfrm>
          <a:off x="0" y="0"/>
          <a:ext cx="0" cy="0"/>
          <a:chOff x="0" y="0"/>
          <a:chExt cx="0" cy="0"/>
        </a:xfrm>
      </p:grpSpPr>
      <p:sp>
        <p:nvSpPr>
          <p:cNvPr id="646" name="Shape 646"/>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algn="ctr" rtl="0">
              <a:spcBef>
                <a:spcPts val="0"/>
              </a:spcBef>
              <a:buNone/>
            </a:pPr>
            <a:r>
              <a:rPr lang="en"/>
              <a:t>Librarians leading &amp; supporting OER in Virginia</a:t>
            </a:r>
          </a:p>
        </p:txBody>
      </p:sp>
      <p:sp>
        <p:nvSpPr>
          <p:cNvPr id="647" name="Shape 647"/>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lvl="0" rtl="0">
              <a:lnSpc>
                <a:spcPct val="100000"/>
              </a:lnSpc>
              <a:spcBef>
                <a:spcPts val="0"/>
              </a:spcBef>
              <a:buNone/>
            </a:pPr>
            <a:endParaRPr/>
          </a:p>
          <a:p>
            <a:pPr lvl="0" rtl="0">
              <a:lnSpc>
                <a:spcPct val="100000"/>
              </a:lnSpc>
              <a:spcBef>
                <a:spcPts val="0"/>
              </a:spcBef>
              <a:buNone/>
            </a:pPr>
            <a:endParaRPr/>
          </a:p>
          <a:p>
            <a:pPr lvl="0" rtl="0">
              <a:lnSpc>
                <a:spcPct val="100000"/>
              </a:lnSpc>
              <a:spcBef>
                <a:spcPts val="0"/>
              </a:spcBef>
              <a:buNone/>
            </a:pPr>
            <a:r>
              <a:rPr lang="en" b="1"/>
              <a:t>Tara Cassidy</a:t>
            </a:r>
          </a:p>
          <a:p>
            <a:pPr lvl="0" rtl="0">
              <a:lnSpc>
                <a:spcPct val="100000"/>
              </a:lnSpc>
              <a:spcBef>
                <a:spcPts val="0"/>
              </a:spcBef>
              <a:buNone/>
            </a:pPr>
            <a:r>
              <a:rPr lang="en"/>
              <a:t>Library Coordinator</a:t>
            </a:r>
          </a:p>
          <a:p>
            <a:pPr lvl="0" rtl="0">
              <a:lnSpc>
                <a:spcPct val="100000"/>
              </a:lnSpc>
              <a:spcBef>
                <a:spcPts val="0"/>
              </a:spcBef>
              <a:buNone/>
            </a:pPr>
            <a:r>
              <a:rPr lang="en"/>
              <a:t>Virginia Community College System</a:t>
            </a:r>
          </a:p>
        </p:txBody>
      </p:sp>
    </p:spTree>
  </p:cSld>
  <p:clrMapOvr>
    <a:masterClrMapping/>
  </p:clrMapOvr>
  <p:transition spd="slow">
    <p:cut/>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651"/>
        <p:cNvGrpSpPr/>
        <p:nvPr/>
      </p:nvGrpSpPr>
      <p:grpSpPr>
        <a:xfrm>
          <a:off x="0" y="0"/>
          <a:ext cx="0" cy="0"/>
          <a:chOff x="0" y="0"/>
          <a:chExt cx="0" cy="0"/>
        </a:xfrm>
      </p:grpSpPr>
      <p:sp>
        <p:nvSpPr>
          <p:cNvPr id="652" name="Shape 652"/>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a:spcBef>
                <a:spcPts val="0"/>
              </a:spcBef>
              <a:buNone/>
            </a:pPr>
            <a:r>
              <a:rPr lang="en"/>
              <a:t>Discussion (then a short break)</a:t>
            </a:r>
          </a:p>
        </p:txBody>
      </p:sp>
    </p:spTree>
  </p:cSld>
  <p:clrMapOvr>
    <a:masterClrMapping/>
  </p:clrMapOvr>
  <p:transition spd="slow">
    <p:cut/>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656"/>
        <p:cNvGrpSpPr/>
        <p:nvPr/>
      </p:nvGrpSpPr>
      <p:grpSpPr>
        <a:xfrm>
          <a:off x="0" y="0"/>
          <a:ext cx="0" cy="0"/>
          <a:chOff x="0" y="0"/>
          <a:chExt cx="0" cy="0"/>
        </a:xfrm>
      </p:grpSpPr>
      <p:sp>
        <p:nvSpPr>
          <p:cNvPr id="657" name="Shape 657"/>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a:spcBef>
                <a:spcPts val="0"/>
              </a:spcBef>
              <a:buNone/>
            </a:pPr>
            <a:r>
              <a:rPr lang="en"/>
              <a:t>Analyzing OER From Your Library’s Perspective</a:t>
            </a:r>
          </a:p>
        </p:txBody>
      </p:sp>
      <p:sp>
        <p:nvSpPr>
          <p:cNvPr id="658" name="Shape 658"/>
          <p:cNvSpPr txBox="1">
            <a:spLocks noGrp="1"/>
          </p:cNvSpPr>
          <p:nvPr>
            <p:ph type="body" idx="1"/>
          </p:nvPr>
        </p:nvSpPr>
        <p:spPr>
          <a:xfrm>
            <a:off x="311700" y="1152475"/>
            <a:ext cx="7907700" cy="3416400"/>
          </a:xfrm>
          <a:prstGeom prst="rect">
            <a:avLst/>
          </a:prstGeom>
        </p:spPr>
        <p:txBody>
          <a:bodyPr lIns="91425" tIns="91425" rIns="91425" bIns="91425" anchor="t" anchorCtr="0">
            <a:noAutofit/>
          </a:bodyPr>
          <a:lstStyle/>
          <a:p>
            <a:pPr marL="457200" lvl="0" indent="-355600" rtl="0">
              <a:spcBef>
                <a:spcPts val="0"/>
              </a:spcBef>
              <a:buSzPct val="100000"/>
            </a:pPr>
            <a:r>
              <a:rPr lang="en" sz="2000"/>
              <a:t>Based on what you have seen and heard so far, what is your analysis of OER and libraries?</a:t>
            </a:r>
          </a:p>
          <a:p>
            <a:pPr lvl="0" rtl="0">
              <a:spcBef>
                <a:spcPts val="0"/>
              </a:spcBef>
              <a:buNone/>
            </a:pPr>
            <a:endParaRPr sz="2000"/>
          </a:p>
          <a:p>
            <a:pPr marL="457200" lvl="0" indent="-355600" rtl="0">
              <a:spcBef>
                <a:spcPts val="0"/>
              </a:spcBef>
              <a:buSzPct val="100000"/>
            </a:pPr>
            <a:r>
              <a:rPr lang="en" sz="2000"/>
              <a:t>Use your notes and group members to focus on OER in the context of your institution.</a:t>
            </a:r>
          </a:p>
          <a:p>
            <a:pPr lvl="0">
              <a:spcBef>
                <a:spcPts val="0"/>
              </a:spcBef>
              <a:buNone/>
            </a:pPr>
            <a:endParaRPr/>
          </a:p>
        </p:txBody>
      </p:sp>
    </p:spTree>
  </p:cSld>
  <p:clrMapOvr>
    <a:masterClrMapping/>
  </p:clrMapOvr>
  <p:transition spd="slow">
    <p:cut/>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662"/>
        <p:cNvGrpSpPr/>
        <p:nvPr/>
      </p:nvGrpSpPr>
      <p:grpSpPr>
        <a:xfrm>
          <a:off x="0" y="0"/>
          <a:ext cx="0" cy="0"/>
          <a:chOff x="0" y="0"/>
          <a:chExt cx="0" cy="0"/>
        </a:xfrm>
      </p:grpSpPr>
      <p:sp>
        <p:nvSpPr>
          <p:cNvPr id="663" name="Shape 663"/>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rtl="0">
              <a:spcBef>
                <a:spcPts val="0"/>
              </a:spcBef>
              <a:buNone/>
            </a:pPr>
            <a:r>
              <a:rPr lang="en"/>
              <a:t>Notes: Strengths &amp; Weaknesses</a:t>
            </a:r>
          </a:p>
        </p:txBody>
      </p:sp>
      <p:sp>
        <p:nvSpPr>
          <p:cNvPr id="664" name="Shape 664"/>
          <p:cNvSpPr txBox="1">
            <a:spLocks noGrp="1"/>
          </p:cNvSpPr>
          <p:nvPr>
            <p:ph type="body" idx="1"/>
          </p:nvPr>
        </p:nvSpPr>
        <p:spPr>
          <a:xfrm>
            <a:off x="419675" y="1663525"/>
            <a:ext cx="2705699" cy="2676000"/>
          </a:xfrm>
          <a:prstGeom prst="rect">
            <a:avLst/>
          </a:prstGeom>
        </p:spPr>
        <p:txBody>
          <a:bodyPr lIns="91425" tIns="91425" rIns="91425" bIns="91425" anchor="t" anchorCtr="0">
            <a:noAutofit/>
          </a:bodyPr>
          <a:lstStyle/>
          <a:p>
            <a:pPr lvl="0" rtl="0">
              <a:spcBef>
                <a:spcPts val="0"/>
              </a:spcBef>
              <a:buNone/>
            </a:pPr>
            <a:r>
              <a:rPr lang="en" sz="2000"/>
              <a:t>Based on your understanding of your environment and your stakeholders, identify and list your library's strengths and weaknesses.</a:t>
            </a:r>
            <a:r>
              <a:rPr lang="en"/>
              <a:t> </a:t>
            </a:r>
          </a:p>
        </p:txBody>
      </p:sp>
      <p:sp>
        <p:nvSpPr>
          <p:cNvPr id="665" name="Shape 665"/>
          <p:cNvSpPr/>
          <p:nvPr/>
        </p:nvSpPr>
        <p:spPr>
          <a:xfrm>
            <a:off x="3792325" y="1605500"/>
            <a:ext cx="4576500" cy="3109499"/>
          </a:xfrm>
          <a:prstGeom prst="rect">
            <a:avLst/>
          </a:prstGeom>
          <a:solidFill>
            <a:srgbClr val="134F5C"/>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pic>
        <p:nvPicPr>
          <p:cNvPr id="666" name="Shape 666"/>
          <p:cNvPicPr preferRelativeResize="0"/>
          <p:nvPr/>
        </p:nvPicPr>
        <p:blipFill>
          <a:blip r:embed="rId3">
            <a:alphaModFix/>
          </a:blip>
          <a:stretch>
            <a:fillRect/>
          </a:stretch>
        </p:blipFill>
        <p:spPr>
          <a:xfrm>
            <a:off x="3402100" y="1240050"/>
            <a:ext cx="4842575" cy="3356500"/>
          </a:xfrm>
          <a:prstGeom prst="rect">
            <a:avLst/>
          </a:prstGeom>
          <a:noFill/>
          <a:ln>
            <a:noFill/>
          </a:ln>
        </p:spPr>
      </p:pic>
    </p:spTree>
  </p:cSld>
  <p:clrMapOvr>
    <a:masterClrMapping/>
  </p:clrMapOvr>
  <p:transition spd="slow">
    <p:cut/>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670"/>
        <p:cNvGrpSpPr/>
        <p:nvPr/>
      </p:nvGrpSpPr>
      <p:grpSpPr>
        <a:xfrm>
          <a:off x="0" y="0"/>
          <a:ext cx="0" cy="0"/>
          <a:chOff x="0" y="0"/>
          <a:chExt cx="0" cy="0"/>
        </a:xfrm>
      </p:grpSpPr>
      <p:sp>
        <p:nvSpPr>
          <p:cNvPr id="671" name="Shape 671"/>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rtl="0">
              <a:spcBef>
                <a:spcPts val="0"/>
              </a:spcBef>
              <a:buNone/>
            </a:pPr>
            <a:r>
              <a:rPr lang="en"/>
              <a:t>Notes: Opportunities &amp; Threats </a:t>
            </a:r>
          </a:p>
        </p:txBody>
      </p:sp>
      <p:sp>
        <p:nvSpPr>
          <p:cNvPr id="672" name="Shape 672"/>
          <p:cNvSpPr txBox="1">
            <a:spLocks noGrp="1"/>
          </p:cNvSpPr>
          <p:nvPr>
            <p:ph type="body" idx="1"/>
          </p:nvPr>
        </p:nvSpPr>
        <p:spPr>
          <a:xfrm>
            <a:off x="343475" y="1511125"/>
            <a:ext cx="2705699" cy="3290699"/>
          </a:xfrm>
          <a:prstGeom prst="rect">
            <a:avLst/>
          </a:prstGeom>
        </p:spPr>
        <p:txBody>
          <a:bodyPr lIns="91425" tIns="91425" rIns="91425" bIns="91425" anchor="t" anchorCtr="0">
            <a:noAutofit/>
          </a:bodyPr>
          <a:lstStyle/>
          <a:p>
            <a:pPr lvl="0" rtl="0">
              <a:spcBef>
                <a:spcPts val="0"/>
              </a:spcBef>
              <a:buNone/>
            </a:pPr>
            <a:r>
              <a:rPr lang="en" sz="2000"/>
              <a:t>Based on your understanding of your environment and your stakeholders, identify and list potential opportunities for (and potential threats to) your library relative to OER.</a:t>
            </a:r>
          </a:p>
        </p:txBody>
      </p:sp>
      <p:sp>
        <p:nvSpPr>
          <p:cNvPr id="673" name="Shape 673"/>
          <p:cNvSpPr/>
          <p:nvPr/>
        </p:nvSpPr>
        <p:spPr>
          <a:xfrm>
            <a:off x="3813175" y="1543250"/>
            <a:ext cx="4786499" cy="3374699"/>
          </a:xfrm>
          <a:prstGeom prst="rect">
            <a:avLst/>
          </a:prstGeom>
          <a:solidFill>
            <a:srgbClr val="85200C"/>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pic>
        <p:nvPicPr>
          <p:cNvPr id="674" name="Shape 674"/>
          <p:cNvPicPr preferRelativeResize="0"/>
          <p:nvPr/>
        </p:nvPicPr>
        <p:blipFill>
          <a:blip r:embed="rId3">
            <a:alphaModFix/>
          </a:blip>
          <a:stretch>
            <a:fillRect/>
          </a:stretch>
        </p:blipFill>
        <p:spPr>
          <a:xfrm>
            <a:off x="3423225" y="1543250"/>
            <a:ext cx="5055999" cy="3258500"/>
          </a:xfrm>
          <a:prstGeom prst="rect">
            <a:avLst/>
          </a:prstGeom>
          <a:noFill/>
          <a:ln>
            <a:noFill/>
          </a:ln>
        </p:spPr>
      </p:pic>
      <p:pic>
        <p:nvPicPr>
          <p:cNvPr id="675" name="Shape 675"/>
          <p:cNvPicPr preferRelativeResize="0"/>
          <p:nvPr/>
        </p:nvPicPr>
        <p:blipFill>
          <a:blip r:embed="rId4">
            <a:alphaModFix/>
          </a:blip>
          <a:stretch>
            <a:fillRect/>
          </a:stretch>
        </p:blipFill>
        <p:spPr>
          <a:xfrm>
            <a:off x="3813175" y="1157403"/>
            <a:ext cx="4666049" cy="385846"/>
          </a:xfrm>
          <a:prstGeom prst="rect">
            <a:avLst/>
          </a:prstGeom>
          <a:noFill/>
          <a:ln>
            <a:noFill/>
          </a:ln>
        </p:spPr>
      </p:pic>
    </p:spTree>
  </p:cSld>
  <p:clrMapOvr>
    <a:masterClrMapping/>
  </p:clrMapOvr>
  <p:transition spd="slow">
    <p:cut/>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679"/>
        <p:cNvGrpSpPr/>
        <p:nvPr/>
      </p:nvGrpSpPr>
      <p:grpSpPr>
        <a:xfrm>
          <a:off x="0" y="0"/>
          <a:ext cx="0" cy="0"/>
          <a:chOff x="0" y="0"/>
          <a:chExt cx="0" cy="0"/>
        </a:xfrm>
      </p:grpSpPr>
      <p:sp>
        <p:nvSpPr>
          <p:cNvPr id="680" name="Shape 680"/>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a:spcBef>
                <a:spcPts val="0"/>
              </a:spcBef>
              <a:buNone/>
            </a:pPr>
            <a:r>
              <a:rPr lang="en"/>
              <a:t>SWOT Achieved! Now, Prioritize Your Four Lists</a:t>
            </a:r>
          </a:p>
        </p:txBody>
      </p:sp>
      <p:sp>
        <p:nvSpPr>
          <p:cNvPr id="681" name="Shape 681"/>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marL="457200" lvl="0" indent="-355600" rtl="0">
              <a:spcBef>
                <a:spcPts val="0"/>
              </a:spcBef>
              <a:buSzPct val="100000"/>
            </a:pPr>
            <a:r>
              <a:rPr lang="en" sz="2000"/>
              <a:t>Based on your analysis, you now have 4 lists. </a:t>
            </a:r>
          </a:p>
          <a:p>
            <a:pPr lvl="0" rtl="0">
              <a:spcBef>
                <a:spcPts val="0"/>
              </a:spcBef>
              <a:buNone/>
            </a:pPr>
            <a:endParaRPr sz="2000"/>
          </a:p>
          <a:p>
            <a:pPr marL="457200" lvl="0" indent="-355600" rtl="0">
              <a:spcBef>
                <a:spcPts val="0"/>
              </a:spcBef>
              <a:buSzPct val="100000"/>
            </a:pPr>
            <a:r>
              <a:rPr lang="en" sz="2000"/>
              <a:t>This is an overall picture of the landscape. What do you need to address?</a:t>
            </a:r>
          </a:p>
          <a:p>
            <a:pPr lvl="0" rtl="0">
              <a:spcBef>
                <a:spcPts val="0"/>
              </a:spcBef>
              <a:buNone/>
            </a:pPr>
            <a:endParaRPr sz="2000"/>
          </a:p>
          <a:p>
            <a:pPr marL="457200" lvl="0" indent="-355600">
              <a:spcBef>
                <a:spcPts val="0"/>
              </a:spcBef>
              <a:buSzPct val="100000"/>
            </a:pPr>
            <a:r>
              <a:rPr lang="en" sz="2000"/>
              <a:t>In each list, determine what areas are the most important, and what can wait.</a:t>
            </a:r>
          </a:p>
        </p:txBody>
      </p:sp>
    </p:spTree>
  </p:cSld>
  <p:clrMapOvr>
    <a:masterClrMapping/>
  </p:clrMapOvr>
  <p:transition spd="slow">
    <p:cut/>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685"/>
        <p:cNvGrpSpPr/>
        <p:nvPr/>
      </p:nvGrpSpPr>
      <p:grpSpPr>
        <a:xfrm>
          <a:off x="0" y="0"/>
          <a:ext cx="0" cy="0"/>
          <a:chOff x="0" y="0"/>
          <a:chExt cx="0" cy="0"/>
        </a:xfrm>
      </p:grpSpPr>
      <p:sp>
        <p:nvSpPr>
          <p:cNvPr id="686" name="Shape 686"/>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rtl="0">
              <a:spcBef>
                <a:spcPts val="0"/>
              </a:spcBef>
              <a:buNone/>
            </a:pPr>
            <a:r>
              <a:rPr lang="en"/>
              <a:t>Anyone Care to Share Your Priorities? </a:t>
            </a:r>
          </a:p>
        </p:txBody>
      </p:sp>
      <p:sp>
        <p:nvSpPr>
          <p:cNvPr id="687" name="Shape 687"/>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lvl="0" rtl="0">
              <a:spcBef>
                <a:spcPts val="0"/>
              </a:spcBef>
              <a:buNone/>
            </a:pPr>
            <a:endParaRPr sz="2000"/>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Shape 235"/>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a:spcBef>
                <a:spcPts val="0"/>
              </a:spcBef>
              <a:buNone/>
            </a:pPr>
            <a:r>
              <a:rPr lang="en"/>
              <a:t>Analyzing OER in the Context of Your Institution</a:t>
            </a:r>
          </a:p>
        </p:txBody>
      </p:sp>
      <p:sp>
        <p:nvSpPr>
          <p:cNvPr id="236" name="Shape 236"/>
          <p:cNvSpPr txBox="1">
            <a:spLocks noGrp="1"/>
          </p:cNvSpPr>
          <p:nvPr>
            <p:ph type="body" idx="1"/>
          </p:nvPr>
        </p:nvSpPr>
        <p:spPr>
          <a:xfrm>
            <a:off x="311700" y="1152475"/>
            <a:ext cx="8520599" cy="3738299"/>
          </a:xfrm>
          <a:prstGeom prst="rect">
            <a:avLst/>
          </a:prstGeom>
        </p:spPr>
        <p:txBody>
          <a:bodyPr lIns="91425" tIns="91425" rIns="91425" bIns="91425" anchor="t" anchorCtr="0">
            <a:noAutofit/>
          </a:bodyPr>
          <a:lstStyle/>
          <a:p>
            <a:pPr marL="457200" lvl="0" indent="-381000" rtl="0">
              <a:spcBef>
                <a:spcPts val="0"/>
              </a:spcBef>
              <a:buSzPct val="100000"/>
            </a:pPr>
            <a:r>
              <a:rPr lang="en" sz="2000" dirty="0"/>
              <a:t>What are the possibilities for your library to develop a strategy on OER? </a:t>
            </a:r>
          </a:p>
          <a:p>
            <a:pPr marL="914400" lvl="1" indent="-381000" rtl="0">
              <a:spcBef>
                <a:spcPts val="0"/>
              </a:spcBef>
              <a:buSzPct val="100000"/>
            </a:pPr>
            <a:r>
              <a:rPr lang="en" sz="2000" dirty="0"/>
              <a:t>Ask: Who are the stakeholders in your environment?</a:t>
            </a:r>
          </a:p>
          <a:p>
            <a:pPr marL="457200" lvl="0" indent="-381000" rtl="0">
              <a:spcBef>
                <a:spcPts val="0"/>
              </a:spcBef>
              <a:buSzPct val="100000"/>
            </a:pPr>
            <a:r>
              <a:rPr lang="en" sz="2000" dirty="0"/>
              <a:t>Use your Notes handout to capture your thinking about your library and OER. </a:t>
            </a:r>
          </a:p>
          <a:p>
            <a:pPr marL="914400" lvl="1" indent="-381000" rtl="0">
              <a:spcBef>
                <a:spcPts val="0"/>
              </a:spcBef>
              <a:buSzPct val="100000"/>
            </a:pPr>
            <a:r>
              <a:rPr lang="en" sz="2000" dirty="0"/>
              <a:t>What are your library’s internal strengths and weaknesses?</a:t>
            </a:r>
          </a:p>
          <a:p>
            <a:pPr marL="914400" lvl="1" indent="-381000" rtl="0">
              <a:spcBef>
                <a:spcPts val="0"/>
              </a:spcBef>
              <a:buSzPct val="100000"/>
            </a:pPr>
            <a:r>
              <a:rPr lang="en" sz="2000" dirty="0"/>
              <a:t>What external opportunities and threats do OER pose?</a:t>
            </a:r>
          </a:p>
          <a:p>
            <a:pPr lvl="0" rtl="0">
              <a:spcBef>
                <a:spcPts val="0"/>
              </a:spcBef>
              <a:buNone/>
            </a:pPr>
            <a:endParaRPr dirty="0"/>
          </a:p>
          <a:p>
            <a:pPr lvl="0" rtl="0">
              <a:spcBef>
                <a:spcPts val="0"/>
              </a:spcBef>
              <a:buClr>
                <a:srgbClr val="000000"/>
              </a:buClr>
              <a:buSzPct val="61111"/>
              <a:buFont typeface="Arial"/>
              <a:buNone/>
            </a:pPr>
            <a:endParaRPr dirty="0"/>
          </a:p>
        </p:txBody>
      </p:sp>
    </p:spTree>
  </p:cSld>
  <p:clrMapOvr>
    <a:masterClrMapping/>
  </p:clrMapOvr>
  <p:transition spd="slow">
    <p:cut/>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691"/>
        <p:cNvGrpSpPr/>
        <p:nvPr/>
      </p:nvGrpSpPr>
      <p:grpSpPr>
        <a:xfrm>
          <a:off x="0" y="0"/>
          <a:ext cx="0" cy="0"/>
          <a:chOff x="0" y="0"/>
          <a:chExt cx="0" cy="0"/>
        </a:xfrm>
      </p:grpSpPr>
      <p:sp>
        <p:nvSpPr>
          <p:cNvPr id="692" name="Shape 692"/>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rtl="0">
              <a:spcBef>
                <a:spcPts val="0"/>
              </a:spcBef>
              <a:buNone/>
            </a:pPr>
            <a:r>
              <a:rPr lang="en"/>
              <a:t>Identify Potential Library Strategies to Engage OER</a:t>
            </a:r>
          </a:p>
        </p:txBody>
      </p:sp>
      <p:sp>
        <p:nvSpPr>
          <p:cNvPr id="693" name="Shape 693"/>
          <p:cNvSpPr txBox="1">
            <a:spLocks noGrp="1"/>
          </p:cNvSpPr>
          <p:nvPr>
            <p:ph type="body" idx="1"/>
          </p:nvPr>
        </p:nvSpPr>
        <p:spPr>
          <a:xfrm>
            <a:off x="311700" y="1152475"/>
            <a:ext cx="7907700" cy="3416400"/>
          </a:xfrm>
          <a:prstGeom prst="rect">
            <a:avLst/>
          </a:prstGeom>
        </p:spPr>
        <p:txBody>
          <a:bodyPr lIns="91425" tIns="91425" rIns="91425" bIns="91425" anchor="t" anchorCtr="0">
            <a:noAutofit/>
          </a:bodyPr>
          <a:lstStyle/>
          <a:p>
            <a:pPr marL="457200" lvl="0" indent="-355600" rtl="0">
              <a:spcBef>
                <a:spcPts val="0"/>
              </a:spcBef>
              <a:buSzPct val="100000"/>
            </a:pPr>
            <a:r>
              <a:rPr lang="en" sz="2000" u="sng">
                <a:solidFill>
                  <a:schemeClr val="hlink"/>
                </a:solidFill>
                <a:hlinkClick r:id="rId3"/>
              </a:rPr>
              <a:t>How should your library engage with OER</a:t>
            </a:r>
            <a:r>
              <a:rPr lang="en" sz="2000"/>
              <a:t>? </a:t>
            </a:r>
          </a:p>
          <a:p>
            <a:pPr marL="457200" lvl="0" indent="-355600" rtl="0">
              <a:spcBef>
                <a:spcPts val="0"/>
              </a:spcBef>
              <a:buSzPct val="100000"/>
            </a:pPr>
            <a:r>
              <a:rPr lang="en" sz="2000"/>
              <a:t>Based on what you have seen and heard so far, what is your analysis of OER and libraries?</a:t>
            </a:r>
          </a:p>
          <a:p>
            <a:pPr marL="457200" lvl="0" indent="-355600" rtl="0">
              <a:spcBef>
                <a:spcPts val="0"/>
              </a:spcBef>
              <a:buSzPct val="100000"/>
            </a:pPr>
            <a:r>
              <a:rPr lang="en" sz="2000"/>
              <a:t>Use your notes and group members to focus on OER in the context of your institution.</a:t>
            </a:r>
          </a:p>
          <a:p>
            <a:pPr lvl="0" rtl="0">
              <a:spcBef>
                <a:spcPts val="0"/>
              </a:spcBef>
              <a:buNone/>
            </a:pPr>
            <a:endParaRPr/>
          </a:p>
        </p:txBody>
      </p:sp>
    </p:spTree>
  </p:cSld>
  <p:clrMapOvr>
    <a:masterClrMapping/>
  </p:clrMapOvr>
  <p:transition spd="slow">
    <p:cut/>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697"/>
        <p:cNvGrpSpPr/>
        <p:nvPr/>
      </p:nvGrpSpPr>
      <p:grpSpPr>
        <a:xfrm>
          <a:off x="0" y="0"/>
          <a:ext cx="0" cy="0"/>
          <a:chOff x="0" y="0"/>
          <a:chExt cx="0" cy="0"/>
        </a:xfrm>
      </p:grpSpPr>
      <p:sp>
        <p:nvSpPr>
          <p:cNvPr id="698" name="Shape 698"/>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rtl="0">
              <a:spcBef>
                <a:spcPts val="0"/>
              </a:spcBef>
              <a:buNone/>
            </a:pPr>
            <a:r>
              <a:rPr lang="en"/>
              <a:t>How should my library engage with OER? (OS)</a:t>
            </a:r>
          </a:p>
        </p:txBody>
      </p:sp>
      <p:sp>
        <p:nvSpPr>
          <p:cNvPr id="699" name="Shape 699"/>
          <p:cNvSpPr txBox="1">
            <a:spLocks noGrp="1"/>
          </p:cNvSpPr>
          <p:nvPr>
            <p:ph type="body" idx="1"/>
          </p:nvPr>
        </p:nvSpPr>
        <p:spPr>
          <a:xfrm>
            <a:off x="343475" y="1273325"/>
            <a:ext cx="4067100" cy="3528600"/>
          </a:xfrm>
          <a:prstGeom prst="rect">
            <a:avLst/>
          </a:prstGeom>
        </p:spPr>
        <p:txBody>
          <a:bodyPr lIns="91425" tIns="91425" rIns="91425" bIns="91425" anchor="t" anchorCtr="0">
            <a:noAutofit/>
          </a:bodyPr>
          <a:lstStyle/>
          <a:p>
            <a:pPr marL="457200" lvl="0" indent="-355600" rtl="0">
              <a:spcBef>
                <a:spcPts val="0"/>
              </a:spcBef>
              <a:buSzPct val="100000"/>
            </a:pPr>
            <a:r>
              <a:rPr lang="en" sz="2000"/>
              <a:t>How can we use my library’s </a:t>
            </a:r>
            <a:r>
              <a:rPr lang="en" sz="2000" b="1"/>
              <a:t>strengths</a:t>
            </a:r>
            <a:r>
              <a:rPr lang="en" sz="2000"/>
              <a:t> to take advantage of the </a:t>
            </a:r>
            <a:r>
              <a:rPr lang="en" sz="2000" b="1"/>
              <a:t>opportunities</a:t>
            </a:r>
            <a:r>
              <a:rPr lang="en" sz="2000"/>
              <a:t> OER present?</a:t>
            </a:r>
          </a:p>
          <a:p>
            <a:pPr marL="457200" lvl="0" indent="-355600" rtl="0">
              <a:spcBef>
                <a:spcPts val="0"/>
              </a:spcBef>
              <a:buSzPct val="100000"/>
            </a:pPr>
            <a:r>
              <a:rPr lang="en" sz="2000"/>
              <a:t>How do these possible strategies connect with my library and/or institutional mission?</a:t>
            </a:r>
          </a:p>
          <a:p>
            <a:pPr lvl="0" rtl="0">
              <a:spcBef>
                <a:spcPts val="0"/>
              </a:spcBef>
              <a:buNone/>
            </a:pPr>
            <a:endParaRPr sz="2000"/>
          </a:p>
        </p:txBody>
      </p:sp>
      <p:sp>
        <p:nvSpPr>
          <p:cNvPr id="700" name="Shape 700"/>
          <p:cNvSpPr/>
          <p:nvPr/>
        </p:nvSpPr>
        <p:spPr>
          <a:xfrm>
            <a:off x="4683700" y="1494800"/>
            <a:ext cx="3223799" cy="2666699"/>
          </a:xfrm>
          <a:prstGeom prst="rect">
            <a:avLst/>
          </a:prstGeom>
          <a:solidFill>
            <a:srgbClr val="6AA84F"/>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pic>
        <p:nvPicPr>
          <p:cNvPr id="701" name="Shape 701"/>
          <p:cNvPicPr preferRelativeResize="0"/>
          <p:nvPr/>
        </p:nvPicPr>
        <p:blipFill>
          <a:blip r:embed="rId3">
            <a:alphaModFix/>
          </a:blip>
          <a:stretch>
            <a:fillRect/>
          </a:stretch>
        </p:blipFill>
        <p:spPr>
          <a:xfrm>
            <a:off x="4802825" y="1584750"/>
            <a:ext cx="3008674" cy="2465925"/>
          </a:xfrm>
          <a:prstGeom prst="rect">
            <a:avLst/>
          </a:prstGeom>
          <a:noFill/>
          <a:ln>
            <a:noFill/>
          </a:ln>
        </p:spPr>
      </p:pic>
    </p:spTree>
  </p:cSld>
  <p:clrMapOvr>
    <a:masterClrMapping/>
  </p:clrMapOvr>
  <p:transition spd="slow">
    <p:cut/>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705"/>
        <p:cNvGrpSpPr/>
        <p:nvPr/>
      </p:nvGrpSpPr>
      <p:grpSpPr>
        <a:xfrm>
          <a:off x="0" y="0"/>
          <a:ext cx="0" cy="0"/>
          <a:chOff x="0" y="0"/>
          <a:chExt cx="0" cy="0"/>
        </a:xfrm>
      </p:grpSpPr>
      <p:sp>
        <p:nvSpPr>
          <p:cNvPr id="706" name="Shape 706"/>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rtl="0">
              <a:spcBef>
                <a:spcPts val="0"/>
              </a:spcBef>
              <a:buNone/>
            </a:pPr>
            <a:r>
              <a:rPr lang="en"/>
              <a:t>How should my library engage with OER? (TS)</a:t>
            </a:r>
          </a:p>
        </p:txBody>
      </p:sp>
      <p:sp>
        <p:nvSpPr>
          <p:cNvPr id="707" name="Shape 707"/>
          <p:cNvSpPr txBox="1">
            <a:spLocks noGrp="1"/>
          </p:cNvSpPr>
          <p:nvPr>
            <p:ph type="body" idx="1"/>
          </p:nvPr>
        </p:nvSpPr>
        <p:spPr>
          <a:xfrm>
            <a:off x="343475" y="1273325"/>
            <a:ext cx="4067100" cy="3528600"/>
          </a:xfrm>
          <a:prstGeom prst="rect">
            <a:avLst/>
          </a:prstGeom>
        </p:spPr>
        <p:txBody>
          <a:bodyPr lIns="91425" tIns="91425" rIns="91425" bIns="91425" anchor="t" anchorCtr="0">
            <a:noAutofit/>
          </a:bodyPr>
          <a:lstStyle/>
          <a:p>
            <a:pPr marL="457200" lvl="0" indent="-355600" rtl="0">
              <a:spcBef>
                <a:spcPts val="0"/>
              </a:spcBef>
              <a:buSzPct val="100000"/>
            </a:pPr>
            <a:r>
              <a:rPr lang="en" sz="2000"/>
              <a:t>How can we use my library’s </a:t>
            </a:r>
            <a:r>
              <a:rPr lang="en" sz="2000" b="1"/>
              <a:t>strengths</a:t>
            </a:r>
            <a:r>
              <a:rPr lang="en" sz="2000"/>
              <a:t> to avoid the </a:t>
            </a:r>
            <a:r>
              <a:rPr lang="en" sz="2000" b="1"/>
              <a:t>threats</a:t>
            </a:r>
            <a:r>
              <a:rPr lang="en" sz="2000"/>
              <a:t> OER present?</a:t>
            </a:r>
          </a:p>
          <a:p>
            <a:pPr marL="457200" lvl="0" indent="-355600" rtl="0">
              <a:spcBef>
                <a:spcPts val="0"/>
              </a:spcBef>
              <a:buSzPct val="100000"/>
            </a:pPr>
            <a:r>
              <a:rPr lang="en" sz="2000"/>
              <a:t>How do these possible strategies connect with my library and/or institutional mission?</a:t>
            </a:r>
          </a:p>
          <a:p>
            <a:pPr lvl="0" rtl="0">
              <a:spcBef>
                <a:spcPts val="0"/>
              </a:spcBef>
              <a:buNone/>
            </a:pPr>
            <a:endParaRPr sz="2000"/>
          </a:p>
        </p:txBody>
      </p:sp>
      <p:sp>
        <p:nvSpPr>
          <p:cNvPr id="708" name="Shape 708"/>
          <p:cNvSpPr/>
          <p:nvPr/>
        </p:nvSpPr>
        <p:spPr>
          <a:xfrm>
            <a:off x="4694500" y="1471875"/>
            <a:ext cx="3127800" cy="2786399"/>
          </a:xfrm>
          <a:prstGeom prst="rect">
            <a:avLst/>
          </a:prstGeom>
          <a:solidFill>
            <a:srgbClr val="1155CC"/>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pic>
        <p:nvPicPr>
          <p:cNvPr id="709" name="Shape 709"/>
          <p:cNvPicPr preferRelativeResize="0"/>
          <p:nvPr/>
        </p:nvPicPr>
        <p:blipFill>
          <a:blip r:embed="rId3">
            <a:alphaModFix/>
          </a:blip>
          <a:stretch>
            <a:fillRect/>
          </a:stretch>
        </p:blipFill>
        <p:spPr>
          <a:xfrm>
            <a:off x="4819200" y="1568900"/>
            <a:ext cx="2891424" cy="2560350"/>
          </a:xfrm>
          <a:prstGeom prst="rect">
            <a:avLst/>
          </a:prstGeom>
          <a:noFill/>
          <a:ln>
            <a:noFill/>
          </a:ln>
        </p:spPr>
      </p:pic>
    </p:spTree>
  </p:cSld>
  <p:clrMapOvr>
    <a:masterClrMapping/>
  </p:clrMapOvr>
  <p:transition spd="slow">
    <p:cut/>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713"/>
        <p:cNvGrpSpPr/>
        <p:nvPr/>
      </p:nvGrpSpPr>
      <p:grpSpPr>
        <a:xfrm>
          <a:off x="0" y="0"/>
          <a:ext cx="0" cy="0"/>
          <a:chOff x="0" y="0"/>
          <a:chExt cx="0" cy="0"/>
        </a:xfrm>
      </p:grpSpPr>
      <p:sp>
        <p:nvSpPr>
          <p:cNvPr id="714" name="Shape 714"/>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rtl="0">
              <a:spcBef>
                <a:spcPts val="0"/>
              </a:spcBef>
              <a:buNone/>
            </a:pPr>
            <a:r>
              <a:rPr lang="en"/>
              <a:t>How should my library engage with OER? (OW)</a:t>
            </a:r>
          </a:p>
        </p:txBody>
      </p:sp>
      <p:sp>
        <p:nvSpPr>
          <p:cNvPr id="715" name="Shape 715"/>
          <p:cNvSpPr txBox="1">
            <a:spLocks noGrp="1"/>
          </p:cNvSpPr>
          <p:nvPr>
            <p:ph type="body" idx="1"/>
          </p:nvPr>
        </p:nvSpPr>
        <p:spPr>
          <a:xfrm>
            <a:off x="343475" y="1273325"/>
            <a:ext cx="4067100" cy="3528600"/>
          </a:xfrm>
          <a:prstGeom prst="rect">
            <a:avLst/>
          </a:prstGeom>
        </p:spPr>
        <p:txBody>
          <a:bodyPr lIns="91425" tIns="91425" rIns="91425" bIns="91425" anchor="t" anchorCtr="0">
            <a:noAutofit/>
          </a:bodyPr>
          <a:lstStyle/>
          <a:p>
            <a:pPr marL="457200" lvl="0" indent="-355600" rtl="0">
              <a:spcBef>
                <a:spcPts val="0"/>
              </a:spcBef>
              <a:buSzPct val="100000"/>
            </a:pPr>
            <a:r>
              <a:rPr lang="en" sz="2000"/>
              <a:t>How can my library overcome </a:t>
            </a:r>
            <a:r>
              <a:rPr lang="en" sz="2000" b="1"/>
              <a:t>weaknesses</a:t>
            </a:r>
            <a:r>
              <a:rPr lang="en" sz="2000"/>
              <a:t> to take advantage of the </a:t>
            </a:r>
            <a:r>
              <a:rPr lang="en" sz="2000" b="1"/>
              <a:t>opportunities</a:t>
            </a:r>
            <a:r>
              <a:rPr lang="en" sz="2000"/>
              <a:t> OER present?</a:t>
            </a:r>
          </a:p>
          <a:p>
            <a:pPr marL="457200" lvl="0" indent="-355600" rtl="0">
              <a:spcBef>
                <a:spcPts val="0"/>
              </a:spcBef>
              <a:buSzPct val="100000"/>
            </a:pPr>
            <a:r>
              <a:rPr lang="en" sz="2000"/>
              <a:t>How do these possible strategies connect with my library and/or institutional mission?</a:t>
            </a:r>
          </a:p>
          <a:p>
            <a:pPr lvl="0" rtl="0">
              <a:spcBef>
                <a:spcPts val="0"/>
              </a:spcBef>
              <a:buNone/>
            </a:pPr>
            <a:endParaRPr sz="2000"/>
          </a:p>
        </p:txBody>
      </p:sp>
      <p:sp>
        <p:nvSpPr>
          <p:cNvPr id="716" name="Shape 716"/>
          <p:cNvSpPr/>
          <p:nvPr/>
        </p:nvSpPr>
        <p:spPr>
          <a:xfrm>
            <a:off x="4680575" y="1522475"/>
            <a:ext cx="3086099" cy="2705399"/>
          </a:xfrm>
          <a:prstGeom prst="rect">
            <a:avLst/>
          </a:prstGeom>
          <a:solidFill>
            <a:srgbClr val="FF99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pic>
        <p:nvPicPr>
          <p:cNvPr id="717" name="Shape 717"/>
          <p:cNvPicPr preferRelativeResize="0"/>
          <p:nvPr/>
        </p:nvPicPr>
        <p:blipFill>
          <a:blip r:embed="rId3">
            <a:alphaModFix/>
          </a:blip>
          <a:stretch>
            <a:fillRect/>
          </a:stretch>
        </p:blipFill>
        <p:spPr>
          <a:xfrm>
            <a:off x="4775150" y="1610250"/>
            <a:ext cx="2877625" cy="2541900"/>
          </a:xfrm>
          <a:prstGeom prst="rect">
            <a:avLst/>
          </a:prstGeom>
          <a:noFill/>
          <a:ln>
            <a:noFill/>
          </a:ln>
        </p:spPr>
      </p:pic>
    </p:spTree>
  </p:cSld>
  <p:clrMapOvr>
    <a:masterClrMapping/>
  </p:clrMapOvr>
  <p:transition spd="slow">
    <p:cut/>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721"/>
        <p:cNvGrpSpPr/>
        <p:nvPr/>
      </p:nvGrpSpPr>
      <p:grpSpPr>
        <a:xfrm>
          <a:off x="0" y="0"/>
          <a:ext cx="0" cy="0"/>
          <a:chOff x="0" y="0"/>
          <a:chExt cx="0" cy="0"/>
        </a:xfrm>
      </p:grpSpPr>
      <p:sp>
        <p:nvSpPr>
          <p:cNvPr id="722" name="Shape 722"/>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rtl="0">
              <a:spcBef>
                <a:spcPts val="0"/>
              </a:spcBef>
              <a:buNone/>
            </a:pPr>
            <a:r>
              <a:rPr lang="en"/>
              <a:t>How should my library engage with OER? (TW)</a:t>
            </a:r>
          </a:p>
        </p:txBody>
      </p:sp>
      <p:sp>
        <p:nvSpPr>
          <p:cNvPr id="723" name="Shape 723"/>
          <p:cNvSpPr txBox="1">
            <a:spLocks noGrp="1"/>
          </p:cNvSpPr>
          <p:nvPr>
            <p:ph type="body" idx="1"/>
          </p:nvPr>
        </p:nvSpPr>
        <p:spPr>
          <a:xfrm>
            <a:off x="343475" y="1273325"/>
            <a:ext cx="4067100" cy="3528600"/>
          </a:xfrm>
          <a:prstGeom prst="rect">
            <a:avLst/>
          </a:prstGeom>
        </p:spPr>
        <p:txBody>
          <a:bodyPr lIns="91425" tIns="91425" rIns="91425" bIns="91425" anchor="t" anchorCtr="0">
            <a:noAutofit/>
          </a:bodyPr>
          <a:lstStyle/>
          <a:p>
            <a:pPr marL="457200" lvl="0" indent="-355600" rtl="0">
              <a:spcBef>
                <a:spcPts val="0"/>
              </a:spcBef>
              <a:buSzPct val="100000"/>
            </a:pPr>
            <a:r>
              <a:rPr lang="en" sz="2000"/>
              <a:t>How can my library minimize </a:t>
            </a:r>
            <a:r>
              <a:rPr lang="en" sz="2000" b="1"/>
              <a:t>weaknesses</a:t>
            </a:r>
            <a:r>
              <a:rPr lang="en" sz="2000"/>
              <a:t> to avoid the </a:t>
            </a:r>
            <a:r>
              <a:rPr lang="en" sz="2000" b="1"/>
              <a:t>threats</a:t>
            </a:r>
            <a:r>
              <a:rPr lang="en" sz="2000"/>
              <a:t> OER present?</a:t>
            </a:r>
          </a:p>
          <a:p>
            <a:pPr marL="457200" lvl="0" indent="-355600" rtl="0">
              <a:spcBef>
                <a:spcPts val="0"/>
              </a:spcBef>
              <a:buSzPct val="100000"/>
            </a:pPr>
            <a:r>
              <a:rPr lang="en" sz="2000"/>
              <a:t>How do these possible strategies connect with my library and/or institutional mission?</a:t>
            </a:r>
          </a:p>
          <a:p>
            <a:pPr lvl="0" rtl="0">
              <a:spcBef>
                <a:spcPts val="0"/>
              </a:spcBef>
              <a:buNone/>
            </a:pPr>
            <a:endParaRPr sz="2000"/>
          </a:p>
        </p:txBody>
      </p:sp>
      <p:sp>
        <p:nvSpPr>
          <p:cNvPr id="724" name="Shape 724"/>
          <p:cNvSpPr/>
          <p:nvPr/>
        </p:nvSpPr>
        <p:spPr>
          <a:xfrm>
            <a:off x="4751925" y="1356375"/>
            <a:ext cx="2888100" cy="2749499"/>
          </a:xfrm>
          <a:prstGeom prst="rect">
            <a:avLst/>
          </a:prstGeom>
          <a:solidFill>
            <a:srgbClr val="5B0F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pic>
        <p:nvPicPr>
          <p:cNvPr id="725" name="Shape 725"/>
          <p:cNvPicPr preferRelativeResize="0"/>
          <p:nvPr/>
        </p:nvPicPr>
        <p:blipFill>
          <a:blip r:embed="rId3">
            <a:alphaModFix/>
          </a:blip>
          <a:stretch>
            <a:fillRect/>
          </a:stretch>
        </p:blipFill>
        <p:spPr>
          <a:xfrm>
            <a:off x="4858175" y="1481151"/>
            <a:ext cx="2655624" cy="2523374"/>
          </a:xfrm>
          <a:prstGeom prst="rect">
            <a:avLst/>
          </a:prstGeom>
          <a:noFill/>
          <a:ln>
            <a:noFill/>
          </a:ln>
        </p:spPr>
      </p:pic>
    </p:spTree>
  </p:cSld>
  <p:clrMapOvr>
    <a:masterClrMapping/>
  </p:clrMapOvr>
  <p:transition spd="slow">
    <p:cut/>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729"/>
        <p:cNvGrpSpPr/>
        <p:nvPr/>
      </p:nvGrpSpPr>
      <p:grpSpPr>
        <a:xfrm>
          <a:off x="0" y="0"/>
          <a:ext cx="0" cy="0"/>
          <a:chOff x="0" y="0"/>
          <a:chExt cx="0" cy="0"/>
        </a:xfrm>
      </p:grpSpPr>
      <p:sp>
        <p:nvSpPr>
          <p:cNvPr id="730" name="Shape 730"/>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rtl="0">
              <a:spcBef>
                <a:spcPts val="0"/>
              </a:spcBef>
              <a:buNone/>
            </a:pPr>
            <a:r>
              <a:rPr lang="en"/>
              <a:t>Anyone Care to Share Your Strategy Ideas? </a:t>
            </a:r>
          </a:p>
        </p:txBody>
      </p:sp>
      <p:sp>
        <p:nvSpPr>
          <p:cNvPr id="731" name="Shape 731"/>
          <p:cNvSpPr txBox="1">
            <a:spLocks noGrp="1"/>
          </p:cNvSpPr>
          <p:nvPr>
            <p:ph type="body" idx="1"/>
          </p:nvPr>
        </p:nvSpPr>
        <p:spPr>
          <a:xfrm>
            <a:off x="311700" y="1152475"/>
            <a:ext cx="6889200" cy="3416400"/>
          </a:xfrm>
          <a:prstGeom prst="rect">
            <a:avLst/>
          </a:prstGeom>
        </p:spPr>
        <p:txBody>
          <a:bodyPr lIns="91425" tIns="91425" rIns="91425" bIns="91425" anchor="t" anchorCtr="0">
            <a:noAutofit/>
          </a:bodyPr>
          <a:lstStyle/>
          <a:p>
            <a:pPr lvl="0" rtl="0">
              <a:spcBef>
                <a:spcPts val="0"/>
              </a:spcBef>
              <a:buNone/>
            </a:pPr>
            <a:endParaRPr sz="2000"/>
          </a:p>
        </p:txBody>
      </p:sp>
    </p:spTree>
  </p:cSld>
  <p:clrMapOvr>
    <a:masterClrMapping/>
  </p:clrMapOvr>
  <p:transition spd="slow">
    <p:cut/>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735"/>
        <p:cNvGrpSpPr/>
        <p:nvPr/>
      </p:nvGrpSpPr>
      <p:grpSpPr>
        <a:xfrm>
          <a:off x="0" y="0"/>
          <a:ext cx="0" cy="0"/>
          <a:chOff x="0" y="0"/>
          <a:chExt cx="0" cy="0"/>
        </a:xfrm>
      </p:grpSpPr>
      <p:sp>
        <p:nvSpPr>
          <p:cNvPr id="736" name="Shape 736"/>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a:spcBef>
                <a:spcPts val="0"/>
              </a:spcBef>
              <a:buNone/>
            </a:pPr>
            <a:r>
              <a:rPr lang="en"/>
              <a:t>Discussion: Virginia Libraries + OER </a:t>
            </a:r>
          </a:p>
        </p:txBody>
      </p:sp>
      <p:sp>
        <p:nvSpPr>
          <p:cNvPr id="737" name="Shape 737"/>
          <p:cNvSpPr txBox="1">
            <a:spLocks noGrp="1"/>
          </p:cNvSpPr>
          <p:nvPr>
            <p:ph type="body" idx="1"/>
          </p:nvPr>
        </p:nvSpPr>
        <p:spPr>
          <a:xfrm>
            <a:off x="311700" y="1356375"/>
            <a:ext cx="8520599" cy="2952600"/>
          </a:xfrm>
          <a:prstGeom prst="rect">
            <a:avLst/>
          </a:prstGeom>
        </p:spPr>
        <p:txBody>
          <a:bodyPr lIns="91425" tIns="91425" rIns="91425" bIns="91425" anchor="t" anchorCtr="0">
            <a:noAutofit/>
          </a:bodyPr>
          <a:lstStyle/>
          <a:p>
            <a:pPr marL="457200" lvl="0" indent="-381000" rtl="0">
              <a:spcBef>
                <a:spcPts val="0"/>
              </a:spcBef>
              <a:buSzPct val="100000"/>
            </a:pPr>
            <a:r>
              <a:rPr lang="en" sz="2400"/>
              <a:t>Where does the work we are each doing with OER overlap with each other?</a:t>
            </a:r>
          </a:p>
          <a:p>
            <a:pPr lvl="0" rtl="0">
              <a:spcBef>
                <a:spcPts val="0"/>
              </a:spcBef>
              <a:buNone/>
            </a:pPr>
            <a:endParaRPr sz="2400"/>
          </a:p>
          <a:p>
            <a:pPr marL="457200" lvl="0" indent="-381000">
              <a:spcBef>
                <a:spcPts val="0"/>
              </a:spcBef>
              <a:buSzPct val="100000"/>
            </a:pPr>
            <a:r>
              <a:rPr lang="en" sz="2400"/>
              <a:t>Are there opportunities for librarians to work together on open projects that would benefit all of us?</a:t>
            </a:r>
          </a:p>
        </p:txBody>
      </p:sp>
    </p:spTree>
  </p:cSld>
  <p:clrMapOvr>
    <a:masterClrMapping/>
  </p:clrMapOvr>
  <p:transition spd="slow">
    <p:cut/>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741"/>
        <p:cNvGrpSpPr/>
        <p:nvPr/>
      </p:nvGrpSpPr>
      <p:grpSpPr>
        <a:xfrm>
          <a:off x="0" y="0"/>
          <a:ext cx="0" cy="0"/>
          <a:chOff x="0" y="0"/>
          <a:chExt cx="0" cy="0"/>
        </a:xfrm>
      </p:grpSpPr>
      <p:sp>
        <p:nvSpPr>
          <p:cNvPr id="742" name="Shape 742"/>
          <p:cNvSpPr txBox="1">
            <a:spLocks noGrp="1"/>
          </p:cNvSpPr>
          <p:nvPr>
            <p:ph type="body" idx="1"/>
          </p:nvPr>
        </p:nvSpPr>
        <p:spPr>
          <a:xfrm>
            <a:off x="27000" y="1011950"/>
            <a:ext cx="9089999" cy="3416400"/>
          </a:xfrm>
          <a:prstGeom prst="rect">
            <a:avLst/>
          </a:prstGeom>
        </p:spPr>
        <p:txBody>
          <a:bodyPr lIns="91425" tIns="91425" rIns="91425" bIns="91425" anchor="t" anchorCtr="0">
            <a:noAutofit/>
          </a:bodyPr>
          <a:lstStyle/>
          <a:p>
            <a:pPr marL="914400" lvl="1" indent="-228600" rtl="0">
              <a:spcBef>
                <a:spcPts val="0"/>
              </a:spcBef>
              <a:spcAft>
                <a:spcPts val="0"/>
              </a:spcAft>
              <a:buClr>
                <a:schemeClr val="dk1"/>
              </a:buClr>
              <a:buChar char="-"/>
            </a:pPr>
            <a:r>
              <a:rPr lang="en">
                <a:solidFill>
                  <a:schemeClr val="dk1"/>
                </a:solidFill>
              </a:rPr>
              <a:t>Raising awareness of “open” (grassroots and higher administration levels)</a:t>
            </a:r>
          </a:p>
          <a:p>
            <a:pPr marL="914400" lvl="1" indent="-228600" rtl="0">
              <a:spcBef>
                <a:spcPts val="0"/>
              </a:spcBef>
              <a:spcAft>
                <a:spcPts val="0"/>
              </a:spcAft>
              <a:buClr>
                <a:schemeClr val="dk1"/>
              </a:buClr>
              <a:buChar char="-"/>
            </a:pPr>
            <a:r>
              <a:rPr lang="en">
                <a:solidFill>
                  <a:schemeClr val="dk1"/>
                </a:solidFill>
              </a:rPr>
              <a:t>Build a grassroots collection of “open” practitioners and advocates</a:t>
            </a:r>
          </a:p>
          <a:p>
            <a:pPr marL="914400" lvl="1" indent="-228600" rtl="0">
              <a:spcBef>
                <a:spcPts val="0"/>
              </a:spcBef>
              <a:spcAft>
                <a:spcPts val="0"/>
              </a:spcAft>
              <a:buClr>
                <a:schemeClr val="dk1"/>
              </a:buClr>
              <a:buChar char="-"/>
            </a:pPr>
            <a:r>
              <a:rPr lang="en">
                <a:solidFill>
                  <a:schemeClr val="dk1"/>
                </a:solidFill>
              </a:rPr>
              <a:t>Make your own work “open” / lead by example</a:t>
            </a:r>
          </a:p>
          <a:p>
            <a:pPr marL="914400" lvl="1" indent="-228600" rtl="0">
              <a:spcBef>
                <a:spcPts val="0"/>
              </a:spcBef>
              <a:spcAft>
                <a:spcPts val="0"/>
              </a:spcAft>
              <a:buClr>
                <a:schemeClr val="dk1"/>
              </a:buClr>
              <a:buChar char="-"/>
            </a:pPr>
            <a:r>
              <a:rPr lang="en">
                <a:solidFill>
                  <a:schemeClr val="dk1"/>
                </a:solidFill>
              </a:rPr>
              <a:t>Connect “open” to what we already do (how can we leverage the skills, systems, connections, goals etc. we already have to answer the “how can we make learning better for students” question?)</a:t>
            </a:r>
          </a:p>
          <a:p>
            <a:pPr marL="914400" lvl="1" indent="-228600" rtl="0">
              <a:spcBef>
                <a:spcPts val="0"/>
              </a:spcBef>
              <a:spcAft>
                <a:spcPts val="0"/>
              </a:spcAft>
              <a:buClr>
                <a:schemeClr val="dk1"/>
              </a:buClr>
              <a:buChar char="-"/>
            </a:pPr>
            <a:r>
              <a:rPr lang="en">
                <a:solidFill>
                  <a:schemeClr val="dk1"/>
                </a:solidFill>
              </a:rPr>
              <a:t>Planning and leading OER initiatives</a:t>
            </a:r>
          </a:p>
          <a:p>
            <a:pPr marL="914400" lvl="1" indent="-228600" rtl="0">
              <a:spcBef>
                <a:spcPts val="0"/>
              </a:spcBef>
              <a:spcAft>
                <a:spcPts val="0"/>
              </a:spcAft>
              <a:buClr>
                <a:schemeClr val="dk1"/>
              </a:buClr>
              <a:buChar char="-"/>
            </a:pPr>
            <a:r>
              <a:rPr lang="en">
                <a:solidFill>
                  <a:schemeClr val="dk1"/>
                </a:solidFill>
              </a:rPr>
              <a:t>Working with faculty who teach (instruction/pedagogy, course design, assessment, finding educational resources)</a:t>
            </a:r>
          </a:p>
          <a:p>
            <a:pPr marL="914400" lvl="1" indent="-228600" rtl="0">
              <a:spcBef>
                <a:spcPts val="0"/>
              </a:spcBef>
              <a:spcAft>
                <a:spcPts val="0"/>
              </a:spcAft>
              <a:buClr>
                <a:schemeClr val="dk1"/>
              </a:buClr>
              <a:buChar char="-"/>
            </a:pPr>
            <a:r>
              <a:rPr lang="en">
                <a:solidFill>
                  <a:schemeClr val="dk1"/>
                </a:solidFill>
              </a:rPr>
              <a:t>Identifying areas to prioritize our future professional growth: instructional design, pedagogy, finding OER, project management, strategic planning</a:t>
            </a:r>
          </a:p>
          <a:p>
            <a:pPr marL="914400" lvl="1" indent="-228600" rtl="0">
              <a:spcBef>
                <a:spcPts val="0"/>
              </a:spcBef>
              <a:spcAft>
                <a:spcPts val="0"/>
              </a:spcAft>
              <a:buClr>
                <a:schemeClr val="dk1"/>
              </a:buClr>
              <a:buChar char="-"/>
            </a:pPr>
            <a:r>
              <a:rPr lang="en">
                <a:solidFill>
                  <a:schemeClr val="dk1"/>
                </a:solidFill>
              </a:rPr>
              <a:t>Collaborating with others to economize on time and energy, and to reach shared goals</a:t>
            </a:r>
          </a:p>
          <a:p>
            <a:pPr marL="914400" lvl="1" indent="-228600" rtl="0">
              <a:spcBef>
                <a:spcPts val="0"/>
              </a:spcBef>
              <a:spcAft>
                <a:spcPts val="0"/>
              </a:spcAft>
              <a:buClr>
                <a:schemeClr val="dk1"/>
              </a:buClr>
              <a:buChar char="-"/>
            </a:pPr>
            <a:r>
              <a:rPr lang="en">
                <a:solidFill>
                  <a:schemeClr val="dk1"/>
                </a:solidFill>
              </a:rPr>
              <a:t>Explore broader aspects of the “open” conversation: Open Pedagogy, Author Rights education, Copyright education, Publishing . . .  </a:t>
            </a:r>
          </a:p>
          <a:p>
            <a:pPr marL="914400" lvl="1" indent="-228600" rtl="0">
              <a:spcBef>
                <a:spcPts val="0"/>
              </a:spcBef>
              <a:spcAft>
                <a:spcPts val="0"/>
              </a:spcAft>
              <a:buClr>
                <a:schemeClr val="dk1"/>
              </a:buClr>
              <a:buChar char="-"/>
            </a:pPr>
            <a:r>
              <a:rPr lang="en">
                <a:solidFill>
                  <a:schemeClr val="dk1"/>
                </a:solidFill>
              </a:rPr>
              <a:t>Research on efficacy of open </a:t>
            </a:r>
            <a:r>
              <a:rPr lang="en" u="sng">
                <a:solidFill>
                  <a:srgbClr val="1155CC"/>
                </a:solidFill>
                <a:hlinkClick r:id="rId3"/>
              </a:rPr>
              <a:t>http://openedgroup.org/review</a:t>
            </a:r>
            <a:r>
              <a:rPr lang="en">
                <a:solidFill>
                  <a:schemeClr val="dk1"/>
                </a:solidFill>
              </a:rPr>
              <a:t> </a:t>
            </a:r>
          </a:p>
          <a:p>
            <a:pPr lvl="0">
              <a:spcBef>
                <a:spcPts val="0"/>
              </a:spcBef>
              <a:buNone/>
            </a:pPr>
            <a:endParaRPr/>
          </a:p>
        </p:txBody>
      </p:sp>
      <p:sp>
        <p:nvSpPr>
          <p:cNvPr id="743" name="Shape 743"/>
          <p:cNvSpPr txBox="1"/>
          <p:nvPr/>
        </p:nvSpPr>
        <p:spPr>
          <a:xfrm>
            <a:off x="772925" y="572300"/>
            <a:ext cx="6905699" cy="381300"/>
          </a:xfrm>
          <a:prstGeom prst="rect">
            <a:avLst/>
          </a:prstGeom>
          <a:noFill/>
          <a:ln>
            <a:noFill/>
          </a:ln>
        </p:spPr>
        <p:txBody>
          <a:bodyPr lIns="91425" tIns="91425" rIns="91425" bIns="91425" anchor="t" anchorCtr="0">
            <a:noAutofit/>
          </a:bodyPr>
          <a:lstStyle/>
          <a:p>
            <a:pPr lvl="0">
              <a:spcBef>
                <a:spcPts val="0"/>
              </a:spcBef>
              <a:buNone/>
            </a:pPr>
            <a:endParaRPr/>
          </a:p>
        </p:txBody>
      </p:sp>
      <p:sp>
        <p:nvSpPr>
          <p:cNvPr id="744" name="Shape 744"/>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rtl="0">
              <a:spcBef>
                <a:spcPts val="0"/>
              </a:spcBef>
              <a:buNone/>
            </a:pPr>
            <a:r>
              <a:rPr lang="en"/>
              <a:t>Discussion Ideas (to seed the conversation): </a:t>
            </a:r>
          </a:p>
        </p:txBody>
      </p:sp>
    </p:spTree>
  </p:cSld>
  <p:clrMapOvr>
    <a:masterClrMapping/>
  </p:clrMapOvr>
  <p:transition spd="slow">
    <p:cut/>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748"/>
        <p:cNvGrpSpPr/>
        <p:nvPr/>
      </p:nvGrpSpPr>
      <p:grpSpPr>
        <a:xfrm>
          <a:off x="0" y="0"/>
          <a:ext cx="0" cy="0"/>
          <a:chOff x="0" y="0"/>
          <a:chExt cx="0" cy="0"/>
        </a:xfrm>
      </p:grpSpPr>
      <p:pic>
        <p:nvPicPr>
          <p:cNvPr id="749" name="Shape 749"/>
          <p:cNvPicPr preferRelativeResize="0"/>
          <p:nvPr/>
        </p:nvPicPr>
        <p:blipFill>
          <a:blip r:embed="rId3">
            <a:alphaModFix/>
          </a:blip>
          <a:stretch>
            <a:fillRect/>
          </a:stretch>
        </p:blipFill>
        <p:spPr>
          <a:xfrm>
            <a:off x="1248580" y="0"/>
            <a:ext cx="6646838" cy="5143499"/>
          </a:xfrm>
          <a:prstGeom prst="rect">
            <a:avLst/>
          </a:prstGeom>
          <a:noFill/>
          <a:ln>
            <a:noFill/>
          </a:ln>
        </p:spPr>
      </p:pic>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Shape 241"/>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a:spcBef>
                <a:spcPts val="0"/>
              </a:spcBef>
              <a:buNone/>
            </a:pPr>
            <a:r>
              <a:rPr lang="en"/>
              <a:t>Strengths: Internal, positive factors</a:t>
            </a:r>
          </a:p>
        </p:txBody>
      </p:sp>
      <p:sp>
        <p:nvSpPr>
          <p:cNvPr id="242" name="Shape 242"/>
          <p:cNvSpPr txBox="1">
            <a:spLocks noGrp="1"/>
          </p:cNvSpPr>
          <p:nvPr>
            <p:ph type="body" idx="1"/>
          </p:nvPr>
        </p:nvSpPr>
        <p:spPr>
          <a:xfrm>
            <a:off x="311700" y="1152475"/>
            <a:ext cx="8520599" cy="3826799"/>
          </a:xfrm>
          <a:prstGeom prst="rect">
            <a:avLst/>
          </a:prstGeom>
        </p:spPr>
        <p:txBody>
          <a:bodyPr lIns="91425" tIns="91425" rIns="91425" bIns="91425" anchor="t" anchorCtr="0">
            <a:noAutofit/>
          </a:bodyPr>
          <a:lstStyle/>
          <a:p>
            <a:pPr marL="457200" lvl="0" indent="-381000" rtl="0">
              <a:spcBef>
                <a:spcPts val="0"/>
              </a:spcBef>
              <a:buSzPct val="100000"/>
            </a:pPr>
            <a:r>
              <a:rPr lang="en" sz="2400"/>
              <a:t>What are my library’s advantages and unique qualities?</a:t>
            </a:r>
          </a:p>
          <a:p>
            <a:pPr marL="457200" lvl="0" indent="-381000" rtl="0">
              <a:spcBef>
                <a:spcPts val="0"/>
              </a:spcBef>
              <a:buSzPct val="100000"/>
            </a:pPr>
            <a:r>
              <a:rPr lang="en" sz="2400"/>
              <a:t>Perceived capabilities?</a:t>
            </a:r>
          </a:p>
          <a:p>
            <a:pPr marL="457200" lvl="0" indent="-381000" rtl="0">
              <a:spcBef>
                <a:spcPts val="0"/>
              </a:spcBef>
              <a:buSzPct val="100000"/>
            </a:pPr>
            <a:r>
              <a:rPr lang="en" sz="2400"/>
              <a:t>Innovative aspects?</a:t>
            </a:r>
          </a:p>
          <a:p>
            <a:pPr lvl="0" rtl="0">
              <a:spcBef>
                <a:spcPts val="0"/>
              </a:spcBef>
              <a:buNone/>
            </a:pPr>
            <a:endParaRPr sz="2400" i="1"/>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Shape 247"/>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rtl="0">
              <a:spcBef>
                <a:spcPts val="0"/>
              </a:spcBef>
              <a:buNone/>
            </a:pPr>
            <a:r>
              <a:rPr lang="en"/>
              <a:t>Weaknesses: Internal, negative factors</a:t>
            </a:r>
          </a:p>
        </p:txBody>
      </p:sp>
      <p:sp>
        <p:nvSpPr>
          <p:cNvPr id="248" name="Shape 248"/>
          <p:cNvSpPr txBox="1">
            <a:spLocks noGrp="1"/>
          </p:cNvSpPr>
          <p:nvPr>
            <p:ph type="body" idx="1"/>
          </p:nvPr>
        </p:nvSpPr>
        <p:spPr>
          <a:xfrm>
            <a:off x="311700" y="1255025"/>
            <a:ext cx="8520599" cy="3724200"/>
          </a:xfrm>
          <a:prstGeom prst="rect">
            <a:avLst/>
          </a:prstGeom>
        </p:spPr>
        <p:txBody>
          <a:bodyPr lIns="91425" tIns="91425" rIns="91425" bIns="91425" anchor="t" anchorCtr="0">
            <a:noAutofit/>
          </a:bodyPr>
          <a:lstStyle/>
          <a:p>
            <a:pPr marL="457200" lvl="0" indent="-381000" rtl="0">
              <a:spcBef>
                <a:spcPts val="0"/>
              </a:spcBef>
              <a:buSzPct val="100000"/>
            </a:pPr>
            <a:r>
              <a:rPr lang="en" sz="2400"/>
              <a:t>How could my library be improved, if given the resources?</a:t>
            </a:r>
          </a:p>
          <a:p>
            <a:pPr marL="457200" lvl="0" indent="-381000" rtl="0">
              <a:spcBef>
                <a:spcPts val="0"/>
              </a:spcBef>
              <a:buSzPct val="100000"/>
            </a:pPr>
            <a:r>
              <a:rPr lang="en" sz="2400"/>
              <a:t>Perceived weaknesses?</a:t>
            </a:r>
          </a:p>
          <a:p>
            <a:pPr marL="457200" lvl="0" indent="-381000" rtl="0">
              <a:spcBef>
                <a:spcPts val="0"/>
              </a:spcBef>
              <a:buSzPct val="100000"/>
            </a:pPr>
            <a:r>
              <a:rPr lang="en" sz="2400"/>
              <a:t>How is success measured?</a:t>
            </a:r>
          </a:p>
          <a:p>
            <a:pPr lvl="0" rtl="0">
              <a:spcBef>
                <a:spcPts val="0"/>
              </a:spcBef>
              <a:buNone/>
            </a:pPr>
            <a:endParaRPr sz="2400" i="1"/>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Shape 253"/>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rtl="0">
              <a:spcBef>
                <a:spcPts val="0"/>
              </a:spcBef>
              <a:buNone/>
            </a:pPr>
            <a:r>
              <a:rPr lang="en"/>
              <a:t>Opportunities: External, positive factors</a:t>
            </a:r>
          </a:p>
        </p:txBody>
      </p:sp>
      <p:sp>
        <p:nvSpPr>
          <p:cNvPr id="254" name="Shape 254"/>
          <p:cNvSpPr txBox="1">
            <a:spLocks noGrp="1"/>
          </p:cNvSpPr>
          <p:nvPr>
            <p:ph type="body" idx="1"/>
          </p:nvPr>
        </p:nvSpPr>
        <p:spPr>
          <a:xfrm>
            <a:off x="311700" y="1152475"/>
            <a:ext cx="8520599" cy="3826799"/>
          </a:xfrm>
          <a:prstGeom prst="rect">
            <a:avLst/>
          </a:prstGeom>
        </p:spPr>
        <p:txBody>
          <a:bodyPr lIns="91425" tIns="91425" rIns="91425" bIns="91425" anchor="t" anchorCtr="0">
            <a:noAutofit/>
          </a:bodyPr>
          <a:lstStyle/>
          <a:p>
            <a:pPr marL="457200" lvl="0" indent="-381000" rtl="0">
              <a:spcBef>
                <a:spcPts val="0"/>
              </a:spcBef>
              <a:buSzPct val="100000"/>
            </a:pPr>
            <a:r>
              <a:rPr lang="en" sz="2400"/>
              <a:t>What Open trends or conditions may have positive impact?</a:t>
            </a:r>
          </a:p>
          <a:p>
            <a:pPr marL="457200" lvl="0" indent="-381000" rtl="0">
              <a:spcBef>
                <a:spcPts val="0"/>
              </a:spcBef>
              <a:buSzPct val="100000"/>
            </a:pPr>
            <a:r>
              <a:rPr lang="en" sz="2400"/>
              <a:t>What kinds of collaboration can OER prompt?</a:t>
            </a:r>
          </a:p>
          <a:p>
            <a:pPr marL="457200" lvl="0" indent="-381000" rtl="0">
              <a:spcBef>
                <a:spcPts val="0"/>
              </a:spcBef>
              <a:buSzPct val="100000"/>
            </a:pPr>
            <a:r>
              <a:rPr lang="en" sz="2400"/>
              <a:t>What needs does OER meet?</a:t>
            </a:r>
          </a:p>
          <a:p>
            <a:pPr lvl="0" rtl="0">
              <a:spcBef>
                <a:spcPts val="0"/>
              </a:spcBef>
              <a:buNone/>
            </a:pPr>
            <a:endParaRPr sz="2400" i="1"/>
          </a:p>
        </p:txBody>
      </p:sp>
    </p:spTree>
  </p:cSld>
  <p:clrMapOvr>
    <a:masterClrMapping/>
  </p:clrMapOvr>
  <p:transition spd="slow">
    <p:cut/>
  </p:transition>
</p:sld>
</file>

<file path=ppt/theme/theme1.xml><?xml version="1.0" encoding="utf-8"?>
<a:theme xmlns:a="http://schemas.openxmlformats.org/drawingml/2006/main"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Facet">
  <a:themeElements>
    <a:clrScheme name="Facet">
      <a:dk1>
        <a:srgbClr val="000000"/>
      </a:dk1>
      <a:lt1>
        <a:srgbClr val="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2675</Words>
  <Application>Microsoft Office PowerPoint</Application>
  <PresentationFormat>On-screen Show (16:9)</PresentationFormat>
  <Paragraphs>349</Paragraphs>
  <Slides>68</Slides>
  <Notes>68</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68</vt:i4>
      </vt:variant>
    </vt:vector>
  </HeadingPairs>
  <TitlesOfParts>
    <vt:vector size="75" baseType="lpstr">
      <vt:lpstr>Arial</vt:lpstr>
      <vt:lpstr>Noto Sans Symbols</vt:lpstr>
      <vt:lpstr>Helvetica Neue</vt:lpstr>
      <vt:lpstr>Trebuchet MS</vt:lpstr>
      <vt:lpstr>Gulim</vt:lpstr>
      <vt:lpstr>simple-light-2</vt:lpstr>
      <vt:lpstr>Facet</vt:lpstr>
      <vt:lpstr>  Welcome to the    Preconference!</vt:lpstr>
      <vt:lpstr>We are:</vt:lpstr>
      <vt:lpstr>Session Objectives</vt:lpstr>
      <vt:lpstr>PowerPoint Presentation</vt:lpstr>
      <vt:lpstr>“What are some of the barriers to address in making teaching and learning better for students?”   Participant Responses Potential textbook costs; disconnect between faculty and students; self-directed learning; teaching vs. cool resources;   Why we’re here: workload issues, myths, faculty having time &amp; energy to putting into something new  Cost of textbooks as barrier; economic factors in community;   Cost; communicating with faculty; involving the library to find/evaluate quality, issues with access &amp; ADA compliance; partnerships w/public library/academic library, trying new things to work together with the library  Small staffs; working with new processes; faculty/administration resistance to change; limited funds; </vt:lpstr>
      <vt:lpstr>Analyzing OER in the Context of Your Institution</vt:lpstr>
      <vt:lpstr>Strengths: Internal, positive factors</vt:lpstr>
      <vt:lpstr>Weaknesses: Internal, negative factors</vt:lpstr>
      <vt:lpstr>Opportunities: External, positive factors</vt:lpstr>
      <vt:lpstr>Threats: External, negative factors</vt:lpstr>
      <vt:lpstr>PowerPoint Presentation</vt:lpstr>
      <vt:lpstr>Open Education is Global</vt:lpstr>
      <vt:lpstr>Open Education is National</vt:lpstr>
      <vt:lpstr>Friday, November 6th @ William &amp; Mary</vt:lpstr>
      <vt:lpstr>Open Education is Local</vt:lpstr>
      <vt:lpstr>Definition of OER</vt:lpstr>
      <vt:lpstr>What are Open Educational Resources?</vt:lpstr>
      <vt:lpstr>Hewlett Definition of OER </vt:lpstr>
      <vt:lpstr>Hewlett Definition of OER  </vt:lpstr>
      <vt:lpstr>PowerPoint Presentation</vt:lpstr>
      <vt:lpstr>PowerPoint Presentation</vt:lpstr>
      <vt:lpstr>5 R’S OF OER PERMISSIONS </vt:lpstr>
      <vt:lpstr>The 5 R’s</vt:lpstr>
      <vt:lpstr>PowerPoint Presentation</vt:lpstr>
      <vt:lpstr>CC Licenses </vt:lpstr>
      <vt:lpstr>Let’s Practice </vt:lpstr>
      <vt:lpstr>Benefits of Open Resources</vt:lpstr>
      <vt:lpstr>We are Evolving https://vimeo.com/43323388 </vt:lpstr>
      <vt:lpstr>Next Level of Learning: 5 Rs</vt:lpstr>
      <vt:lpstr>Life-Long Learning  </vt:lpstr>
      <vt:lpstr>Updated Materials</vt:lpstr>
      <vt:lpstr>Promoting Creativity and Exploration</vt:lpstr>
      <vt:lpstr>Changing the Format of Education from Old School…</vt:lpstr>
      <vt:lpstr>Faculty Examples:  Chemistry Example </vt:lpstr>
      <vt:lpstr>What Is a Business?</vt:lpstr>
      <vt:lpstr>The Goals of a Business</vt:lpstr>
      <vt:lpstr>Addressing Market Needs</vt:lpstr>
      <vt:lpstr>Profit and Value</vt:lpstr>
      <vt:lpstr>Attribution</vt:lpstr>
      <vt:lpstr>PowerPoint Presentation</vt:lpstr>
      <vt:lpstr>Librarians leading &amp; supporting OER in Virginia</vt:lpstr>
      <vt:lpstr>Librarians leading &amp; supporting OER in Virginia</vt:lpstr>
      <vt:lpstr>Librarians leading &amp; supporting OER in Virginia</vt:lpstr>
      <vt:lpstr>Tidewater Community College-Z Degree </vt:lpstr>
      <vt:lpstr>Z-Course Building Blocks</vt:lpstr>
      <vt:lpstr>The Process </vt:lpstr>
      <vt:lpstr>Pathways at Tidewater Community College  History and Beginnings</vt:lpstr>
      <vt:lpstr>Then Steps in the Library</vt:lpstr>
      <vt:lpstr>Outcomes</vt:lpstr>
      <vt:lpstr>Librarians leading &amp; supporting OER in Virginia</vt:lpstr>
      <vt:lpstr>Librarians leading &amp; supporting OER in Virginia</vt:lpstr>
      <vt:lpstr>Librarians leading &amp; supporting OER in Virginia</vt:lpstr>
      <vt:lpstr>Librarians leading &amp; supporting OER in Virginia</vt:lpstr>
      <vt:lpstr>Discussion (then a short break)</vt:lpstr>
      <vt:lpstr>Analyzing OER From Your Library’s Perspective</vt:lpstr>
      <vt:lpstr>Notes: Strengths &amp; Weaknesses</vt:lpstr>
      <vt:lpstr>Notes: Opportunities &amp; Threats </vt:lpstr>
      <vt:lpstr>SWOT Achieved! Now, Prioritize Your Four Lists</vt:lpstr>
      <vt:lpstr>Anyone Care to Share Your Priorities? </vt:lpstr>
      <vt:lpstr>Identify Potential Library Strategies to Engage OER</vt:lpstr>
      <vt:lpstr>How should my library engage with OER? (OS)</vt:lpstr>
      <vt:lpstr>How should my library engage with OER? (TS)</vt:lpstr>
      <vt:lpstr>How should my library engage with OER? (OW)</vt:lpstr>
      <vt:lpstr>How should my library engage with OER? (TW)</vt:lpstr>
      <vt:lpstr>Anyone Care to Share Your Strategy Ideas? </vt:lpstr>
      <vt:lpstr>Discussion: Virginia Libraries + OER </vt:lpstr>
      <vt:lpstr>Discussion Ideas (to seed the conversation):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Welcome to the    Preconference!</dc:title>
  <dc:creator>Walz, Anita</dc:creator>
  <cp:lastModifiedBy>Walz, Anita</cp:lastModifiedBy>
  <cp:revision>1</cp:revision>
  <dcterms:modified xsi:type="dcterms:W3CDTF">2016-01-12T22:13:29Z</dcterms:modified>
</cp:coreProperties>
</file>