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5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2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4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9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9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2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4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7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5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607B4-0497-4B6A-A12D-8C4AE5ED6392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A2F79-81C1-4347-9FED-7532A94B2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8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2489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Engagement: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Social Capital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9416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Dr. Andy Overbay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Senior ANR Agent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Smyth County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VCE Annual Conference 2017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7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Visibility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Articles in the local paper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Media and Social Media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Seen and Known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Have some fun!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6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580" y="1690688"/>
            <a:ext cx="8249734" cy="61873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Who’s Invited?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28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483" y="1589545"/>
            <a:ext cx="4722232" cy="841585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Market Extension at the Farmer’s Market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9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664" y="1561170"/>
            <a:ext cx="7434146" cy="55756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 a part of every celebration possible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698" y="1577898"/>
            <a:ext cx="6921188" cy="519089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Plant tomorrow’s harvest through 4-H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5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05" y="1457405"/>
            <a:ext cx="5905201" cy="52556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Recruit Volunteers by BEING a Volunteer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Visibility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Articles in the local paper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Media and Social Media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Seen and Known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Have some fun!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1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8" y="238125"/>
            <a:ext cx="5801784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56" y="2622006"/>
            <a:ext cx="5783677" cy="393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Social Capital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332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Win the respect of respected individuals.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203" y="2731063"/>
            <a:ext cx="3993869" cy="3256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29" y="2719912"/>
            <a:ext cx="4282483" cy="321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49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Job #1 </a:t>
            </a:r>
            <a:r>
              <a:rPr lang="en-US" sz="6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Visibility</a:t>
            </a:r>
            <a:endParaRPr lang="en-US" sz="6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5" name="Rectangle 4"/>
          <p:cNvSpPr/>
          <p:nvPr/>
        </p:nvSpPr>
        <p:spPr>
          <a:xfrm>
            <a:off x="-4483" y="10091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21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Visibility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Articles in the local paper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Media and Social Media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Seen and Known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Have some fun!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75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03" y="460386"/>
            <a:ext cx="5690797" cy="6486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150" y="815582"/>
            <a:ext cx="6392850" cy="500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9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46" y="419100"/>
            <a:ext cx="10058400" cy="622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525" y="0"/>
            <a:ext cx="8947426" cy="735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0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Visibility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Articles in the local paper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Media and Social Media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 Seen and Known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Have some fun!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12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98" y="1477220"/>
            <a:ext cx="8106420" cy="520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898" y="40973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Social Media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74" y="1147762"/>
            <a:ext cx="3783057" cy="4948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2205037"/>
            <a:ext cx="6573787" cy="24177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32052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Mass Media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7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133</Words>
  <Application>Microsoft Office PowerPoint</Application>
  <PresentationFormat>Widescreen</PresentationFormat>
  <Paragraphs>48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Engagement: Building Social Capital </vt:lpstr>
      <vt:lpstr>Job #1 Visibility</vt:lpstr>
      <vt:lpstr>Visibility</vt:lpstr>
      <vt:lpstr>PowerPoint Presentation</vt:lpstr>
      <vt:lpstr>PowerPoint Presentation</vt:lpstr>
      <vt:lpstr>PowerPoint Presentation</vt:lpstr>
      <vt:lpstr>Visibility</vt:lpstr>
      <vt:lpstr>Social Media</vt:lpstr>
      <vt:lpstr>Mass Media</vt:lpstr>
      <vt:lpstr>Visibility</vt:lpstr>
      <vt:lpstr>Who’s Invited?</vt:lpstr>
      <vt:lpstr>Market Extension at the Farmer’s Market</vt:lpstr>
      <vt:lpstr>Be a part of every celebration possible</vt:lpstr>
      <vt:lpstr>Plant tomorrow’s harvest through 4-H</vt:lpstr>
      <vt:lpstr>Recruit Volunteers by BEING a Volunteer</vt:lpstr>
      <vt:lpstr>Visibility</vt:lpstr>
      <vt:lpstr>PowerPoint Presentation</vt:lpstr>
      <vt:lpstr>Building Social Capital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Social Capital Among Extension Stakeholders</dc:title>
  <dc:creator>Overbay, Andrew</dc:creator>
  <cp:lastModifiedBy>Overbay, Andrew</cp:lastModifiedBy>
  <cp:revision>17</cp:revision>
  <dcterms:created xsi:type="dcterms:W3CDTF">2017-01-17T12:55:05Z</dcterms:created>
  <dcterms:modified xsi:type="dcterms:W3CDTF">2017-02-08T13:29:08Z</dcterms:modified>
</cp:coreProperties>
</file>