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72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</p:sldIdLst>
  <p:sldSz cy="5143500" cx="9144000"/>
  <p:notesSz cx="6858000" cy="9144000"/>
  <p:embeddedFontLst>
    <p:embeddedFont>
      <p:font typeface="Bevan"/>
      <p:regular r:id="rId40"/>
      <p:italic r:id="rId41"/>
    </p:embeddedFont>
    <p:embeddedFont>
      <p:font typeface="Poppins"/>
      <p:regular r:id="rId42"/>
      <p:bold r:id="rId43"/>
      <p:italic r:id="rId44"/>
      <p:boldItalic r:id="rId45"/>
    </p:embeddedFont>
    <p:embeddedFont>
      <p:font typeface="Lato"/>
      <p:regular r:id="rId46"/>
      <p:bold r:id="rId47"/>
      <p:italic r:id="rId48"/>
      <p:boldItalic r:id="rId49"/>
    </p:embeddedFont>
    <p:embeddedFont>
      <p:font typeface="Anaheim"/>
      <p:regular r:id="rId5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Bevan-regular.fntdata"/><Relationship Id="rId42" Type="http://schemas.openxmlformats.org/officeDocument/2006/relationships/font" Target="fonts/Poppins-regular.fntdata"/><Relationship Id="rId41" Type="http://schemas.openxmlformats.org/officeDocument/2006/relationships/font" Target="fonts/Bevan-italic.fntdata"/><Relationship Id="rId44" Type="http://schemas.openxmlformats.org/officeDocument/2006/relationships/font" Target="fonts/Poppins-italic.fntdata"/><Relationship Id="rId43" Type="http://schemas.openxmlformats.org/officeDocument/2006/relationships/font" Target="fonts/Poppins-bold.fntdata"/><Relationship Id="rId46" Type="http://schemas.openxmlformats.org/officeDocument/2006/relationships/font" Target="fonts/Lato-regular.fntdata"/><Relationship Id="rId45" Type="http://schemas.openxmlformats.org/officeDocument/2006/relationships/font" Target="fonts/Poppins-bold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48" Type="http://schemas.openxmlformats.org/officeDocument/2006/relationships/font" Target="fonts/Lato-italic.fntdata"/><Relationship Id="rId47" Type="http://schemas.openxmlformats.org/officeDocument/2006/relationships/font" Target="fonts/Lato-bold.fntdata"/><Relationship Id="rId49" Type="http://schemas.openxmlformats.org/officeDocument/2006/relationships/font" Target="fonts/Lato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9" Type="http://schemas.openxmlformats.org/officeDocument/2006/relationships/slide" Target="slides/slide25.xml"/><Relationship Id="rId50" Type="http://schemas.openxmlformats.org/officeDocument/2006/relationships/font" Target="fonts/Anaheim-regular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241f35fe65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3" name="Google Shape;453;g241f35fe65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3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Google Shape;654;g2cccec36022_0_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5" name="Google Shape;655;g2cccec36022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saketh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0" name="Shape 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Google Shape;661;g2cccec36022_0_1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2" name="Google Shape;662;g2cccec36022_0_1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saketh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7" name="Shape 6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" name="Google Shape;668;g2cccec36022_0_1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9" name="Google Shape;669;g2cccec36022_0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saketh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4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g2cccec36022_0_1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6" name="Google Shape;676;g2cccec36022_0_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saketh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0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Google Shape;681;g2cccec36022_0_5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2" name="Google Shape;682;g2cccec36022_0_5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7" name="Shape 6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Google Shape;688;g2cccec36022_0_1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9" name="Google Shape;689;g2cccec36022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saketh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3" name="Shape 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Google Shape;694;g2cccec36022_0_5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5" name="Google Shape;695;g2cccec36022_0_5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0" name="Shape 7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" name="Google Shape;701;g2cccec36022_0_6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2" name="Google Shape;702;g2cccec36022_0_6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7" name="Shape 7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" name="Google Shape;708;g2cccec36022_0_5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9" name="Google Shape;709;g2cccec36022_0_5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5" name="Shape 7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Google Shape;716;g2cccec36022_0_6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7" name="Google Shape;717;g2cccec36022_0_6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gd431007ba2_0_2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3" name="Google Shape;503;gd431007ba2_0_2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An</a:t>
            </a:r>
            <a:endParaRPr i="1" sz="1200">
              <a:solidFill>
                <a:srgbClr val="595959"/>
              </a:solidFill>
              <a:latin typeface="Anaheim"/>
              <a:ea typeface="Anaheim"/>
              <a:cs typeface="Anaheim"/>
              <a:sym typeface="Anahei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1" name="Shape 7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" name="Google Shape;722;g2cccec36022_0_1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3" name="Google Shape;723;g2cccec36022_0_1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saketh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8" name="Shape 7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" name="Google Shape;729;g2cccec36022_0_1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0" name="Google Shape;730;g2cccec36022_0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saketh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6" name="Shape 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" name="Google Shape;737;g2c1d12a6260_6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8" name="Google Shape;738;g2c1d12a6260_6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Michael</a:t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3" name="Shape 7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" name="Google Shape;744;g2cccec36022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5" name="Google Shape;745;g2cccec36022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0" name="Shape 7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" name="Google Shape;751;g2cccec36022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2" name="Google Shape;752;g2cccec36022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7" name="Shape 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Google Shape;758;g2ca88ee92a3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9" name="Google Shape;759;g2ca88ee92a3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Michael</a:t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4" name="Shape 7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" name="Google Shape;765;g2cccec36022_0_7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6" name="Google Shape;766;g2cccec36022_0_7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2" name="Shape 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" name="Google Shape;773;g2ca88ee92a3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4" name="Google Shape;774;g2ca88ee92a3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0" name="Shape 7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1" name="Google Shape;781;g2cccec36022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2" name="Google Shape;782;g2cccec36022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7" name="Shape 7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" name="Google Shape;788;g2cccec36022_0_5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9" name="Google Shape;789;g2cccec36022_0_5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5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g2c1a2a3bd12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7" name="Google Shape;527;g2c1a2a3bd12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</a:t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4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g2cccec36022_0_6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6" name="Google Shape;866;g2cccec36022_0_6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1" name="Shape 8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" name="Google Shape;872;g2c1a2a3bd12_0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3" name="Google Shape;873;g2c1a2a3bd12_0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8" name="Shape 9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9" name="Google Shape;949;g2cccec36022_0_6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0" name="Google Shape;950;g2cccec36022_0_6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7" name="Shape 9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8" name="Google Shape;958;g51b1a71d38_3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9" name="Google Shape;959;g51b1a71d38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4" name="Shape 9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5" name="Google Shape;965;g2cccec36022_0_6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6" name="Google Shape;966;g2cccec36022_0_6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2" name="Shape 9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" name="Google Shape;973;g135e18421cc_13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4" name="Google Shape;974;g135e18421cc_13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0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g54dda1946d_6_3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2" name="Google Shape;542;g54dda1946d_6_3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saketh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8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Google Shape;619;g2c1a2a3bd12_0_2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0" name="Google Shape;620;g2c1a2a3bd12_0_2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S</a:t>
            </a:r>
            <a:r>
              <a:rPr lang="en">
                <a:solidFill>
                  <a:schemeClr val="dk1"/>
                </a:solidFill>
              </a:rPr>
              <a:t>aketh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Microservice architecture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5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g2cccec36022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7" name="Google Shape;627;g2cccec36022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3" name="Shape 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Google Shape;634;g2cccec36022_0_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5" name="Google Shape;635;g2cccec36022_0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saketh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0" name="Shape 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Google Shape;641;g2c1d12a6260_6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2" name="Google Shape;642;g2c1d12a6260_6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saketh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7" name="Shape 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" name="Google Shape;648;g2cccec36022_0_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9" name="Google Shape;649;g2cccec36022_0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saketh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bit.ly/3A1uf1Q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88950" y="91200"/>
            <a:ext cx="8966100" cy="49611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713050" y="663450"/>
            <a:ext cx="5238000" cy="2452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000">
                <a:latin typeface="Bevan"/>
                <a:ea typeface="Bevan"/>
                <a:cs typeface="Bevan"/>
                <a:sym typeface="Bevan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713041" y="3268500"/>
            <a:ext cx="4965300" cy="43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>
                <a:latin typeface="Poppins"/>
                <a:ea typeface="Poppins"/>
                <a:cs typeface="Poppins"/>
                <a:sym typeface="Poppi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grpSp>
        <p:nvGrpSpPr>
          <p:cNvPr id="13" name="Google Shape;13;p2"/>
          <p:cNvGrpSpPr/>
          <p:nvPr/>
        </p:nvGrpSpPr>
        <p:grpSpPr>
          <a:xfrm flipH="1" rot="765248">
            <a:off x="3762900" y="3957684"/>
            <a:ext cx="6389290" cy="3884845"/>
            <a:chOff x="1248350" y="238100"/>
            <a:chExt cx="3483700" cy="2118175"/>
          </a:xfrm>
        </p:grpSpPr>
        <p:sp>
          <p:nvSpPr>
            <p:cNvPr id="14" name="Google Shape;14;p2"/>
            <p:cNvSpPr/>
            <p:nvPr/>
          </p:nvSpPr>
          <p:spPr>
            <a:xfrm>
              <a:off x="1248350" y="238100"/>
              <a:ext cx="3338875" cy="2118175"/>
            </a:xfrm>
            <a:custGeom>
              <a:rect b="b" l="l" r="r" t="t"/>
              <a:pathLst>
                <a:path extrusionOk="0" h="84727" w="133555">
                  <a:moveTo>
                    <a:pt x="21584" y="1"/>
                  </a:moveTo>
                  <a:cubicBezTo>
                    <a:pt x="19064" y="1"/>
                    <a:pt x="16598" y="75"/>
                    <a:pt x="14194" y="222"/>
                  </a:cubicBezTo>
                  <a:lnTo>
                    <a:pt x="0" y="48666"/>
                  </a:lnTo>
                  <a:lnTo>
                    <a:pt x="123081" y="84727"/>
                  </a:lnTo>
                  <a:lnTo>
                    <a:pt x="133553" y="48987"/>
                  </a:lnTo>
                  <a:lnTo>
                    <a:pt x="133554" y="48987"/>
                  </a:lnTo>
                  <a:cubicBezTo>
                    <a:pt x="125763" y="37369"/>
                    <a:pt x="111499" y="25991"/>
                    <a:pt x="93141" y="17065"/>
                  </a:cubicBezTo>
                  <a:cubicBezTo>
                    <a:pt x="89778" y="15431"/>
                    <a:pt x="86282" y="13879"/>
                    <a:pt x="82658" y="12424"/>
                  </a:cubicBezTo>
                  <a:cubicBezTo>
                    <a:pt x="81688" y="12029"/>
                    <a:pt x="80708" y="11644"/>
                    <a:pt x="79717" y="11270"/>
                  </a:cubicBezTo>
                  <a:cubicBezTo>
                    <a:pt x="78561" y="10828"/>
                    <a:pt x="77395" y="10397"/>
                    <a:pt x="76214" y="9979"/>
                  </a:cubicBezTo>
                  <a:cubicBezTo>
                    <a:pt x="75017" y="9549"/>
                    <a:pt x="73807" y="9133"/>
                    <a:pt x="72583" y="8728"/>
                  </a:cubicBezTo>
                  <a:cubicBezTo>
                    <a:pt x="71374" y="8322"/>
                    <a:pt x="70152" y="7931"/>
                    <a:pt x="68917" y="7551"/>
                  </a:cubicBezTo>
                  <a:cubicBezTo>
                    <a:pt x="68087" y="7295"/>
                    <a:pt x="67250" y="7042"/>
                    <a:pt x="66409" y="6796"/>
                  </a:cubicBezTo>
                  <a:cubicBezTo>
                    <a:pt x="65754" y="6605"/>
                    <a:pt x="65099" y="6417"/>
                    <a:pt x="64445" y="6233"/>
                  </a:cubicBezTo>
                  <a:cubicBezTo>
                    <a:pt x="62952" y="5814"/>
                    <a:pt x="61465" y="5417"/>
                    <a:pt x="59981" y="5041"/>
                  </a:cubicBezTo>
                  <a:cubicBezTo>
                    <a:pt x="58213" y="4592"/>
                    <a:pt x="56452" y="4176"/>
                    <a:pt x="54697" y="3790"/>
                  </a:cubicBezTo>
                  <a:cubicBezTo>
                    <a:pt x="52507" y="3305"/>
                    <a:pt x="50329" y="2870"/>
                    <a:pt x="48169" y="2481"/>
                  </a:cubicBezTo>
                  <a:cubicBezTo>
                    <a:pt x="46323" y="2148"/>
                    <a:pt x="44487" y="1848"/>
                    <a:pt x="42666" y="1584"/>
                  </a:cubicBezTo>
                  <a:cubicBezTo>
                    <a:pt x="39396" y="1109"/>
                    <a:pt x="36174" y="742"/>
                    <a:pt x="33013" y="482"/>
                  </a:cubicBezTo>
                  <a:cubicBezTo>
                    <a:pt x="31327" y="342"/>
                    <a:pt x="29656" y="232"/>
                    <a:pt x="28005" y="157"/>
                  </a:cubicBezTo>
                  <a:cubicBezTo>
                    <a:pt x="25830" y="53"/>
                    <a:pt x="23688" y="1"/>
                    <a:pt x="2158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1542850" y="242000"/>
              <a:ext cx="530825" cy="207600"/>
            </a:xfrm>
            <a:custGeom>
              <a:rect b="b" l="l" r="r" t="t"/>
              <a:pathLst>
                <a:path extrusionOk="0" h="8304" w="21233">
                  <a:moveTo>
                    <a:pt x="16225" y="1"/>
                  </a:moveTo>
                  <a:cubicBezTo>
                    <a:pt x="13649" y="600"/>
                    <a:pt x="11121" y="1393"/>
                    <a:pt x="8662" y="2377"/>
                  </a:cubicBezTo>
                  <a:cubicBezTo>
                    <a:pt x="5792" y="3523"/>
                    <a:pt x="3073" y="4907"/>
                    <a:pt x="529" y="6498"/>
                  </a:cubicBezTo>
                  <a:lnTo>
                    <a:pt x="0" y="8303"/>
                  </a:lnTo>
                  <a:cubicBezTo>
                    <a:pt x="2818" y="6425"/>
                    <a:pt x="5867" y="4817"/>
                    <a:pt x="9118" y="3518"/>
                  </a:cubicBezTo>
                  <a:cubicBezTo>
                    <a:pt x="13011" y="1965"/>
                    <a:pt x="17077" y="894"/>
                    <a:pt x="21233" y="326"/>
                  </a:cubicBezTo>
                  <a:lnTo>
                    <a:pt x="21233" y="325"/>
                  </a:lnTo>
                  <a:cubicBezTo>
                    <a:pt x="19547" y="186"/>
                    <a:pt x="17876" y="76"/>
                    <a:pt x="16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1429475" y="277700"/>
              <a:ext cx="1023125" cy="558775"/>
            </a:xfrm>
            <a:custGeom>
              <a:rect b="b" l="l" r="r" t="t"/>
              <a:pathLst>
                <a:path extrusionOk="0" h="22351" w="40925">
                  <a:moveTo>
                    <a:pt x="35420" y="0"/>
                  </a:moveTo>
                  <a:cubicBezTo>
                    <a:pt x="30706" y="525"/>
                    <a:pt x="26083" y="1674"/>
                    <a:pt x="21680" y="3434"/>
                  </a:cubicBezTo>
                  <a:cubicBezTo>
                    <a:pt x="13325" y="6773"/>
                    <a:pt x="6257" y="12098"/>
                    <a:pt x="1041" y="18802"/>
                  </a:cubicBezTo>
                  <a:lnTo>
                    <a:pt x="0" y="22350"/>
                  </a:lnTo>
                  <a:cubicBezTo>
                    <a:pt x="5212" y="14501"/>
                    <a:pt x="12861" y="8286"/>
                    <a:pt x="22139" y="4576"/>
                  </a:cubicBezTo>
                  <a:cubicBezTo>
                    <a:pt x="28095" y="2194"/>
                    <a:pt x="34468" y="957"/>
                    <a:pt x="40924" y="897"/>
                  </a:cubicBezTo>
                  <a:cubicBezTo>
                    <a:pt x="39078" y="564"/>
                    <a:pt x="37241" y="264"/>
                    <a:pt x="3542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1422875" y="332850"/>
              <a:ext cx="1325025" cy="1182000"/>
            </a:xfrm>
            <a:custGeom>
              <a:rect b="b" l="l" r="r" t="t"/>
              <a:pathLst>
                <a:path extrusionOk="0" h="47280" w="53001">
                  <a:moveTo>
                    <a:pt x="47716" y="0"/>
                  </a:moveTo>
                  <a:cubicBezTo>
                    <a:pt x="41776" y="268"/>
                    <a:pt x="35932" y="1514"/>
                    <a:pt x="30428" y="3714"/>
                  </a:cubicBezTo>
                  <a:cubicBezTo>
                    <a:pt x="16368" y="9335"/>
                    <a:pt x="5956" y="20575"/>
                    <a:pt x="1862" y="34551"/>
                  </a:cubicBezTo>
                  <a:cubicBezTo>
                    <a:pt x="682" y="38576"/>
                    <a:pt x="56" y="42730"/>
                    <a:pt x="0" y="46921"/>
                  </a:cubicBezTo>
                  <a:lnTo>
                    <a:pt x="1226" y="47280"/>
                  </a:lnTo>
                  <a:cubicBezTo>
                    <a:pt x="1252" y="43086"/>
                    <a:pt x="1863" y="38927"/>
                    <a:pt x="3043" y="34897"/>
                  </a:cubicBezTo>
                  <a:cubicBezTo>
                    <a:pt x="7031" y="21285"/>
                    <a:pt x="17178" y="10336"/>
                    <a:pt x="30886" y="4856"/>
                  </a:cubicBezTo>
                  <a:cubicBezTo>
                    <a:pt x="36994" y="2416"/>
                    <a:pt x="43538" y="1175"/>
                    <a:pt x="50161" y="1175"/>
                  </a:cubicBezTo>
                  <a:cubicBezTo>
                    <a:pt x="51106" y="1175"/>
                    <a:pt x="52053" y="1200"/>
                    <a:pt x="53000" y="1251"/>
                  </a:cubicBezTo>
                  <a:cubicBezTo>
                    <a:pt x="51231" y="802"/>
                    <a:pt x="49471" y="386"/>
                    <a:pt x="4771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1634950" y="393925"/>
              <a:ext cx="1336350" cy="1183075"/>
            </a:xfrm>
            <a:custGeom>
              <a:rect b="b" l="l" r="r" t="t"/>
              <a:pathLst>
                <a:path extrusionOk="0" h="47323" w="53454">
                  <a:moveTo>
                    <a:pt x="48981" y="0"/>
                  </a:moveTo>
                  <a:cubicBezTo>
                    <a:pt x="42604" y="141"/>
                    <a:pt x="36321" y="1402"/>
                    <a:pt x="30432" y="3757"/>
                  </a:cubicBezTo>
                  <a:cubicBezTo>
                    <a:pt x="16372" y="9377"/>
                    <a:pt x="5957" y="20617"/>
                    <a:pt x="1863" y="34594"/>
                  </a:cubicBezTo>
                  <a:cubicBezTo>
                    <a:pt x="682" y="38621"/>
                    <a:pt x="58" y="42774"/>
                    <a:pt x="0" y="46964"/>
                  </a:cubicBezTo>
                  <a:lnTo>
                    <a:pt x="1227" y="47322"/>
                  </a:lnTo>
                  <a:cubicBezTo>
                    <a:pt x="1252" y="43129"/>
                    <a:pt x="1863" y="38969"/>
                    <a:pt x="3044" y="34940"/>
                  </a:cubicBezTo>
                  <a:cubicBezTo>
                    <a:pt x="7032" y="21327"/>
                    <a:pt x="17181" y="10379"/>
                    <a:pt x="30887" y="4898"/>
                  </a:cubicBezTo>
                  <a:cubicBezTo>
                    <a:pt x="36995" y="2458"/>
                    <a:pt x="43536" y="1217"/>
                    <a:pt x="50159" y="1217"/>
                  </a:cubicBezTo>
                  <a:cubicBezTo>
                    <a:pt x="51256" y="1217"/>
                    <a:pt x="52354" y="1251"/>
                    <a:pt x="53453" y="1319"/>
                  </a:cubicBezTo>
                  <a:lnTo>
                    <a:pt x="53453" y="1318"/>
                  </a:lnTo>
                  <a:cubicBezTo>
                    <a:pt x="52623" y="1062"/>
                    <a:pt x="51786" y="809"/>
                    <a:pt x="50945" y="563"/>
                  </a:cubicBezTo>
                  <a:cubicBezTo>
                    <a:pt x="50290" y="372"/>
                    <a:pt x="49635" y="184"/>
                    <a:pt x="4898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1847025" y="456300"/>
              <a:ext cx="1306700" cy="1182875"/>
            </a:xfrm>
            <a:custGeom>
              <a:rect b="b" l="l" r="r" t="t"/>
              <a:pathLst>
                <a:path extrusionOk="0" h="47315" w="52268">
                  <a:moveTo>
                    <a:pt x="48636" y="0"/>
                  </a:moveTo>
                  <a:cubicBezTo>
                    <a:pt x="42380" y="176"/>
                    <a:pt x="36213" y="1435"/>
                    <a:pt x="30432" y="3747"/>
                  </a:cubicBezTo>
                  <a:cubicBezTo>
                    <a:pt x="16372" y="9368"/>
                    <a:pt x="5957" y="20608"/>
                    <a:pt x="1863" y="34584"/>
                  </a:cubicBezTo>
                  <a:cubicBezTo>
                    <a:pt x="682" y="38612"/>
                    <a:pt x="59" y="42764"/>
                    <a:pt x="0" y="46954"/>
                  </a:cubicBezTo>
                  <a:lnTo>
                    <a:pt x="1229" y="47314"/>
                  </a:lnTo>
                  <a:cubicBezTo>
                    <a:pt x="1253" y="43119"/>
                    <a:pt x="1863" y="38961"/>
                    <a:pt x="3044" y="34930"/>
                  </a:cubicBezTo>
                  <a:cubicBezTo>
                    <a:pt x="7032" y="21318"/>
                    <a:pt x="17181" y="10369"/>
                    <a:pt x="30890" y="4890"/>
                  </a:cubicBezTo>
                  <a:cubicBezTo>
                    <a:pt x="36994" y="2451"/>
                    <a:pt x="43534" y="1209"/>
                    <a:pt x="50155" y="1209"/>
                  </a:cubicBezTo>
                  <a:cubicBezTo>
                    <a:pt x="50859" y="1209"/>
                    <a:pt x="51563" y="1223"/>
                    <a:pt x="52267" y="1251"/>
                  </a:cubicBezTo>
                  <a:cubicBezTo>
                    <a:pt x="51069" y="820"/>
                    <a:pt x="49860" y="405"/>
                    <a:pt x="486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2059175" y="519825"/>
              <a:ext cx="1255625" cy="1181475"/>
            </a:xfrm>
            <a:custGeom>
              <a:rect b="b" l="l" r="r" t="t"/>
              <a:pathLst>
                <a:path extrusionOk="0" h="47259" w="50225">
                  <a:moveTo>
                    <a:pt x="47284" y="0"/>
                  </a:moveTo>
                  <a:cubicBezTo>
                    <a:pt x="41492" y="309"/>
                    <a:pt x="35799" y="1548"/>
                    <a:pt x="30431" y="3693"/>
                  </a:cubicBezTo>
                  <a:cubicBezTo>
                    <a:pt x="16370" y="9312"/>
                    <a:pt x="5958" y="20553"/>
                    <a:pt x="1862" y="34529"/>
                  </a:cubicBezTo>
                  <a:cubicBezTo>
                    <a:pt x="684" y="38554"/>
                    <a:pt x="56" y="42709"/>
                    <a:pt x="1" y="46899"/>
                  </a:cubicBezTo>
                  <a:lnTo>
                    <a:pt x="1226" y="47259"/>
                  </a:lnTo>
                  <a:cubicBezTo>
                    <a:pt x="1252" y="43064"/>
                    <a:pt x="1863" y="38906"/>
                    <a:pt x="3044" y="34876"/>
                  </a:cubicBezTo>
                  <a:cubicBezTo>
                    <a:pt x="7031" y="21264"/>
                    <a:pt x="17181" y="10315"/>
                    <a:pt x="30887" y="4834"/>
                  </a:cubicBezTo>
                  <a:cubicBezTo>
                    <a:pt x="36988" y="2397"/>
                    <a:pt x="43523" y="1155"/>
                    <a:pt x="50140" y="1155"/>
                  </a:cubicBezTo>
                  <a:cubicBezTo>
                    <a:pt x="50168" y="1155"/>
                    <a:pt x="50197" y="1155"/>
                    <a:pt x="50225" y="1155"/>
                  </a:cubicBezTo>
                  <a:cubicBezTo>
                    <a:pt x="49255" y="760"/>
                    <a:pt x="48275" y="375"/>
                    <a:pt x="4728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2882500" y="692550"/>
              <a:ext cx="1849550" cy="1326825"/>
            </a:xfrm>
            <a:custGeom>
              <a:rect b="b" l="l" r="r" t="t"/>
              <a:pathLst>
                <a:path extrusionOk="0" h="53073" w="73982">
                  <a:moveTo>
                    <a:pt x="33270" y="1"/>
                  </a:moveTo>
                  <a:cubicBezTo>
                    <a:pt x="30216" y="1"/>
                    <a:pt x="27238" y="324"/>
                    <a:pt x="24398" y="950"/>
                  </a:cubicBezTo>
                  <a:cubicBezTo>
                    <a:pt x="14149" y="3210"/>
                    <a:pt x="5698" y="9422"/>
                    <a:pt x="1950" y="18678"/>
                  </a:cubicBezTo>
                  <a:cubicBezTo>
                    <a:pt x="759" y="21623"/>
                    <a:pt x="126" y="24678"/>
                    <a:pt x="0" y="27758"/>
                  </a:cubicBezTo>
                  <a:lnTo>
                    <a:pt x="62526" y="53072"/>
                  </a:lnTo>
                  <a:lnTo>
                    <a:pt x="73981" y="24777"/>
                  </a:lnTo>
                  <a:cubicBezTo>
                    <a:pt x="73871" y="24539"/>
                    <a:pt x="73756" y="24299"/>
                    <a:pt x="73639" y="24062"/>
                  </a:cubicBezTo>
                  <a:cubicBezTo>
                    <a:pt x="69375" y="15390"/>
                    <a:pt x="61309" y="7771"/>
                    <a:pt x="50661" y="3459"/>
                  </a:cubicBezTo>
                  <a:cubicBezTo>
                    <a:pt x="49014" y="2793"/>
                    <a:pt x="47355" y="2225"/>
                    <a:pt x="45694" y="1755"/>
                  </a:cubicBezTo>
                  <a:cubicBezTo>
                    <a:pt x="41515" y="570"/>
                    <a:pt x="37326" y="1"/>
                    <a:pt x="3327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2927475" y="745150"/>
              <a:ext cx="1788025" cy="660800"/>
            </a:xfrm>
            <a:custGeom>
              <a:rect b="b" l="l" r="r" t="t"/>
              <a:pathLst>
                <a:path extrusionOk="0" h="26432" w="71521">
                  <a:moveTo>
                    <a:pt x="32582" y="1"/>
                  </a:moveTo>
                  <a:cubicBezTo>
                    <a:pt x="30164" y="1"/>
                    <a:pt x="27772" y="206"/>
                    <a:pt x="25438" y="618"/>
                  </a:cubicBezTo>
                  <a:cubicBezTo>
                    <a:pt x="14641" y="2529"/>
                    <a:pt x="6171" y="8669"/>
                    <a:pt x="2200" y="17465"/>
                  </a:cubicBezTo>
                  <a:cubicBezTo>
                    <a:pt x="1066" y="19979"/>
                    <a:pt x="327" y="22648"/>
                    <a:pt x="0" y="25412"/>
                  </a:cubicBezTo>
                  <a:lnTo>
                    <a:pt x="866" y="25764"/>
                  </a:lnTo>
                  <a:cubicBezTo>
                    <a:pt x="1164" y="23001"/>
                    <a:pt x="1890" y="20338"/>
                    <a:pt x="3020" y="17836"/>
                  </a:cubicBezTo>
                  <a:cubicBezTo>
                    <a:pt x="6864" y="9314"/>
                    <a:pt x="15095" y="3361"/>
                    <a:pt x="25595" y="1504"/>
                  </a:cubicBezTo>
                  <a:cubicBezTo>
                    <a:pt x="27878" y="1100"/>
                    <a:pt x="30218" y="899"/>
                    <a:pt x="32586" y="899"/>
                  </a:cubicBezTo>
                  <a:cubicBezTo>
                    <a:pt x="37183" y="899"/>
                    <a:pt x="41883" y="1656"/>
                    <a:pt x="46461" y="3153"/>
                  </a:cubicBezTo>
                  <a:cubicBezTo>
                    <a:pt x="48088" y="3686"/>
                    <a:pt x="49707" y="4314"/>
                    <a:pt x="51275" y="5023"/>
                  </a:cubicBezTo>
                  <a:cubicBezTo>
                    <a:pt x="59174" y="8588"/>
                    <a:pt x="65802" y="14185"/>
                    <a:pt x="70191" y="20850"/>
                  </a:cubicBezTo>
                  <a:cubicBezTo>
                    <a:pt x="65800" y="15262"/>
                    <a:pt x="59823" y="10587"/>
                    <a:pt x="52884" y="7456"/>
                  </a:cubicBezTo>
                  <a:cubicBezTo>
                    <a:pt x="51287" y="6733"/>
                    <a:pt x="49637" y="6094"/>
                    <a:pt x="47979" y="5551"/>
                  </a:cubicBezTo>
                  <a:cubicBezTo>
                    <a:pt x="43312" y="4025"/>
                    <a:pt x="38518" y="3253"/>
                    <a:pt x="33825" y="3253"/>
                  </a:cubicBezTo>
                  <a:cubicBezTo>
                    <a:pt x="31405" y="3253"/>
                    <a:pt x="29012" y="3458"/>
                    <a:pt x="26678" y="3871"/>
                  </a:cubicBezTo>
                  <a:cubicBezTo>
                    <a:pt x="15882" y="5780"/>
                    <a:pt x="7411" y="11922"/>
                    <a:pt x="3439" y="20717"/>
                  </a:cubicBezTo>
                  <a:cubicBezTo>
                    <a:pt x="2660" y="22442"/>
                    <a:pt x="2069" y="24238"/>
                    <a:pt x="1670" y="26089"/>
                  </a:cubicBezTo>
                  <a:lnTo>
                    <a:pt x="2515" y="26431"/>
                  </a:lnTo>
                  <a:cubicBezTo>
                    <a:pt x="2902" y="24589"/>
                    <a:pt x="3485" y="22800"/>
                    <a:pt x="4259" y="21086"/>
                  </a:cubicBezTo>
                  <a:cubicBezTo>
                    <a:pt x="8105" y="12566"/>
                    <a:pt x="16332" y="6613"/>
                    <a:pt x="26835" y="4755"/>
                  </a:cubicBezTo>
                  <a:cubicBezTo>
                    <a:pt x="29117" y="4351"/>
                    <a:pt x="31457" y="4151"/>
                    <a:pt x="33824" y="4151"/>
                  </a:cubicBezTo>
                  <a:cubicBezTo>
                    <a:pt x="38421" y="4151"/>
                    <a:pt x="43121" y="4908"/>
                    <a:pt x="47700" y="6405"/>
                  </a:cubicBezTo>
                  <a:cubicBezTo>
                    <a:pt x="49325" y="6937"/>
                    <a:pt x="50946" y="7565"/>
                    <a:pt x="52514" y="8274"/>
                  </a:cubicBezTo>
                  <a:cubicBezTo>
                    <a:pt x="60048" y="11675"/>
                    <a:pt x="66428" y="16923"/>
                    <a:pt x="70809" y="23191"/>
                  </a:cubicBezTo>
                  <a:lnTo>
                    <a:pt x="71521" y="21436"/>
                  </a:lnTo>
                  <a:cubicBezTo>
                    <a:pt x="71410" y="21196"/>
                    <a:pt x="71295" y="20958"/>
                    <a:pt x="71177" y="20721"/>
                  </a:cubicBezTo>
                  <a:cubicBezTo>
                    <a:pt x="66699" y="13751"/>
                    <a:pt x="59840" y="7902"/>
                    <a:pt x="51647" y="4204"/>
                  </a:cubicBezTo>
                  <a:cubicBezTo>
                    <a:pt x="50048" y="3483"/>
                    <a:pt x="48396" y="2842"/>
                    <a:pt x="46739" y="2300"/>
                  </a:cubicBezTo>
                  <a:cubicBezTo>
                    <a:pt x="42072" y="773"/>
                    <a:pt x="37276" y="1"/>
                    <a:pt x="3258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3016725" y="907725"/>
              <a:ext cx="1680025" cy="517325"/>
            </a:xfrm>
            <a:custGeom>
              <a:rect b="b" l="l" r="r" t="t"/>
              <a:pathLst>
                <a:path extrusionOk="0" h="20693" w="67201">
                  <a:moveTo>
                    <a:pt x="31489" y="1"/>
                  </a:moveTo>
                  <a:cubicBezTo>
                    <a:pt x="29071" y="1"/>
                    <a:pt x="26680" y="206"/>
                    <a:pt x="24348" y="618"/>
                  </a:cubicBezTo>
                  <a:cubicBezTo>
                    <a:pt x="13549" y="2530"/>
                    <a:pt x="5079" y="8671"/>
                    <a:pt x="1109" y="17465"/>
                  </a:cubicBezTo>
                  <a:cubicBezTo>
                    <a:pt x="683" y="18408"/>
                    <a:pt x="313" y="19373"/>
                    <a:pt x="1" y="20355"/>
                  </a:cubicBezTo>
                  <a:lnTo>
                    <a:pt x="835" y="20693"/>
                  </a:lnTo>
                  <a:cubicBezTo>
                    <a:pt x="1142" y="19721"/>
                    <a:pt x="1507" y="18766"/>
                    <a:pt x="1926" y="17836"/>
                  </a:cubicBezTo>
                  <a:cubicBezTo>
                    <a:pt x="5774" y="9315"/>
                    <a:pt x="14003" y="3361"/>
                    <a:pt x="24505" y="1504"/>
                  </a:cubicBezTo>
                  <a:cubicBezTo>
                    <a:pt x="26787" y="1100"/>
                    <a:pt x="29128" y="899"/>
                    <a:pt x="31495" y="899"/>
                  </a:cubicBezTo>
                  <a:cubicBezTo>
                    <a:pt x="36092" y="899"/>
                    <a:pt x="40791" y="1657"/>
                    <a:pt x="45368" y="3152"/>
                  </a:cubicBezTo>
                  <a:cubicBezTo>
                    <a:pt x="46996" y="3686"/>
                    <a:pt x="48616" y="4314"/>
                    <a:pt x="50184" y="5023"/>
                  </a:cubicBezTo>
                  <a:cubicBezTo>
                    <a:pt x="56813" y="8017"/>
                    <a:pt x="62550" y="12441"/>
                    <a:pt x="66817" y="17731"/>
                  </a:cubicBezTo>
                  <a:lnTo>
                    <a:pt x="67200" y="16785"/>
                  </a:lnTo>
                  <a:cubicBezTo>
                    <a:pt x="62879" y="11555"/>
                    <a:pt x="57151" y="7183"/>
                    <a:pt x="50553" y="4203"/>
                  </a:cubicBezTo>
                  <a:cubicBezTo>
                    <a:pt x="48957" y="3484"/>
                    <a:pt x="47307" y="2842"/>
                    <a:pt x="45648" y="2301"/>
                  </a:cubicBezTo>
                  <a:cubicBezTo>
                    <a:pt x="40978" y="773"/>
                    <a:pt x="36183" y="1"/>
                    <a:pt x="3148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3069900" y="989025"/>
              <a:ext cx="1614075" cy="457550"/>
            </a:xfrm>
            <a:custGeom>
              <a:rect b="b" l="l" r="r" t="t"/>
              <a:pathLst>
                <a:path extrusionOk="0" h="18302" w="64563">
                  <a:moveTo>
                    <a:pt x="30606" y="0"/>
                  </a:moveTo>
                  <a:cubicBezTo>
                    <a:pt x="28186" y="0"/>
                    <a:pt x="25793" y="206"/>
                    <a:pt x="23458" y="619"/>
                  </a:cubicBezTo>
                  <a:cubicBezTo>
                    <a:pt x="12661" y="2528"/>
                    <a:pt x="4191" y="8669"/>
                    <a:pt x="220" y="17466"/>
                  </a:cubicBezTo>
                  <a:cubicBezTo>
                    <a:pt x="145" y="17632"/>
                    <a:pt x="72" y="17798"/>
                    <a:pt x="1" y="17965"/>
                  </a:cubicBezTo>
                  <a:lnTo>
                    <a:pt x="835" y="18302"/>
                  </a:lnTo>
                  <a:cubicBezTo>
                    <a:pt x="902" y="18147"/>
                    <a:pt x="970" y="17991"/>
                    <a:pt x="1040" y="17835"/>
                  </a:cubicBezTo>
                  <a:cubicBezTo>
                    <a:pt x="4886" y="9313"/>
                    <a:pt x="13115" y="3362"/>
                    <a:pt x="23616" y="1502"/>
                  </a:cubicBezTo>
                  <a:cubicBezTo>
                    <a:pt x="25897" y="1099"/>
                    <a:pt x="28236" y="899"/>
                    <a:pt x="30602" y="899"/>
                  </a:cubicBezTo>
                  <a:cubicBezTo>
                    <a:pt x="35201" y="899"/>
                    <a:pt x="39903" y="1656"/>
                    <a:pt x="44481" y="3154"/>
                  </a:cubicBezTo>
                  <a:cubicBezTo>
                    <a:pt x="46107" y="3686"/>
                    <a:pt x="47728" y="4315"/>
                    <a:pt x="49297" y="5023"/>
                  </a:cubicBezTo>
                  <a:cubicBezTo>
                    <a:pt x="55064" y="7626"/>
                    <a:pt x="60157" y="11312"/>
                    <a:pt x="64191" y="15711"/>
                  </a:cubicBezTo>
                  <a:lnTo>
                    <a:pt x="64563" y="14794"/>
                  </a:lnTo>
                  <a:cubicBezTo>
                    <a:pt x="60492" y="10444"/>
                    <a:pt x="55408" y="6794"/>
                    <a:pt x="49666" y="4204"/>
                  </a:cubicBezTo>
                  <a:cubicBezTo>
                    <a:pt x="48067" y="3484"/>
                    <a:pt x="46416" y="2842"/>
                    <a:pt x="44760" y="2299"/>
                  </a:cubicBezTo>
                  <a:cubicBezTo>
                    <a:pt x="40093" y="772"/>
                    <a:pt x="35298" y="0"/>
                    <a:pt x="3060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5" name="Google Shape;25;p2"/>
          <p:cNvGrpSpPr/>
          <p:nvPr/>
        </p:nvGrpSpPr>
        <p:grpSpPr>
          <a:xfrm>
            <a:off x="7870349" y="3809855"/>
            <a:ext cx="1521973" cy="667874"/>
            <a:chOff x="7870349" y="3809855"/>
            <a:chExt cx="1521973" cy="667874"/>
          </a:xfrm>
        </p:grpSpPr>
        <p:sp>
          <p:nvSpPr>
            <p:cNvPr id="26" name="Google Shape;26;p2"/>
            <p:cNvSpPr/>
            <p:nvPr/>
          </p:nvSpPr>
          <p:spPr>
            <a:xfrm flipH="1">
              <a:off x="8626685" y="3812708"/>
              <a:ext cx="396517" cy="661783"/>
            </a:xfrm>
            <a:custGeom>
              <a:rect b="b" l="l" r="r" t="t"/>
              <a:pathLst>
                <a:path extrusionOk="0" h="22271" w="13344">
                  <a:moveTo>
                    <a:pt x="3132" y="0"/>
                  </a:moveTo>
                  <a:cubicBezTo>
                    <a:pt x="2196" y="0"/>
                    <a:pt x="1246" y="144"/>
                    <a:pt x="644" y="822"/>
                  </a:cubicBezTo>
                  <a:cubicBezTo>
                    <a:pt x="71" y="1465"/>
                    <a:pt x="0" y="2436"/>
                    <a:pt x="230" y="3266"/>
                  </a:cubicBezTo>
                  <a:cubicBezTo>
                    <a:pt x="435" y="4009"/>
                    <a:pt x="859" y="4691"/>
                    <a:pt x="1434" y="5204"/>
                  </a:cubicBezTo>
                  <a:cubicBezTo>
                    <a:pt x="1812" y="5542"/>
                    <a:pt x="2258" y="5815"/>
                    <a:pt x="2551" y="6228"/>
                  </a:cubicBezTo>
                  <a:cubicBezTo>
                    <a:pt x="3210" y="7154"/>
                    <a:pt x="2891" y="8420"/>
                    <a:pt x="2629" y="9526"/>
                  </a:cubicBezTo>
                  <a:cubicBezTo>
                    <a:pt x="2367" y="10632"/>
                    <a:pt x="2279" y="12006"/>
                    <a:pt x="3184" y="12695"/>
                  </a:cubicBezTo>
                  <a:cubicBezTo>
                    <a:pt x="4076" y="13373"/>
                    <a:pt x="5642" y="13115"/>
                    <a:pt x="6117" y="14130"/>
                  </a:cubicBezTo>
                  <a:cubicBezTo>
                    <a:pt x="6603" y="15164"/>
                    <a:pt x="5340" y="16409"/>
                    <a:pt x="5810" y="17451"/>
                  </a:cubicBezTo>
                  <a:cubicBezTo>
                    <a:pt x="6186" y="18280"/>
                    <a:pt x="7314" y="18316"/>
                    <a:pt x="8188" y="18571"/>
                  </a:cubicBezTo>
                  <a:cubicBezTo>
                    <a:pt x="9327" y="18904"/>
                    <a:pt x="10269" y="19840"/>
                    <a:pt x="10609" y="20976"/>
                  </a:cubicBezTo>
                  <a:cubicBezTo>
                    <a:pt x="10709" y="21305"/>
                    <a:pt x="10764" y="21660"/>
                    <a:pt x="10966" y="21939"/>
                  </a:cubicBezTo>
                  <a:cubicBezTo>
                    <a:pt x="11105" y="22132"/>
                    <a:pt x="11348" y="22270"/>
                    <a:pt x="11575" y="22270"/>
                  </a:cubicBezTo>
                  <a:cubicBezTo>
                    <a:pt x="11677" y="22270"/>
                    <a:pt x="11777" y="22242"/>
                    <a:pt x="11862" y="22179"/>
                  </a:cubicBezTo>
                  <a:lnTo>
                    <a:pt x="11809" y="22094"/>
                  </a:lnTo>
                  <a:cubicBezTo>
                    <a:pt x="11161" y="21223"/>
                    <a:pt x="11221" y="19898"/>
                    <a:pt x="11946" y="19090"/>
                  </a:cubicBezTo>
                  <a:cubicBezTo>
                    <a:pt x="12199" y="18808"/>
                    <a:pt x="12521" y="18585"/>
                    <a:pt x="12723" y="18264"/>
                  </a:cubicBezTo>
                  <a:cubicBezTo>
                    <a:pt x="13344" y="17279"/>
                    <a:pt x="12553" y="16009"/>
                    <a:pt x="11682" y="15235"/>
                  </a:cubicBezTo>
                  <a:cubicBezTo>
                    <a:pt x="10812" y="14461"/>
                    <a:pt x="9736" y="13659"/>
                    <a:pt x="9684" y="12496"/>
                  </a:cubicBezTo>
                  <a:cubicBezTo>
                    <a:pt x="9610" y="10795"/>
                    <a:pt x="11806" y="9619"/>
                    <a:pt x="11695" y="7919"/>
                  </a:cubicBezTo>
                  <a:cubicBezTo>
                    <a:pt x="11613" y="6656"/>
                    <a:pt x="10261" y="5847"/>
                    <a:pt x="9006" y="5676"/>
                  </a:cubicBezTo>
                  <a:cubicBezTo>
                    <a:pt x="8249" y="5573"/>
                    <a:pt x="7407" y="5593"/>
                    <a:pt x="6826" y="5096"/>
                  </a:cubicBezTo>
                  <a:cubicBezTo>
                    <a:pt x="5501" y="3965"/>
                    <a:pt x="6676" y="1260"/>
                    <a:pt x="5203" y="329"/>
                  </a:cubicBezTo>
                  <a:cubicBezTo>
                    <a:pt x="4805" y="79"/>
                    <a:pt x="4313" y="47"/>
                    <a:pt x="3842" y="22"/>
                  </a:cubicBezTo>
                  <a:cubicBezTo>
                    <a:pt x="3611" y="10"/>
                    <a:pt x="3372" y="0"/>
                    <a:pt x="313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 flipH="1">
              <a:off x="8648317" y="3999823"/>
              <a:ext cx="744004" cy="476302"/>
            </a:xfrm>
            <a:custGeom>
              <a:rect b="b" l="l" r="r" t="t"/>
              <a:pathLst>
                <a:path extrusionOk="0" h="16029" w="25038">
                  <a:moveTo>
                    <a:pt x="9513" y="0"/>
                  </a:moveTo>
                  <a:cubicBezTo>
                    <a:pt x="7965" y="0"/>
                    <a:pt x="6189" y="1011"/>
                    <a:pt x="4611" y="1011"/>
                  </a:cubicBezTo>
                  <a:cubicBezTo>
                    <a:pt x="4131" y="1011"/>
                    <a:pt x="3669" y="917"/>
                    <a:pt x="3237" y="673"/>
                  </a:cubicBezTo>
                  <a:cubicBezTo>
                    <a:pt x="2938" y="503"/>
                    <a:pt x="2646" y="258"/>
                    <a:pt x="2305" y="258"/>
                  </a:cubicBezTo>
                  <a:cubicBezTo>
                    <a:pt x="2293" y="258"/>
                    <a:pt x="2281" y="258"/>
                    <a:pt x="2269" y="259"/>
                  </a:cubicBezTo>
                  <a:cubicBezTo>
                    <a:pt x="1967" y="273"/>
                    <a:pt x="1714" y="485"/>
                    <a:pt x="1502" y="702"/>
                  </a:cubicBezTo>
                  <a:cubicBezTo>
                    <a:pt x="586" y="1648"/>
                    <a:pt x="0" y="2961"/>
                    <a:pt x="115" y="4273"/>
                  </a:cubicBezTo>
                  <a:cubicBezTo>
                    <a:pt x="230" y="5585"/>
                    <a:pt x="1125" y="6846"/>
                    <a:pt x="2390" y="7211"/>
                  </a:cubicBezTo>
                  <a:cubicBezTo>
                    <a:pt x="2928" y="7366"/>
                    <a:pt x="3530" y="7379"/>
                    <a:pt x="4129" y="7379"/>
                  </a:cubicBezTo>
                  <a:cubicBezTo>
                    <a:pt x="4253" y="7379"/>
                    <a:pt x="4376" y="7379"/>
                    <a:pt x="4499" y="7379"/>
                  </a:cubicBezTo>
                  <a:cubicBezTo>
                    <a:pt x="5571" y="7379"/>
                    <a:pt x="6585" y="7422"/>
                    <a:pt x="7144" y="8262"/>
                  </a:cubicBezTo>
                  <a:cubicBezTo>
                    <a:pt x="7675" y="9061"/>
                    <a:pt x="7401" y="10148"/>
                    <a:pt x="7719" y="11052"/>
                  </a:cubicBezTo>
                  <a:cubicBezTo>
                    <a:pt x="8037" y="11955"/>
                    <a:pt x="8923" y="12563"/>
                    <a:pt x="9849" y="12802"/>
                  </a:cubicBezTo>
                  <a:cubicBezTo>
                    <a:pt x="10333" y="12928"/>
                    <a:pt x="10830" y="12969"/>
                    <a:pt x="11330" y="12969"/>
                  </a:cubicBezTo>
                  <a:cubicBezTo>
                    <a:pt x="11789" y="12969"/>
                    <a:pt x="12250" y="12935"/>
                    <a:pt x="12706" y="12899"/>
                  </a:cubicBezTo>
                  <a:cubicBezTo>
                    <a:pt x="12892" y="12885"/>
                    <a:pt x="13085" y="12872"/>
                    <a:pt x="13276" y="12872"/>
                  </a:cubicBezTo>
                  <a:cubicBezTo>
                    <a:pt x="13732" y="12872"/>
                    <a:pt x="14181" y="12944"/>
                    <a:pt x="14518" y="13235"/>
                  </a:cubicBezTo>
                  <a:cubicBezTo>
                    <a:pt x="14797" y="13477"/>
                    <a:pt x="14948" y="13829"/>
                    <a:pt x="15170" y="14124"/>
                  </a:cubicBezTo>
                  <a:cubicBezTo>
                    <a:pt x="15807" y="14970"/>
                    <a:pt x="16870" y="15205"/>
                    <a:pt x="17970" y="15205"/>
                  </a:cubicBezTo>
                  <a:cubicBezTo>
                    <a:pt x="18487" y="15205"/>
                    <a:pt x="19012" y="15153"/>
                    <a:pt x="19505" y="15088"/>
                  </a:cubicBezTo>
                  <a:cubicBezTo>
                    <a:pt x="19631" y="15072"/>
                    <a:pt x="19757" y="15064"/>
                    <a:pt x="19883" y="15064"/>
                  </a:cubicBezTo>
                  <a:cubicBezTo>
                    <a:pt x="21308" y="15064"/>
                    <a:pt x="22762" y="16028"/>
                    <a:pt x="23851" y="16028"/>
                  </a:cubicBezTo>
                  <a:lnTo>
                    <a:pt x="23852" y="16028"/>
                  </a:lnTo>
                  <a:cubicBezTo>
                    <a:pt x="25037" y="16028"/>
                    <a:pt x="24128" y="15118"/>
                    <a:pt x="24128" y="15118"/>
                  </a:cubicBezTo>
                  <a:lnTo>
                    <a:pt x="24128" y="15118"/>
                  </a:lnTo>
                  <a:cubicBezTo>
                    <a:pt x="23954" y="15192"/>
                    <a:pt x="23777" y="15225"/>
                    <a:pt x="23601" y="15225"/>
                  </a:cubicBezTo>
                  <a:cubicBezTo>
                    <a:pt x="22715" y="15225"/>
                    <a:pt x="21865" y="14364"/>
                    <a:pt x="21554" y="13458"/>
                  </a:cubicBezTo>
                  <a:cubicBezTo>
                    <a:pt x="21179" y="12374"/>
                    <a:pt x="21223" y="11161"/>
                    <a:pt x="20729" y="10126"/>
                  </a:cubicBezTo>
                  <a:cubicBezTo>
                    <a:pt x="20263" y="9146"/>
                    <a:pt x="19313" y="8411"/>
                    <a:pt x="18247" y="8205"/>
                  </a:cubicBezTo>
                  <a:cubicBezTo>
                    <a:pt x="17939" y="8145"/>
                    <a:pt x="17622" y="8126"/>
                    <a:pt x="17301" y="8126"/>
                  </a:cubicBezTo>
                  <a:cubicBezTo>
                    <a:pt x="16741" y="8126"/>
                    <a:pt x="16170" y="8184"/>
                    <a:pt x="15619" y="8184"/>
                  </a:cubicBezTo>
                  <a:cubicBezTo>
                    <a:pt x="14970" y="8184"/>
                    <a:pt x="14349" y="8103"/>
                    <a:pt x="13807" y="7753"/>
                  </a:cubicBezTo>
                  <a:cubicBezTo>
                    <a:pt x="11526" y="6279"/>
                    <a:pt x="13235" y="1966"/>
                    <a:pt x="10996" y="431"/>
                  </a:cubicBezTo>
                  <a:cubicBezTo>
                    <a:pt x="10539" y="117"/>
                    <a:pt x="10039" y="0"/>
                    <a:pt x="951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 flipH="1">
              <a:off x="8303950" y="3809855"/>
              <a:ext cx="422220" cy="657415"/>
            </a:xfrm>
            <a:custGeom>
              <a:rect b="b" l="l" r="r" t="t"/>
              <a:pathLst>
                <a:path extrusionOk="0" h="22124" w="14209">
                  <a:moveTo>
                    <a:pt x="11033" y="1"/>
                  </a:moveTo>
                  <a:cubicBezTo>
                    <a:pt x="10963" y="1"/>
                    <a:pt x="10894" y="4"/>
                    <a:pt x="10825" y="10"/>
                  </a:cubicBezTo>
                  <a:cubicBezTo>
                    <a:pt x="9820" y="96"/>
                    <a:pt x="8897" y="819"/>
                    <a:pt x="8576" y="1776"/>
                  </a:cubicBezTo>
                  <a:cubicBezTo>
                    <a:pt x="8294" y="2608"/>
                    <a:pt x="8367" y="3681"/>
                    <a:pt x="7633" y="4164"/>
                  </a:cubicBezTo>
                  <a:cubicBezTo>
                    <a:pt x="7339" y="4359"/>
                    <a:pt x="6997" y="4397"/>
                    <a:pt x="6640" y="4397"/>
                  </a:cubicBezTo>
                  <a:cubicBezTo>
                    <a:pt x="6411" y="4397"/>
                    <a:pt x="6176" y="4381"/>
                    <a:pt x="5943" y="4381"/>
                  </a:cubicBezTo>
                  <a:cubicBezTo>
                    <a:pt x="5694" y="4381"/>
                    <a:pt x="5449" y="4399"/>
                    <a:pt x="5217" y="4474"/>
                  </a:cubicBezTo>
                  <a:cubicBezTo>
                    <a:pt x="3886" y="4904"/>
                    <a:pt x="3826" y="6799"/>
                    <a:pt x="4333" y="8102"/>
                  </a:cubicBezTo>
                  <a:cubicBezTo>
                    <a:pt x="4840" y="9407"/>
                    <a:pt x="5662" y="10786"/>
                    <a:pt x="5194" y="12105"/>
                  </a:cubicBezTo>
                  <a:cubicBezTo>
                    <a:pt x="4678" y="13562"/>
                    <a:pt x="2747" y="14304"/>
                    <a:pt x="2584" y="15842"/>
                  </a:cubicBezTo>
                  <a:cubicBezTo>
                    <a:pt x="2519" y="16451"/>
                    <a:pt x="2762" y="17045"/>
                    <a:pt x="2915" y="17638"/>
                  </a:cubicBezTo>
                  <a:cubicBezTo>
                    <a:pt x="3327" y="19237"/>
                    <a:pt x="0" y="20704"/>
                    <a:pt x="1240" y="21796"/>
                  </a:cubicBezTo>
                  <a:cubicBezTo>
                    <a:pt x="1348" y="21891"/>
                    <a:pt x="1502" y="22124"/>
                    <a:pt x="1784" y="22124"/>
                  </a:cubicBezTo>
                  <a:cubicBezTo>
                    <a:pt x="2046" y="22124"/>
                    <a:pt x="2419" y="21922"/>
                    <a:pt x="2968" y="21221"/>
                  </a:cubicBezTo>
                  <a:cubicBezTo>
                    <a:pt x="3903" y="20026"/>
                    <a:pt x="4228" y="19751"/>
                    <a:pt x="4775" y="19751"/>
                  </a:cubicBezTo>
                  <a:cubicBezTo>
                    <a:pt x="4894" y="19751"/>
                    <a:pt x="5024" y="19764"/>
                    <a:pt x="5173" y="19784"/>
                  </a:cubicBezTo>
                  <a:cubicBezTo>
                    <a:pt x="5547" y="19833"/>
                    <a:pt x="5955" y="19888"/>
                    <a:pt x="6346" y="19888"/>
                  </a:cubicBezTo>
                  <a:cubicBezTo>
                    <a:pt x="6917" y="19888"/>
                    <a:pt x="7452" y="19770"/>
                    <a:pt x="7796" y="19339"/>
                  </a:cubicBezTo>
                  <a:cubicBezTo>
                    <a:pt x="8094" y="18964"/>
                    <a:pt x="8133" y="18455"/>
                    <a:pt x="8187" y="17978"/>
                  </a:cubicBezTo>
                  <a:cubicBezTo>
                    <a:pt x="8400" y="16102"/>
                    <a:pt x="9260" y="14033"/>
                    <a:pt x="11063" y="13470"/>
                  </a:cubicBezTo>
                  <a:cubicBezTo>
                    <a:pt x="11531" y="13325"/>
                    <a:pt x="12042" y="13290"/>
                    <a:pt x="12463" y="13039"/>
                  </a:cubicBezTo>
                  <a:cubicBezTo>
                    <a:pt x="12920" y="12769"/>
                    <a:pt x="13208" y="12276"/>
                    <a:pt x="13361" y="11769"/>
                  </a:cubicBezTo>
                  <a:cubicBezTo>
                    <a:pt x="14209" y="8950"/>
                    <a:pt x="11476" y="5659"/>
                    <a:pt x="13025" y="3157"/>
                  </a:cubicBezTo>
                  <a:cubicBezTo>
                    <a:pt x="13222" y="2838"/>
                    <a:pt x="13489" y="2538"/>
                    <a:pt x="13536" y="2166"/>
                  </a:cubicBezTo>
                  <a:cubicBezTo>
                    <a:pt x="13571" y="1888"/>
                    <a:pt x="13477" y="1610"/>
                    <a:pt x="13343" y="1365"/>
                  </a:cubicBezTo>
                  <a:cubicBezTo>
                    <a:pt x="12896" y="539"/>
                    <a:pt x="11969" y="1"/>
                    <a:pt x="1103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 flipH="1">
              <a:off x="7870349" y="4043029"/>
              <a:ext cx="841321" cy="434701"/>
            </a:xfrm>
            <a:custGeom>
              <a:rect b="b" l="l" r="r" t="t"/>
              <a:pathLst>
                <a:path extrusionOk="0" h="14629" w="28313">
                  <a:moveTo>
                    <a:pt x="16854" y="0"/>
                  </a:moveTo>
                  <a:cubicBezTo>
                    <a:pt x="16667" y="0"/>
                    <a:pt x="16481" y="12"/>
                    <a:pt x="16295" y="34"/>
                  </a:cubicBezTo>
                  <a:cubicBezTo>
                    <a:pt x="14714" y="227"/>
                    <a:pt x="13258" y="1251"/>
                    <a:pt x="12544" y="2675"/>
                  </a:cubicBezTo>
                  <a:cubicBezTo>
                    <a:pt x="12008" y="3743"/>
                    <a:pt x="11777" y="5108"/>
                    <a:pt x="10730" y="5678"/>
                  </a:cubicBezTo>
                  <a:cubicBezTo>
                    <a:pt x="10004" y="6073"/>
                    <a:pt x="9121" y="5938"/>
                    <a:pt x="8300" y="6024"/>
                  </a:cubicBezTo>
                  <a:cubicBezTo>
                    <a:pt x="6741" y="6187"/>
                    <a:pt x="5310" y="7254"/>
                    <a:pt x="4708" y="8703"/>
                  </a:cubicBezTo>
                  <a:cubicBezTo>
                    <a:pt x="4380" y="9492"/>
                    <a:pt x="4595" y="10559"/>
                    <a:pt x="3992" y="11164"/>
                  </a:cubicBezTo>
                  <a:cubicBezTo>
                    <a:pt x="3302" y="11856"/>
                    <a:pt x="0" y="14357"/>
                    <a:pt x="860" y="14562"/>
                  </a:cubicBezTo>
                  <a:lnTo>
                    <a:pt x="860" y="14560"/>
                  </a:lnTo>
                  <a:cubicBezTo>
                    <a:pt x="1056" y="14607"/>
                    <a:pt x="1249" y="14629"/>
                    <a:pt x="1439" y="14629"/>
                  </a:cubicBezTo>
                  <a:cubicBezTo>
                    <a:pt x="3469" y="14629"/>
                    <a:pt x="5200" y="12192"/>
                    <a:pt x="7350" y="12128"/>
                  </a:cubicBezTo>
                  <a:cubicBezTo>
                    <a:pt x="7411" y="12127"/>
                    <a:pt x="7472" y="12125"/>
                    <a:pt x="7534" y="12125"/>
                  </a:cubicBezTo>
                  <a:cubicBezTo>
                    <a:pt x="7954" y="12125"/>
                    <a:pt x="8385" y="12180"/>
                    <a:pt x="8716" y="12431"/>
                  </a:cubicBezTo>
                  <a:cubicBezTo>
                    <a:pt x="9071" y="12700"/>
                    <a:pt x="9247" y="13148"/>
                    <a:pt x="9581" y="13443"/>
                  </a:cubicBezTo>
                  <a:cubicBezTo>
                    <a:pt x="9856" y="13685"/>
                    <a:pt x="10192" y="13787"/>
                    <a:pt x="10544" y="13787"/>
                  </a:cubicBezTo>
                  <a:cubicBezTo>
                    <a:pt x="11185" y="13787"/>
                    <a:pt x="11883" y="13448"/>
                    <a:pt x="12376" y="12998"/>
                  </a:cubicBezTo>
                  <a:cubicBezTo>
                    <a:pt x="13138" y="12299"/>
                    <a:pt x="13705" y="11359"/>
                    <a:pt x="14619" y="10873"/>
                  </a:cubicBezTo>
                  <a:cubicBezTo>
                    <a:pt x="15019" y="10660"/>
                    <a:pt x="15471" y="10555"/>
                    <a:pt x="15924" y="10555"/>
                  </a:cubicBezTo>
                  <a:cubicBezTo>
                    <a:pt x="16526" y="10555"/>
                    <a:pt x="17129" y="10740"/>
                    <a:pt x="17612" y="11101"/>
                  </a:cubicBezTo>
                  <a:cubicBezTo>
                    <a:pt x="18064" y="11439"/>
                    <a:pt x="18407" y="11909"/>
                    <a:pt x="18867" y="12235"/>
                  </a:cubicBezTo>
                  <a:cubicBezTo>
                    <a:pt x="19285" y="12533"/>
                    <a:pt x="19762" y="12666"/>
                    <a:pt x="20247" y="12666"/>
                  </a:cubicBezTo>
                  <a:cubicBezTo>
                    <a:pt x="21733" y="12666"/>
                    <a:pt x="23298" y="11419"/>
                    <a:pt x="23501" y="9860"/>
                  </a:cubicBezTo>
                  <a:cubicBezTo>
                    <a:pt x="23600" y="9103"/>
                    <a:pt x="23493" y="8237"/>
                    <a:pt x="24012" y="7678"/>
                  </a:cubicBezTo>
                  <a:cubicBezTo>
                    <a:pt x="24732" y="6902"/>
                    <a:pt x="26063" y="7319"/>
                    <a:pt x="27017" y="6861"/>
                  </a:cubicBezTo>
                  <a:cubicBezTo>
                    <a:pt x="28143" y="6322"/>
                    <a:pt x="28312" y="4612"/>
                    <a:pt x="27517" y="3652"/>
                  </a:cubicBezTo>
                  <a:cubicBezTo>
                    <a:pt x="26928" y="2939"/>
                    <a:pt x="25996" y="2617"/>
                    <a:pt x="25059" y="2617"/>
                  </a:cubicBezTo>
                  <a:cubicBezTo>
                    <a:pt x="24730" y="2617"/>
                    <a:pt x="24401" y="2657"/>
                    <a:pt x="24087" y="2733"/>
                  </a:cubicBezTo>
                  <a:cubicBezTo>
                    <a:pt x="23556" y="2861"/>
                    <a:pt x="23006" y="3078"/>
                    <a:pt x="22476" y="3078"/>
                  </a:cubicBezTo>
                  <a:cubicBezTo>
                    <a:pt x="22289" y="3078"/>
                    <a:pt x="22104" y="3051"/>
                    <a:pt x="21924" y="2983"/>
                  </a:cubicBezTo>
                  <a:cubicBezTo>
                    <a:pt x="21334" y="2762"/>
                    <a:pt x="20981" y="2176"/>
                    <a:pt x="20572" y="1697"/>
                  </a:cubicBezTo>
                  <a:cubicBezTo>
                    <a:pt x="19658" y="629"/>
                    <a:pt x="18258" y="0"/>
                    <a:pt x="168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 flipH="1">
              <a:off x="8710006" y="4041275"/>
              <a:ext cx="612515" cy="419160"/>
            </a:xfrm>
            <a:custGeom>
              <a:rect b="b" l="l" r="r" t="t"/>
              <a:pathLst>
                <a:path extrusionOk="0" h="14106" w="20613">
                  <a:moveTo>
                    <a:pt x="152" y="0"/>
                  </a:moveTo>
                  <a:cubicBezTo>
                    <a:pt x="76" y="0"/>
                    <a:pt x="0" y="52"/>
                    <a:pt x="1" y="146"/>
                  </a:cubicBezTo>
                  <a:cubicBezTo>
                    <a:pt x="20" y="1813"/>
                    <a:pt x="1934" y="2562"/>
                    <a:pt x="3279" y="2877"/>
                  </a:cubicBezTo>
                  <a:cubicBezTo>
                    <a:pt x="4252" y="3103"/>
                    <a:pt x="5293" y="3256"/>
                    <a:pt x="6136" y="3829"/>
                  </a:cubicBezTo>
                  <a:cubicBezTo>
                    <a:pt x="6966" y="4392"/>
                    <a:pt x="7325" y="5309"/>
                    <a:pt x="7656" y="6213"/>
                  </a:cubicBezTo>
                  <a:cubicBezTo>
                    <a:pt x="8195" y="7692"/>
                    <a:pt x="8850" y="8899"/>
                    <a:pt x="10422" y="9441"/>
                  </a:cubicBezTo>
                  <a:cubicBezTo>
                    <a:pt x="12158" y="10040"/>
                    <a:pt x="14113" y="9668"/>
                    <a:pt x="15797" y="10449"/>
                  </a:cubicBezTo>
                  <a:cubicBezTo>
                    <a:pt x="16793" y="10912"/>
                    <a:pt x="17350" y="11793"/>
                    <a:pt x="18033" y="12601"/>
                  </a:cubicBezTo>
                  <a:cubicBezTo>
                    <a:pt x="18695" y="13384"/>
                    <a:pt x="19485" y="13896"/>
                    <a:pt x="20493" y="14104"/>
                  </a:cubicBezTo>
                  <a:cubicBezTo>
                    <a:pt x="20499" y="14105"/>
                    <a:pt x="20505" y="14105"/>
                    <a:pt x="20511" y="14105"/>
                  </a:cubicBezTo>
                  <a:cubicBezTo>
                    <a:pt x="20587" y="14105"/>
                    <a:pt x="20613" y="13994"/>
                    <a:pt x="20531" y="13966"/>
                  </a:cubicBezTo>
                  <a:lnTo>
                    <a:pt x="20531" y="13966"/>
                  </a:lnTo>
                  <a:lnTo>
                    <a:pt x="20531" y="13967"/>
                  </a:lnTo>
                  <a:cubicBezTo>
                    <a:pt x="19541" y="13644"/>
                    <a:pt x="18771" y="13035"/>
                    <a:pt x="18125" y="12230"/>
                  </a:cubicBezTo>
                  <a:cubicBezTo>
                    <a:pt x="17641" y="11628"/>
                    <a:pt x="17203" y="10982"/>
                    <a:pt x="16567" y="10525"/>
                  </a:cubicBezTo>
                  <a:cubicBezTo>
                    <a:pt x="15187" y="9530"/>
                    <a:pt x="13401" y="9645"/>
                    <a:pt x="11798" y="9388"/>
                  </a:cubicBezTo>
                  <a:cubicBezTo>
                    <a:pt x="10976" y="9257"/>
                    <a:pt x="10132" y="9033"/>
                    <a:pt x="9462" y="8521"/>
                  </a:cubicBezTo>
                  <a:cubicBezTo>
                    <a:pt x="8731" y="7962"/>
                    <a:pt x="8389" y="7123"/>
                    <a:pt x="8085" y="6284"/>
                  </a:cubicBezTo>
                  <a:cubicBezTo>
                    <a:pt x="7576" y="4887"/>
                    <a:pt x="7016" y="3692"/>
                    <a:pt x="5559" y="3093"/>
                  </a:cubicBezTo>
                  <a:cubicBezTo>
                    <a:pt x="3638" y="2302"/>
                    <a:pt x="971" y="2534"/>
                    <a:pt x="296" y="107"/>
                  </a:cubicBezTo>
                  <a:cubicBezTo>
                    <a:pt x="275" y="34"/>
                    <a:pt x="214" y="0"/>
                    <a:pt x="15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flipH="1">
              <a:off x="8689086" y="3842363"/>
              <a:ext cx="254420" cy="577362"/>
            </a:xfrm>
            <a:custGeom>
              <a:rect b="b" l="l" r="r" t="t"/>
              <a:pathLst>
                <a:path extrusionOk="0" h="19430" w="8562">
                  <a:moveTo>
                    <a:pt x="163" y="1"/>
                  </a:moveTo>
                  <a:cubicBezTo>
                    <a:pt x="79" y="1"/>
                    <a:pt x="0" y="64"/>
                    <a:pt x="34" y="170"/>
                  </a:cubicBezTo>
                  <a:cubicBezTo>
                    <a:pt x="293" y="1004"/>
                    <a:pt x="1011" y="1513"/>
                    <a:pt x="1497" y="2202"/>
                  </a:cubicBezTo>
                  <a:cubicBezTo>
                    <a:pt x="2096" y="3049"/>
                    <a:pt x="2083" y="4091"/>
                    <a:pt x="2096" y="5085"/>
                  </a:cubicBezTo>
                  <a:cubicBezTo>
                    <a:pt x="2108" y="5874"/>
                    <a:pt x="2123" y="6706"/>
                    <a:pt x="2525" y="7412"/>
                  </a:cubicBezTo>
                  <a:cubicBezTo>
                    <a:pt x="2976" y="8210"/>
                    <a:pt x="3828" y="8540"/>
                    <a:pt x="4494" y="9114"/>
                  </a:cubicBezTo>
                  <a:cubicBezTo>
                    <a:pt x="5457" y="9945"/>
                    <a:pt x="5188" y="11094"/>
                    <a:pt x="5175" y="12216"/>
                  </a:cubicBezTo>
                  <a:cubicBezTo>
                    <a:pt x="5165" y="13027"/>
                    <a:pt x="5369" y="13710"/>
                    <a:pt x="5885" y="14339"/>
                  </a:cubicBezTo>
                  <a:cubicBezTo>
                    <a:pt x="6431" y="15005"/>
                    <a:pt x="7181" y="15502"/>
                    <a:pt x="7649" y="16234"/>
                  </a:cubicBezTo>
                  <a:cubicBezTo>
                    <a:pt x="8258" y="17190"/>
                    <a:pt x="7879" y="18329"/>
                    <a:pt x="8234" y="19360"/>
                  </a:cubicBezTo>
                  <a:cubicBezTo>
                    <a:pt x="8251" y="19409"/>
                    <a:pt x="8290" y="19430"/>
                    <a:pt x="8328" y="19430"/>
                  </a:cubicBezTo>
                  <a:cubicBezTo>
                    <a:pt x="8385" y="19430"/>
                    <a:pt x="8442" y="19383"/>
                    <a:pt x="8426" y="19308"/>
                  </a:cubicBezTo>
                  <a:cubicBezTo>
                    <a:pt x="8220" y="18343"/>
                    <a:pt x="8561" y="17334"/>
                    <a:pt x="8149" y="16403"/>
                  </a:cubicBezTo>
                  <a:cubicBezTo>
                    <a:pt x="7828" y="15682"/>
                    <a:pt x="7198" y="15166"/>
                    <a:pt x="6651" y="14623"/>
                  </a:cubicBezTo>
                  <a:cubicBezTo>
                    <a:pt x="5847" y="13824"/>
                    <a:pt x="5508" y="13059"/>
                    <a:pt x="5558" y="11912"/>
                  </a:cubicBezTo>
                  <a:cubicBezTo>
                    <a:pt x="5596" y="11025"/>
                    <a:pt x="5727" y="10085"/>
                    <a:pt x="5186" y="9314"/>
                  </a:cubicBezTo>
                  <a:cubicBezTo>
                    <a:pt x="4676" y="8590"/>
                    <a:pt x="3792" y="8296"/>
                    <a:pt x="3181" y="7681"/>
                  </a:cubicBezTo>
                  <a:cubicBezTo>
                    <a:pt x="2426" y="6921"/>
                    <a:pt x="2415" y="5812"/>
                    <a:pt x="2395" y="4807"/>
                  </a:cubicBezTo>
                  <a:cubicBezTo>
                    <a:pt x="2380" y="4001"/>
                    <a:pt x="2358" y="3165"/>
                    <a:pt x="1988" y="2429"/>
                  </a:cubicBezTo>
                  <a:cubicBezTo>
                    <a:pt x="1550" y="1558"/>
                    <a:pt x="686" y="1009"/>
                    <a:pt x="306" y="95"/>
                  </a:cubicBezTo>
                  <a:cubicBezTo>
                    <a:pt x="278" y="30"/>
                    <a:pt x="219" y="1"/>
                    <a:pt x="16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 flipH="1">
              <a:off x="8385815" y="3856626"/>
              <a:ext cx="298398" cy="591863"/>
            </a:xfrm>
            <a:custGeom>
              <a:rect b="b" l="l" r="r" t="t"/>
              <a:pathLst>
                <a:path extrusionOk="0" h="19918" w="10042">
                  <a:moveTo>
                    <a:pt x="9780" y="0"/>
                  </a:moveTo>
                  <a:cubicBezTo>
                    <a:pt x="9754" y="0"/>
                    <a:pt x="9727" y="6"/>
                    <a:pt x="9699" y="19"/>
                  </a:cubicBezTo>
                  <a:cubicBezTo>
                    <a:pt x="7794" y="910"/>
                    <a:pt x="8716" y="3526"/>
                    <a:pt x="7923" y="5030"/>
                  </a:cubicBezTo>
                  <a:cubicBezTo>
                    <a:pt x="7526" y="5781"/>
                    <a:pt x="6772" y="6287"/>
                    <a:pt x="6429" y="7072"/>
                  </a:cubicBezTo>
                  <a:cubicBezTo>
                    <a:pt x="6027" y="7995"/>
                    <a:pt x="6606" y="8685"/>
                    <a:pt x="6737" y="9581"/>
                  </a:cubicBezTo>
                  <a:cubicBezTo>
                    <a:pt x="7062" y="11776"/>
                    <a:pt x="3956" y="12622"/>
                    <a:pt x="3056" y="14266"/>
                  </a:cubicBezTo>
                  <a:cubicBezTo>
                    <a:pt x="2571" y="15150"/>
                    <a:pt x="2696" y="16200"/>
                    <a:pt x="2348" y="17131"/>
                  </a:cubicBezTo>
                  <a:cubicBezTo>
                    <a:pt x="1938" y="18228"/>
                    <a:pt x="1134" y="19051"/>
                    <a:pt x="145" y="19646"/>
                  </a:cubicBezTo>
                  <a:cubicBezTo>
                    <a:pt x="1" y="19733"/>
                    <a:pt x="89" y="19918"/>
                    <a:pt x="225" y="19918"/>
                  </a:cubicBezTo>
                  <a:cubicBezTo>
                    <a:pt x="247" y="19918"/>
                    <a:pt x="270" y="19913"/>
                    <a:pt x="293" y="19902"/>
                  </a:cubicBezTo>
                  <a:cubicBezTo>
                    <a:pt x="1120" y="19527"/>
                    <a:pt x="1807" y="18887"/>
                    <a:pt x="2285" y="18116"/>
                  </a:cubicBezTo>
                  <a:cubicBezTo>
                    <a:pt x="2816" y="17261"/>
                    <a:pt x="2906" y="16364"/>
                    <a:pt x="3074" y="15393"/>
                  </a:cubicBezTo>
                  <a:cubicBezTo>
                    <a:pt x="3458" y="13191"/>
                    <a:pt x="5982" y="12726"/>
                    <a:pt x="6894" y="10854"/>
                  </a:cubicBezTo>
                  <a:cubicBezTo>
                    <a:pt x="7345" y="9930"/>
                    <a:pt x="7026" y="9255"/>
                    <a:pt x="6773" y="8338"/>
                  </a:cubicBezTo>
                  <a:cubicBezTo>
                    <a:pt x="6467" y="7222"/>
                    <a:pt x="7263" y="6595"/>
                    <a:pt x="7887" y="5795"/>
                  </a:cubicBezTo>
                  <a:cubicBezTo>
                    <a:pt x="8468" y="5049"/>
                    <a:pt x="8631" y="4231"/>
                    <a:pt x="8694" y="3309"/>
                  </a:cubicBezTo>
                  <a:cubicBezTo>
                    <a:pt x="8769" y="2200"/>
                    <a:pt x="8809" y="955"/>
                    <a:pt x="9874" y="319"/>
                  </a:cubicBezTo>
                  <a:cubicBezTo>
                    <a:pt x="10041" y="219"/>
                    <a:pt x="9939" y="0"/>
                    <a:pt x="978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 flipH="1">
              <a:off x="7928323" y="4186225"/>
              <a:ext cx="751314" cy="277330"/>
            </a:xfrm>
            <a:custGeom>
              <a:rect b="b" l="l" r="r" t="t"/>
              <a:pathLst>
                <a:path extrusionOk="0" h="9333" w="25284">
                  <a:moveTo>
                    <a:pt x="23979" y="0"/>
                  </a:moveTo>
                  <a:cubicBezTo>
                    <a:pt x="23388" y="0"/>
                    <a:pt x="22804" y="116"/>
                    <a:pt x="22242" y="351"/>
                  </a:cubicBezTo>
                  <a:cubicBezTo>
                    <a:pt x="21411" y="700"/>
                    <a:pt x="20692" y="1256"/>
                    <a:pt x="19883" y="1646"/>
                  </a:cubicBezTo>
                  <a:cubicBezTo>
                    <a:pt x="19400" y="1879"/>
                    <a:pt x="18845" y="2070"/>
                    <a:pt x="18299" y="2070"/>
                  </a:cubicBezTo>
                  <a:cubicBezTo>
                    <a:pt x="18251" y="2070"/>
                    <a:pt x="18202" y="2069"/>
                    <a:pt x="18154" y="2066"/>
                  </a:cubicBezTo>
                  <a:cubicBezTo>
                    <a:pt x="17527" y="2025"/>
                    <a:pt x="17140" y="1679"/>
                    <a:pt x="16604" y="1421"/>
                  </a:cubicBezTo>
                  <a:cubicBezTo>
                    <a:pt x="16347" y="1297"/>
                    <a:pt x="16065" y="1249"/>
                    <a:pt x="15776" y="1249"/>
                  </a:cubicBezTo>
                  <a:cubicBezTo>
                    <a:pt x="15223" y="1249"/>
                    <a:pt x="14644" y="1426"/>
                    <a:pt x="14160" y="1603"/>
                  </a:cubicBezTo>
                  <a:cubicBezTo>
                    <a:pt x="13361" y="1892"/>
                    <a:pt x="12743" y="2389"/>
                    <a:pt x="12196" y="3030"/>
                  </a:cubicBezTo>
                  <a:cubicBezTo>
                    <a:pt x="11559" y="3777"/>
                    <a:pt x="11020" y="4655"/>
                    <a:pt x="10133" y="5135"/>
                  </a:cubicBezTo>
                  <a:cubicBezTo>
                    <a:pt x="9793" y="5319"/>
                    <a:pt x="9422" y="5446"/>
                    <a:pt x="9047" y="5446"/>
                  </a:cubicBezTo>
                  <a:cubicBezTo>
                    <a:pt x="8869" y="5446"/>
                    <a:pt x="8691" y="5417"/>
                    <a:pt x="8514" y="5353"/>
                  </a:cubicBezTo>
                  <a:cubicBezTo>
                    <a:pt x="8060" y="5186"/>
                    <a:pt x="7740" y="4826"/>
                    <a:pt x="7245" y="4754"/>
                  </a:cubicBezTo>
                  <a:cubicBezTo>
                    <a:pt x="7158" y="4742"/>
                    <a:pt x="7071" y="4736"/>
                    <a:pt x="6984" y="4736"/>
                  </a:cubicBezTo>
                  <a:cubicBezTo>
                    <a:pt x="6350" y="4736"/>
                    <a:pt x="5712" y="5046"/>
                    <a:pt x="5203" y="5387"/>
                  </a:cubicBezTo>
                  <a:cubicBezTo>
                    <a:pt x="4383" y="5937"/>
                    <a:pt x="3742" y="6690"/>
                    <a:pt x="3052" y="7384"/>
                  </a:cubicBezTo>
                  <a:cubicBezTo>
                    <a:pt x="2187" y="8255"/>
                    <a:pt x="1305" y="8855"/>
                    <a:pt x="106" y="9146"/>
                  </a:cubicBezTo>
                  <a:cubicBezTo>
                    <a:pt x="1" y="9172"/>
                    <a:pt x="29" y="9325"/>
                    <a:pt x="131" y="9330"/>
                  </a:cubicBezTo>
                  <a:cubicBezTo>
                    <a:pt x="167" y="9332"/>
                    <a:pt x="203" y="9332"/>
                    <a:pt x="238" y="9332"/>
                  </a:cubicBezTo>
                  <a:cubicBezTo>
                    <a:pt x="1857" y="9332"/>
                    <a:pt x="3087" y="7800"/>
                    <a:pt x="4128" y="6759"/>
                  </a:cubicBezTo>
                  <a:cubicBezTo>
                    <a:pt x="4805" y="6082"/>
                    <a:pt x="5606" y="5342"/>
                    <a:pt x="6578" y="5144"/>
                  </a:cubicBezTo>
                  <a:cubicBezTo>
                    <a:pt x="6676" y="5124"/>
                    <a:pt x="6769" y="5115"/>
                    <a:pt x="6859" y="5115"/>
                  </a:cubicBezTo>
                  <a:cubicBezTo>
                    <a:pt x="7681" y="5115"/>
                    <a:pt x="8241" y="5852"/>
                    <a:pt x="9103" y="5852"/>
                  </a:cubicBezTo>
                  <a:cubicBezTo>
                    <a:pt x="9120" y="5852"/>
                    <a:pt x="9138" y="5852"/>
                    <a:pt x="9155" y="5851"/>
                  </a:cubicBezTo>
                  <a:cubicBezTo>
                    <a:pt x="10957" y="5789"/>
                    <a:pt x="11796" y="4000"/>
                    <a:pt x="12919" y="2894"/>
                  </a:cubicBezTo>
                  <a:cubicBezTo>
                    <a:pt x="13597" y="2226"/>
                    <a:pt x="14726" y="1694"/>
                    <a:pt x="15724" y="1694"/>
                  </a:cubicBezTo>
                  <a:cubicBezTo>
                    <a:pt x="15805" y="1694"/>
                    <a:pt x="15886" y="1697"/>
                    <a:pt x="15965" y="1704"/>
                  </a:cubicBezTo>
                  <a:cubicBezTo>
                    <a:pt x="16494" y="1752"/>
                    <a:pt x="16862" y="2145"/>
                    <a:pt x="17339" y="2337"/>
                  </a:cubicBezTo>
                  <a:cubicBezTo>
                    <a:pt x="17632" y="2456"/>
                    <a:pt x="17949" y="2507"/>
                    <a:pt x="18265" y="2507"/>
                  </a:cubicBezTo>
                  <a:cubicBezTo>
                    <a:pt x="18332" y="2507"/>
                    <a:pt x="18399" y="2505"/>
                    <a:pt x="18466" y="2500"/>
                  </a:cubicBezTo>
                  <a:cubicBezTo>
                    <a:pt x="19478" y="2435"/>
                    <a:pt x="20357" y="1905"/>
                    <a:pt x="21205" y="1395"/>
                  </a:cubicBezTo>
                  <a:cubicBezTo>
                    <a:pt x="22144" y="832"/>
                    <a:pt x="23049" y="440"/>
                    <a:pt x="24082" y="440"/>
                  </a:cubicBezTo>
                  <a:cubicBezTo>
                    <a:pt x="24353" y="440"/>
                    <a:pt x="24633" y="467"/>
                    <a:pt x="24925" y="525"/>
                  </a:cubicBezTo>
                  <a:cubicBezTo>
                    <a:pt x="24941" y="528"/>
                    <a:pt x="24956" y="530"/>
                    <a:pt x="24971" y="530"/>
                  </a:cubicBezTo>
                  <a:cubicBezTo>
                    <a:pt x="25199" y="530"/>
                    <a:pt x="25283" y="180"/>
                    <a:pt x="25035" y="122"/>
                  </a:cubicBezTo>
                  <a:cubicBezTo>
                    <a:pt x="24683" y="41"/>
                    <a:pt x="24330" y="0"/>
                    <a:pt x="2397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2"/>
          <p:cNvSpPr/>
          <p:nvPr/>
        </p:nvSpPr>
        <p:spPr>
          <a:xfrm>
            <a:off x="6107101" y="979125"/>
            <a:ext cx="2519565" cy="2213090"/>
          </a:xfrm>
          <a:custGeom>
            <a:rect b="b" l="l" r="r" t="t"/>
            <a:pathLst>
              <a:path extrusionOk="0" h="29567" w="35616">
                <a:moveTo>
                  <a:pt x="15303" y="1"/>
                </a:moveTo>
                <a:cubicBezTo>
                  <a:pt x="14324" y="1"/>
                  <a:pt x="13329" y="125"/>
                  <a:pt x="12307" y="395"/>
                </a:cubicBezTo>
                <a:cubicBezTo>
                  <a:pt x="10563" y="855"/>
                  <a:pt x="8915" y="1695"/>
                  <a:pt x="7541" y="2869"/>
                </a:cubicBezTo>
                <a:lnTo>
                  <a:pt x="7542" y="2869"/>
                </a:lnTo>
                <a:cubicBezTo>
                  <a:pt x="5632" y="4499"/>
                  <a:pt x="4284" y="6674"/>
                  <a:pt x="2966" y="8812"/>
                </a:cubicBezTo>
                <a:cubicBezTo>
                  <a:pt x="1661" y="10929"/>
                  <a:pt x="319" y="13159"/>
                  <a:pt x="162" y="15642"/>
                </a:cubicBezTo>
                <a:cubicBezTo>
                  <a:pt x="0" y="18182"/>
                  <a:pt x="1145" y="20687"/>
                  <a:pt x="2867" y="22562"/>
                </a:cubicBezTo>
                <a:cubicBezTo>
                  <a:pt x="4589" y="24436"/>
                  <a:pt x="6847" y="25741"/>
                  <a:pt x="9182" y="26754"/>
                </a:cubicBezTo>
                <a:cubicBezTo>
                  <a:pt x="12891" y="28365"/>
                  <a:pt x="16888" y="29308"/>
                  <a:pt x="20926" y="29526"/>
                </a:cubicBezTo>
                <a:cubicBezTo>
                  <a:pt x="21410" y="29552"/>
                  <a:pt x="21898" y="29566"/>
                  <a:pt x="22387" y="29566"/>
                </a:cubicBezTo>
                <a:cubicBezTo>
                  <a:pt x="25333" y="29566"/>
                  <a:pt x="28322" y="29038"/>
                  <a:pt x="30705" y="27353"/>
                </a:cubicBezTo>
                <a:cubicBezTo>
                  <a:pt x="34043" y="24992"/>
                  <a:pt x="35616" y="20598"/>
                  <a:pt x="35120" y="16540"/>
                </a:cubicBezTo>
                <a:cubicBezTo>
                  <a:pt x="34625" y="12482"/>
                  <a:pt x="32280" y="8800"/>
                  <a:pt x="29198" y="6113"/>
                </a:cubicBezTo>
                <a:cubicBezTo>
                  <a:pt x="26675" y="3913"/>
                  <a:pt x="23680" y="2325"/>
                  <a:pt x="20578" y="1104"/>
                </a:cubicBezTo>
                <a:cubicBezTo>
                  <a:pt x="18824" y="413"/>
                  <a:pt x="17089" y="1"/>
                  <a:pt x="15303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" name="Google Shape;35;p2"/>
          <p:cNvSpPr/>
          <p:nvPr/>
        </p:nvSpPr>
        <p:spPr>
          <a:xfrm>
            <a:off x="8009379" y="390853"/>
            <a:ext cx="725656" cy="893464"/>
          </a:xfrm>
          <a:custGeom>
            <a:rect b="b" l="l" r="r" t="t"/>
            <a:pathLst>
              <a:path extrusionOk="0" h="9484" w="8150">
                <a:moveTo>
                  <a:pt x="2793" y="0"/>
                </a:moveTo>
                <a:cubicBezTo>
                  <a:pt x="2522" y="0"/>
                  <a:pt x="2262" y="51"/>
                  <a:pt x="2021" y="164"/>
                </a:cubicBezTo>
                <a:cubicBezTo>
                  <a:pt x="113" y="1062"/>
                  <a:pt x="1" y="4864"/>
                  <a:pt x="548" y="6540"/>
                </a:cubicBezTo>
                <a:cubicBezTo>
                  <a:pt x="1048" y="8069"/>
                  <a:pt x="2407" y="9384"/>
                  <a:pt x="4014" y="9478"/>
                </a:cubicBezTo>
                <a:cubicBezTo>
                  <a:pt x="4074" y="9482"/>
                  <a:pt x="4134" y="9484"/>
                  <a:pt x="4194" y="9484"/>
                </a:cubicBezTo>
                <a:cubicBezTo>
                  <a:pt x="5703" y="9484"/>
                  <a:pt x="7120" y="8373"/>
                  <a:pt x="7625" y="6942"/>
                </a:cubicBezTo>
                <a:cubicBezTo>
                  <a:pt x="8150" y="5453"/>
                  <a:pt x="7763" y="3729"/>
                  <a:pt x="6811" y="2470"/>
                </a:cubicBezTo>
                <a:cubicBezTo>
                  <a:pt x="6082" y="1509"/>
                  <a:pt x="4276" y="0"/>
                  <a:pt x="2793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" name="Google Shape;36;p2"/>
          <p:cNvSpPr/>
          <p:nvPr/>
        </p:nvSpPr>
        <p:spPr>
          <a:xfrm>
            <a:off x="5716675" y="3134667"/>
            <a:ext cx="876023" cy="988962"/>
          </a:xfrm>
          <a:custGeom>
            <a:rect b="b" l="l" r="r" t="t"/>
            <a:pathLst>
              <a:path extrusionOk="0" h="14527" w="13615">
                <a:moveTo>
                  <a:pt x="7589" y="1"/>
                </a:moveTo>
                <a:cubicBezTo>
                  <a:pt x="5812" y="1"/>
                  <a:pt x="3975" y="996"/>
                  <a:pt x="2695" y="2107"/>
                </a:cubicBezTo>
                <a:cubicBezTo>
                  <a:pt x="1112" y="3483"/>
                  <a:pt x="92" y="5517"/>
                  <a:pt x="47" y="7613"/>
                </a:cubicBezTo>
                <a:cubicBezTo>
                  <a:pt x="1" y="9710"/>
                  <a:pt x="967" y="11828"/>
                  <a:pt x="2644" y="13085"/>
                </a:cubicBezTo>
                <a:cubicBezTo>
                  <a:pt x="4007" y="14107"/>
                  <a:pt x="5741" y="14527"/>
                  <a:pt x="7453" y="14527"/>
                </a:cubicBezTo>
                <a:cubicBezTo>
                  <a:pt x="7650" y="14527"/>
                  <a:pt x="7847" y="14521"/>
                  <a:pt x="8043" y="14510"/>
                </a:cubicBezTo>
                <a:cubicBezTo>
                  <a:pt x="9311" y="14440"/>
                  <a:pt x="10610" y="14142"/>
                  <a:pt x="11616" y="13367"/>
                </a:cubicBezTo>
                <a:cubicBezTo>
                  <a:pt x="12990" y="12308"/>
                  <a:pt x="13614" y="10485"/>
                  <a:pt x="13583" y="8750"/>
                </a:cubicBezTo>
                <a:cubicBezTo>
                  <a:pt x="13552" y="7015"/>
                  <a:pt x="12946" y="5343"/>
                  <a:pt x="12246" y="3755"/>
                </a:cubicBezTo>
                <a:cubicBezTo>
                  <a:pt x="11543" y="2161"/>
                  <a:pt x="10321" y="488"/>
                  <a:pt x="8517" y="97"/>
                </a:cubicBezTo>
                <a:cubicBezTo>
                  <a:pt x="8212" y="31"/>
                  <a:pt x="7902" y="1"/>
                  <a:pt x="7589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1"/>
          <p:cNvSpPr/>
          <p:nvPr/>
        </p:nvSpPr>
        <p:spPr>
          <a:xfrm>
            <a:off x="88950" y="91200"/>
            <a:ext cx="8966100" cy="49611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11"/>
          <p:cNvSpPr txBox="1"/>
          <p:nvPr>
            <p:ph hasCustomPrompt="1" type="title"/>
          </p:nvPr>
        </p:nvSpPr>
        <p:spPr>
          <a:xfrm>
            <a:off x="1981075" y="826425"/>
            <a:ext cx="6450000" cy="1108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96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168" name="Google Shape;168;p11"/>
          <p:cNvSpPr txBox="1"/>
          <p:nvPr>
            <p:ph idx="1" type="subTitle"/>
          </p:nvPr>
        </p:nvSpPr>
        <p:spPr>
          <a:xfrm>
            <a:off x="4412225" y="2163225"/>
            <a:ext cx="4019100" cy="67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grpSp>
        <p:nvGrpSpPr>
          <p:cNvPr id="169" name="Google Shape;169;p11"/>
          <p:cNvGrpSpPr/>
          <p:nvPr/>
        </p:nvGrpSpPr>
        <p:grpSpPr>
          <a:xfrm rot="-765248">
            <a:off x="-1113900" y="3957684"/>
            <a:ext cx="6389290" cy="3884845"/>
            <a:chOff x="1248350" y="238100"/>
            <a:chExt cx="3483700" cy="2118175"/>
          </a:xfrm>
        </p:grpSpPr>
        <p:sp>
          <p:nvSpPr>
            <p:cNvPr id="170" name="Google Shape;170;p11"/>
            <p:cNvSpPr/>
            <p:nvPr/>
          </p:nvSpPr>
          <p:spPr>
            <a:xfrm>
              <a:off x="1248350" y="238100"/>
              <a:ext cx="3338875" cy="2118175"/>
            </a:xfrm>
            <a:custGeom>
              <a:rect b="b" l="l" r="r" t="t"/>
              <a:pathLst>
                <a:path extrusionOk="0" h="84727" w="133555">
                  <a:moveTo>
                    <a:pt x="21584" y="1"/>
                  </a:moveTo>
                  <a:cubicBezTo>
                    <a:pt x="19064" y="1"/>
                    <a:pt x="16598" y="75"/>
                    <a:pt x="14194" y="222"/>
                  </a:cubicBezTo>
                  <a:lnTo>
                    <a:pt x="0" y="48666"/>
                  </a:lnTo>
                  <a:lnTo>
                    <a:pt x="123081" y="84727"/>
                  </a:lnTo>
                  <a:lnTo>
                    <a:pt x="133553" y="48987"/>
                  </a:lnTo>
                  <a:lnTo>
                    <a:pt x="133554" y="48987"/>
                  </a:lnTo>
                  <a:cubicBezTo>
                    <a:pt x="125763" y="37369"/>
                    <a:pt x="111499" y="25991"/>
                    <a:pt x="93141" y="17065"/>
                  </a:cubicBezTo>
                  <a:cubicBezTo>
                    <a:pt x="89778" y="15431"/>
                    <a:pt x="86282" y="13879"/>
                    <a:pt x="82658" y="12424"/>
                  </a:cubicBezTo>
                  <a:cubicBezTo>
                    <a:pt x="81688" y="12029"/>
                    <a:pt x="80708" y="11644"/>
                    <a:pt x="79717" y="11270"/>
                  </a:cubicBezTo>
                  <a:cubicBezTo>
                    <a:pt x="78561" y="10828"/>
                    <a:pt x="77395" y="10397"/>
                    <a:pt x="76214" y="9979"/>
                  </a:cubicBezTo>
                  <a:cubicBezTo>
                    <a:pt x="75017" y="9549"/>
                    <a:pt x="73807" y="9133"/>
                    <a:pt x="72583" y="8728"/>
                  </a:cubicBezTo>
                  <a:cubicBezTo>
                    <a:pt x="71374" y="8322"/>
                    <a:pt x="70152" y="7931"/>
                    <a:pt x="68917" y="7551"/>
                  </a:cubicBezTo>
                  <a:cubicBezTo>
                    <a:pt x="68087" y="7295"/>
                    <a:pt x="67250" y="7042"/>
                    <a:pt x="66409" y="6796"/>
                  </a:cubicBezTo>
                  <a:cubicBezTo>
                    <a:pt x="65754" y="6605"/>
                    <a:pt x="65099" y="6417"/>
                    <a:pt x="64445" y="6233"/>
                  </a:cubicBezTo>
                  <a:cubicBezTo>
                    <a:pt x="62952" y="5814"/>
                    <a:pt x="61465" y="5417"/>
                    <a:pt x="59981" y="5041"/>
                  </a:cubicBezTo>
                  <a:cubicBezTo>
                    <a:pt x="58213" y="4592"/>
                    <a:pt x="56452" y="4176"/>
                    <a:pt x="54697" y="3790"/>
                  </a:cubicBezTo>
                  <a:cubicBezTo>
                    <a:pt x="52507" y="3305"/>
                    <a:pt x="50329" y="2870"/>
                    <a:pt x="48169" y="2481"/>
                  </a:cubicBezTo>
                  <a:cubicBezTo>
                    <a:pt x="46323" y="2148"/>
                    <a:pt x="44487" y="1848"/>
                    <a:pt x="42666" y="1584"/>
                  </a:cubicBezTo>
                  <a:cubicBezTo>
                    <a:pt x="39396" y="1109"/>
                    <a:pt x="36174" y="742"/>
                    <a:pt x="33013" y="482"/>
                  </a:cubicBezTo>
                  <a:cubicBezTo>
                    <a:pt x="31327" y="342"/>
                    <a:pt x="29656" y="232"/>
                    <a:pt x="28005" y="157"/>
                  </a:cubicBezTo>
                  <a:cubicBezTo>
                    <a:pt x="25830" y="53"/>
                    <a:pt x="23688" y="1"/>
                    <a:pt x="2158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" name="Google Shape;171;p11"/>
            <p:cNvSpPr/>
            <p:nvPr/>
          </p:nvSpPr>
          <p:spPr>
            <a:xfrm>
              <a:off x="1542850" y="242000"/>
              <a:ext cx="530825" cy="207600"/>
            </a:xfrm>
            <a:custGeom>
              <a:rect b="b" l="l" r="r" t="t"/>
              <a:pathLst>
                <a:path extrusionOk="0" h="8304" w="21233">
                  <a:moveTo>
                    <a:pt x="16225" y="1"/>
                  </a:moveTo>
                  <a:cubicBezTo>
                    <a:pt x="13649" y="600"/>
                    <a:pt x="11121" y="1393"/>
                    <a:pt x="8662" y="2377"/>
                  </a:cubicBezTo>
                  <a:cubicBezTo>
                    <a:pt x="5792" y="3523"/>
                    <a:pt x="3073" y="4907"/>
                    <a:pt x="529" y="6498"/>
                  </a:cubicBezTo>
                  <a:lnTo>
                    <a:pt x="0" y="8303"/>
                  </a:lnTo>
                  <a:cubicBezTo>
                    <a:pt x="2818" y="6425"/>
                    <a:pt x="5867" y="4817"/>
                    <a:pt x="9118" y="3518"/>
                  </a:cubicBezTo>
                  <a:cubicBezTo>
                    <a:pt x="13011" y="1965"/>
                    <a:pt x="17077" y="894"/>
                    <a:pt x="21233" y="326"/>
                  </a:cubicBezTo>
                  <a:lnTo>
                    <a:pt x="21233" y="325"/>
                  </a:lnTo>
                  <a:cubicBezTo>
                    <a:pt x="19547" y="186"/>
                    <a:pt x="17876" y="76"/>
                    <a:pt x="16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" name="Google Shape;172;p11"/>
            <p:cNvSpPr/>
            <p:nvPr/>
          </p:nvSpPr>
          <p:spPr>
            <a:xfrm>
              <a:off x="1429475" y="277700"/>
              <a:ext cx="1023125" cy="558775"/>
            </a:xfrm>
            <a:custGeom>
              <a:rect b="b" l="l" r="r" t="t"/>
              <a:pathLst>
                <a:path extrusionOk="0" h="22351" w="40925">
                  <a:moveTo>
                    <a:pt x="35420" y="0"/>
                  </a:moveTo>
                  <a:cubicBezTo>
                    <a:pt x="30706" y="525"/>
                    <a:pt x="26083" y="1674"/>
                    <a:pt x="21680" y="3434"/>
                  </a:cubicBezTo>
                  <a:cubicBezTo>
                    <a:pt x="13325" y="6773"/>
                    <a:pt x="6257" y="12098"/>
                    <a:pt x="1041" y="18802"/>
                  </a:cubicBezTo>
                  <a:lnTo>
                    <a:pt x="0" y="22350"/>
                  </a:lnTo>
                  <a:cubicBezTo>
                    <a:pt x="5212" y="14501"/>
                    <a:pt x="12861" y="8286"/>
                    <a:pt x="22139" y="4576"/>
                  </a:cubicBezTo>
                  <a:cubicBezTo>
                    <a:pt x="28095" y="2194"/>
                    <a:pt x="34468" y="957"/>
                    <a:pt x="40924" y="897"/>
                  </a:cubicBezTo>
                  <a:cubicBezTo>
                    <a:pt x="39078" y="564"/>
                    <a:pt x="37241" y="264"/>
                    <a:pt x="3542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" name="Google Shape;173;p11"/>
            <p:cNvSpPr/>
            <p:nvPr/>
          </p:nvSpPr>
          <p:spPr>
            <a:xfrm>
              <a:off x="1422875" y="332850"/>
              <a:ext cx="1325025" cy="1182000"/>
            </a:xfrm>
            <a:custGeom>
              <a:rect b="b" l="l" r="r" t="t"/>
              <a:pathLst>
                <a:path extrusionOk="0" h="47280" w="53001">
                  <a:moveTo>
                    <a:pt x="47716" y="0"/>
                  </a:moveTo>
                  <a:cubicBezTo>
                    <a:pt x="41776" y="268"/>
                    <a:pt x="35932" y="1514"/>
                    <a:pt x="30428" y="3714"/>
                  </a:cubicBezTo>
                  <a:cubicBezTo>
                    <a:pt x="16368" y="9335"/>
                    <a:pt x="5956" y="20575"/>
                    <a:pt x="1862" y="34551"/>
                  </a:cubicBezTo>
                  <a:cubicBezTo>
                    <a:pt x="682" y="38576"/>
                    <a:pt x="56" y="42730"/>
                    <a:pt x="0" y="46921"/>
                  </a:cubicBezTo>
                  <a:lnTo>
                    <a:pt x="1226" y="47280"/>
                  </a:lnTo>
                  <a:cubicBezTo>
                    <a:pt x="1252" y="43086"/>
                    <a:pt x="1863" y="38927"/>
                    <a:pt x="3043" y="34897"/>
                  </a:cubicBezTo>
                  <a:cubicBezTo>
                    <a:pt x="7031" y="21285"/>
                    <a:pt x="17178" y="10336"/>
                    <a:pt x="30886" y="4856"/>
                  </a:cubicBezTo>
                  <a:cubicBezTo>
                    <a:pt x="36994" y="2416"/>
                    <a:pt x="43538" y="1175"/>
                    <a:pt x="50161" y="1175"/>
                  </a:cubicBezTo>
                  <a:cubicBezTo>
                    <a:pt x="51106" y="1175"/>
                    <a:pt x="52053" y="1200"/>
                    <a:pt x="53000" y="1251"/>
                  </a:cubicBezTo>
                  <a:cubicBezTo>
                    <a:pt x="51231" y="802"/>
                    <a:pt x="49471" y="386"/>
                    <a:pt x="4771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" name="Google Shape;174;p11"/>
            <p:cNvSpPr/>
            <p:nvPr/>
          </p:nvSpPr>
          <p:spPr>
            <a:xfrm>
              <a:off x="1634950" y="393925"/>
              <a:ext cx="1336350" cy="1183075"/>
            </a:xfrm>
            <a:custGeom>
              <a:rect b="b" l="l" r="r" t="t"/>
              <a:pathLst>
                <a:path extrusionOk="0" h="47323" w="53454">
                  <a:moveTo>
                    <a:pt x="48981" y="0"/>
                  </a:moveTo>
                  <a:cubicBezTo>
                    <a:pt x="42604" y="141"/>
                    <a:pt x="36321" y="1402"/>
                    <a:pt x="30432" y="3757"/>
                  </a:cubicBezTo>
                  <a:cubicBezTo>
                    <a:pt x="16372" y="9377"/>
                    <a:pt x="5957" y="20617"/>
                    <a:pt x="1863" y="34594"/>
                  </a:cubicBezTo>
                  <a:cubicBezTo>
                    <a:pt x="682" y="38621"/>
                    <a:pt x="58" y="42774"/>
                    <a:pt x="0" y="46964"/>
                  </a:cubicBezTo>
                  <a:lnTo>
                    <a:pt x="1227" y="47322"/>
                  </a:lnTo>
                  <a:cubicBezTo>
                    <a:pt x="1252" y="43129"/>
                    <a:pt x="1863" y="38969"/>
                    <a:pt x="3044" y="34940"/>
                  </a:cubicBezTo>
                  <a:cubicBezTo>
                    <a:pt x="7032" y="21327"/>
                    <a:pt x="17181" y="10379"/>
                    <a:pt x="30887" y="4898"/>
                  </a:cubicBezTo>
                  <a:cubicBezTo>
                    <a:pt x="36995" y="2458"/>
                    <a:pt x="43536" y="1217"/>
                    <a:pt x="50159" y="1217"/>
                  </a:cubicBezTo>
                  <a:cubicBezTo>
                    <a:pt x="51256" y="1217"/>
                    <a:pt x="52354" y="1251"/>
                    <a:pt x="53453" y="1319"/>
                  </a:cubicBezTo>
                  <a:lnTo>
                    <a:pt x="53453" y="1318"/>
                  </a:lnTo>
                  <a:cubicBezTo>
                    <a:pt x="52623" y="1062"/>
                    <a:pt x="51786" y="809"/>
                    <a:pt x="50945" y="563"/>
                  </a:cubicBezTo>
                  <a:cubicBezTo>
                    <a:pt x="50290" y="372"/>
                    <a:pt x="49635" y="184"/>
                    <a:pt x="4898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11"/>
            <p:cNvSpPr/>
            <p:nvPr/>
          </p:nvSpPr>
          <p:spPr>
            <a:xfrm>
              <a:off x="1847025" y="456300"/>
              <a:ext cx="1306700" cy="1182875"/>
            </a:xfrm>
            <a:custGeom>
              <a:rect b="b" l="l" r="r" t="t"/>
              <a:pathLst>
                <a:path extrusionOk="0" h="47315" w="52268">
                  <a:moveTo>
                    <a:pt x="48636" y="0"/>
                  </a:moveTo>
                  <a:cubicBezTo>
                    <a:pt x="42380" y="176"/>
                    <a:pt x="36213" y="1435"/>
                    <a:pt x="30432" y="3747"/>
                  </a:cubicBezTo>
                  <a:cubicBezTo>
                    <a:pt x="16372" y="9368"/>
                    <a:pt x="5957" y="20608"/>
                    <a:pt x="1863" y="34584"/>
                  </a:cubicBezTo>
                  <a:cubicBezTo>
                    <a:pt x="682" y="38612"/>
                    <a:pt x="59" y="42764"/>
                    <a:pt x="0" y="46954"/>
                  </a:cubicBezTo>
                  <a:lnTo>
                    <a:pt x="1229" y="47314"/>
                  </a:lnTo>
                  <a:cubicBezTo>
                    <a:pt x="1253" y="43119"/>
                    <a:pt x="1863" y="38961"/>
                    <a:pt x="3044" y="34930"/>
                  </a:cubicBezTo>
                  <a:cubicBezTo>
                    <a:pt x="7032" y="21318"/>
                    <a:pt x="17181" y="10369"/>
                    <a:pt x="30890" y="4890"/>
                  </a:cubicBezTo>
                  <a:cubicBezTo>
                    <a:pt x="36994" y="2451"/>
                    <a:pt x="43534" y="1209"/>
                    <a:pt x="50155" y="1209"/>
                  </a:cubicBezTo>
                  <a:cubicBezTo>
                    <a:pt x="50859" y="1209"/>
                    <a:pt x="51563" y="1223"/>
                    <a:pt x="52267" y="1251"/>
                  </a:cubicBezTo>
                  <a:cubicBezTo>
                    <a:pt x="51069" y="820"/>
                    <a:pt x="49860" y="405"/>
                    <a:pt x="486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" name="Google Shape;176;p11"/>
            <p:cNvSpPr/>
            <p:nvPr/>
          </p:nvSpPr>
          <p:spPr>
            <a:xfrm>
              <a:off x="2059175" y="519825"/>
              <a:ext cx="1255625" cy="1181475"/>
            </a:xfrm>
            <a:custGeom>
              <a:rect b="b" l="l" r="r" t="t"/>
              <a:pathLst>
                <a:path extrusionOk="0" h="47259" w="50225">
                  <a:moveTo>
                    <a:pt x="47284" y="0"/>
                  </a:moveTo>
                  <a:cubicBezTo>
                    <a:pt x="41492" y="309"/>
                    <a:pt x="35799" y="1548"/>
                    <a:pt x="30431" y="3693"/>
                  </a:cubicBezTo>
                  <a:cubicBezTo>
                    <a:pt x="16370" y="9312"/>
                    <a:pt x="5958" y="20553"/>
                    <a:pt x="1862" y="34529"/>
                  </a:cubicBezTo>
                  <a:cubicBezTo>
                    <a:pt x="684" y="38554"/>
                    <a:pt x="56" y="42709"/>
                    <a:pt x="1" y="46899"/>
                  </a:cubicBezTo>
                  <a:lnTo>
                    <a:pt x="1226" y="47259"/>
                  </a:lnTo>
                  <a:cubicBezTo>
                    <a:pt x="1252" y="43064"/>
                    <a:pt x="1863" y="38906"/>
                    <a:pt x="3044" y="34876"/>
                  </a:cubicBezTo>
                  <a:cubicBezTo>
                    <a:pt x="7031" y="21264"/>
                    <a:pt x="17181" y="10315"/>
                    <a:pt x="30887" y="4834"/>
                  </a:cubicBezTo>
                  <a:cubicBezTo>
                    <a:pt x="36988" y="2397"/>
                    <a:pt x="43523" y="1155"/>
                    <a:pt x="50140" y="1155"/>
                  </a:cubicBezTo>
                  <a:cubicBezTo>
                    <a:pt x="50168" y="1155"/>
                    <a:pt x="50197" y="1155"/>
                    <a:pt x="50225" y="1155"/>
                  </a:cubicBezTo>
                  <a:cubicBezTo>
                    <a:pt x="49255" y="760"/>
                    <a:pt x="48275" y="375"/>
                    <a:pt x="4728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p11"/>
            <p:cNvSpPr/>
            <p:nvPr/>
          </p:nvSpPr>
          <p:spPr>
            <a:xfrm>
              <a:off x="2882500" y="692550"/>
              <a:ext cx="1849550" cy="1326825"/>
            </a:xfrm>
            <a:custGeom>
              <a:rect b="b" l="l" r="r" t="t"/>
              <a:pathLst>
                <a:path extrusionOk="0" h="53073" w="73982">
                  <a:moveTo>
                    <a:pt x="33270" y="1"/>
                  </a:moveTo>
                  <a:cubicBezTo>
                    <a:pt x="30216" y="1"/>
                    <a:pt x="27238" y="324"/>
                    <a:pt x="24398" y="950"/>
                  </a:cubicBezTo>
                  <a:cubicBezTo>
                    <a:pt x="14149" y="3210"/>
                    <a:pt x="5698" y="9422"/>
                    <a:pt x="1950" y="18678"/>
                  </a:cubicBezTo>
                  <a:cubicBezTo>
                    <a:pt x="759" y="21623"/>
                    <a:pt x="126" y="24678"/>
                    <a:pt x="0" y="27758"/>
                  </a:cubicBezTo>
                  <a:lnTo>
                    <a:pt x="62526" y="53072"/>
                  </a:lnTo>
                  <a:lnTo>
                    <a:pt x="73981" y="24777"/>
                  </a:lnTo>
                  <a:cubicBezTo>
                    <a:pt x="73871" y="24539"/>
                    <a:pt x="73756" y="24299"/>
                    <a:pt x="73639" y="24062"/>
                  </a:cubicBezTo>
                  <a:cubicBezTo>
                    <a:pt x="69375" y="15390"/>
                    <a:pt x="61309" y="7771"/>
                    <a:pt x="50661" y="3459"/>
                  </a:cubicBezTo>
                  <a:cubicBezTo>
                    <a:pt x="49014" y="2793"/>
                    <a:pt x="47355" y="2225"/>
                    <a:pt x="45694" y="1755"/>
                  </a:cubicBezTo>
                  <a:cubicBezTo>
                    <a:pt x="41515" y="570"/>
                    <a:pt x="37326" y="1"/>
                    <a:pt x="3327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11"/>
            <p:cNvSpPr/>
            <p:nvPr/>
          </p:nvSpPr>
          <p:spPr>
            <a:xfrm>
              <a:off x="2927475" y="745150"/>
              <a:ext cx="1788025" cy="660800"/>
            </a:xfrm>
            <a:custGeom>
              <a:rect b="b" l="l" r="r" t="t"/>
              <a:pathLst>
                <a:path extrusionOk="0" h="26432" w="71521">
                  <a:moveTo>
                    <a:pt x="32582" y="1"/>
                  </a:moveTo>
                  <a:cubicBezTo>
                    <a:pt x="30164" y="1"/>
                    <a:pt x="27772" y="206"/>
                    <a:pt x="25438" y="618"/>
                  </a:cubicBezTo>
                  <a:cubicBezTo>
                    <a:pt x="14641" y="2529"/>
                    <a:pt x="6171" y="8669"/>
                    <a:pt x="2200" y="17465"/>
                  </a:cubicBezTo>
                  <a:cubicBezTo>
                    <a:pt x="1066" y="19979"/>
                    <a:pt x="327" y="22648"/>
                    <a:pt x="0" y="25412"/>
                  </a:cubicBezTo>
                  <a:lnTo>
                    <a:pt x="866" y="25764"/>
                  </a:lnTo>
                  <a:cubicBezTo>
                    <a:pt x="1164" y="23001"/>
                    <a:pt x="1890" y="20338"/>
                    <a:pt x="3020" y="17836"/>
                  </a:cubicBezTo>
                  <a:cubicBezTo>
                    <a:pt x="6864" y="9314"/>
                    <a:pt x="15095" y="3361"/>
                    <a:pt x="25595" y="1504"/>
                  </a:cubicBezTo>
                  <a:cubicBezTo>
                    <a:pt x="27878" y="1100"/>
                    <a:pt x="30218" y="899"/>
                    <a:pt x="32586" y="899"/>
                  </a:cubicBezTo>
                  <a:cubicBezTo>
                    <a:pt x="37183" y="899"/>
                    <a:pt x="41883" y="1656"/>
                    <a:pt x="46461" y="3153"/>
                  </a:cubicBezTo>
                  <a:cubicBezTo>
                    <a:pt x="48088" y="3686"/>
                    <a:pt x="49707" y="4314"/>
                    <a:pt x="51275" y="5023"/>
                  </a:cubicBezTo>
                  <a:cubicBezTo>
                    <a:pt x="59174" y="8588"/>
                    <a:pt x="65802" y="14185"/>
                    <a:pt x="70191" y="20850"/>
                  </a:cubicBezTo>
                  <a:cubicBezTo>
                    <a:pt x="65800" y="15262"/>
                    <a:pt x="59823" y="10587"/>
                    <a:pt x="52884" y="7456"/>
                  </a:cubicBezTo>
                  <a:cubicBezTo>
                    <a:pt x="51287" y="6733"/>
                    <a:pt x="49637" y="6094"/>
                    <a:pt x="47979" y="5551"/>
                  </a:cubicBezTo>
                  <a:cubicBezTo>
                    <a:pt x="43312" y="4025"/>
                    <a:pt x="38518" y="3253"/>
                    <a:pt x="33825" y="3253"/>
                  </a:cubicBezTo>
                  <a:cubicBezTo>
                    <a:pt x="31405" y="3253"/>
                    <a:pt x="29012" y="3458"/>
                    <a:pt x="26678" y="3871"/>
                  </a:cubicBezTo>
                  <a:cubicBezTo>
                    <a:pt x="15882" y="5780"/>
                    <a:pt x="7411" y="11922"/>
                    <a:pt x="3439" y="20717"/>
                  </a:cubicBezTo>
                  <a:cubicBezTo>
                    <a:pt x="2660" y="22442"/>
                    <a:pt x="2069" y="24238"/>
                    <a:pt x="1670" y="26089"/>
                  </a:cubicBezTo>
                  <a:lnTo>
                    <a:pt x="2515" y="26431"/>
                  </a:lnTo>
                  <a:cubicBezTo>
                    <a:pt x="2902" y="24589"/>
                    <a:pt x="3485" y="22800"/>
                    <a:pt x="4259" y="21086"/>
                  </a:cubicBezTo>
                  <a:cubicBezTo>
                    <a:pt x="8105" y="12566"/>
                    <a:pt x="16332" y="6613"/>
                    <a:pt x="26835" y="4755"/>
                  </a:cubicBezTo>
                  <a:cubicBezTo>
                    <a:pt x="29117" y="4351"/>
                    <a:pt x="31457" y="4151"/>
                    <a:pt x="33824" y="4151"/>
                  </a:cubicBezTo>
                  <a:cubicBezTo>
                    <a:pt x="38421" y="4151"/>
                    <a:pt x="43121" y="4908"/>
                    <a:pt x="47700" y="6405"/>
                  </a:cubicBezTo>
                  <a:cubicBezTo>
                    <a:pt x="49325" y="6937"/>
                    <a:pt x="50946" y="7565"/>
                    <a:pt x="52514" y="8274"/>
                  </a:cubicBezTo>
                  <a:cubicBezTo>
                    <a:pt x="60048" y="11675"/>
                    <a:pt x="66428" y="16923"/>
                    <a:pt x="70809" y="23191"/>
                  </a:cubicBezTo>
                  <a:lnTo>
                    <a:pt x="71521" y="21436"/>
                  </a:lnTo>
                  <a:cubicBezTo>
                    <a:pt x="71410" y="21196"/>
                    <a:pt x="71295" y="20958"/>
                    <a:pt x="71177" y="20721"/>
                  </a:cubicBezTo>
                  <a:cubicBezTo>
                    <a:pt x="66699" y="13751"/>
                    <a:pt x="59840" y="7902"/>
                    <a:pt x="51647" y="4204"/>
                  </a:cubicBezTo>
                  <a:cubicBezTo>
                    <a:pt x="50048" y="3483"/>
                    <a:pt x="48396" y="2842"/>
                    <a:pt x="46739" y="2300"/>
                  </a:cubicBezTo>
                  <a:cubicBezTo>
                    <a:pt x="42072" y="773"/>
                    <a:pt x="37276" y="1"/>
                    <a:pt x="3258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11"/>
            <p:cNvSpPr/>
            <p:nvPr/>
          </p:nvSpPr>
          <p:spPr>
            <a:xfrm>
              <a:off x="3016725" y="907725"/>
              <a:ext cx="1680025" cy="517325"/>
            </a:xfrm>
            <a:custGeom>
              <a:rect b="b" l="l" r="r" t="t"/>
              <a:pathLst>
                <a:path extrusionOk="0" h="20693" w="67201">
                  <a:moveTo>
                    <a:pt x="31489" y="1"/>
                  </a:moveTo>
                  <a:cubicBezTo>
                    <a:pt x="29071" y="1"/>
                    <a:pt x="26680" y="206"/>
                    <a:pt x="24348" y="618"/>
                  </a:cubicBezTo>
                  <a:cubicBezTo>
                    <a:pt x="13549" y="2530"/>
                    <a:pt x="5079" y="8671"/>
                    <a:pt x="1109" y="17465"/>
                  </a:cubicBezTo>
                  <a:cubicBezTo>
                    <a:pt x="683" y="18408"/>
                    <a:pt x="313" y="19373"/>
                    <a:pt x="1" y="20355"/>
                  </a:cubicBezTo>
                  <a:lnTo>
                    <a:pt x="835" y="20693"/>
                  </a:lnTo>
                  <a:cubicBezTo>
                    <a:pt x="1142" y="19721"/>
                    <a:pt x="1507" y="18766"/>
                    <a:pt x="1926" y="17836"/>
                  </a:cubicBezTo>
                  <a:cubicBezTo>
                    <a:pt x="5774" y="9315"/>
                    <a:pt x="14003" y="3361"/>
                    <a:pt x="24505" y="1504"/>
                  </a:cubicBezTo>
                  <a:cubicBezTo>
                    <a:pt x="26787" y="1100"/>
                    <a:pt x="29128" y="899"/>
                    <a:pt x="31495" y="899"/>
                  </a:cubicBezTo>
                  <a:cubicBezTo>
                    <a:pt x="36092" y="899"/>
                    <a:pt x="40791" y="1657"/>
                    <a:pt x="45368" y="3152"/>
                  </a:cubicBezTo>
                  <a:cubicBezTo>
                    <a:pt x="46996" y="3686"/>
                    <a:pt x="48616" y="4314"/>
                    <a:pt x="50184" y="5023"/>
                  </a:cubicBezTo>
                  <a:cubicBezTo>
                    <a:pt x="56813" y="8017"/>
                    <a:pt x="62550" y="12441"/>
                    <a:pt x="66817" y="17731"/>
                  </a:cubicBezTo>
                  <a:lnTo>
                    <a:pt x="67200" y="16785"/>
                  </a:lnTo>
                  <a:cubicBezTo>
                    <a:pt x="62879" y="11555"/>
                    <a:pt x="57151" y="7183"/>
                    <a:pt x="50553" y="4203"/>
                  </a:cubicBezTo>
                  <a:cubicBezTo>
                    <a:pt x="48957" y="3484"/>
                    <a:pt x="47307" y="2842"/>
                    <a:pt x="45648" y="2301"/>
                  </a:cubicBezTo>
                  <a:cubicBezTo>
                    <a:pt x="40978" y="773"/>
                    <a:pt x="36183" y="1"/>
                    <a:pt x="3148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11"/>
            <p:cNvSpPr/>
            <p:nvPr/>
          </p:nvSpPr>
          <p:spPr>
            <a:xfrm>
              <a:off x="3069900" y="989025"/>
              <a:ext cx="1614075" cy="457550"/>
            </a:xfrm>
            <a:custGeom>
              <a:rect b="b" l="l" r="r" t="t"/>
              <a:pathLst>
                <a:path extrusionOk="0" h="18302" w="64563">
                  <a:moveTo>
                    <a:pt x="30606" y="0"/>
                  </a:moveTo>
                  <a:cubicBezTo>
                    <a:pt x="28186" y="0"/>
                    <a:pt x="25793" y="206"/>
                    <a:pt x="23458" y="619"/>
                  </a:cubicBezTo>
                  <a:cubicBezTo>
                    <a:pt x="12661" y="2528"/>
                    <a:pt x="4191" y="8669"/>
                    <a:pt x="220" y="17466"/>
                  </a:cubicBezTo>
                  <a:cubicBezTo>
                    <a:pt x="145" y="17632"/>
                    <a:pt x="72" y="17798"/>
                    <a:pt x="1" y="17965"/>
                  </a:cubicBezTo>
                  <a:lnTo>
                    <a:pt x="835" y="18302"/>
                  </a:lnTo>
                  <a:cubicBezTo>
                    <a:pt x="902" y="18147"/>
                    <a:pt x="970" y="17991"/>
                    <a:pt x="1040" y="17835"/>
                  </a:cubicBezTo>
                  <a:cubicBezTo>
                    <a:pt x="4886" y="9313"/>
                    <a:pt x="13115" y="3362"/>
                    <a:pt x="23616" y="1502"/>
                  </a:cubicBezTo>
                  <a:cubicBezTo>
                    <a:pt x="25897" y="1099"/>
                    <a:pt x="28236" y="899"/>
                    <a:pt x="30602" y="899"/>
                  </a:cubicBezTo>
                  <a:cubicBezTo>
                    <a:pt x="35201" y="899"/>
                    <a:pt x="39903" y="1656"/>
                    <a:pt x="44481" y="3154"/>
                  </a:cubicBezTo>
                  <a:cubicBezTo>
                    <a:pt x="46107" y="3686"/>
                    <a:pt x="47728" y="4315"/>
                    <a:pt x="49297" y="5023"/>
                  </a:cubicBezTo>
                  <a:cubicBezTo>
                    <a:pt x="55064" y="7626"/>
                    <a:pt x="60157" y="11312"/>
                    <a:pt x="64191" y="15711"/>
                  </a:cubicBezTo>
                  <a:lnTo>
                    <a:pt x="64563" y="14794"/>
                  </a:lnTo>
                  <a:cubicBezTo>
                    <a:pt x="60492" y="10444"/>
                    <a:pt x="55408" y="6794"/>
                    <a:pt x="49666" y="4204"/>
                  </a:cubicBezTo>
                  <a:cubicBezTo>
                    <a:pt x="48067" y="3484"/>
                    <a:pt x="46416" y="2842"/>
                    <a:pt x="44760" y="2299"/>
                  </a:cubicBezTo>
                  <a:cubicBezTo>
                    <a:pt x="40093" y="772"/>
                    <a:pt x="35298" y="0"/>
                    <a:pt x="3060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81" name="Google Shape;181;p11"/>
          <p:cNvSpPr/>
          <p:nvPr/>
        </p:nvSpPr>
        <p:spPr>
          <a:xfrm flipH="1">
            <a:off x="458895" y="2002302"/>
            <a:ext cx="1701287" cy="1494390"/>
          </a:xfrm>
          <a:custGeom>
            <a:rect b="b" l="l" r="r" t="t"/>
            <a:pathLst>
              <a:path extrusionOk="0" h="29567" w="35616">
                <a:moveTo>
                  <a:pt x="15303" y="1"/>
                </a:moveTo>
                <a:cubicBezTo>
                  <a:pt x="14324" y="1"/>
                  <a:pt x="13329" y="125"/>
                  <a:pt x="12307" y="395"/>
                </a:cubicBezTo>
                <a:cubicBezTo>
                  <a:pt x="10563" y="855"/>
                  <a:pt x="8915" y="1695"/>
                  <a:pt x="7541" y="2869"/>
                </a:cubicBezTo>
                <a:lnTo>
                  <a:pt x="7542" y="2869"/>
                </a:lnTo>
                <a:cubicBezTo>
                  <a:pt x="5632" y="4499"/>
                  <a:pt x="4284" y="6674"/>
                  <a:pt x="2966" y="8812"/>
                </a:cubicBezTo>
                <a:cubicBezTo>
                  <a:pt x="1661" y="10929"/>
                  <a:pt x="319" y="13159"/>
                  <a:pt x="162" y="15642"/>
                </a:cubicBezTo>
                <a:cubicBezTo>
                  <a:pt x="0" y="18182"/>
                  <a:pt x="1145" y="20687"/>
                  <a:pt x="2867" y="22562"/>
                </a:cubicBezTo>
                <a:cubicBezTo>
                  <a:pt x="4589" y="24436"/>
                  <a:pt x="6847" y="25741"/>
                  <a:pt x="9182" y="26754"/>
                </a:cubicBezTo>
                <a:cubicBezTo>
                  <a:pt x="12891" y="28365"/>
                  <a:pt x="16888" y="29308"/>
                  <a:pt x="20926" y="29526"/>
                </a:cubicBezTo>
                <a:cubicBezTo>
                  <a:pt x="21410" y="29552"/>
                  <a:pt x="21898" y="29566"/>
                  <a:pt x="22387" y="29566"/>
                </a:cubicBezTo>
                <a:cubicBezTo>
                  <a:pt x="25333" y="29566"/>
                  <a:pt x="28322" y="29038"/>
                  <a:pt x="30705" y="27353"/>
                </a:cubicBezTo>
                <a:cubicBezTo>
                  <a:pt x="34043" y="24992"/>
                  <a:pt x="35616" y="20598"/>
                  <a:pt x="35120" y="16540"/>
                </a:cubicBezTo>
                <a:cubicBezTo>
                  <a:pt x="34625" y="12482"/>
                  <a:pt x="32280" y="8800"/>
                  <a:pt x="29198" y="6113"/>
                </a:cubicBezTo>
                <a:cubicBezTo>
                  <a:pt x="26675" y="3913"/>
                  <a:pt x="23680" y="2325"/>
                  <a:pt x="20578" y="1104"/>
                </a:cubicBezTo>
                <a:cubicBezTo>
                  <a:pt x="18824" y="413"/>
                  <a:pt x="17089" y="1"/>
                  <a:pt x="15303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11"/>
          <p:cNvSpPr/>
          <p:nvPr/>
        </p:nvSpPr>
        <p:spPr>
          <a:xfrm flipH="1">
            <a:off x="488599" y="1477426"/>
            <a:ext cx="489998" cy="603301"/>
          </a:xfrm>
          <a:custGeom>
            <a:rect b="b" l="l" r="r" t="t"/>
            <a:pathLst>
              <a:path extrusionOk="0" h="9484" w="8150">
                <a:moveTo>
                  <a:pt x="2793" y="0"/>
                </a:moveTo>
                <a:cubicBezTo>
                  <a:pt x="2522" y="0"/>
                  <a:pt x="2262" y="51"/>
                  <a:pt x="2021" y="164"/>
                </a:cubicBezTo>
                <a:cubicBezTo>
                  <a:pt x="113" y="1062"/>
                  <a:pt x="1" y="4864"/>
                  <a:pt x="548" y="6540"/>
                </a:cubicBezTo>
                <a:cubicBezTo>
                  <a:pt x="1048" y="8069"/>
                  <a:pt x="2407" y="9384"/>
                  <a:pt x="4014" y="9478"/>
                </a:cubicBezTo>
                <a:cubicBezTo>
                  <a:pt x="4074" y="9482"/>
                  <a:pt x="4134" y="9484"/>
                  <a:pt x="4194" y="9484"/>
                </a:cubicBezTo>
                <a:cubicBezTo>
                  <a:pt x="5703" y="9484"/>
                  <a:pt x="7120" y="8373"/>
                  <a:pt x="7625" y="6942"/>
                </a:cubicBezTo>
                <a:cubicBezTo>
                  <a:pt x="8150" y="5453"/>
                  <a:pt x="7763" y="3729"/>
                  <a:pt x="6811" y="2470"/>
                </a:cubicBezTo>
                <a:cubicBezTo>
                  <a:pt x="6082" y="1509"/>
                  <a:pt x="4276" y="0"/>
                  <a:pt x="2793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11"/>
          <p:cNvSpPr/>
          <p:nvPr/>
        </p:nvSpPr>
        <p:spPr>
          <a:xfrm flipH="1">
            <a:off x="1908476" y="3455843"/>
            <a:ext cx="591538" cy="667770"/>
          </a:xfrm>
          <a:custGeom>
            <a:rect b="b" l="l" r="r" t="t"/>
            <a:pathLst>
              <a:path extrusionOk="0" h="14527" w="13615">
                <a:moveTo>
                  <a:pt x="7589" y="1"/>
                </a:moveTo>
                <a:cubicBezTo>
                  <a:pt x="5812" y="1"/>
                  <a:pt x="3975" y="996"/>
                  <a:pt x="2695" y="2107"/>
                </a:cubicBezTo>
                <a:cubicBezTo>
                  <a:pt x="1112" y="3483"/>
                  <a:pt x="92" y="5517"/>
                  <a:pt x="47" y="7613"/>
                </a:cubicBezTo>
                <a:cubicBezTo>
                  <a:pt x="1" y="9710"/>
                  <a:pt x="967" y="11828"/>
                  <a:pt x="2644" y="13085"/>
                </a:cubicBezTo>
                <a:cubicBezTo>
                  <a:pt x="4007" y="14107"/>
                  <a:pt x="5741" y="14527"/>
                  <a:pt x="7453" y="14527"/>
                </a:cubicBezTo>
                <a:cubicBezTo>
                  <a:pt x="7650" y="14527"/>
                  <a:pt x="7847" y="14521"/>
                  <a:pt x="8043" y="14510"/>
                </a:cubicBezTo>
                <a:cubicBezTo>
                  <a:pt x="9311" y="14440"/>
                  <a:pt x="10610" y="14142"/>
                  <a:pt x="11616" y="13367"/>
                </a:cubicBezTo>
                <a:cubicBezTo>
                  <a:pt x="12990" y="12308"/>
                  <a:pt x="13614" y="10485"/>
                  <a:pt x="13583" y="8750"/>
                </a:cubicBezTo>
                <a:cubicBezTo>
                  <a:pt x="13552" y="7015"/>
                  <a:pt x="12946" y="5343"/>
                  <a:pt x="12246" y="3755"/>
                </a:cubicBezTo>
                <a:cubicBezTo>
                  <a:pt x="11543" y="2161"/>
                  <a:pt x="10321" y="488"/>
                  <a:pt x="8517" y="97"/>
                </a:cubicBezTo>
                <a:cubicBezTo>
                  <a:pt x="8212" y="31"/>
                  <a:pt x="7902" y="1"/>
                  <a:pt x="7589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1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noFill/>
      </p:bgPr>
    </p:bg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BLANK_1_1_1_1_1_1"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3"/>
          <p:cNvSpPr/>
          <p:nvPr/>
        </p:nvSpPr>
        <p:spPr>
          <a:xfrm>
            <a:off x="88950" y="91200"/>
            <a:ext cx="8966100" cy="49611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13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90" name="Google Shape;190;p13"/>
          <p:cNvSpPr txBox="1"/>
          <p:nvPr>
            <p:ph hasCustomPrompt="1" idx="2" type="title"/>
          </p:nvPr>
        </p:nvSpPr>
        <p:spPr>
          <a:xfrm>
            <a:off x="1505100" y="1343921"/>
            <a:ext cx="734700" cy="603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91" name="Google Shape;191;p13"/>
          <p:cNvSpPr txBox="1"/>
          <p:nvPr>
            <p:ph hasCustomPrompt="1" idx="3" type="title"/>
          </p:nvPr>
        </p:nvSpPr>
        <p:spPr>
          <a:xfrm>
            <a:off x="1497725" y="2777325"/>
            <a:ext cx="734700" cy="6039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92" name="Google Shape;192;p13"/>
          <p:cNvSpPr txBox="1"/>
          <p:nvPr>
            <p:ph hasCustomPrompt="1" idx="4" type="title"/>
          </p:nvPr>
        </p:nvSpPr>
        <p:spPr>
          <a:xfrm>
            <a:off x="4208038" y="1343921"/>
            <a:ext cx="734700" cy="603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93" name="Google Shape;193;p13"/>
          <p:cNvSpPr txBox="1"/>
          <p:nvPr>
            <p:ph hasCustomPrompt="1" idx="5" type="title"/>
          </p:nvPr>
        </p:nvSpPr>
        <p:spPr>
          <a:xfrm>
            <a:off x="4204350" y="2777325"/>
            <a:ext cx="734700" cy="6039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94" name="Google Shape;194;p13"/>
          <p:cNvSpPr txBox="1"/>
          <p:nvPr>
            <p:ph hasCustomPrompt="1" idx="6" type="title"/>
          </p:nvPr>
        </p:nvSpPr>
        <p:spPr>
          <a:xfrm>
            <a:off x="6910975" y="1343921"/>
            <a:ext cx="734700" cy="603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95" name="Google Shape;195;p13"/>
          <p:cNvSpPr txBox="1"/>
          <p:nvPr>
            <p:ph hasCustomPrompt="1" idx="7" type="title"/>
          </p:nvPr>
        </p:nvSpPr>
        <p:spPr>
          <a:xfrm>
            <a:off x="6910975" y="2777325"/>
            <a:ext cx="734700" cy="6039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96" name="Google Shape;196;p13"/>
          <p:cNvSpPr txBox="1"/>
          <p:nvPr>
            <p:ph idx="1" type="subTitle"/>
          </p:nvPr>
        </p:nvSpPr>
        <p:spPr>
          <a:xfrm>
            <a:off x="719700" y="1990413"/>
            <a:ext cx="2305500" cy="73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1800">
                <a:solidFill>
                  <a:schemeClr val="dk1"/>
                </a:solidFill>
                <a:latin typeface="Bevan"/>
                <a:ea typeface="Bevan"/>
                <a:cs typeface="Bevan"/>
                <a:sym typeface="Bevan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9pPr>
          </a:lstStyle>
          <a:p/>
        </p:txBody>
      </p:sp>
      <p:sp>
        <p:nvSpPr>
          <p:cNvPr id="197" name="Google Shape;197;p13"/>
          <p:cNvSpPr txBox="1"/>
          <p:nvPr>
            <p:ph idx="8" type="subTitle"/>
          </p:nvPr>
        </p:nvSpPr>
        <p:spPr>
          <a:xfrm>
            <a:off x="3423238" y="1990413"/>
            <a:ext cx="2304300" cy="73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1800">
                <a:solidFill>
                  <a:schemeClr val="dk1"/>
                </a:solidFill>
                <a:latin typeface="Bevan"/>
                <a:ea typeface="Bevan"/>
                <a:cs typeface="Bevan"/>
                <a:sym typeface="Bevan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9pPr>
          </a:lstStyle>
          <a:p/>
        </p:txBody>
      </p:sp>
      <p:sp>
        <p:nvSpPr>
          <p:cNvPr id="198" name="Google Shape;198;p13"/>
          <p:cNvSpPr txBox="1"/>
          <p:nvPr>
            <p:ph idx="9" type="subTitle"/>
          </p:nvPr>
        </p:nvSpPr>
        <p:spPr>
          <a:xfrm>
            <a:off x="6125575" y="1990413"/>
            <a:ext cx="2305500" cy="73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1800">
                <a:solidFill>
                  <a:schemeClr val="dk1"/>
                </a:solidFill>
                <a:latin typeface="Bevan"/>
                <a:ea typeface="Bevan"/>
                <a:cs typeface="Bevan"/>
                <a:sym typeface="Bevan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9pPr>
          </a:lstStyle>
          <a:p/>
        </p:txBody>
      </p:sp>
      <p:sp>
        <p:nvSpPr>
          <p:cNvPr id="199" name="Google Shape;199;p13"/>
          <p:cNvSpPr txBox="1"/>
          <p:nvPr>
            <p:ph idx="13" type="subTitle"/>
          </p:nvPr>
        </p:nvSpPr>
        <p:spPr>
          <a:xfrm>
            <a:off x="712925" y="3423813"/>
            <a:ext cx="2304300" cy="73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1800">
                <a:solidFill>
                  <a:schemeClr val="dk1"/>
                </a:solidFill>
                <a:latin typeface="Bevan"/>
                <a:ea typeface="Bevan"/>
                <a:cs typeface="Bevan"/>
                <a:sym typeface="Bevan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9pPr>
          </a:lstStyle>
          <a:p/>
        </p:txBody>
      </p:sp>
      <p:sp>
        <p:nvSpPr>
          <p:cNvPr id="200" name="Google Shape;200;p13"/>
          <p:cNvSpPr txBox="1"/>
          <p:nvPr>
            <p:ph idx="14" type="subTitle"/>
          </p:nvPr>
        </p:nvSpPr>
        <p:spPr>
          <a:xfrm>
            <a:off x="3418950" y="3423813"/>
            <a:ext cx="2305500" cy="73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1800">
                <a:solidFill>
                  <a:schemeClr val="dk1"/>
                </a:solidFill>
                <a:latin typeface="Bevan"/>
                <a:ea typeface="Bevan"/>
                <a:cs typeface="Bevan"/>
                <a:sym typeface="Bevan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9pPr>
          </a:lstStyle>
          <a:p/>
        </p:txBody>
      </p:sp>
      <p:sp>
        <p:nvSpPr>
          <p:cNvPr id="201" name="Google Shape;201;p13"/>
          <p:cNvSpPr txBox="1"/>
          <p:nvPr>
            <p:ph idx="15" type="subTitle"/>
          </p:nvPr>
        </p:nvSpPr>
        <p:spPr>
          <a:xfrm>
            <a:off x="6126175" y="3423813"/>
            <a:ext cx="2304300" cy="73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1800">
                <a:solidFill>
                  <a:schemeClr val="dk1"/>
                </a:solidFill>
                <a:latin typeface="Bevan"/>
                <a:ea typeface="Bevan"/>
                <a:cs typeface="Bevan"/>
                <a:sym typeface="Bevan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9pPr>
          </a:lstStyle>
          <a:p/>
        </p:txBody>
      </p:sp>
      <p:grpSp>
        <p:nvGrpSpPr>
          <p:cNvPr id="202" name="Google Shape;202;p13"/>
          <p:cNvGrpSpPr/>
          <p:nvPr/>
        </p:nvGrpSpPr>
        <p:grpSpPr>
          <a:xfrm>
            <a:off x="-83414" y="4715502"/>
            <a:ext cx="9315542" cy="3163991"/>
            <a:chOff x="-83414" y="4715502"/>
            <a:chExt cx="9315542" cy="3163991"/>
          </a:xfrm>
        </p:grpSpPr>
        <p:sp>
          <p:nvSpPr>
            <p:cNvPr id="203" name="Google Shape;203;p13"/>
            <p:cNvSpPr/>
            <p:nvPr/>
          </p:nvSpPr>
          <p:spPr>
            <a:xfrm flipH="1">
              <a:off x="3479797" y="4723539"/>
              <a:ext cx="3567679" cy="882134"/>
            </a:xfrm>
            <a:custGeom>
              <a:rect b="b" l="l" r="r" t="t"/>
              <a:pathLst>
                <a:path extrusionOk="0" h="24701" w="99900">
                  <a:moveTo>
                    <a:pt x="49955" y="1"/>
                  </a:moveTo>
                  <a:cubicBezTo>
                    <a:pt x="29589" y="1"/>
                    <a:pt x="11482" y="9683"/>
                    <a:pt x="1" y="24701"/>
                  </a:cubicBezTo>
                  <a:lnTo>
                    <a:pt x="99900" y="24701"/>
                  </a:lnTo>
                  <a:cubicBezTo>
                    <a:pt x="88418" y="9683"/>
                    <a:pt x="70319" y="1"/>
                    <a:pt x="4995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13"/>
            <p:cNvSpPr/>
            <p:nvPr/>
          </p:nvSpPr>
          <p:spPr>
            <a:xfrm flipH="1">
              <a:off x="696596" y="4726426"/>
              <a:ext cx="5433525" cy="2864414"/>
            </a:xfrm>
            <a:custGeom>
              <a:rect b="b" l="l" r="r" t="t"/>
              <a:pathLst>
                <a:path extrusionOk="0" h="87852" w="166647">
                  <a:moveTo>
                    <a:pt x="111045" y="0"/>
                  </a:moveTo>
                  <a:cubicBezTo>
                    <a:pt x="90234" y="0"/>
                    <a:pt x="70757" y="4700"/>
                    <a:pt x="54102" y="12876"/>
                  </a:cubicBezTo>
                  <a:cubicBezTo>
                    <a:pt x="22765" y="28265"/>
                    <a:pt x="1428" y="55971"/>
                    <a:pt x="0" y="87851"/>
                  </a:cubicBezTo>
                  <a:lnTo>
                    <a:pt x="166646" y="87851"/>
                  </a:lnTo>
                  <a:lnTo>
                    <a:pt x="166646" y="12234"/>
                  </a:lnTo>
                  <a:cubicBezTo>
                    <a:pt x="150291" y="4457"/>
                    <a:pt x="131855" y="0"/>
                    <a:pt x="11104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13"/>
            <p:cNvSpPr/>
            <p:nvPr/>
          </p:nvSpPr>
          <p:spPr>
            <a:xfrm flipH="1">
              <a:off x="651470" y="5015111"/>
              <a:ext cx="5433525" cy="2864382"/>
            </a:xfrm>
            <a:custGeom>
              <a:rect b="b" l="l" r="r" t="t"/>
              <a:pathLst>
                <a:path extrusionOk="0" h="87851" w="166647">
                  <a:moveTo>
                    <a:pt x="111044" y="1"/>
                  </a:moveTo>
                  <a:cubicBezTo>
                    <a:pt x="90234" y="1"/>
                    <a:pt x="70755" y="4700"/>
                    <a:pt x="54102" y="12877"/>
                  </a:cubicBezTo>
                  <a:cubicBezTo>
                    <a:pt x="22765" y="28265"/>
                    <a:pt x="1427" y="55972"/>
                    <a:pt x="0" y="87850"/>
                  </a:cubicBezTo>
                  <a:lnTo>
                    <a:pt x="166646" y="87850"/>
                  </a:lnTo>
                  <a:lnTo>
                    <a:pt x="166646" y="12234"/>
                  </a:lnTo>
                  <a:cubicBezTo>
                    <a:pt x="150291" y="4456"/>
                    <a:pt x="131854" y="1"/>
                    <a:pt x="11104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13"/>
            <p:cNvSpPr/>
            <p:nvPr/>
          </p:nvSpPr>
          <p:spPr>
            <a:xfrm flipH="1">
              <a:off x="5179750" y="4715502"/>
              <a:ext cx="4052378" cy="1194973"/>
            </a:xfrm>
            <a:custGeom>
              <a:rect b="b" l="l" r="r" t="t"/>
              <a:pathLst>
                <a:path extrusionOk="0" h="36650" w="124287">
                  <a:moveTo>
                    <a:pt x="33601" y="0"/>
                  </a:moveTo>
                  <a:cubicBezTo>
                    <a:pt x="21981" y="0"/>
                    <a:pt x="10720" y="1525"/>
                    <a:pt x="0" y="4376"/>
                  </a:cubicBezTo>
                  <a:lnTo>
                    <a:pt x="0" y="36650"/>
                  </a:lnTo>
                  <a:lnTo>
                    <a:pt x="124286" y="36650"/>
                  </a:lnTo>
                  <a:cubicBezTo>
                    <a:pt x="100802" y="13966"/>
                    <a:pt x="68831" y="0"/>
                    <a:pt x="3360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13"/>
            <p:cNvSpPr/>
            <p:nvPr/>
          </p:nvSpPr>
          <p:spPr>
            <a:xfrm flipH="1">
              <a:off x="7186947" y="5552537"/>
              <a:ext cx="2045181" cy="357938"/>
            </a:xfrm>
            <a:custGeom>
              <a:rect b="b" l="l" r="r" t="t"/>
              <a:pathLst>
                <a:path extrusionOk="0" h="10978" w="62726">
                  <a:moveTo>
                    <a:pt x="9711" y="1"/>
                  </a:moveTo>
                  <a:cubicBezTo>
                    <a:pt x="6456" y="1"/>
                    <a:pt x="3216" y="117"/>
                    <a:pt x="0" y="354"/>
                  </a:cubicBezTo>
                  <a:lnTo>
                    <a:pt x="0" y="3913"/>
                  </a:lnTo>
                  <a:cubicBezTo>
                    <a:pt x="3226" y="3666"/>
                    <a:pt x="6487" y="3544"/>
                    <a:pt x="9773" y="3544"/>
                  </a:cubicBezTo>
                  <a:cubicBezTo>
                    <a:pt x="24896" y="3544"/>
                    <a:pt x="39418" y="6167"/>
                    <a:pt x="52912" y="10978"/>
                  </a:cubicBezTo>
                  <a:lnTo>
                    <a:pt x="62726" y="10978"/>
                  </a:lnTo>
                  <a:cubicBezTo>
                    <a:pt x="46244" y="3782"/>
                    <a:pt x="28300" y="1"/>
                    <a:pt x="9773" y="1"/>
                  </a:cubicBezTo>
                  <a:cubicBezTo>
                    <a:pt x="9752" y="1"/>
                    <a:pt x="9732" y="1"/>
                    <a:pt x="971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13"/>
            <p:cNvSpPr/>
            <p:nvPr/>
          </p:nvSpPr>
          <p:spPr>
            <a:xfrm flipH="1">
              <a:off x="6013330" y="5105099"/>
              <a:ext cx="3218798" cy="805376"/>
            </a:xfrm>
            <a:custGeom>
              <a:rect b="b" l="l" r="r" t="t"/>
              <a:pathLst>
                <a:path extrusionOk="0" h="24701" w="98721">
                  <a:moveTo>
                    <a:pt x="21687" y="1"/>
                  </a:moveTo>
                  <a:cubicBezTo>
                    <a:pt x="14345" y="1"/>
                    <a:pt x="7098" y="593"/>
                    <a:pt x="0" y="1763"/>
                  </a:cubicBezTo>
                  <a:lnTo>
                    <a:pt x="0" y="5374"/>
                  </a:lnTo>
                  <a:cubicBezTo>
                    <a:pt x="7054" y="4169"/>
                    <a:pt x="14300" y="3545"/>
                    <a:pt x="21687" y="3545"/>
                  </a:cubicBezTo>
                  <a:cubicBezTo>
                    <a:pt x="47758" y="3545"/>
                    <a:pt x="72046" y="11332"/>
                    <a:pt x="92342" y="24701"/>
                  </a:cubicBezTo>
                  <a:lnTo>
                    <a:pt x="98721" y="24701"/>
                  </a:lnTo>
                  <a:cubicBezTo>
                    <a:pt x="76406" y="8654"/>
                    <a:pt x="49713" y="1"/>
                    <a:pt x="2168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" name="Google Shape;209;p13"/>
            <p:cNvSpPr/>
            <p:nvPr/>
          </p:nvSpPr>
          <p:spPr>
            <a:xfrm flipH="1">
              <a:off x="5533873" y="4881428"/>
              <a:ext cx="3698255" cy="1029046"/>
            </a:xfrm>
            <a:custGeom>
              <a:rect b="b" l="l" r="r" t="t"/>
              <a:pathLst>
                <a:path extrusionOk="0" h="31561" w="113426">
                  <a:moveTo>
                    <a:pt x="27641" y="0"/>
                  </a:moveTo>
                  <a:cubicBezTo>
                    <a:pt x="18239" y="0"/>
                    <a:pt x="8987" y="973"/>
                    <a:pt x="0" y="2876"/>
                  </a:cubicBezTo>
                  <a:lnTo>
                    <a:pt x="0" y="6537"/>
                  </a:lnTo>
                  <a:cubicBezTo>
                    <a:pt x="8906" y="4578"/>
                    <a:pt x="18158" y="3545"/>
                    <a:pt x="27641" y="3545"/>
                  </a:cubicBezTo>
                  <a:cubicBezTo>
                    <a:pt x="57895" y="3545"/>
                    <a:pt x="85749" y="14031"/>
                    <a:pt x="107753" y="31561"/>
                  </a:cubicBezTo>
                  <a:lnTo>
                    <a:pt x="113425" y="31561"/>
                  </a:lnTo>
                  <a:cubicBezTo>
                    <a:pt x="89510" y="11130"/>
                    <a:pt x="59429" y="0"/>
                    <a:pt x="2764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" name="Google Shape;210;p13"/>
            <p:cNvSpPr/>
            <p:nvPr/>
          </p:nvSpPr>
          <p:spPr>
            <a:xfrm flipH="1">
              <a:off x="-83414" y="4718503"/>
              <a:ext cx="3015408" cy="1230284"/>
            </a:xfrm>
            <a:custGeom>
              <a:rect b="b" l="l" r="r" t="t"/>
              <a:pathLst>
                <a:path extrusionOk="0" h="37733" w="92483">
                  <a:moveTo>
                    <a:pt x="74259" y="1"/>
                  </a:moveTo>
                  <a:cubicBezTo>
                    <a:pt x="43753" y="1"/>
                    <a:pt x="16734" y="14861"/>
                    <a:pt x="0" y="37733"/>
                  </a:cubicBezTo>
                  <a:lnTo>
                    <a:pt x="92483" y="37733"/>
                  </a:lnTo>
                  <a:lnTo>
                    <a:pt x="92483" y="1810"/>
                  </a:lnTo>
                  <a:cubicBezTo>
                    <a:pt x="86592" y="624"/>
                    <a:pt x="80500" y="1"/>
                    <a:pt x="7425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13"/>
            <p:cNvSpPr/>
            <p:nvPr/>
          </p:nvSpPr>
          <p:spPr>
            <a:xfrm flipH="1">
              <a:off x="-83414" y="4881428"/>
              <a:ext cx="2729658" cy="1029046"/>
            </a:xfrm>
            <a:custGeom>
              <a:rect b="b" l="l" r="r" t="t"/>
              <a:pathLst>
                <a:path extrusionOk="0" h="31561" w="83719">
                  <a:moveTo>
                    <a:pt x="70099" y="0"/>
                  </a:moveTo>
                  <a:cubicBezTo>
                    <a:pt x="42245" y="0"/>
                    <a:pt x="17190" y="12213"/>
                    <a:pt x="1" y="31561"/>
                  </a:cubicBezTo>
                  <a:lnTo>
                    <a:pt x="4815" y="31561"/>
                  </a:lnTo>
                  <a:cubicBezTo>
                    <a:pt x="21257" y="14309"/>
                    <a:pt x="44446" y="3545"/>
                    <a:pt x="70097" y="3545"/>
                  </a:cubicBezTo>
                  <a:cubicBezTo>
                    <a:pt x="74727" y="3545"/>
                    <a:pt x="79274" y="3907"/>
                    <a:pt x="83719" y="4584"/>
                  </a:cubicBezTo>
                  <a:lnTo>
                    <a:pt x="83719" y="1002"/>
                  </a:lnTo>
                  <a:lnTo>
                    <a:pt x="83719" y="1001"/>
                  </a:lnTo>
                  <a:cubicBezTo>
                    <a:pt x="79269" y="349"/>
                    <a:pt x="74724" y="0"/>
                    <a:pt x="700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" name="Google Shape;212;p13"/>
            <p:cNvSpPr/>
            <p:nvPr/>
          </p:nvSpPr>
          <p:spPr>
            <a:xfrm flipH="1">
              <a:off x="-83414" y="5140443"/>
              <a:ext cx="2320367" cy="770032"/>
            </a:xfrm>
            <a:custGeom>
              <a:rect b="b" l="l" r="r" t="t"/>
              <a:pathLst>
                <a:path extrusionOk="0" h="23617" w="71166">
                  <a:moveTo>
                    <a:pt x="62152" y="1"/>
                  </a:moveTo>
                  <a:cubicBezTo>
                    <a:pt x="38330" y="1"/>
                    <a:pt x="16557" y="8927"/>
                    <a:pt x="0" y="23617"/>
                  </a:cubicBezTo>
                  <a:lnTo>
                    <a:pt x="5482" y="23617"/>
                  </a:lnTo>
                  <a:cubicBezTo>
                    <a:pt x="20982" y="11069"/>
                    <a:pt x="40704" y="3545"/>
                    <a:pt x="62152" y="3545"/>
                  </a:cubicBezTo>
                  <a:cubicBezTo>
                    <a:pt x="65196" y="3545"/>
                    <a:pt x="68199" y="3704"/>
                    <a:pt x="71166" y="4000"/>
                  </a:cubicBezTo>
                  <a:lnTo>
                    <a:pt x="71166" y="439"/>
                  </a:lnTo>
                  <a:cubicBezTo>
                    <a:pt x="68199" y="154"/>
                    <a:pt x="65194" y="1"/>
                    <a:pt x="6215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13"/>
            <p:cNvSpPr/>
            <p:nvPr/>
          </p:nvSpPr>
          <p:spPr>
            <a:xfrm flipH="1">
              <a:off x="-83414" y="5399652"/>
              <a:ext cx="1833868" cy="510823"/>
            </a:xfrm>
            <a:custGeom>
              <a:rect b="b" l="l" r="r" t="t"/>
              <a:pathLst>
                <a:path extrusionOk="0" h="15667" w="56245">
                  <a:moveTo>
                    <a:pt x="51834" y="1"/>
                  </a:moveTo>
                  <a:cubicBezTo>
                    <a:pt x="32684" y="1"/>
                    <a:pt x="14856" y="5772"/>
                    <a:pt x="0" y="15667"/>
                  </a:cubicBezTo>
                  <a:lnTo>
                    <a:pt x="6709" y="15667"/>
                  </a:lnTo>
                  <a:cubicBezTo>
                    <a:pt x="19991" y="7960"/>
                    <a:pt x="35408" y="3544"/>
                    <a:pt x="51834" y="3544"/>
                  </a:cubicBezTo>
                  <a:cubicBezTo>
                    <a:pt x="53313" y="3544"/>
                    <a:pt x="54783" y="3584"/>
                    <a:pt x="56245" y="3656"/>
                  </a:cubicBezTo>
                  <a:lnTo>
                    <a:pt x="56245" y="107"/>
                  </a:lnTo>
                  <a:cubicBezTo>
                    <a:pt x="54783" y="39"/>
                    <a:pt x="53312" y="1"/>
                    <a:pt x="518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" name="Google Shape;214;p13"/>
            <p:cNvSpPr/>
            <p:nvPr/>
          </p:nvSpPr>
          <p:spPr>
            <a:xfrm flipH="1">
              <a:off x="6552160" y="5328834"/>
              <a:ext cx="2679968" cy="581641"/>
            </a:xfrm>
            <a:custGeom>
              <a:rect b="b" l="l" r="r" t="t"/>
              <a:pathLst>
                <a:path extrusionOk="0" h="17839" w="82195">
                  <a:moveTo>
                    <a:pt x="15727" y="0"/>
                  </a:moveTo>
                  <a:cubicBezTo>
                    <a:pt x="10430" y="0"/>
                    <a:pt x="5180" y="309"/>
                    <a:pt x="0" y="922"/>
                  </a:cubicBezTo>
                  <a:lnTo>
                    <a:pt x="0" y="4501"/>
                  </a:lnTo>
                  <a:cubicBezTo>
                    <a:pt x="5154" y="3869"/>
                    <a:pt x="10405" y="3545"/>
                    <a:pt x="15727" y="3545"/>
                  </a:cubicBezTo>
                  <a:cubicBezTo>
                    <a:pt x="36953" y="3545"/>
                    <a:pt x="56994" y="8705"/>
                    <a:pt x="74660" y="17839"/>
                  </a:cubicBezTo>
                  <a:lnTo>
                    <a:pt x="82194" y="17839"/>
                  </a:lnTo>
                  <a:cubicBezTo>
                    <a:pt x="62224" y="6203"/>
                    <a:pt x="39453" y="0"/>
                    <a:pt x="1572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5" name="Google Shape;215;p1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TITLE_ONLY_1"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18" name="Google Shape;218;p14"/>
          <p:cNvSpPr/>
          <p:nvPr/>
        </p:nvSpPr>
        <p:spPr>
          <a:xfrm>
            <a:off x="88950" y="91200"/>
            <a:ext cx="8966100" cy="49611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19" name="Google Shape;219;p14"/>
          <p:cNvGrpSpPr/>
          <p:nvPr/>
        </p:nvGrpSpPr>
        <p:grpSpPr>
          <a:xfrm>
            <a:off x="-83414" y="4715502"/>
            <a:ext cx="9315542" cy="3163991"/>
            <a:chOff x="-83414" y="4715502"/>
            <a:chExt cx="9315542" cy="3163991"/>
          </a:xfrm>
        </p:grpSpPr>
        <p:sp>
          <p:nvSpPr>
            <p:cNvPr id="220" name="Google Shape;220;p14"/>
            <p:cNvSpPr/>
            <p:nvPr/>
          </p:nvSpPr>
          <p:spPr>
            <a:xfrm flipH="1">
              <a:off x="3479797" y="4723539"/>
              <a:ext cx="3567679" cy="882134"/>
            </a:xfrm>
            <a:custGeom>
              <a:rect b="b" l="l" r="r" t="t"/>
              <a:pathLst>
                <a:path extrusionOk="0" h="24701" w="99900">
                  <a:moveTo>
                    <a:pt x="49955" y="1"/>
                  </a:moveTo>
                  <a:cubicBezTo>
                    <a:pt x="29589" y="1"/>
                    <a:pt x="11482" y="9683"/>
                    <a:pt x="1" y="24701"/>
                  </a:cubicBezTo>
                  <a:lnTo>
                    <a:pt x="99900" y="24701"/>
                  </a:lnTo>
                  <a:cubicBezTo>
                    <a:pt x="88418" y="9683"/>
                    <a:pt x="70319" y="1"/>
                    <a:pt x="4995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14"/>
            <p:cNvSpPr/>
            <p:nvPr/>
          </p:nvSpPr>
          <p:spPr>
            <a:xfrm flipH="1">
              <a:off x="696596" y="4726426"/>
              <a:ext cx="5433525" cy="2864414"/>
            </a:xfrm>
            <a:custGeom>
              <a:rect b="b" l="l" r="r" t="t"/>
              <a:pathLst>
                <a:path extrusionOk="0" h="87852" w="166647">
                  <a:moveTo>
                    <a:pt x="111045" y="0"/>
                  </a:moveTo>
                  <a:cubicBezTo>
                    <a:pt x="90234" y="0"/>
                    <a:pt x="70757" y="4700"/>
                    <a:pt x="54102" y="12876"/>
                  </a:cubicBezTo>
                  <a:cubicBezTo>
                    <a:pt x="22765" y="28265"/>
                    <a:pt x="1428" y="55971"/>
                    <a:pt x="0" y="87851"/>
                  </a:cubicBezTo>
                  <a:lnTo>
                    <a:pt x="166646" y="87851"/>
                  </a:lnTo>
                  <a:lnTo>
                    <a:pt x="166646" y="12234"/>
                  </a:lnTo>
                  <a:cubicBezTo>
                    <a:pt x="150291" y="4457"/>
                    <a:pt x="131855" y="0"/>
                    <a:pt x="11104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14"/>
            <p:cNvSpPr/>
            <p:nvPr/>
          </p:nvSpPr>
          <p:spPr>
            <a:xfrm flipH="1">
              <a:off x="651470" y="5015111"/>
              <a:ext cx="5433525" cy="2864382"/>
            </a:xfrm>
            <a:custGeom>
              <a:rect b="b" l="l" r="r" t="t"/>
              <a:pathLst>
                <a:path extrusionOk="0" h="87851" w="166647">
                  <a:moveTo>
                    <a:pt x="111044" y="1"/>
                  </a:moveTo>
                  <a:cubicBezTo>
                    <a:pt x="90234" y="1"/>
                    <a:pt x="70755" y="4700"/>
                    <a:pt x="54102" y="12877"/>
                  </a:cubicBezTo>
                  <a:cubicBezTo>
                    <a:pt x="22765" y="28265"/>
                    <a:pt x="1427" y="55972"/>
                    <a:pt x="0" y="87850"/>
                  </a:cubicBezTo>
                  <a:lnTo>
                    <a:pt x="166646" y="87850"/>
                  </a:lnTo>
                  <a:lnTo>
                    <a:pt x="166646" y="12234"/>
                  </a:lnTo>
                  <a:cubicBezTo>
                    <a:pt x="150291" y="4456"/>
                    <a:pt x="131854" y="1"/>
                    <a:pt x="11104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14"/>
            <p:cNvSpPr/>
            <p:nvPr/>
          </p:nvSpPr>
          <p:spPr>
            <a:xfrm flipH="1">
              <a:off x="5179750" y="4715502"/>
              <a:ext cx="4052378" cy="1194973"/>
            </a:xfrm>
            <a:custGeom>
              <a:rect b="b" l="l" r="r" t="t"/>
              <a:pathLst>
                <a:path extrusionOk="0" h="36650" w="124287">
                  <a:moveTo>
                    <a:pt x="33601" y="0"/>
                  </a:moveTo>
                  <a:cubicBezTo>
                    <a:pt x="21981" y="0"/>
                    <a:pt x="10720" y="1525"/>
                    <a:pt x="0" y="4376"/>
                  </a:cubicBezTo>
                  <a:lnTo>
                    <a:pt x="0" y="36650"/>
                  </a:lnTo>
                  <a:lnTo>
                    <a:pt x="124286" y="36650"/>
                  </a:lnTo>
                  <a:cubicBezTo>
                    <a:pt x="100802" y="13966"/>
                    <a:pt x="68831" y="0"/>
                    <a:pt x="3360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14"/>
            <p:cNvSpPr/>
            <p:nvPr/>
          </p:nvSpPr>
          <p:spPr>
            <a:xfrm flipH="1">
              <a:off x="7186947" y="5552537"/>
              <a:ext cx="2045181" cy="357938"/>
            </a:xfrm>
            <a:custGeom>
              <a:rect b="b" l="l" r="r" t="t"/>
              <a:pathLst>
                <a:path extrusionOk="0" h="10978" w="62726">
                  <a:moveTo>
                    <a:pt x="9711" y="1"/>
                  </a:moveTo>
                  <a:cubicBezTo>
                    <a:pt x="6456" y="1"/>
                    <a:pt x="3216" y="117"/>
                    <a:pt x="0" y="354"/>
                  </a:cubicBezTo>
                  <a:lnTo>
                    <a:pt x="0" y="3913"/>
                  </a:lnTo>
                  <a:cubicBezTo>
                    <a:pt x="3226" y="3666"/>
                    <a:pt x="6487" y="3544"/>
                    <a:pt x="9773" y="3544"/>
                  </a:cubicBezTo>
                  <a:cubicBezTo>
                    <a:pt x="24896" y="3544"/>
                    <a:pt x="39418" y="6167"/>
                    <a:pt x="52912" y="10978"/>
                  </a:cubicBezTo>
                  <a:lnTo>
                    <a:pt x="62726" y="10978"/>
                  </a:lnTo>
                  <a:cubicBezTo>
                    <a:pt x="46244" y="3782"/>
                    <a:pt x="28300" y="1"/>
                    <a:pt x="9773" y="1"/>
                  </a:cubicBezTo>
                  <a:cubicBezTo>
                    <a:pt x="9752" y="1"/>
                    <a:pt x="9732" y="1"/>
                    <a:pt x="971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14"/>
            <p:cNvSpPr/>
            <p:nvPr/>
          </p:nvSpPr>
          <p:spPr>
            <a:xfrm flipH="1">
              <a:off x="6013330" y="5105099"/>
              <a:ext cx="3218798" cy="805376"/>
            </a:xfrm>
            <a:custGeom>
              <a:rect b="b" l="l" r="r" t="t"/>
              <a:pathLst>
                <a:path extrusionOk="0" h="24701" w="98721">
                  <a:moveTo>
                    <a:pt x="21687" y="1"/>
                  </a:moveTo>
                  <a:cubicBezTo>
                    <a:pt x="14345" y="1"/>
                    <a:pt x="7098" y="593"/>
                    <a:pt x="0" y="1763"/>
                  </a:cubicBezTo>
                  <a:lnTo>
                    <a:pt x="0" y="5374"/>
                  </a:lnTo>
                  <a:cubicBezTo>
                    <a:pt x="7054" y="4169"/>
                    <a:pt x="14300" y="3545"/>
                    <a:pt x="21687" y="3545"/>
                  </a:cubicBezTo>
                  <a:cubicBezTo>
                    <a:pt x="47758" y="3545"/>
                    <a:pt x="72046" y="11332"/>
                    <a:pt x="92342" y="24701"/>
                  </a:cubicBezTo>
                  <a:lnTo>
                    <a:pt x="98721" y="24701"/>
                  </a:lnTo>
                  <a:cubicBezTo>
                    <a:pt x="76406" y="8654"/>
                    <a:pt x="49713" y="1"/>
                    <a:pt x="2168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14"/>
            <p:cNvSpPr/>
            <p:nvPr/>
          </p:nvSpPr>
          <p:spPr>
            <a:xfrm flipH="1">
              <a:off x="5533873" y="4881428"/>
              <a:ext cx="3698255" cy="1029046"/>
            </a:xfrm>
            <a:custGeom>
              <a:rect b="b" l="l" r="r" t="t"/>
              <a:pathLst>
                <a:path extrusionOk="0" h="31561" w="113426">
                  <a:moveTo>
                    <a:pt x="27641" y="0"/>
                  </a:moveTo>
                  <a:cubicBezTo>
                    <a:pt x="18239" y="0"/>
                    <a:pt x="8987" y="973"/>
                    <a:pt x="0" y="2876"/>
                  </a:cubicBezTo>
                  <a:lnTo>
                    <a:pt x="0" y="6537"/>
                  </a:lnTo>
                  <a:cubicBezTo>
                    <a:pt x="8906" y="4578"/>
                    <a:pt x="18158" y="3545"/>
                    <a:pt x="27641" y="3545"/>
                  </a:cubicBezTo>
                  <a:cubicBezTo>
                    <a:pt x="57895" y="3545"/>
                    <a:pt x="85749" y="14031"/>
                    <a:pt x="107753" y="31561"/>
                  </a:cubicBezTo>
                  <a:lnTo>
                    <a:pt x="113425" y="31561"/>
                  </a:lnTo>
                  <a:cubicBezTo>
                    <a:pt x="89510" y="11130"/>
                    <a:pt x="59429" y="0"/>
                    <a:pt x="2764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14"/>
            <p:cNvSpPr/>
            <p:nvPr/>
          </p:nvSpPr>
          <p:spPr>
            <a:xfrm flipH="1">
              <a:off x="-83414" y="4718503"/>
              <a:ext cx="3015408" cy="1230284"/>
            </a:xfrm>
            <a:custGeom>
              <a:rect b="b" l="l" r="r" t="t"/>
              <a:pathLst>
                <a:path extrusionOk="0" h="37733" w="92483">
                  <a:moveTo>
                    <a:pt x="74259" y="1"/>
                  </a:moveTo>
                  <a:cubicBezTo>
                    <a:pt x="43753" y="1"/>
                    <a:pt x="16734" y="14861"/>
                    <a:pt x="0" y="37733"/>
                  </a:cubicBezTo>
                  <a:lnTo>
                    <a:pt x="92483" y="37733"/>
                  </a:lnTo>
                  <a:lnTo>
                    <a:pt x="92483" y="1810"/>
                  </a:lnTo>
                  <a:cubicBezTo>
                    <a:pt x="86592" y="624"/>
                    <a:pt x="80500" y="1"/>
                    <a:pt x="7425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p14"/>
            <p:cNvSpPr/>
            <p:nvPr/>
          </p:nvSpPr>
          <p:spPr>
            <a:xfrm flipH="1">
              <a:off x="-83414" y="4881428"/>
              <a:ext cx="2729658" cy="1029046"/>
            </a:xfrm>
            <a:custGeom>
              <a:rect b="b" l="l" r="r" t="t"/>
              <a:pathLst>
                <a:path extrusionOk="0" h="31561" w="83719">
                  <a:moveTo>
                    <a:pt x="70099" y="0"/>
                  </a:moveTo>
                  <a:cubicBezTo>
                    <a:pt x="42245" y="0"/>
                    <a:pt x="17190" y="12213"/>
                    <a:pt x="1" y="31561"/>
                  </a:cubicBezTo>
                  <a:lnTo>
                    <a:pt x="4815" y="31561"/>
                  </a:lnTo>
                  <a:cubicBezTo>
                    <a:pt x="21257" y="14309"/>
                    <a:pt x="44446" y="3545"/>
                    <a:pt x="70097" y="3545"/>
                  </a:cubicBezTo>
                  <a:cubicBezTo>
                    <a:pt x="74727" y="3545"/>
                    <a:pt x="79274" y="3907"/>
                    <a:pt x="83719" y="4584"/>
                  </a:cubicBezTo>
                  <a:lnTo>
                    <a:pt x="83719" y="1002"/>
                  </a:lnTo>
                  <a:lnTo>
                    <a:pt x="83719" y="1001"/>
                  </a:lnTo>
                  <a:cubicBezTo>
                    <a:pt x="79269" y="349"/>
                    <a:pt x="74724" y="0"/>
                    <a:pt x="700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14"/>
            <p:cNvSpPr/>
            <p:nvPr/>
          </p:nvSpPr>
          <p:spPr>
            <a:xfrm flipH="1">
              <a:off x="-83414" y="5140443"/>
              <a:ext cx="2320367" cy="770032"/>
            </a:xfrm>
            <a:custGeom>
              <a:rect b="b" l="l" r="r" t="t"/>
              <a:pathLst>
                <a:path extrusionOk="0" h="23617" w="71166">
                  <a:moveTo>
                    <a:pt x="62152" y="1"/>
                  </a:moveTo>
                  <a:cubicBezTo>
                    <a:pt x="38330" y="1"/>
                    <a:pt x="16557" y="8927"/>
                    <a:pt x="0" y="23617"/>
                  </a:cubicBezTo>
                  <a:lnTo>
                    <a:pt x="5482" y="23617"/>
                  </a:lnTo>
                  <a:cubicBezTo>
                    <a:pt x="20982" y="11069"/>
                    <a:pt x="40704" y="3545"/>
                    <a:pt x="62152" y="3545"/>
                  </a:cubicBezTo>
                  <a:cubicBezTo>
                    <a:pt x="65196" y="3545"/>
                    <a:pt x="68199" y="3704"/>
                    <a:pt x="71166" y="4000"/>
                  </a:cubicBezTo>
                  <a:lnTo>
                    <a:pt x="71166" y="439"/>
                  </a:lnTo>
                  <a:cubicBezTo>
                    <a:pt x="68199" y="154"/>
                    <a:pt x="65194" y="1"/>
                    <a:pt x="6215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14"/>
            <p:cNvSpPr/>
            <p:nvPr/>
          </p:nvSpPr>
          <p:spPr>
            <a:xfrm flipH="1">
              <a:off x="-83414" y="5399652"/>
              <a:ext cx="1833868" cy="510823"/>
            </a:xfrm>
            <a:custGeom>
              <a:rect b="b" l="l" r="r" t="t"/>
              <a:pathLst>
                <a:path extrusionOk="0" h="15667" w="56245">
                  <a:moveTo>
                    <a:pt x="51834" y="1"/>
                  </a:moveTo>
                  <a:cubicBezTo>
                    <a:pt x="32684" y="1"/>
                    <a:pt x="14856" y="5772"/>
                    <a:pt x="0" y="15667"/>
                  </a:cubicBezTo>
                  <a:lnTo>
                    <a:pt x="6709" y="15667"/>
                  </a:lnTo>
                  <a:cubicBezTo>
                    <a:pt x="19991" y="7960"/>
                    <a:pt x="35408" y="3544"/>
                    <a:pt x="51834" y="3544"/>
                  </a:cubicBezTo>
                  <a:cubicBezTo>
                    <a:pt x="53313" y="3544"/>
                    <a:pt x="54783" y="3584"/>
                    <a:pt x="56245" y="3656"/>
                  </a:cubicBezTo>
                  <a:lnTo>
                    <a:pt x="56245" y="107"/>
                  </a:lnTo>
                  <a:cubicBezTo>
                    <a:pt x="54783" y="39"/>
                    <a:pt x="53312" y="1"/>
                    <a:pt x="518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14"/>
            <p:cNvSpPr/>
            <p:nvPr/>
          </p:nvSpPr>
          <p:spPr>
            <a:xfrm flipH="1">
              <a:off x="6552160" y="5328834"/>
              <a:ext cx="2679968" cy="581641"/>
            </a:xfrm>
            <a:custGeom>
              <a:rect b="b" l="l" r="r" t="t"/>
              <a:pathLst>
                <a:path extrusionOk="0" h="17839" w="82195">
                  <a:moveTo>
                    <a:pt x="15727" y="0"/>
                  </a:moveTo>
                  <a:cubicBezTo>
                    <a:pt x="10430" y="0"/>
                    <a:pt x="5180" y="309"/>
                    <a:pt x="0" y="922"/>
                  </a:cubicBezTo>
                  <a:lnTo>
                    <a:pt x="0" y="4501"/>
                  </a:lnTo>
                  <a:cubicBezTo>
                    <a:pt x="5154" y="3869"/>
                    <a:pt x="10405" y="3545"/>
                    <a:pt x="15727" y="3545"/>
                  </a:cubicBezTo>
                  <a:cubicBezTo>
                    <a:pt x="36953" y="3545"/>
                    <a:pt x="56994" y="8705"/>
                    <a:pt x="74660" y="17839"/>
                  </a:cubicBezTo>
                  <a:lnTo>
                    <a:pt x="82194" y="17839"/>
                  </a:lnTo>
                  <a:cubicBezTo>
                    <a:pt x="62224" y="6203"/>
                    <a:pt x="39453" y="0"/>
                    <a:pt x="1572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32" name="Google Shape;232;p1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TITLE_ONLY_1_1"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35" name="Google Shape;235;p15"/>
          <p:cNvSpPr/>
          <p:nvPr/>
        </p:nvSpPr>
        <p:spPr>
          <a:xfrm>
            <a:off x="88950" y="91200"/>
            <a:ext cx="8966100" cy="49611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36" name="Google Shape;236;p15"/>
          <p:cNvGrpSpPr/>
          <p:nvPr/>
        </p:nvGrpSpPr>
        <p:grpSpPr>
          <a:xfrm flipH="1">
            <a:off x="-83414" y="4715502"/>
            <a:ext cx="9315542" cy="3163991"/>
            <a:chOff x="-83414" y="4715502"/>
            <a:chExt cx="9315542" cy="3163991"/>
          </a:xfrm>
        </p:grpSpPr>
        <p:sp>
          <p:nvSpPr>
            <p:cNvPr id="237" name="Google Shape;237;p15"/>
            <p:cNvSpPr/>
            <p:nvPr/>
          </p:nvSpPr>
          <p:spPr>
            <a:xfrm flipH="1">
              <a:off x="3479797" y="4723539"/>
              <a:ext cx="3567679" cy="882134"/>
            </a:xfrm>
            <a:custGeom>
              <a:rect b="b" l="l" r="r" t="t"/>
              <a:pathLst>
                <a:path extrusionOk="0" h="24701" w="99900">
                  <a:moveTo>
                    <a:pt x="49955" y="1"/>
                  </a:moveTo>
                  <a:cubicBezTo>
                    <a:pt x="29589" y="1"/>
                    <a:pt x="11482" y="9683"/>
                    <a:pt x="1" y="24701"/>
                  </a:cubicBezTo>
                  <a:lnTo>
                    <a:pt x="99900" y="24701"/>
                  </a:lnTo>
                  <a:cubicBezTo>
                    <a:pt x="88418" y="9683"/>
                    <a:pt x="70319" y="1"/>
                    <a:pt x="4995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15"/>
            <p:cNvSpPr/>
            <p:nvPr/>
          </p:nvSpPr>
          <p:spPr>
            <a:xfrm flipH="1">
              <a:off x="696596" y="4726426"/>
              <a:ext cx="5433525" cy="2864414"/>
            </a:xfrm>
            <a:custGeom>
              <a:rect b="b" l="l" r="r" t="t"/>
              <a:pathLst>
                <a:path extrusionOk="0" h="87852" w="166647">
                  <a:moveTo>
                    <a:pt x="111045" y="0"/>
                  </a:moveTo>
                  <a:cubicBezTo>
                    <a:pt x="90234" y="0"/>
                    <a:pt x="70757" y="4700"/>
                    <a:pt x="54102" y="12876"/>
                  </a:cubicBezTo>
                  <a:cubicBezTo>
                    <a:pt x="22765" y="28265"/>
                    <a:pt x="1428" y="55971"/>
                    <a:pt x="0" y="87851"/>
                  </a:cubicBezTo>
                  <a:lnTo>
                    <a:pt x="166646" y="87851"/>
                  </a:lnTo>
                  <a:lnTo>
                    <a:pt x="166646" y="12234"/>
                  </a:lnTo>
                  <a:cubicBezTo>
                    <a:pt x="150291" y="4457"/>
                    <a:pt x="131855" y="0"/>
                    <a:pt x="11104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15"/>
            <p:cNvSpPr/>
            <p:nvPr/>
          </p:nvSpPr>
          <p:spPr>
            <a:xfrm flipH="1">
              <a:off x="651470" y="5015111"/>
              <a:ext cx="5433525" cy="2864382"/>
            </a:xfrm>
            <a:custGeom>
              <a:rect b="b" l="l" r="r" t="t"/>
              <a:pathLst>
                <a:path extrusionOk="0" h="87851" w="166647">
                  <a:moveTo>
                    <a:pt x="111044" y="1"/>
                  </a:moveTo>
                  <a:cubicBezTo>
                    <a:pt x="90234" y="1"/>
                    <a:pt x="70755" y="4700"/>
                    <a:pt x="54102" y="12877"/>
                  </a:cubicBezTo>
                  <a:cubicBezTo>
                    <a:pt x="22765" y="28265"/>
                    <a:pt x="1427" y="55972"/>
                    <a:pt x="0" y="87850"/>
                  </a:cubicBezTo>
                  <a:lnTo>
                    <a:pt x="166646" y="87850"/>
                  </a:lnTo>
                  <a:lnTo>
                    <a:pt x="166646" y="12234"/>
                  </a:lnTo>
                  <a:cubicBezTo>
                    <a:pt x="150291" y="4456"/>
                    <a:pt x="131854" y="1"/>
                    <a:pt x="11104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15"/>
            <p:cNvSpPr/>
            <p:nvPr/>
          </p:nvSpPr>
          <p:spPr>
            <a:xfrm flipH="1">
              <a:off x="5179750" y="4715502"/>
              <a:ext cx="4052378" cy="1194973"/>
            </a:xfrm>
            <a:custGeom>
              <a:rect b="b" l="l" r="r" t="t"/>
              <a:pathLst>
                <a:path extrusionOk="0" h="36650" w="124287">
                  <a:moveTo>
                    <a:pt x="33601" y="0"/>
                  </a:moveTo>
                  <a:cubicBezTo>
                    <a:pt x="21981" y="0"/>
                    <a:pt x="10720" y="1525"/>
                    <a:pt x="0" y="4376"/>
                  </a:cubicBezTo>
                  <a:lnTo>
                    <a:pt x="0" y="36650"/>
                  </a:lnTo>
                  <a:lnTo>
                    <a:pt x="124286" y="36650"/>
                  </a:lnTo>
                  <a:cubicBezTo>
                    <a:pt x="100802" y="13966"/>
                    <a:pt x="68831" y="0"/>
                    <a:pt x="3360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15"/>
            <p:cNvSpPr/>
            <p:nvPr/>
          </p:nvSpPr>
          <p:spPr>
            <a:xfrm flipH="1">
              <a:off x="7186947" y="5552537"/>
              <a:ext cx="2045181" cy="357938"/>
            </a:xfrm>
            <a:custGeom>
              <a:rect b="b" l="l" r="r" t="t"/>
              <a:pathLst>
                <a:path extrusionOk="0" h="10978" w="62726">
                  <a:moveTo>
                    <a:pt x="9711" y="1"/>
                  </a:moveTo>
                  <a:cubicBezTo>
                    <a:pt x="6456" y="1"/>
                    <a:pt x="3216" y="117"/>
                    <a:pt x="0" y="354"/>
                  </a:cubicBezTo>
                  <a:lnTo>
                    <a:pt x="0" y="3913"/>
                  </a:lnTo>
                  <a:cubicBezTo>
                    <a:pt x="3226" y="3666"/>
                    <a:pt x="6487" y="3544"/>
                    <a:pt x="9773" y="3544"/>
                  </a:cubicBezTo>
                  <a:cubicBezTo>
                    <a:pt x="24896" y="3544"/>
                    <a:pt x="39418" y="6167"/>
                    <a:pt x="52912" y="10978"/>
                  </a:cubicBezTo>
                  <a:lnTo>
                    <a:pt x="62726" y="10978"/>
                  </a:lnTo>
                  <a:cubicBezTo>
                    <a:pt x="46244" y="3782"/>
                    <a:pt x="28300" y="1"/>
                    <a:pt x="9773" y="1"/>
                  </a:cubicBezTo>
                  <a:cubicBezTo>
                    <a:pt x="9752" y="1"/>
                    <a:pt x="9732" y="1"/>
                    <a:pt x="971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15"/>
            <p:cNvSpPr/>
            <p:nvPr/>
          </p:nvSpPr>
          <p:spPr>
            <a:xfrm flipH="1">
              <a:off x="6013330" y="5105099"/>
              <a:ext cx="3218798" cy="805376"/>
            </a:xfrm>
            <a:custGeom>
              <a:rect b="b" l="l" r="r" t="t"/>
              <a:pathLst>
                <a:path extrusionOk="0" h="24701" w="98721">
                  <a:moveTo>
                    <a:pt x="21687" y="1"/>
                  </a:moveTo>
                  <a:cubicBezTo>
                    <a:pt x="14345" y="1"/>
                    <a:pt x="7098" y="593"/>
                    <a:pt x="0" y="1763"/>
                  </a:cubicBezTo>
                  <a:lnTo>
                    <a:pt x="0" y="5374"/>
                  </a:lnTo>
                  <a:cubicBezTo>
                    <a:pt x="7054" y="4169"/>
                    <a:pt x="14300" y="3545"/>
                    <a:pt x="21687" y="3545"/>
                  </a:cubicBezTo>
                  <a:cubicBezTo>
                    <a:pt x="47758" y="3545"/>
                    <a:pt x="72046" y="11332"/>
                    <a:pt x="92342" y="24701"/>
                  </a:cubicBezTo>
                  <a:lnTo>
                    <a:pt x="98721" y="24701"/>
                  </a:lnTo>
                  <a:cubicBezTo>
                    <a:pt x="76406" y="8654"/>
                    <a:pt x="49713" y="1"/>
                    <a:pt x="2168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15"/>
            <p:cNvSpPr/>
            <p:nvPr/>
          </p:nvSpPr>
          <p:spPr>
            <a:xfrm flipH="1">
              <a:off x="5533873" y="4881428"/>
              <a:ext cx="3698255" cy="1029046"/>
            </a:xfrm>
            <a:custGeom>
              <a:rect b="b" l="l" r="r" t="t"/>
              <a:pathLst>
                <a:path extrusionOk="0" h="31561" w="113426">
                  <a:moveTo>
                    <a:pt x="27641" y="0"/>
                  </a:moveTo>
                  <a:cubicBezTo>
                    <a:pt x="18239" y="0"/>
                    <a:pt x="8987" y="973"/>
                    <a:pt x="0" y="2876"/>
                  </a:cubicBezTo>
                  <a:lnTo>
                    <a:pt x="0" y="6537"/>
                  </a:lnTo>
                  <a:cubicBezTo>
                    <a:pt x="8906" y="4578"/>
                    <a:pt x="18158" y="3545"/>
                    <a:pt x="27641" y="3545"/>
                  </a:cubicBezTo>
                  <a:cubicBezTo>
                    <a:pt x="57895" y="3545"/>
                    <a:pt x="85749" y="14031"/>
                    <a:pt x="107753" y="31561"/>
                  </a:cubicBezTo>
                  <a:lnTo>
                    <a:pt x="113425" y="31561"/>
                  </a:lnTo>
                  <a:cubicBezTo>
                    <a:pt x="89510" y="11130"/>
                    <a:pt x="59429" y="0"/>
                    <a:pt x="2764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" name="Google Shape;244;p15"/>
            <p:cNvSpPr/>
            <p:nvPr/>
          </p:nvSpPr>
          <p:spPr>
            <a:xfrm flipH="1">
              <a:off x="-83414" y="4718503"/>
              <a:ext cx="3015408" cy="1230284"/>
            </a:xfrm>
            <a:custGeom>
              <a:rect b="b" l="l" r="r" t="t"/>
              <a:pathLst>
                <a:path extrusionOk="0" h="37733" w="92483">
                  <a:moveTo>
                    <a:pt x="74259" y="1"/>
                  </a:moveTo>
                  <a:cubicBezTo>
                    <a:pt x="43753" y="1"/>
                    <a:pt x="16734" y="14861"/>
                    <a:pt x="0" y="37733"/>
                  </a:cubicBezTo>
                  <a:lnTo>
                    <a:pt x="92483" y="37733"/>
                  </a:lnTo>
                  <a:lnTo>
                    <a:pt x="92483" y="1810"/>
                  </a:lnTo>
                  <a:cubicBezTo>
                    <a:pt x="86592" y="624"/>
                    <a:pt x="80500" y="1"/>
                    <a:pt x="7425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" name="Google Shape;245;p15"/>
            <p:cNvSpPr/>
            <p:nvPr/>
          </p:nvSpPr>
          <p:spPr>
            <a:xfrm flipH="1">
              <a:off x="-83414" y="4881428"/>
              <a:ext cx="2729658" cy="1029046"/>
            </a:xfrm>
            <a:custGeom>
              <a:rect b="b" l="l" r="r" t="t"/>
              <a:pathLst>
                <a:path extrusionOk="0" h="31561" w="83719">
                  <a:moveTo>
                    <a:pt x="70099" y="0"/>
                  </a:moveTo>
                  <a:cubicBezTo>
                    <a:pt x="42245" y="0"/>
                    <a:pt x="17190" y="12213"/>
                    <a:pt x="1" y="31561"/>
                  </a:cubicBezTo>
                  <a:lnTo>
                    <a:pt x="4815" y="31561"/>
                  </a:lnTo>
                  <a:cubicBezTo>
                    <a:pt x="21257" y="14309"/>
                    <a:pt x="44446" y="3545"/>
                    <a:pt x="70097" y="3545"/>
                  </a:cubicBezTo>
                  <a:cubicBezTo>
                    <a:pt x="74727" y="3545"/>
                    <a:pt x="79274" y="3907"/>
                    <a:pt x="83719" y="4584"/>
                  </a:cubicBezTo>
                  <a:lnTo>
                    <a:pt x="83719" y="1002"/>
                  </a:lnTo>
                  <a:lnTo>
                    <a:pt x="83719" y="1001"/>
                  </a:lnTo>
                  <a:cubicBezTo>
                    <a:pt x="79269" y="349"/>
                    <a:pt x="74724" y="0"/>
                    <a:pt x="700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15"/>
            <p:cNvSpPr/>
            <p:nvPr/>
          </p:nvSpPr>
          <p:spPr>
            <a:xfrm flipH="1">
              <a:off x="-83414" y="5140443"/>
              <a:ext cx="2320367" cy="770032"/>
            </a:xfrm>
            <a:custGeom>
              <a:rect b="b" l="l" r="r" t="t"/>
              <a:pathLst>
                <a:path extrusionOk="0" h="23617" w="71166">
                  <a:moveTo>
                    <a:pt x="62152" y="1"/>
                  </a:moveTo>
                  <a:cubicBezTo>
                    <a:pt x="38330" y="1"/>
                    <a:pt x="16557" y="8927"/>
                    <a:pt x="0" y="23617"/>
                  </a:cubicBezTo>
                  <a:lnTo>
                    <a:pt x="5482" y="23617"/>
                  </a:lnTo>
                  <a:cubicBezTo>
                    <a:pt x="20982" y="11069"/>
                    <a:pt x="40704" y="3545"/>
                    <a:pt x="62152" y="3545"/>
                  </a:cubicBezTo>
                  <a:cubicBezTo>
                    <a:pt x="65196" y="3545"/>
                    <a:pt x="68199" y="3704"/>
                    <a:pt x="71166" y="4000"/>
                  </a:cubicBezTo>
                  <a:lnTo>
                    <a:pt x="71166" y="439"/>
                  </a:lnTo>
                  <a:cubicBezTo>
                    <a:pt x="68199" y="154"/>
                    <a:pt x="65194" y="1"/>
                    <a:pt x="6215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" name="Google Shape;247;p15"/>
            <p:cNvSpPr/>
            <p:nvPr/>
          </p:nvSpPr>
          <p:spPr>
            <a:xfrm flipH="1">
              <a:off x="-83414" y="5399652"/>
              <a:ext cx="1833868" cy="510823"/>
            </a:xfrm>
            <a:custGeom>
              <a:rect b="b" l="l" r="r" t="t"/>
              <a:pathLst>
                <a:path extrusionOk="0" h="15667" w="56245">
                  <a:moveTo>
                    <a:pt x="51834" y="1"/>
                  </a:moveTo>
                  <a:cubicBezTo>
                    <a:pt x="32684" y="1"/>
                    <a:pt x="14856" y="5772"/>
                    <a:pt x="0" y="15667"/>
                  </a:cubicBezTo>
                  <a:lnTo>
                    <a:pt x="6709" y="15667"/>
                  </a:lnTo>
                  <a:cubicBezTo>
                    <a:pt x="19991" y="7960"/>
                    <a:pt x="35408" y="3544"/>
                    <a:pt x="51834" y="3544"/>
                  </a:cubicBezTo>
                  <a:cubicBezTo>
                    <a:pt x="53313" y="3544"/>
                    <a:pt x="54783" y="3584"/>
                    <a:pt x="56245" y="3656"/>
                  </a:cubicBezTo>
                  <a:lnTo>
                    <a:pt x="56245" y="107"/>
                  </a:lnTo>
                  <a:cubicBezTo>
                    <a:pt x="54783" y="39"/>
                    <a:pt x="53312" y="1"/>
                    <a:pt x="518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15"/>
            <p:cNvSpPr/>
            <p:nvPr/>
          </p:nvSpPr>
          <p:spPr>
            <a:xfrm flipH="1">
              <a:off x="6552160" y="5328834"/>
              <a:ext cx="2679968" cy="581641"/>
            </a:xfrm>
            <a:custGeom>
              <a:rect b="b" l="l" r="r" t="t"/>
              <a:pathLst>
                <a:path extrusionOk="0" h="17839" w="82195">
                  <a:moveTo>
                    <a:pt x="15727" y="0"/>
                  </a:moveTo>
                  <a:cubicBezTo>
                    <a:pt x="10430" y="0"/>
                    <a:pt x="5180" y="309"/>
                    <a:pt x="0" y="922"/>
                  </a:cubicBezTo>
                  <a:lnTo>
                    <a:pt x="0" y="4501"/>
                  </a:lnTo>
                  <a:cubicBezTo>
                    <a:pt x="5154" y="3869"/>
                    <a:pt x="10405" y="3545"/>
                    <a:pt x="15727" y="3545"/>
                  </a:cubicBezTo>
                  <a:cubicBezTo>
                    <a:pt x="36953" y="3545"/>
                    <a:pt x="56994" y="8705"/>
                    <a:pt x="74660" y="17839"/>
                  </a:cubicBezTo>
                  <a:lnTo>
                    <a:pt x="82194" y="17839"/>
                  </a:lnTo>
                  <a:cubicBezTo>
                    <a:pt x="62224" y="6203"/>
                    <a:pt x="39453" y="0"/>
                    <a:pt x="1572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49" name="Google Shape;249;p1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3">
  <p:cSld name="TITLE_ONLY_1_1_1"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52" name="Google Shape;252;p16"/>
          <p:cNvSpPr/>
          <p:nvPr/>
        </p:nvSpPr>
        <p:spPr>
          <a:xfrm>
            <a:off x="88950" y="91200"/>
            <a:ext cx="8966100" cy="49611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3" name="Google Shape;253;p16"/>
          <p:cNvGrpSpPr/>
          <p:nvPr/>
        </p:nvGrpSpPr>
        <p:grpSpPr>
          <a:xfrm>
            <a:off x="-83414" y="4715502"/>
            <a:ext cx="9315542" cy="3163991"/>
            <a:chOff x="-83414" y="4715502"/>
            <a:chExt cx="9315542" cy="3163991"/>
          </a:xfrm>
        </p:grpSpPr>
        <p:sp>
          <p:nvSpPr>
            <p:cNvPr id="254" name="Google Shape;254;p16"/>
            <p:cNvSpPr/>
            <p:nvPr/>
          </p:nvSpPr>
          <p:spPr>
            <a:xfrm flipH="1">
              <a:off x="696596" y="4726426"/>
              <a:ext cx="5433525" cy="2864414"/>
            </a:xfrm>
            <a:custGeom>
              <a:rect b="b" l="l" r="r" t="t"/>
              <a:pathLst>
                <a:path extrusionOk="0" h="87852" w="166647">
                  <a:moveTo>
                    <a:pt x="111045" y="0"/>
                  </a:moveTo>
                  <a:cubicBezTo>
                    <a:pt x="90234" y="0"/>
                    <a:pt x="70757" y="4700"/>
                    <a:pt x="54102" y="12876"/>
                  </a:cubicBezTo>
                  <a:cubicBezTo>
                    <a:pt x="22765" y="28265"/>
                    <a:pt x="1428" y="55971"/>
                    <a:pt x="0" y="87851"/>
                  </a:cubicBezTo>
                  <a:lnTo>
                    <a:pt x="166646" y="87851"/>
                  </a:lnTo>
                  <a:lnTo>
                    <a:pt x="166646" y="12234"/>
                  </a:lnTo>
                  <a:cubicBezTo>
                    <a:pt x="150291" y="4457"/>
                    <a:pt x="131855" y="0"/>
                    <a:pt x="1110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" name="Google Shape;255;p16"/>
            <p:cNvSpPr/>
            <p:nvPr/>
          </p:nvSpPr>
          <p:spPr>
            <a:xfrm flipH="1">
              <a:off x="651470" y="5015111"/>
              <a:ext cx="5433525" cy="2864382"/>
            </a:xfrm>
            <a:custGeom>
              <a:rect b="b" l="l" r="r" t="t"/>
              <a:pathLst>
                <a:path extrusionOk="0" h="87851" w="166647">
                  <a:moveTo>
                    <a:pt x="111044" y="1"/>
                  </a:moveTo>
                  <a:cubicBezTo>
                    <a:pt x="90234" y="1"/>
                    <a:pt x="70755" y="4700"/>
                    <a:pt x="54102" y="12877"/>
                  </a:cubicBezTo>
                  <a:cubicBezTo>
                    <a:pt x="22765" y="28265"/>
                    <a:pt x="1427" y="55972"/>
                    <a:pt x="0" y="87850"/>
                  </a:cubicBezTo>
                  <a:lnTo>
                    <a:pt x="166646" y="87850"/>
                  </a:lnTo>
                  <a:lnTo>
                    <a:pt x="166646" y="12234"/>
                  </a:lnTo>
                  <a:cubicBezTo>
                    <a:pt x="150291" y="4456"/>
                    <a:pt x="131854" y="1"/>
                    <a:pt x="1110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" name="Google Shape;256;p16"/>
            <p:cNvSpPr/>
            <p:nvPr/>
          </p:nvSpPr>
          <p:spPr>
            <a:xfrm flipH="1">
              <a:off x="3479797" y="4723539"/>
              <a:ext cx="3567679" cy="882134"/>
            </a:xfrm>
            <a:custGeom>
              <a:rect b="b" l="l" r="r" t="t"/>
              <a:pathLst>
                <a:path extrusionOk="0" h="24701" w="99900">
                  <a:moveTo>
                    <a:pt x="49955" y="1"/>
                  </a:moveTo>
                  <a:cubicBezTo>
                    <a:pt x="29589" y="1"/>
                    <a:pt x="11482" y="9683"/>
                    <a:pt x="1" y="24701"/>
                  </a:cubicBezTo>
                  <a:lnTo>
                    <a:pt x="99900" y="24701"/>
                  </a:lnTo>
                  <a:cubicBezTo>
                    <a:pt x="88418" y="9683"/>
                    <a:pt x="70319" y="1"/>
                    <a:pt x="4995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16"/>
            <p:cNvSpPr/>
            <p:nvPr/>
          </p:nvSpPr>
          <p:spPr>
            <a:xfrm flipH="1">
              <a:off x="5179750" y="4715502"/>
              <a:ext cx="4052378" cy="1194973"/>
            </a:xfrm>
            <a:custGeom>
              <a:rect b="b" l="l" r="r" t="t"/>
              <a:pathLst>
                <a:path extrusionOk="0" h="36650" w="124287">
                  <a:moveTo>
                    <a:pt x="33601" y="0"/>
                  </a:moveTo>
                  <a:cubicBezTo>
                    <a:pt x="21981" y="0"/>
                    <a:pt x="10720" y="1525"/>
                    <a:pt x="0" y="4376"/>
                  </a:cubicBezTo>
                  <a:lnTo>
                    <a:pt x="0" y="36650"/>
                  </a:lnTo>
                  <a:lnTo>
                    <a:pt x="124286" y="36650"/>
                  </a:lnTo>
                  <a:cubicBezTo>
                    <a:pt x="100802" y="13966"/>
                    <a:pt x="68831" y="0"/>
                    <a:pt x="3360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" name="Google Shape;258;p16"/>
            <p:cNvSpPr/>
            <p:nvPr/>
          </p:nvSpPr>
          <p:spPr>
            <a:xfrm flipH="1">
              <a:off x="7186947" y="5552537"/>
              <a:ext cx="2045181" cy="357938"/>
            </a:xfrm>
            <a:custGeom>
              <a:rect b="b" l="l" r="r" t="t"/>
              <a:pathLst>
                <a:path extrusionOk="0" h="10978" w="62726">
                  <a:moveTo>
                    <a:pt x="9711" y="1"/>
                  </a:moveTo>
                  <a:cubicBezTo>
                    <a:pt x="6456" y="1"/>
                    <a:pt x="3216" y="117"/>
                    <a:pt x="0" y="354"/>
                  </a:cubicBezTo>
                  <a:lnTo>
                    <a:pt x="0" y="3913"/>
                  </a:lnTo>
                  <a:cubicBezTo>
                    <a:pt x="3226" y="3666"/>
                    <a:pt x="6487" y="3544"/>
                    <a:pt x="9773" y="3544"/>
                  </a:cubicBezTo>
                  <a:cubicBezTo>
                    <a:pt x="24896" y="3544"/>
                    <a:pt x="39418" y="6167"/>
                    <a:pt x="52912" y="10978"/>
                  </a:cubicBezTo>
                  <a:lnTo>
                    <a:pt x="62726" y="10978"/>
                  </a:lnTo>
                  <a:cubicBezTo>
                    <a:pt x="46244" y="3782"/>
                    <a:pt x="28300" y="1"/>
                    <a:pt x="9773" y="1"/>
                  </a:cubicBezTo>
                  <a:cubicBezTo>
                    <a:pt x="9752" y="1"/>
                    <a:pt x="9732" y="1"/>
                    <a:pt x="971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p16"/>
            <p:cNvSpPr/>
            <p:nvPr/>
          </p:nvSpPr>
          <p:spPr>
            <a:xfrm flipH="1">
              <a:off x="6013330" y="5105099"/>
              <a:ext cx="3218798" cy="805376"/>
            </a:xfrm>
            <a:custGeom>
              <a:rect b="b" l="l" r="r" t="t"/>
              <a:pathLst>
                <a:path extrusionOk="0" h="24701" w="98721">
                  <a:moveTo>
                    <a:pt x="21687" y="1"/>
                  </a:moveTo>
                  <a:cubicBezTo>
                    <a:pt x="14345" y="1"/>
                    <a:pt x="7098" y="593"/>
                    <a:pt x="0" y="1763"/>
                  </a:cubicBezTo>
                  <a:lnTo>
                    <a:pt x="0" y="5374"/>
                  </a:lnTo>
                  <a:cubicBezTo>
                    <a:pt x="7054" y="4169"/>
                    <a:pt x="14300" y="3545"/>
                    <a:pt x="21687" y="3545"/>
                  </a:cubicBezTo>
                  <a:cubicBezTo>
                    <a:pt x="47758" y="3545"/>
                    <a:pt x="72046" y="11332"/>
                    <a:pt x="92342" y="24701"/>
                  </a:cubicBezTo>
                  <a:lnTo>
                    <a:pt x="98721" y="24701"/>
                  </a:lnTo>
                  <a:cubicBezTo>
                    <a:pt x="76406" y="8654"/>
                    <a:pt x="49713" y="1"/>
                    <a:pt x="2168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16"/>
            <p:cNvSpPr/>
            <p:nvPr/>
          </p:nvSpPr>
          <p:spPr>
            <a:xfrm flipH="1">
              <a:off x="5533873" y="4881428"/>
              <a:ext cx="3698255" cy="1029046"/>
            </a:xfrm>
            <a:custGeom>
              <a:rect b="b" l="l" r="r" t="t"/>
              <a:pathLst>
                <a:path extrusionOk="0" h="31561" w="113426">
                  <a:moveTo>
                    <a:pt x="27641" y="0"/>
                  </a:moveTo>
                  <a:cubicBezTo>
                    <a:pt x="18239" y="0"/>
                    <a:pt x="8987" y="973"/>
                    <a:pt x="0" y="2876"/>
                  </a:cubicBezTo>
                  <a:lnTo>
                    <a:pt x="0" y="6537"/>
                  </a:lnTo>
                  <a:cubicBezTo>
                    <a:pt x="8906" y="4578"/>
                    <a:pt x="18158" y="3545"/>
                    <a:pt x="27641" y="3545"/>
                  </a:cubicBezTo>
                  <a:cubicBezTo>
                    <a:pt x="57895" y="3545"/>
                    <a:pt x="85749" y="14031"/>
                    <a:pt x="107753" y="31561"/>
                  </a:cubicBezTo>
                  <a:lnTo>
                    <a:pt x="113425" y="31561"/>
                  </a:lnTo>
                  <a:cubicBezTo>
                    <a:pt x="89510" y="11130"/>
                    <a:pt x="59429" y="0"/>
                    <a:pt x="2764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16"/>
            <p:cNvSpPr/>
            <p:nvPr/>
          </p:nvSpPr>
          <p:spPr>
            <a:xfrm flipH="1">
              <a:off x="-83414" y="4718503"/>
              <a:ext cx="3015408" cy="1230284"/>
            </a:xfrm>
            <a:custGeom>
              <a:rect b="b" l="l" r="r" t="t"/>
              <a:pathLst>
                <a:path extrusionOk="0" h="37733" w="92483">
                  <a:moveTo>
                    <a:pt x="74259" y="1"/>
                  </a:moveTo>
                  <a:cubicBezTo>
                    <a:pt x="43753" y="1"/>
                    <a:pt x="16734" y="14861"/>
                    <a:pt x="0" y="37733"/>
                  </a:cubicBezTo>
                  <a:lnTo>
                    <a:pt x="92483" y="37733"/>
                  </a:lnTo>
                  <a:lnTo>
                    <a:pt x="92483" y="1810"/>
                  </a:lnTo>
                  <a:cubicBezTo>
                    <a:pt x="86592" y="624"/>
                    <a:pt x="80500" y="1"/>
                    <a:pt x="7425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16"/>
            <p:cNvSpPr/>
            <p:nvPr/>
          </p:nvSpPr>
          <p:spPr>
            <a:xfrm flipH="1">
              <a:off x="-83414" y="4881428"/>
              <a:ext cx="2729658" cy="1029046"/>
            </a:xfrm>
            <a:custGeom>
              <a:rect b="b" l="l" r="r" t="t"/>
              <a:pathLst>
                <a:path extrusionOk="0" h="31561" w="83719">
                  <a:moveTo>
                    <a:pt x="70099" y="0"/>
                  </a:moveTo>
                  <a:cubicBezTo>
                    <a:pt x="42245" y="0"/>
                    <a:pt x="17190" y="12213"/>
                    <a:pt x="1" y="31561"/>
                  </a:cubicBezTo>
                  <a:lnTo>
                    <a:pt x="4815" y="31561"/>
                  </a:lnTo>
                  <a:cubicBezTo>
                    <a:pt x="21257" y="14309"/>
                    <a:pt x="44446" y="3545"/>
                    <a:pt x="70097" y="3545"/>
                  </a:cubicBezTo>
                  <a:cubicBezTo>
                    <a:pt x="74727" y="3545"/>
                    <a:pt x="79274" y="3907"/>
                    <a:pt x="83719" y="4584"/>
                  </a:cubicBezTo>
                  <a:lnTo>
                    <a:pt x="83719" y="1002"/>
                  </a:lnTo>
                  <a:lnTo>
                    <a:pt x="83719" y="1001"/>
                  </a:lnTo>
                  <a:cubicBezTo>
                    <a:pt x="79269" y="349"/>
                    <a:pt x="74724" y="0"/>
                    <a:pt x="700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16"/>
            <p:cNvSpPr/>
            <p:nvPr/>
          </p:nvSpPr>
          <p:spPr>
            <a:xfrm flipH="1">
              <a:off x="-83414" y="5140443"/>
              <a:ext cx="2320367" cy="770032"/>
            </a:xfrm>
            <a:custGeom>
              <a:rect b="b" l="l" r="r" t="t"/>
              <a:pathLst>
                <a:path extrusionOk="0" h="23617" w="71166">
                  <a:moveTo>
                    <a:pt x="62152" y="1"/>
                  </a:moveTo>
                  <a:cubicBezTo>
                    <a:pt x="38330" y="1"/>
                    <a:pt x="16557" y="8927"/>
                    <a:pt x="0" y="23617"/>
                  </a:cubicBezTo>
                  <a:lnTo>
                    <a:pt x="5482" y="23617"/>
                  </a:lnTo>
                  <a:cubicBezTo>
                    <a:pt x="20982" y="11069"/>
                    <a:pt x="40704" y="3545"/>
                    <a:pt x="62152" y="3545"/>
                  </a:cubicBezTo>
                  <a:cubicBezTo>
                    <a:pt x="65196" y="3545"/>
                    <a:pt x="68199" y="3704"/>
                    <a:pt x="71166" y="4000"/>
                  </a:cubicBezTo>
                  <a:lnTo>
                    <a:pt x="71166" y="439"/>
                  </a:lnTo>
                  <a:cubicBezTo>
                    <a:pt x="68199" y="154"/>
                    <a:pt x="65194" y="1"/>
                    <a:pt x="6215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p16"/>
            <p:cNvSpPr/>
            <p:nvPr/>
          </p:nvSpPr>
          <p:spPr>
            <a:xfrm flipH="1">
              <a:off x="-83414" y="5399652"/>
              <a:ext cx="1833868" cy="510823"/>
            </a:xfrm>
            <a:custGeom>
              <a:rect b="b" l="l" r="r" t="t"/>
              <a:pathLst>
                <a:path extrusionOk="0" h="15667" w="56245">
                  <a:moveTo>
                    <a:pt x="51834" y="1"/>
                  </a:moveTo>
                  <a:cubicBezTo>
                    <a:pt x="32684" y="1"/>
                    <a:pt x="14856" y="5772"/>
                    <a:pt x="0" y="15667"/>
                  </a:cubicBezTo>
                  <a:lnTo>
                    <a:pt x="6709" y="15667"/>
                  </a:lnTo>
                  <a:cubicBezTo>
                    <a:pt x="19991" y="7960"/>
                    <a:pt x="35408" y="3544"/>
                    <a:pt x="51834" y="3544"/>
                  </a:cubicBezTo>
                  <a:cubicBezTo>
                    <a:pt x="53313" y="3544"/>
                    <a:pt x="54783" y="3584"/>
                    <a:pt x="56245" y="3656"/>
                  </a:cubicBezTo>
                  <a:lnTo>
                    <a:pt x="56245" y="107"/>
                  </a:lnTo>
                  <a:cubicBezTo>
                    <a:pt x="54783" y="39"/>
                    <a:pt x="53312" y="1"/>
                    <a:pt x="518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16"/>
            <p:cNvSpPr/>
            <p:nvPr/>
          </p:nvSpPr>
          <p:spPr>
            <a:xfrm flipH="1">
              <a:off x="6552160" y="5328834"/>
              <a:ext cx="2679968" cy="581641"/>
            </a:xfrm>
            <a:custGeom>
              <a:rect b="b" l="l" r="r" t="t"/>
              <a:pathLst>
                <a:path extrusionOk="0" h="17839" w="82195">
                  <a:moveTo>
                    <a:pt x="15727" y="0"/>
                  </a:moveTo>
                  <a:cubicBezTo>
                    <a:pt x="10430" y="0"/>
                    <a:pt x="5180" y="309"/>
                    <a:pt x="0" y="922"/>
                  </a:cubicBezTo>
                  <a:lnTo>
                    <a:pt x="0" y="4501"/>
                  </a:lnTo>
                  <a:cubicBezTo>
                    <a:pt x="5154" y="3869"/>
                    <a:pt x="10405" y="3545"/>
                    <a:pt x="15727" y="3545"/>
                  </a:cubicBezTo>
                  <a:cubicBezTo>
                    <a:pt x="36953" y="3545"/>
                    <a:pt x="56994" y="8705"/>
                    <a:pt x="74660" y="17839"/>
                  </a:cubicBezTo>
                  <a:lnTo>
                    <a:pt x="82194" y="17839"/>
                  </a:lnTo>
                  <a:cubicBezTo>
                    <a:pt x="62224" y="6203"/>
                    <a:pt x="39453" y="0"/>
                    <a:pt x="1572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66" name="Google Shape;266;p1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_4"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17"/>
          <p:cNvSpPr/>
          <p:nvPr/>
        </p:nvSpPr>
        <p:spPr>
          <a:xfrm>
            <a:off x="88950" y="91200"/>
            <a:ext cx="8966100" cy="49611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p17"/>
          <p:cNvSpPr txBox="1"/>
          <p:nvPr>
            <p:ph type="title"/>
          </p:nvPr>
        </p:nvSpPr>
        <p:spPr>
          <a:xfrm>
            <a:off x="1360925" y="1389600"/>
            <a:ext cx="3233100" cy="64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0" name="Google Shape;270;p17"/>
          <p:cNvSpPr txBox="1"/>
          <p:nvPr>
            <p:ph idx="1" type="subTitle"/>
          </p:nvPr>
        </p:nvSpPr>
        <p:spPr>
          <a:xfrm>
            <a:off x="1360925" y="2264700"/>
            <a:ext cx="3233100" cy="110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grpSp>
        <p:nvGrpSpPr>
          <p:cNvPr id="271" name="Google Shape;271;p17"/>
          <p:cNvGrpSpPr/>
          <p:nvPr/>
        </p:nvGrpSpPr>
        <p:grpSpPr>
          <a:xfrm>
            <a:off x="-83414" y="4680190"/>
            <a:ext cx="9315542" cy="3160990"/>
            <a:chOff x="-83414" y="5273090"/>
            <a:chExt cx="9315542" cy="3160990"/>
          </a:xfrm>
        </p:grpSpPr>
        <p:sp>
          <p:nvSpPr>
            <p:cNvPr id="272" name="Google Shape;272;p17"/>
            <p:cNvSpPr/>
            <p:nvPr/>
          </p:nvSpPr>
          <p:spPr>
            <a:xfrm>
              <a:off x="2713793" y="5281013"/>
              <a:ext cx="5433525" cy="2864414"/>
            </a:xfrm>
            <a:custGeom>
              <a:rect b="b" l="l" r="r" t="t"/>
              <a:pathLst>
                <a:path extrusionOk="0" h="87852" w="166647">
                  <a:moveTo>
                    <a:pt x="111045" y="0"/>
                  </a:moveTo>
                  <a:cubicBezTo>
                    <a:pt x="90234" y="0"/>
                    <a:pt x="70757" y="4700"/>
                    <a:pt x="54102" y="12876"/>
                  </a:cubicBezTo>
                  <a:cubicBezTo>
                    <a:pt x="22765" y="28265"/>
                    <a:pt x="1428" y="55971"/>
                    <a:pt x="0" y="87851"/>
                  </a:cubicBezTo>
                  <a:lnTo>
                    <a:pt x="166646" y="87851"/>
                  </a:lnTo>
                  <a:lnTo>
                    <a:pt x="166646" y="12234"/>
                  </a:lnTo>
                  <a:cubicBezTo>
                    <a:pt x="150291" y="4457"/>
                    <a:pt x="131855" y="0"/>
                    <a:pt x="11104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" name="Google Shape;273;p17"/>
            <p:cNvSpPr/>
            <p:nvPr/>
          </p:nvSpPr>
          <p:spPr>
            <a:xfrm>
              <a:off x="2758919" y="5569698"/>
              <a:ext cx="5433525" cy="2864382"/>
            </a:xfrm>
            <a:custGeom>
              <a:rect b="b" l="l" r="r" t="t"/>
              <a:pathLst>
                <a:path extrusionOk="0" h="87851" w="166647">
                  <a:moveTo>
                    <a:pt x="111044" y="1"/>
                  </a:moveTo>
                  <a:cubicBezTo>
                    <a:pt x="90234" y="1"/>
                    <a:pt x="70755" y="4700"/>
                    <a:pt x="54102" y="12877"/>
                  </a:cubicBezTo>
                  <a:cubicBezTo>
                    <a:pt x="22765" y="28265"/>
                    <a:pt x="1427" y="55972"/>
                    <a:pt x="0" y="87850"/>
                  </a:cubicBezTo>
                  <a:lnTo>
                    <a:pt x="166646" y="87850"/>
                  </a:lnTo>
                  <a:lnTo>
                    <a:pt x="166646" y="12234"/>
                  </a:lnTo>
                  <a:cubicBezTo>
                    <a:pt x="150291" y="4456"/>
                    <a:pt x="131854" y="1"/>
                    <a:pt x="11104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" name="Google Shape;274;p17"/>
            <p:cNvSpPr/>
            <p:nvPr/>
          </p:nvSpPr>
          <p:spPr>
            <a:xfrm>
              <a:off x="-83414" y="5308402"/>
              <a:ext cx="4052378" cy="1194973"/>
            </a:xfrm>
            <a:custGeom>
              <a:rect b="b" l="l" r="r" t="t"/>
              <a:pathLst>
                <a:path extrusionOk="0" h="36650" w="124287">
                  <a:moveTo>
                    <a:pt x="33601" y="0"/>
                  </a:moveTo>
                  <a:cubicBezTo>
                    <a:pt x="21981" y="0"/>
                    <a:pt x="10720" y="1525"/>
                    <a:pt x="0" y="4376"/>
                  </a:cubicBezTo>
                  <a:lnTo>
                    <a:pt x="0" y="36650"/>
                  </a:lnTo>
                  <a:lnTo>
                    <a:pt x="124286" y="36650"/>
                  </a:lnTo>
                  <a:cubicBezTo>
                    <a:pt x="100802" y="13966"/>
                    <a:pt x="68831" y="0"/>
                    <a:pt x="3360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" name="Google Shape;275;p17"/>
            <p:cNvSpPr/>
            <p:nvPr/>
          </p:nvSpPr>
          <p:spPr>
            <a:xfrm>
              <a:off x="-83414" y="6145437"/>
              <a:ext cx="2045181" cy="357938"/>
            </a:xfrm>
            <a:custGeom>
              <a:rect b="b" l="l" r="r" t="t"/>
              <a:pathLst>
                <a:path extrusionOk="0" h="10978" w="62726">
                  <a:moveTo>
                    <a:pt x="9711" y="1"/>
                  </a:moveTo>
                  <a:cubicBezTo>
                    <a:pt x="6456" y="1"/>
                    <a:pt x="3216" y="117"/>
                    <a:pt x="0" y="354"/>
                  </a:cubicBezTo>
                  <a:lnTo>
                    <a:pt x="0" y="3913"/>
                  </a:lnTo>
                  <a:cubicBezTo>
                    <a:pt x="3226" y="3666"/>
                    <a:pt x="6487" y="3544"/>
                    <a:pt x="9773" y="3544"/>
                  </a:cubicBezTo>
                  <a:cubicBezTo>
                    <a:pt x="24896" y="3544"/>
                    <a:pt x="39418" y="6167"/>
                    <a:pt x="52912" y="10978"/>
                  </a:cubicBezTo>
                  <a:lnTo>
                    <a:pt x="62726" y="10978"/>
                  </a:lnTo>
                  <a:cubicBezTo>
                    <a:pt x="46244" y="3782"/>
                    <a:pt x="28300" y="1"/>
                    <a:pt x="9773" y="1"/>
                  </a:cubicBezTo>
                  <a:cubicBezTo>
                    <a:pt x="9752" y="1"/>
                    <a:pt x="9732" y="1"/>
                    <a:pt x="971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" name="Google Shape;276;p17"/>
            <p:cNvSpPr/>
            <p:nvPr/>
          </p:nvSpPr>
          <p:spPr>
            <a:xfrm>
              <a:off x="-83414" y="5697999"/>
              <a:ext cx="3218798" cy="805376"/>
            </a:xfrm>
            <a:custGeom>
              <a:rect b="b" l="l" r="r" t="t"/>
              <a:pathLst>
                <a:path extrusionOk="0" h="24701" w="98721">
                  <a:moveTo>
                    <a:pt x="21687" y="1"/>
                  </a:moveTo>
                  <a:cubicBezTo>
                    <a:pt x="14345" y="1"/>
                    <a:pt x="7098" y="593"/>
                    <a:pt x="0" y="1763"/>
                  </a:cubicBezTo>
                  <a:lnTo>
                    <a:pt x="0" y="5374"/>
                  </a:lnTo>
                  <a:cubicBezTo>
                    <a:pt x="7054" y="4169"/>
                    <a:pt x="14300" y="3545"/>
                    <a:pt x="21687" y="3545"/>
                  </a:cubicBezTo>
                  <a:cubicBezTo>
                    <a:pt x="47758" y="3545"/>
                    <a:pt x="72046" y="11332"/>
                    <a:pt x="92342" y="24701"/>
                  </a:cubicBezTo>
                  <a:lnTo>
                    <a:pt x="98721" y="24701"/>
                  </a:lnTo>
                  <a:cubicBezTo>
                    <a:pt x="76406" y="8654"/>
                    <a:pt x="49713" y="1"/>
                    <a:pt x="2168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17"/>
            <p:cNvSpPr/>
            <p:nvPr/>
          </p:nvSpPr>
          <p:spPr>
            <a:xfrm>
              <a:off x="-83414" y="5474328"/>
              <a:ext cx="3698255" cy="1029046"/>
            </a:xfrm>
            <a:custGeom>
              <a:rect b="b" l="l" r="r" t="t"/>
              <a:pathLst>
                <a:path extrusionOk="0" h="31561" w="113426">
                  <a:moveTo>
                    <a:pt x="27641" y="0"/>
                  </a:moveTo>
                  <a:cubicBezTo>
                    <a:pt x="18239" y="0"/>
                    <a:pt x="8987" y="973"/>
                    <a:pt x="0" y="2876"/>
                  </a:cubicBezTo>
                  <a:lnTo>
                    <a:pt x="0" y="6537"/>
                  </a:lnTo>
                  <a:cubicBezTo>
                    <a:pt x="8906" y="4578"/>
                    <a:pt x="18158" y="3545"/>
                    <a:pt x="27641" y="3545"/>
                  </a:cubicBezTo>
                  <a:cubicBezTo>
                    <a:pt x="57895" y="3545"/>
                    <a:pt x="85749" y="14031"/>
                    <a:pt x="107753" y="31561"/>
                  </a:cubicBezTo>
                  <a:lnTo>
                    <a:pt x="113425" y="31561"/>
                  </a:lnTo>
                  <a:cubicBezTo>
                    <a:pt x="89510" y="11130"/>
                    <a:pt x="59429" y="0"/>
                    <a:pt x="2764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p17"/>
            <p:cNvSpPr/>
            <p:nvPr/>
          </p:nvSpPr>
          <p:spPr>
            <a:xfrm>
              <a:off x="6216720" y="5273090"/>
              <a:ext cx="3015408" cy="1230284"/>
            </a:xfrm>
            <a:custGeom>
              <a:rect b="b" l="l" r="r" t="t"/>
              <a:pathLst>
                <a:path extrusionOk="0" h="37733" w="92483">
                  <a:moveTo>
                    <a:pt x="74259" y="1"/>
                  </a:moveTo>
                  <a:cubicBezTo>
                    <a:pt x="43753" y="1"/>
                    <a:pt x="16734" y="14861"/>
                    <a:pt x="0" y="37733"/>
                  </a:cubicBezTo>
                  <a:lnTo>
                    <a:pt x="92483" y="37733"/>
                  </a:lnTo>
                  <a:lnTo>
                    <a:pt x="92483" y="1810"/>
                  </a:lnTo>
                  <a:cubicBezTo>
                    <a:pt x="86592" y="624"/>
                    <a:pt x="80500" y="1"/>
                    <a:pt x="7425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p17"/>
            <p:cNvSpPr/>
            <p:nvPr/>
          </p:nvSpPr>
          <p:spPr>
            <a:xfrm>
              <a:off x="6502470" y="5474328"/>
              <a:ext cx="2729658" cy="1029046"/>
            </a:xfrm>
            <a:custGeom>
              <a:rect b="b" l="l" r="r" t="t"/>
              <a:pathLst>
                <a:path extrusionOk="0" h="31561" w="83719">
                  <a:moveTo>
                    <a:pt x="70099" y="0"/>
                  </a:moveTo>
                  <a:cubicBezTo>
                    <a:pt x="42245" y="0"/>
                    <a:pt x="17190" y="12213"/>
                    <a:pt x="1" y="31561"/>
                  </a:cubicBezTo>
                  <a:lnTo>
                    <a:pt x="4815" y="31561"/>
                  </a:lnTo>
                  <a:cubicBezTo>
                    <a:pt x="21257" y="14309"/>
                    <a:pt x="44446" y="3545"/>
                    <a:pt x="70097" y="3545"/>
                  </a:cubicBezTo>
                  <a:cubicBezTo>
                    <a:pt x="74727" y="3545"/>
                    <a:pt x="79274" y="3907"/>
                    <a:pt x="83719" y="4584"/>
                  </a:cubicBezTo>
                  <a:lnTo>
                    <a:pt x="83719" y="1002"/>
                  </a:lnTo>
                  <a:lnTo>
                    <a:pt x="83719" y="1001"/>
                  </a:lnTo>
                  <a:cubicBezTo>
                    <a:pt x="79269" y="349"/>
                    <a:pt x="74724" y="0"/>
                    <a:pt x="700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17"/>
            <p:cNvSpPr/>
            <p:nvPr/>
          </p:nvSpPr>
          <p:spPr>
            <a:xfrm>
              <a:off x="6911761" y="5733343"/>
              <a:ext cx="2320367" cy="770032"/>
            </a:xfrm>
            <a:custGeom>
              <a:rect b="b" l="l" r="r" t="t"/>
              <a:pathLst>
                <a:path extrusionOk="0" h="23617" w="71166">
                  <a:moveTo>
                    <a:pt x="62152" y="1"/>
                  </a:moveTo>
                  <a:cubicBezTo>
                    <a:pt x="38330" y="1"/>
                    <a:pt x="16557" y="8927"/>
                    <a:pt x="0" y="23617"/>
                  </a:cubicBezTo>
                  <a:lnTo>
                    <a:pt x="5482" y="23617"/>
                  </a:lnTo>
                  <a:cubicBezTo>
                    <a:pt x="20982" y="11069"/>
                    <a:pt x="40704" y="3545"/>
                    <a:pt x="62152" y="3545"/>
                  </a:cubicBezTo>
                  <a:cubicBezTo>
                    <a:pt x="65196" y="3545"/>
                    <a:pt x="68199" y="3704"/>
                    <a:pt x="71166" y="4000"/>
                  </a:cubicBezTo>
                  <a:lnTo>
                    <a:pt x="71166" y="439"/>
                  </a:lnTo>
                  <a:cubicBezTo>
                    <a:pt x="68199" y="154"/>
                    <a:pt x="65194" y="1"/>
                    <a:pt x="6215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17"/>
            <p:cNvSpPr/>
            <p:nvPr/>
          </p:nvSpPr>
          <p:spPr>
            <a:xfrm>
              <a:off x="7398260" y="5992552"/>
              <a:ext cx="1833868" cy="510823"/>
            </a:xfrm>
            <a:custGeom>
              <a:rect b="b" l="l" r="r" t="t"/>
              <a:pathLst>
                <a:path extrusionOk="0" h="15667" w="56245">
                  <a:moveTo>
                    <a:pt x="51834" y="1"/>
                  </a:moveTo>
                  <a:cubicBezTo>
                    <a:pt x="32684" y="1"/>
                    <a:pt x="14856" y="5772"/>
                    <a:pt x="0" y="15667"/>
                  </a:cubicBezTo>
                  <a:lnTo>
                    <a:pt x="6709" y="15667"/>
                  </a:lnTo>
                  <a:cubicBezTo>
                    <a:pt x="19991" y="7960"/>
                    <a:pt x="35408" y="3544"/>
                    <a:pt x="51834" y="3544"/>
                  </a:cubicBezTo>
                  <a:cubicBezTo>
                    <a:pt x="53313" y="3544"/>
                    <a:pt x="54783" y="3584"/>
                    <a:pt x="56245" y="3656"/>
                  </a:cubicBezTo>
                  <a:lnTo>
                    <a:pt x="56245" y="107"/>
                  </a:lnTo>
                  <a:cubicBezTo>
                    <a:pt x="54783" y="39"/>
                    <a:pt x="53312" y="1"/>
                    <a:pt x="518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" name="Google Shape;282;p17"/>
            <p:cNvSpPr/>
            <p:nvPr/>
          </p:nvSpPr>
          <p:spPr>
            <a:xfrm>
              <a:off x="2030680" y="5393199"/>
              <a:ext cx="3257240" cy="805376"/>
            </a:xfrm>
            <a:custGeom>
              <a:rect b="b" l="l" r="r" t="t"/>
              <a:pathLst>
                <a:path extrusionOk="0" h="24701" w="99900">
                  <a:moveTo>
                    <a:pt x="49955" y="1"/>
                  </a:moveTo>
                  <a:cubicBezTo>
                    <a:pt x="29589" y="1"/>
                    <a:pt x="11482" y="9683"/>
                    <a:pt x="1" y="24701"/>
                  </a:cubicBezTo>
                  <a:lnTo>
                    <a:pt x="99900" y="24701"/>
                  </a:lnTo>
                  <a:cubicBezTo>
                    <a:pt x="88418" y="9683"/>
                    <a:pt x="70319" y="1"/>
                    <a:pt x="4995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" name="Google Shape;283;p17"/>
            <p:cNvSpPr/>
            <p:nvPr/>
          </p:nvSpPr>
          <p:spPr>
            <a:xfrm>
              <a:off x="-83414" y="5921734"/>
              <a:ext cx="2679968" cy="581641"/>
            </a:xfrm>
            <a:custGeom>
              <a:rect b="b" l="l" r="r" t="t"/>
              <a:pathLst>
                <a:path extrusionOk="0" h="17839" w="82195">
                  <a:moveTo>
                    <a:pt x="15727" y="0"/>
                  </a:moveTo>
                  <a:cubicBezTo>
                    <a:pt x="10430" y="0"/>
                    <a:pt x="5180" y="309"/>
                    <a:pt x="0" y="922"/>
                  </a:cubicBezTo>
                  <a:lnTo>
                    <a:pt x="0" y="4501"/>
                  </a:lnTo>
                  <a:cubicBezTo>
                    <a:pt x="5154" y="3869"/>
                    <a:pt x="10405" y="3545"/>
                    <a:pt x="15727" y="3545"/>
                  </a:cubicBezTo>
                  <a:cubicBezTo>
                    <a:pt x="36953" y="3545"/>
                    <a:pt x="56994" y="8705"/>
                    <a:pt x="74660" y="17839"/>
                  </a:cubicBezTo>
                  <a:lnTo>
                    <a:pt x="82194" y="17839"/>
                  </a:lnTo>
                  <a:cubicBezTo>
                    <a:pt x="62224" y="6203"/>
                    <a:pt x="39453" y="0"/>
                    <a:pt x="1572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4" name="Google Shape;284;p1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4_1"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8"/>
          <p:cNvSpPr/>
          <p:nvPr/>
        </p:nvSpPr>
        <p:spPr>
          <a:xfrm>
            <a:off x="88950" y="91200"/>
            <a:ext cx="8966100" cy="49611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p18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grpSp>
        <p:nvGrpSpPr>
          <p:cNvPr id="288" name="Google Shape;288;p18"/>
          <p:cNvGrpSpPr/>
          <p:nvPr/>
        </p:nvGrpSpPr>
        <p:grpSpPr>
          <a:xfrm>
            <a:off x="-83414" y="4680190"/>
            <a:ext cx="9315542" cy="3160990"/>
            <a:chOff x="-83414" y="5273090"/>
            <a:chExt cx="9315542" cy="3160990"/>
          </a:xfrm>
        </p:grpSpPr>
        <p:sp>
          <p:nvSpPr>
            <p:cNvPr id="289" name="Google Shape;289;p18"/>
            <p:cNvSpPr/>
            <p:nvPr/>
          </p:nvSpPr>
          <p:spPr>
            <a:xfrm>
              <a:off x="2713793" y="5281013"/>
              <a:ext cx="5433525" cy="2864414"/>
            </a:xfrm>
            <a:custGeom>
              <a:rect b="b" l="l" r="r" t="t"/>
              <a:pathLst>
                <a:path extrusionOk="0" h="87852" w="166647">
                  <a:moveTo>
                    <a:pt x="111045" y="0"/>
                  </a:moveTo>
                  <a:cubicBezTo>
                    <a:pt x="90234" y="0"/>
                    <a:pt x="70757" y="4700"/>
                    <a:pt x="54102" y="12876"/>
                  </a:cubicBezTo>
                  <a:cubicBezTo>
                    <a:pt x="22765" y="28265"/>
                    <a:pt x="1428" y="55971"/>
                    <a:pt x="0" y="87851"/>
                  </a:cubicBezTo>
                  <a:lnTo>
                    <a:pt x="166646" y="87851"/>
                  </a:lnTo>
                  <a:lnTo>
                    <a:pt x="166646" y="12234"/>
                  </a:lnTo>
                  <a:cubicBezTo>
                    <a:pt x="150291" y="4457"/>
                    <a:pt x="131855" y="0"/>
                    <a:pt x="11104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" name="Google Shape;290;p18"/>
            <p:cNvSpPr/>
            <p:nvPr/>
          </p:nvSpPr>
          <p:spPr>
            <a:xfrm>
              <a:off x="2758919" y="5569698"/>
              <a:ext cx="5433525" cy="2864382"/>
            </a:xfrm>
            <a:custGeom>
              <a:rect b="b" l="l" r="r" t="t"/>
              <a:pathLst>
                <a:path extrusionOk="0" h="87851" w="166647">
                  <a:moveTo>
                    <a:pt x="111044" y="1"/>
                  </a:moveTo>
                  <a:cubicBezTo>
                    <a:pt x="90234" y="1"/>
                    <a:pt x="70755" y="4700"/>
                    <a:pt x="54102" y="12877"/>
                  </a:cubicBezTo>
                  <a:cubicBezTo>
                    <a:pt x="22765" y="28265"/>
                    <a:pt x="1427" y="55972"/>
                    <a:pt x="0" y="87850"/>
                  </a:cubicBezTo>
                  <a:lnTo>
                    <a:pt x="166646" y="87850"/>
                  </a:lnTo>
                  <a:lnTo>
                    <a:pt x="166646" y="12234"/>
                  </a:lnTo>
                  <a:cubicBezTo>
                    <a:pt x="150291" y="4456"/>
                    <a:pt x="131854" y="1"/>
                    <a:pt x="11104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" name="Google Shape;291;p18"/>
            <p:cNvSpPr/>
            <p:nvPr/>
          </p:nvSpPr>
          <p:spPr>
            <a:xfrm>
              <a:off x="-83414" y="5308402"/>
              <a:ext cx="4052378" cy="1194973"/>
            </a:xfrm>
            <a:custGeom>
              <a:rect b="b" l="l" r="r" t="t"/>
              <a:pathLst>
                <a:path extrusionOk="0" h="36650" w="124287">
                  <a:moveTo>
                    <a:pt x="33601" y="0"/>
                  </a:moveTo>
                  <a:cubicBezTo>
                    <a:pt x="21981" y="0"/>
                    <a:pt x="10720" y="1525"/>
                    <a:pt x="0" y="4376"/>
                  </a:cubicBezTo>
                  <a:lnTo>
                    <a:pt x="0" y="36650"/>
                  </a:lnTo>
                  <a:lnTo>
                    <a:pt x="124286" y="36650"/>
                  </a:lnTo>
                  <a:cubicBezTo>
                    <a:pt x="100802" y="13966"/>
                    <a:pt x="68831" y="0"/>
                    <a:pt x="3360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" name="Google Shape;292;p18"/>
            <p:cNvSpPr/>
            <p:nvPr/>
          </p:nvSpPr>
          <p:spPr>
            <a:xfrm>
              <a:off x="-83414" y="6145437"/>
              <a:ext cx="2045181" cy="357938"/>
            </a:xfrm>
            <a:custGeom>
              <a:rect b="b" l="l" r="r" t="t"/>
              <a:pathLst>
                <a:path extrusionOk="0" h="10978" w="62726">
                  <a:moveTo>
                    <a:pt x="9711" y="1"/>
                  </a:moveTo>
                  <a:cubicBezTo>
                    <a:pt x="6456" y="1"/>
                    <a:pt x="3216" y="117"/>
                    <a:pt x="0" y="354"/>
                  </a:cubicBezTo>
                  <a:lnTo>
                    <a:pt x="0" y="3913"/>
                  </a:lnTo>
                  <a:cubicBezTo>
                    <a:pt x="3226" y="3666"/>
                    <a:pt x="6487" y="3544"/>
                    <a:pt x="9773" y="3544"/>
                  </a:cubicBezTo>
                  <a:cubicBezTo>
                    <a:pt x="24896" y="3544"/>
                    <a:pt x="39418" y="6167"/>
                    <a:pt x="52912" y="10978"/>
                  </a:cubicBezTo>
                  <a:lnTo>
                    <a:pt x="62726" y="10978"/>
                  </a:lnTo>
                  <a:cubicBezTo>
                    <a:pt x="46244" y="3782"/>
                    <a:pt x="28300" y="1"/>
                    <a:pt x="9773" y="1"/>
                  </a:cubicBezTo>
                  <a:cubicBezTo>
                    <a:pt x="9752" y="1"/>
                    <a:pt x="9732" y="1"/>
                    <a:pt x="971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18"/>
            <p:cNvSpPr/>
            <p:nvPr/>
          </p:nvSpPr>
          <p:spPr>
            <a:xfrm>
              <a:off x="-83414" y="5697999"/>
              <a:ext cx="3218798" cy="805376"/>
            </a:xfrm>
            <a:custGeom>
              <a:rect b="b" l="l" r="r" t="t"/>
              <a:pathLst>
                <a:path extrusionOk="0" h="24701" w="98721">
                  <a:moveTo>
                    <a:pt x="21687" y="1"/>
                  </a:moveTo>
                  <a:cubicBezTo>
                    <a:pt x="14345" y="1"/>
                    <a:pt x="7098" y="593"/>
                    <a:pt x="0" y="1763"/>
                  </a:cubicBezTo>
                  <a:lnTo>
                    <a:pt x="0" y="5374"/>
                  </a:lnTo>
                  <a:cubicBezTo>
                    <a:pt x="7054" y="4169"/>
                    <a:pt x="14300" y="3545"/>
                    <a:pt x="21687" y="3545"/>
                  </a:cubicBezTo>
                  <a:cubicBezTo>
                    <a:pt x="47758" y="3545"/>
                    <a:pt x="72046" y="11332"/>
                    <a:pt x="92342" y="24701"/>
                  </a:cubicBezTo>
                  <a:lnTo>
                    <a:pt x="98721" y="24701"/>
                  </a:lnTo>
                  <a:cubicBezTo>
                    <a:pt x="76406" y="8654"/>
                    <a:pt x="49713" y="1"/>
                    <a:pt x="2168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18"/>
            <p:cNvSpPr/>
            <p:nvPr/>
          </p:nvSpPr>
          <p:spPr>
            <a:xfrm>
              <a:off x="-83414" y="5474328"/>
              <a:ext cx="3698255" cy="1029046"/>
            </a:xfrm>
            <a:custGeom>
              <a:rect b="b" l="l" r="r" t="t"/>
              <a:pathLst>
                <a:path extrusionOk="0" h="31561" w="113426">
                  <a:moveTo>
                    <a:pt x="27641" y="0"/>
                  </a:moveTo>
                  <a:cubicBezTo>
                    <a:pt x="18239" y="0"/>
                    <a:pt x="8987" y="973"/>
                    <a:pt x="0" y="2876"/>
                  </a:cubicBezTo>
                  <a:lnTo>
                    <a:pt x="0" y="6537"/>
                  </a:lnTo>
                  <a:cubicBezTo>
                    <a:pt x="8906" y="4578"/>
                    <a:pt x="18158" y="3545"/>
                    <a:pt x="27641" y="3545"/>
                  </a:cubicBezTo>
                  <a:cubicBezTo>
                    <a:pt x="57895" y="3545"/>
                    <a:pt x="85749" y="14031"/>
                    <a:pt x="107753" y="31561"/>
                  </a:cubicBezTo>
                  <a:lnTo>
                    <a:pt x="113425" y="31561"/>
                  </a:lnTo>
                  <a:cubicBezTo>
                    <a:pt x="89510" y="11130"/>
                    <a:pt x="59429" y="0"/>
                    <a:pt x="2764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18"/>
            <p:cNvSpPr/>
            <p:nvPr/>
          </p:nvSpPr>
          <p:spPr>
            <a:xfrm>
              <a:off x="6216720" y="5273090"/>
              <a:ext cx="3015408" cy="1230284"/>
            </a:xfrm>
            <a:custGeom>
              <a:rect b="b" l="l" r="r" t="t"/>
              <a:pathLst>
                <a:path extrusionOk="0" h="37733" w="92483">
                  <a:moveTo>
                    <a:pt x="74259" y="1"/>
                  </a:moveTo>
                  <a:cubicBezTo>
                    <a:pt x="43753" y="1"/>
                    <a:pt x="16734" y="14861"/>
                    <a:pt x="0" y="37733"/>
                  </a:cubicBezTo>
                  <a:lnTo>
                    <a:pt x="92483" y="37733"/>
                  </a:lnTo>
                  <a:lnTo>
                    <a:pt x="92483" y="1810"/>
                  </a:lnTo>
                  <a:cubicBezTo>
                    <a:pt x="86592" y="624"/>
                    <a:pt x="80500" y="1"/>
                    <a:pt x="7425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" name="Google Shape;296;p18"/>
            <p:cNvSpPr/>
            <p:nvPr/>
          </p:nvSpPr>
          <p:spPr>
            <a:xfrm>
              <a:off x="6502470" y="5474328"/>
              <a:ext cx="2729658" cy="1029046"/>
            </a:xfrm>
            <a:custGeom>
              <a:rect b="b" l="l" r="r" t="t"/>
              <a:pathLst>
                <a:path extrusionOk="0" h="31561" w="83719">
                  <a:moveTo>
                    <a:pt x="70099" y="0"/>
                  </a:moveTo>
                  <a:cubicBezTo>
                    <a:pt x="42245" y="0"/>
                    <a:pt x="17190" y="12213"/>
                    <a:pt x="1" y="31561"/>
                  </a:cubicBezTo>
                  <a:lnTo>
                    <a:pt x="4815" y="31561"/>
                  </a:lnTo>
                  <a:cubicBezTo>
                    <a:pt x="21257" y="14309"/>
                    <a:pt x="44446" y="3545"/>
                    <a:pt x="70097" y="3545"/>
                  </a:cubicBezTo>
                  <a:cubicBezTo>
                    <a:pt x="74727" y="3545"/>
                    <a:pt x="79274" y="3907"/>
                    <a:pt x="83719" y="4584"/>
                  </a:cubicBezTo>
                  <a:lnTo>
                    <a:pt x="83719" y="1002"/>
                  </a:lnTo>
                  <a:lnTo>
                    <a:pt x="83719" y="1001"/>
                  </a:lnTo>
                  <a:cubicBezTo>
                    <a:pt x="79269" y="349"/>
                    <a:pt x="74724" y="0"/>
                    <a:pt x="700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18"/>
            <p:cNvSpPr/>
            <p:nvPr/>
          </p:nvSpPr>
          <p:spPr>
            <a:xfrm>
              <a:off x="6911761" y="5733343"/>
              <a:ext cx="2320367" cy="770032"/>
            </a:xfrm>
            <a:custGeom>
              <a:rect b="b" l="l" r="r" t="t"/>
              <a:pathLst>
                <a:path extrusionOk="0" h="23617" w="71166">
                  <a:moveTo>
                    <a:pt x="62152" y="1"/>
                  </a:moveTo>
                  <a:cubicBezTo>
                    <a:pt x="38330" y="1"/>
                    <a:pt x="16557" y="8927"/>
                    <a:pt x="0" y="23617"/>
                  </a:cubicBezTo>
                  <a:lnTo>
                    <a:pt x="5482" y="23617"/>
                  </a:lnTo>
                  <a:cubicBezTo>
                    <a:pt x="20982" y="11069"/>
                    <a:pt x="40704" y="3545"/>
                    <a:pt x="62152" y="3545"/>
                  </a:cubicBezTo>
                  <a:cubicBezTo>
                    <a:pt x="65196" y="3545"/>
                    <a:pt x="68199" y="3704"/>
                    <a:pt x="71166" y="4000"/>
                  </a:cubicBezTo>
                  <a:lnTo>
                    <a:pt x="71166" y="439"/>
                  </a:lnTo>
                  <a:cubicBezTo>
                    <a:pt x="68199" y="154"/>
                    <a:pt x="65194" y="1"/>
                    <a:pt x="6215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" name="Google Shape;298;p18"/>
            <p:cNvSpPr/>
            <p:nvPr/>
          </p:nvSpPr>
          <p:spPr>
            <a:xfrm>
              <a:off x="7398260" y="5992552"/>
              <a:ext cx="1833868" cy="510823"/>
            </a:xfrm>
            <a:custGeom>
              <a:rect b="b" l="l" r="r" t="t"/>
              <a:pathLst>
                <a:path extrusionOk="0" h="15667" w="56245">
                  <a:moveTo>
                    <a:pt x="51834" y="1"/>
                  </a:moveTo>
                  <a:cubicBezTo>
                    <a:pt x="32684" y="1"/>
                    <a:pt x="14856" y="5772"/>
                    <a:pt x="0" y="15667"/>
                  </a:cubicBezTo>
                  <a:lnTo>
                    <a:pt x="6709" y="15667"/>
                  </a:lnTo>
                  <a:cubicBezTo>
                    <a:pt x="19991" y="7960"/>
                    <a:pt x="35408" y="3544"/>
                    <a:pt x="51834" y="3544"/>
                  </a:cubicBezTo>
                  <a:cubicBezTo>
                    <a:pt x="53313" y="3544"/>
                    <a:pt x="54783" y="3584"/>
                    <a:pt x="56245" y="3656"/>
                  </a:cubicBezTo>
                  <a:lnTo>
                    <a:pt x="56245" y="107"/>
                  </a:lnTo>
                  <a:cubicBezTo>
                    <a:pt x="54783" y="39"/>
                    <a:pt x="53312" y="1"/>
                    <a:pt x="518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18"/>
            <p:cNvSpPr/>
            <p:nvPr/>
          </p:nvSpPr>
          <p:spPr>
            <a:xfrm>
              <a:off x="2030680" y="5393199"/>
              <a:ext cx="3257240" cy="805376"/>
            </a:xfrm>
            <a:custGeom>
              <a:rect b="b" l="l" r="r" t="t"/>
              <a:pathLst>
                <a:path extrusionOk="0" h="24701" w="99900">
                  <a:moveTo>
                    <a:pt x="49955" y="1"/>
                  </a:moveTo>
                  <a:cubicBezTo>
                    <a:pt x="29589" y="1"/>
                    <a:pt x="11482" y="9683"/>
                    <a:pt x="1" y="24701"/>
                  </a:cubicBezTo>
                  <a:lnTo>
                    <a:pt x="99900" y="24701"/>
                  </a:lnTo>
                  <a:cubicBezTo>
                    <a:pt x="88418" y="9683"/>
                    <a:pt x="70319" y="1"/>
                    <a:pt x="4995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" name="Google Shape;300;p18"/>
            <p:cNvSpPr/>
            <p:nvPr/>
          </p:nvSpPr>
          <p:spPr>
            <a:xfrm>
              <a:off x="-83414" y="5921734"/>
              <a:ext cx="2679968" cy="581641"/>
            </a:xfrm>
            <a:custGeom>
              <a:rect b="b" l="l" r="r" t="t"/>
              <a:pathLst>
                <a:path extrusionOk="0" h="17839" w="82195">
                  <a:moveTo>
                    <a:pt x="15727" y="0"/>
                  </a:moveTo>
                  <a:cubicBezTo>
                    <a:pt x="10430" y="0"/>
                    <a:pt x="5180" y="309"/>
                    <a:pt x="0" y="922"/>
                  </a:cubicBezTo>
                  <a:lnTo>
                    <a:pt x="0" y="4501"/>
                  </a:lnTo>
                  <a:cubicBezTo>
                    <a:pt x="5154" y="3869"/>
                    <a:pt x="10405" y="3545"/>
                    <a:pt x="15727" y="3545"/>
                  </a:cubicBezTo>
                  <a:cubicBezTo>
                    <a:pt x="36953" y="3545"/>
                    <a:pt x="56994" y="8705"/>
                    <a:pt x="74660" y="17839"/>
                  </a:cubicBezTo>
                  <a:lnTo>
                    <a:pt x="82194" y="17839"/>
                  </a:lnTo>
                  <a:cubicBezTo>
                    <a:pt x="62224" y="6203"/>
                    <a:pt x="39453" y="0"/>
                    <a:pt x="1572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01" name="Google Shape;301;p18"/>
          <p:cNvSpPr txBox="1"/>
          <p:nvPr>
            <p:ph idx="1" type="body"/>
          </p:nvPr>
        </p:nvSpPr>
        <p:spPr>
          <a:xfrm>
            <a:off x="717750" y="1080675"/>
            <a:ext cx="7708500" cy="108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Poppins SemiBold"/>
              <a:buChar char="●"/>
              <a:defRPr/>
            </a:lvl1pPr>
            <a:lvl2pPr indent="-304800" lvl="1" marL="9144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2817"/>
              </a:buClr>
              <a:buSzPts val="1200"/>
              <a:buFont typeface="Poppins SemiBold"/>
              <a:buChar char="○"/>
              <a:defRPr/>
            </a:lvl2pPr>
            <a:lvl3pPr indent="-3048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2817"/>
              </a:buClr>
              <a:buSzPts val="1200"/>
              <a:buFont typeface="Poppins SemiBold"/>
              <a:buChar char="■"/>
              <a:defRPr/>
            </a:lvl3pPr>
            <a:lvl4pPr indent="-3048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2817"/>
              </a:buClr>
              <a:buSzPts val="1200"/>
              <a:buFont typeface="Poppins SemiBold"/>
              <a:buChar char="●"/>
              <a:defRPr/>
            </a:lvl4pPr>
            <a:lvl5pPr indent="-3048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2817"/>
              </a:buClr>
              <a:buSzPts val="1200"/>
              <a:buFont typeface="Poppins SemiBold"/>
              <a:buChar char="○"/>
              <a:defRPr/>
            </a:lvl5pPr>
            <a:lvl6pPr indent="-3048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2817"/>
              </a:buClr>
              <a:buSzPts val="1200"/>
              <a:buFont typeface="Poppins SemiBold"/>
              <a:buChar char="■"/>
              <a:defRPr/>
            </a:lvl6pPr>
            <a:lvl7pPr indent="-3048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2817"/>
              </a:buClr>
              <a:buSzPts val="1200"/>
              <a:buFont typeface="Poppins SemiBold"/>
              <a:buChar char="●"/>
              <a:defRPr/>
            </a:lvl7pPr>
            <a:lvl8pPr indent="-3048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2817"/>
              </a:buClr>
              <a:buSzPts val="1200"/>
              <a:buFont typeface="Poppins SemiBold"/>
              <a:buChar char="○"/>
              <a:defRPr/>
            </a:lvl8pPr>
            <a:lvl9pPr indent="-3048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2817"/>
              </a:buClr>
              <a:buSzPts val="1200"/>
              <a:buFont typeface="Poppins SemiBold"/>
              <a:buChar char="■"/>
              <a:defRPr/>
            </a:lvl9pPr>
          </a:lstStyle>
          <a:p/>
        </p:txBody>
      </p:sp>
      <p:sp>
        <p:nvSpPr>
          <p:cNvPr id="302" name="Google Shape;302;p1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TITLE_AND_TWO_COLUMNS_1"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19"/>
          <p:cNvSpPr/>
          <p:nvPr/>
        </p:nvSpPr>
        <p:spPr>
          <a:xfrm>
            <a:off x="88950" y="91200"/>
            <a:ext cx="8966100" cy="49611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5" name="Google Shape;305;p1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grpSp>
        <p:nvGrpSpPr>
          <p:cNvPr id="306" name="Google Shape;306;p19"/>
          <p:cNvGrpSpPr/>
          <p:nvPr/>
        </p:nvGrpSpPr>
        <p:grpSpPr>
          <a:xfrm>
            <a:off x="-83414" y="4715502"/>
            <a:ext cx="9315542" cy="3163991"/>
            <a:chOff x="-83414" y="4715502"/>
            <a:chExt cx="9315542" cy="3163991"/>
          </a:xfrm>
        </p:grpSpPr>
        <p:sp>
          <p:nvSpPr>
            <p:cNvPr id="307" name="Google Shape;307;p19"/>
            <p:cNvSpPr/>
            <p:nvPr/>
          </p:nvSpPr>
          <p:spPr>
            <a:xfrm flipH="1">
              <a:off x="3479797" y="4723539"/>
              <a:ext cx="3567679" cy="882134"/>
            </a:xfrm>
            <a:custGeom>
              <a:rect b="b" l="l" r="r" t="t"/>
              <a:pathLst>
                <a:path extrusionOk="0" h="24701" w="99900">
                  <a:moveTo>
                    <a:pt x="49955" y="1"/>
                  </a:moveTo>
                  <a:cubicBezTo>
                    <a:pt x="29589" y="1"/>
                    <a:pt x="11482" y="9683"/>
                    <a:pt x="1" y="24701"/>
                  </a:cubicBezTo>
                  <a:lnTo>
                    <a:pt x="99900" y="24701"/>
                  </a:lnTo>
                  <a:cubicBezTo>
                    <a:pt x="88418" y="9683"/>
                    <a:pt x="70319" y="1"/>
                    <a:pt x="4995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" name="Google Shape;308;p19"/>
            <p:cNvSpPr/>
            <p:nvPr/>
          </p:nvSpPr>
          <p:spPr>
            <a:xfrm flipH="1">
              <a:off x="696596" y="4726426"/>
              <a:ext cx="5433525" cy="2864414"/>
            </a:xfrm>
            <a:custGeom>
              <a:rect b="b" l="l" r="r" t="t"/>
              <a:pathLst>
                <a:path extrusionOk="0" h="87852" w="166647">
                  <a:moveTo>
                    <a:pt x="111045" y="0"/>
                  </a:moveTo>
                  <a:cubicBezTo>
                    <a:pt x="90234" y="0"/>
                    <a:pt x="70757" y="4700"/>
                    <a:pt x="54102" y="12876"/>
                  </a:cubicBezTo>
                  <a:cubicBezTo>
                    <a:pt x="22765" y="28265"/>
                    <a:pt x="1428" y="55971"/>
                    <a:pt x="0" y="87851"/>
                  </a:cubicBezTo>
                  <a:lnTo>
                    <a:pt x="166646" y="87851"/>
                  </a:lnTo>
                  <a:lnTo>
                    <a:pt x="166646" y="12234"/>
                  </a:lnTo>
                  <a:cubicBezTo>
                    <a:pt x="150291" y="4457"/>
                    <a:pt x="131855" y="0"/>
                    <a:pt x="11104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" name="Google Shape;309;p19"/>
            <p:cNvSpPr/>
            <p:nvPr/>
          </p:nvSpPr>
          <p:spPr>
            <a:xfrm flipH="1">
              <a:off x="651470" y="5015111"/>
              <a:ext cx="5433525" cy="2864382"/>
            </a:xfrm>
            <a:custGeom>
              <a:rect b="b" l="l" r="r" t="t"/>
              <a:pathLst>
                <a:path extrusionOk="0" h="87851" w="166647">
                  <a:moveTo>
                    <a:pt x="111044" y="1"/>
                  </a:moveTo>
                  <a:cubicBezTo>
                    <a:pt x="90234" y="1"/>
                    <a:pt x="70755" y="4700"/>
                    <a:pt x="54102" y="12877"/>
                  </a:cubicBezTo>
                  <a:cubicBezTo>
                    <a:pt x="22765" y="28265"/>
                    <a:pt x="1427" y="55972"/>
                    <a:pt x="0" y="87850"/>
                  </a:cubicBezTo>
                  <a:lnTo>
                    <a:pt x="166646" y="87850"/>
                  </a:lnTo>
                  <a:lnTo>
                    <a:pt x="166646" y="12234"/>
                  </a:lnTo>
                  <a:cubicBezTo>
                    <a:pt x="150291" y="4456"/>
                    <a:pt x="131854" y="1"/>
                    <a:pt x="11104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19"/>
            <p:cNvSpPr/>
            <p:nvPr/>
          </p:nvSpPr>
          <p:spPr>
            <a:xfrm flipH="1">
              <a:off x="5179750" y="4715502"/>
              <a:ext cx="4052378" cy="1194973"/>
            </a:xfrm>
            <a:custGeom>
              <a:rect b="b" l="l" r="r" t="t"/>
              <a:pathLst>
                <a:path extrusionOk="0" h="36650" w="124287">
                  <a:moveTo>
                    <a:pt x="33601" y="0"/>
                  </a:moveTo>
                  <a:cubicBezTo>
                    <a:pt x="21981" y="0"/>
                    <a:pt x="10720" y="1525"/>
                    <a:pt x="0" y="4376"/>
                  </a:cubicBezTo>
                  <a:lnTo>
                    <a:pt x="0" y="36650"/>
                  </a:lnTo>
                  <a:lnTo>
                    <a:pt x="124286" y="36650"/>
                  </a:lnTo>
                  <a:cubicBezTo>
                    <a:pt x="100802" y="13966"/>
                    <a:pt x="68831" y="0"/>
                    <a:pt x="3360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19"/>
            <p:cNvSpPr/>
            <p:nvPr/>
          </p:nvSpPr>
          <p:spPr>
            <a:xfrm flipH="1">
              <a:off x="7186947" y="5552537"/>
              <a:ext cx="2045181" cy="357938"/>
            </a:xfrm>
            <a:custGeom>
              <a:rect b="b" l="l" r="r" t="t"/>
              <a:pathLst>
                <a:path extrusionOk="0" h="10978" w="62726">
                  <a:moveTo>
                    <a:pt x="9711" y="1"/>
                  </a:moveTo>
                  <a:cubicBezTo>
                    <a:pt x="6456" y="1"/>
                    <a:pt x="3216" y="117"/>
                    <a:pt x="0" y="354"/>
                  </a:cubicBezTo>
                  <a:lnTo>
                    <a:pt x="0" y="3913"/>
                  </a:lnTo>
                  <a:cubicBezTo>
                    <a:pt x="3226" y="3666"/>
                    <a:pt x="6487" y="3544"/>
                    <a:pt x="9773" y="3544"/>
                  </a:cubicBezTo>
                  <a:cubicBezTo>
                    <a:pt x="24896" y="3544"/>
                    <a:pt x="39418" y="6167"/>
                    <a:pt x="52912" y="10978"/>
                  </a:cubicBezTo>
                  <a:lnTo>
                    <a:pt x="62726" y="10978"/>
                  </a:lnTo>
                  <a:cubicBezTo>
                    <a:pt x="46244" y="3782"/>
                    <a:pt x="28300" y="1"/>
                    <a:pt x="9773" y="1"/>
                  </a:cubicBezTo>
                  <a:cubicBezTo>
                    <a:pt x="9752" y="1"/>
                    <a:pt x="9732" y="1"/>
                    <a:pt x="971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19"/>
            <p:cNvSpPr/>
            <p:nvPr/>
          </p:nvSpPr>
          <p:spPr>
            <a:xfrm flipH="1">
              <a:off x="6013330" y="5105099"/>
              <a:ext cx="3218798" cy="805376"/>
            </a:xfrm>
            <a:custGeom>
              <a:rect b="b" l="l" r="r" t="t"/>
              <a:pathLst>
                <a:path extrusionOk="0" h="24701" w="98721">
                  <a:moveTo>
                    <a:pt x="21687" y="1"/>
                  </a:moveTo>
                  <a:cubicBezTo>
                    <a:pt x="14345" y="1"/>
                    <a:pt x="7098" y="593"/>
                    <a:pt x="0" y="1763"/>
                  </a:cubicBezTo>
                  <a:lnTo>
                    <a:pt x="0" y="5374"/>
                  </a:lnTo>
                  <a:cubicBezTo>
                    <a:pt x="7054" y="4169"/>
                    <a:pt x="14300" y="3545"/>
                    <a:pt x="21687" y="3545"/>
                  </a:cubicBezTo>
                  <a:cubicBezTo>
                    <a:pt x="47758" y="3545"/>
                    <a:pt x="72046" y="11332"/>
                    <a:pt x="92342" y="24701"/>
                  </a:cubicBezTo>
                  <a:lnTo>
                    <a:pt x="98721" y="24701"/>
                  </a:lnTo>
                  <a:cubicBezTo>
                    <a:pt x="76406" y="8654"/>
                    <a:pt x="49713" y="1"/>
                    <a:pt x="2168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" name="Google Shape;313;p19"/>
            <p:cNvSpPr/>
            <p:nvPr/>
          </p:nvSpPr>
          <p:spPr>
            <a:xfrm flipH="1">
              <a:off x="5533873" y="4881428"/>
              <a:ext cx="3698255" cy="1029046"/>
            </a:xfrm>
            <a:custGeom>
              <a:rect b="b" l="l" r="r" t="t"/>
              <a:pathLst>
                <a:path extrusionOk="0" h="31561" w="113426">
                  <a:moveTo>
                    <a:pt x="27641" y="0"/>
                  </a:moveTo>
                  <a:cubicBezTo>
                    <a:pt x="18239" y="0"/>
                    <a:pt x="8987" y="973"/>
                    <a:pt x="0" y="2876"/>
                  </a:cubicBezTo>
                  <a:lnTo>
                    <a:pt x="0" y="6537"/>
                  </a:lnTo>
                  <a:cubicBezTo>
                    <a:pt x="8906" y="4578"/>
                    <a:pt x="18158" y="3545"/>
                    <a:pt x="27641" y="3545"/>
                  </a:cubicBezTo>
                  <a:cubicBezTo>
                    <a:pt x="57895" y="3545"/>
                    <a:pt x="85749" y="14031"/>
                    <a:pt x="107753" y="31561"/>
                  </a:cubicBezTo>
                  <a:lnTo>
                    <a:pt x="113425" y="31561"/>
                  </a:lnTo>
                  <a:cubicBezTo>
                    <a:pt x="89510" y="11130"/>
                    <a:pt x="59429" y="0"/>
                    <a:pt x="2764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p19"/>
            <p:cNvSpPr/>
            <p:nvPr/>
          </p:nvSpPr>
          <p:spPr>
            <a:xfrm flipH="1">
              <a:off x="-83414" y="4718503"/>
              <a:ext cx="3015408" cy="1230284"/>
            </a:xfrm>
            <a:custGeom>
              <a:rect b="b" l="l" r="r" t="t"/>
              <a:pathLst>
                <a:path extrusionOk="0" h="37733" w="92483">
                  <a:moveTo>
                    <a:pt x="74259" y="1"/>
                  </a:moveTo>
                  <a:cubicBezTo>
                    <a:pt x="43753" y="1"/>
                    <a:pt x="16734" y="14861"/>
                    <a:pt x="0" y="37733"/>
                  </a:cubicBezTo>
                  <a:lnTo>
                    <a:pt x="92483" y="37733"/>
                  </a:lnTo>
                  <a:lnTo>
                    <a:pt x="92483" y="1810"/>
                  </a:lnTo>
                  <a:cubicBezTo>
                    <a:pt x="86592" y="624"/>
                    <a:pt x="80500" y="1"/>
                    <a:pt x="7425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19"/>
            <p:cNvSpPr/>
            <p:nvPr/>
          </p:nvSpPr>
          <p:spPr>
            <a:xfrm flipH="1">
              <a:off x="-83414" y="4881428"/>
              <a:ext cx="2729658" cy="1029046"/>
            </a:xfrm>
            <a:custGeom>
              <a:rect b="b" l="l" r="r" t="t"/>
              <a:pathLst>
                <a:path extrusionOk="0" h="31561" w="83719">
                  <a:moveTo>
                    <a:pt x="70099" y="0"/>
                  </a:moveTo>
                  <a:cubicBezTo>
                    <a:pt x="42245" y="0"/>
                    <a:pt x="17190" y="12213"/>
                    <a:pt x="1" y="31561"/>
                  </a:cubicBezTo>
                  <a:lnTo>
                    <a:pt x="4815" y="31561"/>
                  </a:lnTo>
                  <a:cubicBezTo>
                    <a:pt x="21257" y="14309"/>
                    <a:pt x="44446" y="3545"/>
                    <a:pt x="70097" y="3545"/>
                  </a:cubicBezTo>
                  <a:cubicBezTo>
                    <a:pt x="74727" y="3545"/>
                    <a:pt x="79274" y="3907"/>
                    <a:pt x="83719" y="4584"/>
                  </a:cubicBezTo>
                  <a:lnTo>
                    <a:pt x="83719" y="1002"/>
                  </a:lnTo>
                  <a:lnTo>
                    <a:pt x="83719" y="1001"/>
                  </a:lnTo>
                  <a:cubicBezTo>
                    <a:pt x="79269" y="349"/>
                    <a:pt x="74724" y="0"/>
                    <a:pt x="700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19"/>
            <p:cNvSpPr/>
            <p:nvPr/>
          </p:nvSpPr>
          <p:spPr>
            <a:xfrm flipH="1">
              <a:off x="-83414" y="5140443"/>
              <a:ext cx="2320367" cy="770032"/>
            </a:xfrm>
            <a:custGeom>
              <a:rect b="b" l="l" r="r" t="t"/>
              <a:pathLst>
                <a:path extrusionOk="0" h="23617" w="71166">
                  <a:moveTo>
                    <a:pt x="62152" y="1"/>
                  </a:moveTo>
                  <a:cubicBezTo>
                    <a:pt x="38330" y="1"/>
                    <a:pt x="16557" y="8927"/>
                    <a:pt x="0" y="23617"/>
                  </a:cubicBezTo>
                  <a:lnTo>
                    <a:pt x="5482" y="23617"/>
                  </a:lnTo>
                  <a:cubicBezTo>
                    <a:pt x="20982" y="11069"/>
                    <a:pt x="40704" y="3545"/>
                    <a:pt x="62152" y="3545"/>
                  </a:cubicBezTo>
                  <a:cubicBezTo>
                    <a:pt x="65196" y="3545"/>
                    <a:pt x="68199" y="3704"/>
                    <a:pt x="71166" y="4000"/>
                  </a:cubicBezTo>
                  <a:lnTo>
                    <a:pt x="71166" y="439"/>
                  </a:lnTo>
                  <a:cubicBezTo>
                    <a:pt x="68199" y="154"/>
                    <a:pt x="65194" y="1"/>
                    <a:pt x="6215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" name="Google Shape;317;p19"/>
            <p:cNvSpPr/>
            <p:nvPr/>
          </p:nvSpPr>
          <p:spPr>
            <a:xfrm flipH="1">
              <a:off x="-83414" y="5399652"/>
              <a:ext cx="1833868" cy="510823"/>
            </a:xfrm>
            <a:custGeom>
              <a:rect b="b" l="l" r="r" t="t"/>
              <a:pathLst>
                <a:path extrusionOk="0" h="15667" w="56245">
                  <a:moveTo>
                    <a:pt x="51834" y="1"/>
                  </a:moveTo>
                  <a:cubicBezTo>
                    <a:pt x="32684" y="1"/>
                    <a:pt x="14856" y="5772"/>
                    <a:pt x="0" y="15667"/>
                  </a:cubicBezTo>
                  <a:lnTo>
                    <a:pt x="6709" y="15667"/>
                  </a:lnTo>
                  <a:cubicBezTo>
                    <a:pt x="19991" y="7960"/>
                    <a:pt x="35408" y="3544"/>
                    <a:pt x="51834" y="3544"/>
                  </a:cubicBezTo>
                  <a:cubicBezTo>
                    <a:pt x="53313" y="3544"/>
                    <a:pt x="54783" y="3584"/>
                    <a:pt x="56245" y="3656"/>
                  </a:cubicBezTo>
                  <a:lnTo>
                    <a:pt x="56245" y="107"/>
                  </a:lnTo>
                  <a:cubicBezTo>
                    <a:pt x="54783" y="39"/>
                    <a:pt x="53312" y="1"/>
                    <a:pt x="518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19"/>
            <p:cNvSpPr/>
            <p:nvPr/>
          </p:nvSpPr>
          <p:spPr>
            <a:xfrm flipH="1">
              <a:off x="6552160" y="5328834"/>
              <a:ext cx="2679968" cy="581641"/>
            </a:xfrm>
            <a:custGeom>
              <a:rect b="b" l="l" r="r" t="t"/>
              <a:pathLst>
                <a:path extrusionOk="0" h="17839" w="82195">
                  <a:moveTo>
                    <a:pt x="15727" y="0"/>
                  </a:moveTo>
                  <a:cubicBezTo>
                    <a:pt x="10430" y="0"/>
                    <a:pt x="5180" y="309"/>
                    <a:pt x="0" y="922"/>
                  </a:cubicBezTo>
                  <a:lnTo>
                    <a:pt x="0" y="4501"/>
                  </a:lnTo>
                  <a:cubicBezTo>
                    <a:pt x="5154" y="3869"/>
                    <a:pt x="10405" y="3545"/>
                    <a:pt x="15727" y="3545"/>
                  </a:cubicBezTo>
                  <a:cubicBezTo>
                    <a:pt x="36953" y="3545"/>
                    <a:pt x="56994" y="8705"/>
                    <a:pt x="74660" y="17839"/>
                  </a:cubicBezTo>
                  <a:lnTo>
                    <a:pt x="82194" y="17839"/>
                  </a:lnTo>
                  <a:cubicBezTo>
                    <a:pt x="62224" y="6203"/>
                    <a:pt x="39453" y="0"/>
                    <a:pt x="1572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19" name="Google Shape;319;p19"/>
          <p:cNvSpPr txBox="1"/>
          <p:nvPr>
            <p:ph idx="1" type="body"/>
          </p:nvPr>
        </p:nvSpPr>
        <p:spPr>
          <a:xfrm>
            <a:off x="713225" y="1525875"/>
            <a:ext cx="3447000" cy="215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Poppins SemiBold"/>
              <a:buChar char="●"/>
              <a:defRPr/>
            </a:lvl1pPr>
            <a:lvl2pPr indent="-317500" lvl="1" marL="914400" rtl="0">
              <a:spcBef>
                <a:spcPts val="1000"/>
              </a:spcBef>
              <a:spcAft>
                <a:spcPts val="0"/>
              </a:spcAft>
              <a:buSzPts val="1400"/>
              <a:buFont typeface="Poppins SemiBold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Font typeface="Poppins SemiBold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Font typeface="Poppins SemiBold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Font typeface="Poppins SemiBold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Font typeface="Poppins SemiBold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Font typeface="Poppins SemiBold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Font typeface="Poppins SemiBold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Font typeface="Poppins SemiBold"/>
              <a:buChar char="■"/>
              <a:defRPr/>
            </a:lvl9pPr>
          </a:lstStyle>
          <a:p/>
        </p:txBody>
      </p:sp>
      <p:sp>
        <p:nvSpPr>
          <p:cNvPr id="320" name="Google Shape;320;p19"/>
          <p:cNvSpPr txBox="1"/>
          <p:nvPr>
            <p:ph idx="2" type="body"/>
          </p:nvPr>
        </p:nvSpPr>
        <p:spPr>
          <a:xfrm>
            <a:off x="4338664" y="1525875"/>
            <a:ext cx="3447000" cy="215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Font typeface="Poppins SemiBold"/>
              <a:buChar char="●"/>
              <a:defRPr/>
            </a:lvl1pPr>
            <a:lvl2pPr indent="-317500" lvl="1" marL="914400" rtl="0">
              <a:spcBef>
                <a:spcPts val="1000"/>
              </a:spcBef>
              <a:spcAft>
                <a:spcPts val="0"/>
              </a:spcAft>
              <a:buSzPts val="1400"/>
              <a:buFont typeface="Poppins SemiBold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Font typeface="Poppins SemiBold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Font typeface="Poppins SemiBold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Font typeface="Poppins SemiBold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Font typeface="Poppins SemiBold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Font typeface="Poppins SemiBold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Font typeface="Poppins SemiBold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Font typeface="Poppins SemiBold"/>
              <a:buChar char="■"/>
              <a:defRPr/>
            </a:lvl9pPr>
          </a:lstStyle>
          <a:p/>
        </p:txBody>
      </p:sp>
      <p:sp>
        <p:nvSpPr>
          <p:cNvPr id="321" name="Google Shape;321;p1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_6"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20"/>
          <p:cNvSpPr/>
          <p:nvPr/>
        </p:nvSpPr>
        <p:spPr>
          <a:xfrm>
            <a:off x="88950" y="91200"/>
            <a:ext cx="8966100" cy="49611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4" name="Google Shape;324;p20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25" name="Google Shape;325;p20"/>
          <p:cNvSpPr txBox="1"/>
          <p:nvPr>
            <p:ph idx="1" type="subTitle"/>
          </p:nvPr>
        </p:nvSpPr>
        <p:spPr>
          <a:xfrm>
            <a:off x="719937" y="2322825"/>
            <a:ext cx="2377500" cy="166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326" name="Google Shape;326;p20"/>
          <p:cNvSpPr txBox="1"/>
          <p:nvPr>
            <p:ph idx="2" type="subTitle"/>
          </p:nvPr>
        </p:nvSpPr>
        <p:spPr>
          <a:xfrm>
            <a:off x="3382651" y="2322825"/>
            <a:ext cx="2377500" cy="166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327" name="Google Shape;327;p20"/>
          <p:cNvSpPr txBox="1"/>
          <p:nvPr>
            <p:ph idx="3" type="subTitle"/>
          </p:nvPr>
        </p:nvSpPr>
        <p:spPr>
          <a:xfrm>
            <a:off x="6045363" y="2322825"/>
            <a:ext cx="2378700" cy="166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328" name="Google Shape;328;p20"/>
          <p:cNvSpPr txBox="1"/>
          <p:nvPr>
            <p:ph idx="4" type="subTitle"/>
          </p:nvPr>
        </p:nvSpPr>
        <p:spPr>
          <a:xfrm>
            <a:off x="719937" y="1521525"/>
            <a:ext cx="2377500" cy="80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1800">
                <a:solidFill>
                  <a:schemeClr val="dk1"/>
                </a:solidFill>
                <a:latin typeface="Bevan"/>
                <a:ea typeface="Bevan"/>
                <a:cs typeface="Bevan"/>
                <a:sym typeface="Beva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9pPr>
          </a:lstStyle>
          <a:p/>
        </p:txBody>
      </p:sp>
      <p:sp>
        <p:nvSpPr>
          <p:cNvPr id="329" name="Google Shape;329;p20"/>
          <p:cNvSpPr txBox="1"/>
          <p:nvPr>
            <p:ph idx="5" type="subTitle"/>
          </p:nvPr>
        </p:nvSpPr>
        <p:spPr>
          <a:xfrm>
            <a:off x="3382660" y="1521525"/>
            <a:ext cx="2377500" cy="80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1800">
                <a:solidFill>
                  <a:schemeClr val="dk1"/>
                </a:solidFill>
                <a:latin typeface="Bevan"/>
                <a:ea typeface="Bevan"/>
                <a:cs typeface="Bevan"/>
                <a:sym typeface="Beva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9pPr>
          </a:lstStyle>
          <a:p/>
        </p:txBody>
      </p:sp>
      <p:sp>
        <p:nvSpPr>
          <p:cNvPr id="330" name="Google Shape;330;p20"/>
          <p:cNvSpPr txBox="1"/>
          <p:nvPr>
            <p:ph idx="6" type="subTitle"/>
          </p:nvPr>
        </p:nvSpPr>
        <p:spPr>
          <a:xfrm>
            <a:off x="6045358" y="1521525"/>
            <a:ext cx="2377500" cy="80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1800">
                <a:solidFill>
                  <a:schemeClr val="dk1"/>
                </a:solidFill>
                <a:latin typeface="Bevan"/>
                <a:ea typeface="Bevan"/>
                <a:cs typeface="Bevan"/>
                <a:sym typeface="Beva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9pPr>
          </a:lstStyle>
          <a:p/>
        </p:txBody>
      </p:sp>
      <p:grpSp>
        <p:nvGrpSpPr>
          <p:cNvPr id="331" name="Google Shape;331;p20"/>
          <p:cNvGrpSpPr/>
          <p:nvPr/>
        </p:nvGrpSpPr>
        <p:grpSpPr>
          <a:xfrm>
            <a:off x="-83414" y="4680190"/>
            <a:ext cx="9315542" cy="3160990"/>
            <a:chOff x="-83414" y="5273090"/>
            <a:chExt cx="9315542" cy="3160990"/>
          </a:xfrm>
        </p:grpSpPr>
        <p:sp>
          <p:nvSpPr>
            <p:cNvPr id="332" name="Google Shape;332;p20"/>
            <p:cNvSpPr/>
            <p:nvPr/>
          </p:nvSpPr>
          <p:spPr>
            <a:xfrm>
              <a:off x="2713793" y="5281013"/>
              <a:ext cx="5433525" cy="2864414"/>
            </a:xfrm>
            <a:custGeom>
              <a:rect b="b" l="l" r="r" t="t"/>
              <a:pathLst>
                <a:path extrusionOk="0" h="87852" w="166647">
                  <a:moveTo>
                    <a:pt x="111045" y="0"/>
                  </a:moveTo>
                  <a:cubicBezTo>
                    <a:pt x="90234" y="0"/>
                    <a:pt x="70757" y="4700"/>
                    <a:pt x="54102" y="12876"/>
                  </a:cubicBezTo>
                  <a:cubicBezTo>
                    <a:pt x="22765" y="28265"/>
                    <a:pt x="1428" y="55971"/>
                    <a:pt x="0" y="87851"/>
                  </a:cubicBezTo>
                  <a:lnTo>
                    <a:pt x="166646" y="87851"/>
                  </a:lnTo>
                  <a:lnTo>
                    <a:pt x="166646" y="12234"/>
                  </a:lnTo>
                  <a:cubicBezTo>
                    <a:pt x="150291" y="4457"/>
                    <a:pt x="131855" y="0"/>
                    <a:pt x="11104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" name="Google Shape;333;p20"/>
            <p:cNvSpPr/>
            <p:nvPr/>
          </p:nvSpPr>
          <p:spPr>
            <a:xfrm>
              <a:off x="2758919" y="5569698"/>
              <a:ext cx="5433525" cy="2864382"/>
            </a:xfrm>
            <a:custGeom>
              <a:rect b="b" l="l" r="r" t="t"/>
              <a:pathLst>
                <a:path extrusionOk="0" h="87851" w="166647">
                  <a:moveTo>
                    <a:pt x="111044" y="1"/>
                  </a:moveTo>
                  <a:cubicBezTo>
                    <a:pt x="90234" y="1"/>
                    <a:pt x="70755" y="4700"/>
                    <a:pt x="54102" y="12877"/>
                  </a:cubicBezTo>
                  <a:cubicBezTo>
                    <a:pt x="22765" y="28265"/>
                    <a:pt x="1427" y="55972"/>
                    <a:pt x="0" y="87850"/>
                  </a:cubicBezTo>
                  <a:lnTo>
                    <a:pt x="166646" y="87850"/>
                  </a:lnTo>
                  <a:lnTo>
                    <a:pt x="166646" y="12234"/>
                  </a:lnTo>
                  <a:cubicBezTo>
                    <a:pt x="150291" y="4456"/>
                    <a:pt x="131854" y="1"/>
                    <a:pt x="11104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20"/>
            <p:cNvSpPr/>
            <p:nvPr/>
          </p:nvSpPr>
          <p:spPr>
            <a:xfrm>
              <a:off x="-83414" y="5308402"/>
              <a:ext cx="4052378" cy="1194973"/>
            </a:xfrm>
            <a:custGeom>
              <a:rect b="b" l="l" r="r" t="t"/>
              <a:pathLst>
                <a:path extrusionOk="0" h="36650" w="124287">
                  <a:moveTo>
                    <a:pt x="33601" y="0"/>
                  </a:moveTo>
                  <a:cubicBezTo>
                    <a:pt x="21981" y="0"/>
                    <a:pt x="10720" y="1525"/>
                    <a:pt x="0" y="4376"/>
                  </a:cubicBezTo>
                  <a:lnTo>
                    <a:pt x="0" y="36650"/>
                  </a:lnTo>
                  <a:lnTo>
                    <a:pt x="124286" y="36650"/>
                  </a:lnTo>
                  <a:cubicBezTo>
                    <a:pt x="100802" y="13966"/>
                    <a:pt x="68831" y="0"/>
                    <a:pt x="3360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" name="Google Shape;335;p20"/>
            <p:cNvSpPr/>
            <p:nvPr/>
          </p:nvSpPr>
          <p:spPr>
            <a:xfrm>
              <a:off x="-83414" y="6145437"/>
              <a:ext cx="2045181" cy="357938"/>
            </a:xfrm>
            <a:custGeom>
              <a:rect b="b" l="l" r="r" t="t"/>
              <a:pathLst>
                <a:path extrusionOk="0" h="10978" w="62726">
                  <a:moveTo>
                    <a:pt x="9711" y="1"/>
                  </a:moveTo>
                  <a:cubicBezTo>
                    <a:pt x="6456" y="1"/>
                    <a:pt x="3216" y="117"/>
                    <a:pt x="0" y="354"/>
                  </a:cubicBezTo>
                  <a:lnTo>
                    <a:pt x="0" y="3913"/>
                  </a:lnTo>
                  <a:cubicBezTo>
                    <a:pt x="3226" y="3666"/>
                    <a:pt x="6487" y="3544"/>
                    <a:pt x="9773" y="3544"/>
                  </a:cubicBezTo>
                  <a:cubicBezTo>
                    <a:pt x="24896" y="3544"/>
                    <a:pt x="39418" y="6167"/>
                    <a:pt x="52912" y="10978"/>
                  </a:cubicBezTo>
                  <a:lnTo>
                    <a:pt x="62726" y="10978"/>
                  </a:lnTo>
                  <a:cubicBezTo>
                    <a:pt x="46244" y="3782"/>
                    <a:pt x="28300" y="1"/>
                    <a:pt x="9773" y="1"/>
                  </a:cubicBezTo>
                  <a:cubicBezTo>
                    <a:pt x="9752" y="1"/>
                    <a:pt x="9732" y="1"/>
                    <a:pt x="971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" name="Google Shape;336;p20"/>
            <p:cNvSpPr/>
            <p:nvPr/>
          </p:nvSpPr>
          <p:spPr>
            <a:xfrm>
              <a:off x="-83414" y="5697999"/>
              <a:ext cx="3218798" cy="805376"/>
            </a:xfrm>
            <a:custGeom>
              <a:rect b="b" l="l" r="r" t="t"/>
              <a:pathLst>
                <a:path extrusionOk="0" h="24701" w="98721">
                  <a:moveTo>
                    <a:pt x="21687" y="1"/>
                  </a:moveTo>
                  <a:cubicBezTo>
                    <a:pt x="14345" y="1"/>
                    <a:pt x="7098" y="593"/>
                    <a:pt x="0" y="1763"/>
                  </a:cubicBezTo>
                  <a:lnTo>
                    <a:pt x="0" y="5374"/>
                  </a:lnTo>
                  <a:cubicBezTo>
                    <a:pt x="7054" y="4169"/>
                    <a:pt x="14300" y="3545"/>
                    <a:pt x="21687" y="3545"/>
                  </a:cubicBezTo>
                  <a:cubicBezTo>
                    <a:pt x="47758" y="3545"/>
                    <a:pt x="72046" y="11332"/>
                    <a:pt x="92342" y="24701"/>
                  </a:cubicBezTo>
                  <a:lnTo>
                    <a:pt x="98721" y="24701"/>
                  </a:lnTo>
                  <a:cubicBezTo>
                    <a:pt x="76406" y="8654"/>
                    <a:pt x="49713" y="1"/>
                    <a:pt x="2168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20"/>
            <p:cNvSpPr/>
            <p:nvPr/>
          </p:nvSpPr>
          <p:spPr>
            <a:xfrm>
              <a:off x="-83414" y="5474328"/>
              <a:ext cx="3698255" cy="1029046"/>
            </a:xfrm>
            <a:custGeom>
              <a:rect b="b" l="l" r="r" t="t"/>
              <a:pathLst>
                <a:path extrusionOk="0" h="31561" w="113426">
                  <a:moveTo>
                    <a:pt x="27641" y="0"/>
                  </a:moveTo>
                  <a:cubicBezTo>
                    <a:pt x="18239" y="0"/>
                    <a:pt x="8987" y="973"/>
                    <a:pt x="0" y="2876"/>
                  </a:cubicBezTo>
                  <a:lnTo>
                    <a:pt x="0" y="6537"/>
                  </a:lnTo>
                  <a:cubicBezTo>
                    <a:pt x="8906" y="4578"/>
                    <a:pt x="18158" y="3545"/>
                    <a:pt x="27641" y="3545"/>
                  </a:cubicBezTo>
                  <a:cubicBezTo>
                    <a:pt x="57895" y="3545"/>
                    <a:pt x="85749" y="14031"/>
                    <a:pt x="107753" y="31561"/>
                  </a:cubicBezTo>
                  <a:lnTo>
                    <a:pt x="113425" y="31561"/>
                  </a:lnTo>
                  <a:cubicBezTo>
                    <a:pt x="89510" y="11130"/>
                    <a:pt x="59429" y="0"/>
                    <a:pt x="2764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20"/>
            <p:cNvSpPr/>
            <p:nvPr/>
          </p:nvSpPr>
          <p:spPr>
            <a:xfrm>
              <a:off x="6216720" y="5273090"/>
              <a:ext cx="3015408" cy="1230284"/>
            </a:xfrm>
            <a:custGeom>
              <a:rect b="b" l="l" r="r" t="t"/>
              <a:pathLst>
                <a:path extrusionOk="0" h="37733" w="92483">
                  <a:moveTo>
                    <a:pt x="74259" y="1"/>
                  </a:moveTo>
                  <a:cubicBezTo>
                    <a:pt x="43753" y="1"/>
                    <a:pt x="16734" y="14861"/>
                    <a:pt x="0" y="37733"/>
                  </a:cubicBezTo>
                  <a:lnTo>
                    <a:pt x="92483" y="37733"/>
                  </a:lnTo>
                  <a:lnTo>
                    <a:pt x="92483" y="1810"/>
                  </a:lnTo>
                  <a:cubicBezTo>
                    <a:pt x="86592" y="624"/>
                    <a:pt x="80500" y="1"/>
                    <a:pt x="7425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" name="Google Shape;339;p20"/>
            <p:cNvSpPr/>
            <p:nvPr/>
          </p:nvSpPr>
          <p:spPr>
            <a:xfrm>
              <a:off x="6502470" y="5474328"/>
              <a:ext cx="2729658" cy="1029046"/>
            </a:xfrm>
            <a:custGeom>
              <a:rect b="b" l="l" r="r" t="t"/>
              <a:pathLst>
                <a:path extrusionOk="0" h="31561" w="83719">
                  <a:moveTo>
                    <a:pt x="70099" y="0"/>
                  </a:moveTo>
                  <a:cubicBezTo>
                    <a:pt x="42245" y="0"/>
                    <a:pt x="17190" y="12213"/>
                    <a:pt x="1" y="31561"/>
                  </a:cubicBezTo>
                  <a:lnTo>
                    <a:pt x="4815" y="31561"/>
                  </a:lnTo>
                  <a:cubicBezTo>
                    <a:pt x="21257" y="14309"/>
                    <a:pt x="44446" y="3545"/>
                    <a:pt x="70097" y="3545"/>
                  </a:cubicBezTo>
                  <a:cubicBezTo>
                    <a:pt x="74727" y="3545"/>
                    <a:pt x="79274" y="3907"/>
                    <a:pt x="83719" y="4584"/>
                  </a:cubicBezTo>
                  <a:lnTo>
                    <a:pt x="83719" y="1002"/>
                  </a:lnTo>
                  <a:lnTo>
                    <a:pt x="83719" y="1001"/>
                  </a:lnTo>
                  <a:cubicBezTo>
                    <a:pt x="79269" y="349"/>
                    <a:pt x="74724" y="0"/>
                    <a:pt x="700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Google Shape;340;p20"/>
            <p:cNvSpPr/>
            <p:nvPr/>
          </p:nvSpPr>
          <p:spPr>
            <a:xfrm>
              <a:off x="6911761" y="5733343"/>
              <a:ext cx="2320367" cy="770032"/>
            </a:xfrm>
            <a:custGeom>
              <a:rect b="b" l="l" r="r" t="t"/>
              <a:pathLst>
                <a:path extrusionOk="0" h="23617" w="71166">
                  <a:moveTo>
                    <a:pt x="62152" y="1"/>
                  </a:moveTo>
                  <a:cubicBezTo>
                    <a:pt x="38330" y="1"/>
                    <a:pt x="16557" y="8927"/>
                    <a:pt x="0" y="23617"/>
                  </a:cubicBezTo>
                  <a:lnTo>
                    <a:pt x="5482" y="23617"/>
                  </a:lnTo>
                  <a:cubicBezTo>
                    <a:pt x="20982" y="11069"/>
                    <a:pt x="40704" y="3545"/>
                    <a:pt x="62152" y="3545"/>
                  </a:cubicBezTo>
                  <a:cubicBezTo>
                    <a:pt x="65196" y="3545"/>
                    <a:pt x="68199" y="3704"/>
                    <a:pt x="71166" y="4000"/>
                  </a:cubicBezTo>
                  <a:lnTo>
                    <a:pt x="71166" y="439"/>
                  </a:lnTo>
                  <a:cubicBezTo>
                    <a:pt x="68199" y="154"/>
                    <a:pt x="65194" y="1"/>
                    <a:pt x="6215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" name="Google Shape;341;p20"/>
            <p:cNvSpPr/>
            <p:nvPr/>
          </p:nvSpPr>
          <p:spPr>
            <a:xfrm>
              <a:off x="7398260" y="5992552"/>
              <a:ext cx="1833868" cy="510823"/>
            </a:xfrm>
            <a:custGeom>
              <a:rect b="b" l="l" r="r" t="t"/>
              <a:pathLst>
                <a:path extrusionOk="0" h="15667" w="56245">
                  <a:moveTo>
                    <a:pt x="51834" y="1"/>
                  </a:moveTo>
                  <a:cubicBezTo>
                    <a:pt x="32684" y="1"/>
                    <a:pt x="14856" y="5772"/>
                    <a:pt x="0" y="15667"/>
                  </a:cubicBezTo>
                  <a:lnTo>
                    <a:pt x="6709" y="15667"/>
                  </a:lnTo>
                  <a:cubicBezTo>
                    <a:pt x="19991" y="7960"/>
                    <a:pt x="35408" y="3544"/>
                    <a:pt x="51834" y="3544"/>
                  </a:cubicBezTo>
                  <a:cubicBezTo>
                    <a:pt x="53313" y="3544"/>
                    <a:pt x="54783" y="3584"/>
                    <a:pt x="56245" y="3656"/>
                  </a:cubicBezTo>
                  <a:lnTo>
                    <a:pt x="56245" y="107"/>
                  </a:lnTo>
                  <a:cubicBezTo>
                    <a:pt x="54783" y="39"/>
                    <a:pt x="53312" y="1"/>
                    <a:pt x="518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" name="Google Shape;342;p20"/>
            <p:cNvSpPr/>
            <p:nvPr/>
          </p:nvSpPr>
          <p:spPr>
            <a:xfrm>
              <a:off x="2030680" y="5393199"/>
              <a:ext cx="3257240" cy="805376"/>
            </a:xfrm>
            <a:custGeom>
              <a:rect b="b" l="l" r="r" t="t"/>
              <a:pathLst>
                <a:path extrusionOk="0" h="24701" w="99900">
                  <a:moveTo>
                    <a:pt x="49955" y="1"/>
                  </a:moveTo>
                  <a:cubicBezTo>
                    <a:pt x="29589" y="1"/>
                    <a:pt x="11482" y="9683"/>
                    <a:pt x="1" y="24701"/>
                  </a:cubicBezTo>
                  <a:lnTo>
                    <a:pt x="99900" y="24701"/>
                  </a:lnTo>
                  <a:cubicBezTo>
                    <a:pt x="88418" y="9683"/>
                    <a:pt x="70319" y="1"/>
                    <a:pt x="4995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" name="Google Shape;343;p20"/>
            <p:cNvSpPr/>
            <p:nvPr/>
          </p:nvSpPr>
          <p:spPr>
            <a:xfrm>
              <a:off x="-83414" y="5921734"/>
              <a:ext cx="2679968" cy="581641"/>
            </a:xfrm>
            <a:custGeom>
              <a:rect b="b" l="l" r="r" t="t"/>
              <a:pathLst>
                <a:path extrusionOk="0" h="17839" w="82195">
                  <a:moveTo>
                    <a:pt x="15727" y="0"/>
                  </a:moveTo>
                  <a:cubicBezTo>
                    <a:pt x="10430" y="0"/>
                    <a:pt x="5180" y="309"/>
                    <a:pt x="0" y="922"/>
                  </a:cubicBezTo>
                  <a:lnTo>
                    <a:pt x="0" y="4501"/>
                  </a:lnTo>
                  <a:cubicBezTo>
                    <a:pt x="5154" y="3869"/>
                    <a:pt x="10405" y="3545"/>
                    <a:pt x="15727" y="3545"/>
                  </a:cubicBezTo>
                  <a:cubicBezTo>
                    <a:pt x="36953" y="3545"/>
                    <a:pt x="56994" y="8705"/>
                    <a:pt x="74660" y="17839"/>
                  </a:cubicBezTo>
                  <a:lnTo>
                    <a:pt x="82194" y="17839"/>
                  </a:lnTo>
                  <a:cubicBezTo>
                    <a:pt x="62224" y="6203"/>
                    <a:pt x="39453" y="0"/>
                    <a:pt x="1572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4" name="Google Shape;344;p2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3"/>
          <p:cNvSpPr/>
          <p:nvPr/>
        </p:nvSpPr>
        <p:spPr>
          <a:xfrm>
            <a:off x="88950" y="91200"/>
            <a:ext cx="8966100" cy="49611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" name="Google Shape;40;p3"/>
          <p:cNvSpPr txBox="1"/>
          <p:nvPr>
            <p:ph type="title"/>
          </p:nvPr>
        </p:nvSpPr>
        <p:spPr>
          <a:xfrm>
            <a:off x="713225" y="2163225"/>
            <a:ext cx="3610500" cy="156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1" name="Google Shape;41;p3"/>
          <p:cNvSpPr txBox="1"/>
          <p:nvPr>
            <p:ph hasCustomPrompt="1" idx="2" type="title"/>
          </p:nvPr>
        </p:nvSpPr>
        <p:spPr>
          <a:xfrm>
            <a:off x="713225" y="902625"/>
            <a:ext cx="1332600" cy="1011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2" name="Google Shape;42;p3"/>
          <p:cNvSpPr/>
          <p:nvPr/>
        </p:nvSpPr>
        <p:spPr>
          <a:xfrm>
            <a:off x="8057325" y="617764"/>
            <a:ext cx="894140" cy="226021"/>
          </a:xfrm>
          <a:custGeom>
            <a:rect b="b" l="l" r="r" t="t"/>
            <a:pathLst>
              <a:path extrusionOk="0" h="11542" w="45666">
                <a:moveTo>
                  <a:pt x="24659" y="0"/>
                </a:moveTo>
                <a:cubicBezTo>
                  <a:pt x="21055" y="0"/>
                  <a:pt x="18077" y="2508"/>
                  <a:pt x="17316" y="5865"/>
                </a:cubicBezTo>
                <a:cubicBezTo>
                  <a:pt x="16869" y="5657"/>
                  <a:pt x="16374" y="5537"/>
                  <a:pt x="15847" y="5537"/>
                </a:cubicBezTo>
                <a:cubicBezTo>
                  <a:pt x="14375" y="5537"/>
                  <a:pt x="13120" y="6454"/>
                  <a:pt x="12614" y="7746"/>
                </a:cubicBezTo>
                <a:cubicBezTo>
                  <a:pt x="12189" y="7314"/>
                  <a:pt x="11599" y="7043"/>
                  <a:pt x="10945" y="7043"/>
                </a:cubicBezTo>
                <a:cubicBezTo>
                  <a:pt x="9808" y="7043"/>
                  <a:pt x="8862" y="7855"/>
                  <a:pt x="8652" y="8930"/>
                </a:cubicBezTo>
                <a:cubicBezTo>
                  <a:pt x="8241" y="8887"/>
                  <a:pt x="7824" y="8863"/>
                  <a:pt x="7401" y="8863"/>
                </a:cubicBezTo>
                <a:cubicBezTo>
                  <a:pt x="4586" y="8863"/>
                  <a:pt x="2006" y="9869"/>
                  <a:pt x="1" y="11542"/>
                </a:cubicBezTo>
                <a:lnTo>
                  <a:pt x="45666" y="11542"/>
                </a:lnTo>
                <a:cubicBezTo>
                  <a:pt x="44749" y="10014"/>
                  <a:pt x="43083" y="8987"/>
                  <a:pt x="41171" y="8987"/>
                </a:cubicBezTo>
                <a:cubicBezTo>
                  <a:pt x="40408" y="8987"/>
                  <a:pt x="39685" y="9154"/>
                  <a:pt x="39030" y="9448"/>
                </a:cubicBezTo>
                <a:cubicBezTo>
                  <a:pt x="38441" y="7199"/>
                  <a:pt x="36400" y="5537"/>
                  <a:pt x="33965" y="5537"/>
                </a:cubicBezTo>
                <a:cubicBezTo>
                  <a:pt x="33275" y="5537"/>
                  <a:pt x="32619" y="5673"/>
                  <a:pt x="32015" y="5916"/>
                </a:cubicBezTo>
                <a:cubicBezTo>
                  <a:pt x="31273" y="2533"/>
                  <a:pt x="28265" y="0"/>
                  <a:pt x="24659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" name="Google Shape;43;p3"/>
          <p:cNvSpPr/>
          <p:nvPr/>
        </p:nvSpPr>
        <p:spPr>
          <a:xfrm>
            <a:off x="6030901" y="979125"/>
            <a:ext cx="2519565" cy="2213090"/>
          </a:xfrm>
          <a:custGeom>
            <a:rect b="b" l="l" r="r" t="t"/>
            <a:pathLst>
              <a:path extrusionOk="0" h="29567" w="35616">
                <a:moveTo>
                  <a:pt x="15303" y="1"/>
                </a:moveTo>
                <a:cubicBezTo>
                  <a:pt x="14324" y="1"/>
                  <a:pt x="13329" y="125"/>
                  <a:pt x="12307" y="395"/>
                </a:cubicBezTo>
                <a:cubicBezTo>
                  <a:pt x="10563" y="855"/>
                  <a:pt x="8915" y="1695"/>
                  <a:pt x="7541" y="2869"/>
                </a:cubicBezTo>
                <a:lnTo>
                  <a:pt x="7542" y="2869"/>
                </a:lnTo>
                <a:cubicBezTo>
                  <a:pt x="5632" y="4499"/>
                  <a:pt x="4284" y="6674"/>
                  <a:pt x="2966" y="8812"/>
                </a:cubicBezTo>
                <a:cubicBezTo>
                  <a:pt x="1661" y="10929"/>
                  <a:pt x="319" y="13159"/>
                  <a:pt x="162" y="15642"/>
                </a:cubicBezTo>
                <a:cubicBezTo>
                  <a:pt x="0" y="18182"/>
                  <a:pt x="1145" y="20687"/>
                  <a:pt x="2867" y="22562"/>
                </a:cubicBezTo>
                <a:cubicBezTo>
                  <a:pt x="4589" y="24436"/>
                  <a:pt x="6847" y="25741"/>
                  <a:pt x="9182" y="26754"/>
                </a:cubicBezTo>
                <a:cubicBezTo>
                  <a:pt x="12891" y="28365"/>
                  <a:pt x="16888" y="29308"/>
                  <a:pt x="20926" y="29526"/>
                </a:cubicBezTo>
                <a:cubicBezTo>
                  <a:pt x="21410" y="29552"/>
                  <a:pt x="21898" y="29566"/>
                  <a:pt x="22387" y="29566"/>
                </a:cubicBezTo>
                <a:cubicBezTo>
                  <a:pt x="25333" y="29566"/>
                  <a:pt x="28322" y="29038"/>
                  <a:pt x="30705" y="27353"/>
                </a:cubicBezTo>
                <a:cubicBezTo>
                  <a:pt x="34043" y="24992"/>
                  <a:pt x="35616" y="20598"/>
                  <a:pt x="35120" y="16540"/>
                </a:cubicBezTo>
                <a:cubicBezTo>
                  <a:pt x="34625" y="12482"/>
                  <a:pt x="32280" y="8800"/>
                  <a:pt x="29198" y="6113"/>
                </a:cubicBezTo>
                <a:cubicBezTo>
                  <a:pt x="26675" y="3913"/>
                  <a:pt x="23680" y="2325"/>
                  <a:pt x="20578" y="1104"/>
                </a:cubicBezTo>
                <a:cubicBezTo>
                  <a:pt x="18824" y="413"/>
                  <a:pt x="17089" y="1"/>
                  <a:pt x="15303" y="1"/>
                </a:cubicBezTo>
                <a:close/>
              </a:path>
            </a:pathLst>
          </a:custGeom>
          <a:solidFill>
            <a:srgbClr val="FAF5C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" name="Google Shape;44;p3"/>
          <p:cNvSpPr/>
          <p:nvPr/>
        </p:nvSpPr>
        <p:spPr>
          <a:xfrm>
            <a:off x="7780779" y="314653"/>
            <a:ext cx="725656" cy="893464"/>
          </a:xfrm>
          <a:custGeom>
            <a:rect b="b" l="l" r="r" t="t"/>
            <a:pathLst>
              <a:path extrusionOk="0" h="9484" w="8150">
                <a:moveTo>
                  <a:pt x="2793" y="0"/>
                </a:moveTo>
                <a:cubicBezTo>
                  <a:pt x="2522" y="0"/>
                  <a:pt x="2262" y="51"/>
                  <a:pt x="2021" y="164"/>
                </a:cubicBezTo>
                <a:cubicBezTo>
                  <a:pt x="113" y="1062"/>
                  <a:pt x="1" y="4864"/>
                  <a:pt x="548" y="6540"/>
                </a:cubicBezTo>
                <a:cubicBezTo>
                  <a:pt x="1048" y="8069"/>
                  <a:pt x="2407" y="9384"/>
                  <a:pt x="4014" y="9478"/>
                </a:cubicBezTo>
                <a:cubicBezTo>
                  <a:pt x="4074" y="9482"/>
                  <a:pt x="4134" y="9484"/>
                  <a:pt x="4194" y="9484"/>
                </a:cubicBezTo>
                <a:cubicBezTo>
                  <a:pt x="5703" y="9484"/>
                  <a:pt x="7120" y="8373"/>
                  <a:pt x="7625" y="6942"/>
                </a:cubicBezTo>
                <a:cubicBezTo>
                  <a:pt x="8150" y="5453"/>
                  <a:pt x="7763" y="3729"/>
                  <a:pt x="6811" y="2470"/>
                </a:cubicBezTo>
                <a:cubicBezTo>
                  <a:pt x="6082" y="1509"/>
                  <a:pt x="4276" y="0"/>
                  <a:pt x="2793" y="0"/>
                </a:cubicBezTo>
                <a:close/>
              </a:path>
            </a:pathLst>
          </a:custGeom>
          <a:solidFill>
            <a:srgbClr val="FAF5C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" name="Google Shape;45;p3"/>
          <p:cNvSpPr/>
          <p:nvPr/>
        </p:nvSpPr>
        <p:spPr>
          <a:xfrm>
            <a:off x="5640475" y="2906067"/>
            <a:ext cx="876023" cy="988962"/>
          </a:xfrm>
          <a:custGeom>
            <a:rect b="b" l="l" r="r" t="t"/>
            <a:pathLst>
              <a:path extrusionOk="0" h="14527" w="13615">
                <a:moveTo>
                  <a:pt x="7589" y="1"/>
                </a:moveTo>
                <a:cubicBezTo>
                  <a:pt x="5812" y="1"/>
                  <a:pt x="3975" y="996"/>
                  <a:pt x="2695" y="2107"/>
                </a:cubicBezTo>
                <a:cubicBezTo>
                  <a:pt x="1112" y="3483"/>
                  <a:pt x="92" y="5517"/>
                  <a:pt x="47" y="7613"/>
                </a:cubicBezTo>
                <a:cubicBezTo>
                  <a:pt x="1" y="9710"/>
                  <a:pt x="967" y="11828"/>
                  <a:pt x="2644" y="13085"/>
                </a:cubicBezTo>
                <a:cubicBezTo>
                  <a:pt x="4007" y="14107"/>
                  <a:pt x="5741" y="14527"/>
                  <a:pt x="7453" y="14527"/>
                </a:cubicBezTo>
                <a:cubicBezTo>
                  <a:pt x="7650" y="14527"/>
                  <a:pt x="7847" y="14521"/>
                  <a:pt x="8043" y="14510"/>
                </a:cubicBezTo>
                <a:cubicBezTo>
                  <a:pt x="9311" y="14440"/>
                  <a:pt x="10610" y="14142"/>
                  <a:pt x="11616" y="13367"/>
                </a:cubicBezTo>
                <a:cubicBezTo>
                  <a:pt x="12990" y="12308"/>
                  <a:pt x="13614" y="10485"/>
                  <a:pt x="13583" y="8750"/>
                </a:cubicBezTo>
                <a:cubicBezTo>
                  <a:pt x="13552" y="7015"/>
                  <a:pt x="12946" y="5343"/>
                  <a:pt x="12246" y="3755"/>
                </a:cubicBezTo>
                <a:cubicBezTo>
                  <a:pt x="11543" y="2161"/>
                  <a:pt x="10321" y="488"/>
                  <a:pt x="8517" y="97"/>
                </a:cubicBezTo>
                <a:cubicBezTo>
                  <a:pt x="8212" y="31"/>
                  <a:pt x="7902" y="1"/>
                  <a:pt x="7589" y="1"/>
                </a:cubicBezTo>
                <a:close/>
              </a:path>
            </a:pathLst>
          </a:custGeom>
          <a:solidFill>
            <a:srgbClr val="FAF5C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6" name="Google Shape;46;p3"/>
          <p:cNvGrpSpPr/>
          <p:nvPr/>
        </p:nvGrpSpPr>
        <p:grpSpPr>
          <a:xfrm flipH="1" rot="765248">
            <a:off x="3762900" y="3957684"/>
            <a:ext cx="6389290" cy="3884845"/>
            <a:chOff x="1248350" y="238100"/>
            <a:chExt cx="3483700" cy="2118175"/>
          </a:xfrm>
        </p:grpSpPr>
        <p:sp>
          <p:nvSpPr>
            <p:cNvPr id="47" name="Google Shape;47;p3"/>
            <p:cNvSpPr/>
            <p:nvPr/>
          </p:nvSpPr>
          <p:spPr>
            <a:xfrm>
              <a:off x="1248350" y="238100"/>
              <a:ext cx="3338875" cy="2118175"/>
            </a:xfrm>
            <a:custGeom>
              <a:rect b="b" l="l" r="r" t="t"/>
              <a:pathLst>
                <a:path extrusionOk="0" h="84727" w="133555">
                  <a:moveTo>
                    <a:pt x="21584" y="1"/>
                  </a:moveTo>
                  <a:cubicBezTo>
                    <a:pt x="19064" y="1"/>
                    <a:pt x="16598" y="75"/>
                    <a:pt x="14194" y="222"/>
                  </a:cubicBezTo>
                  <a:lnTo>
                    <a:pt x="0" y="48666"/>
                  </a:lnTo>
                  <a:lnTo>
                    <a:pt x="123081" y="84727"/>
                  </a:lnTo>
                  <a:lnTo>
                    <a:pt x="133553" y="48987"/>
                  </a:lnTo>
                  <a:lnTo>
                    <a:pt x="133554" y="48987"/>
                  </a:lnTo>
                  <a:cubicBezTo>
                    <a:pt x="125763" y="37369"/>
                    <a:pt x="111499" y="25991"/>
                    <a:pt x="93141" y="17065"/>
                  </a:cubicBezTo>
                  <a:cubicBezTo>
                    <a:pt x="89778" y="15431"/>
                    <a:pt x="86282" y="13879"/>
                    <a:pt x="82658" y="12424"/>
                  </a:cubicBezTo>
                  <a:cubicBezTo>
                    <a:pt x="81688" y="12029"/>
                    <a:pt x="80708" y="11644"/>
                    <a:pt x="79717" y="11270"/>
                  </a:cubicBezTo>
                  <a:cubicBezTo>
                    <a:pt x="78561" y="10828"/>
                    <a:pt x="77395" y="10397"/>
                    <a:pt x="76214" y="9979"/>
                  </a:cubicBezTo>
                  <a:cubicBezTo>
                    <a:pt x="75017" y="9549"/>
                    <a:pt x="73807" y="9133"/>
                    <a:pt x="72583" y="8728"/>
                  </a:cubicBezTo>
                  <a:cubicBezTo>
                    <a:pt x="71374" y="8322"/>
                    <a:pt x="70152" y="7931"/>
                    <a:pt x="68917" y="7551"/>
                  </a:cubicBezTo>
                  <a:cubicBezTo>
                    <a:pt x="68087" y="7295"/>
                    <a:pt x="67250" y="7042"/>
                    <a:pt x="66409" y="6796"/>
                  </a:cubicBezTo>
                  <a:cubicBezTo>
                    <a:pt x="65754" y="6605"/>
                    <a:pt x="65099" y="6417"/>
                    <a:pt x="64445" y="6233"/>
                  </a:cubicBezTo>
                  <a:cubicBezTo>
                    <a:pt x="62952" y="5814"/>
                    <a:pt x="61465" y="5417"/>
                    <a:pt x="59981" y="5041"/>
                  </a:cubicBezTo>
                  <a:cubicBezTo>
                    <a:pt x="58213" y="4592"/>
                    <a:pt x="56452" y="4176"/>
                    <a:pt x="54697" y="3790"/>
                  </a:cubicBezTo>
                  <a:cubicBezTo>
                    <a:pt x="52507" y="3305"/>
                    <a:pt x="50329" y="2870"/>
                    <a:pt x="48169" y="2481"/>
                  </a:cubicBezTo>
                  <a:cubicBezTo>
                    <a:pt x="46323" y="2148"/>
                    <a:pt x="44487" y="1848"/>
                    <a:pt x="42666" y="1584"/>
                  </a:cubicBezTo>
                  <a:cubicBezTo>
                    <a:pt x="39396" y="1109"/>
                    <a:pt x="36174" y="742"/>
                    <a:pt x="33013" y="482"/>
                  </a:cubicBezTo>
                  <a:cubicBezTo>
                    <a:pt x="31327" y="342"/>
                    <a:pt x="29656" y="232"/>
                    <a:pt x="28005" y="157"/>
                  </a:cubicBezTo>
                  <a:cubicBezTo>
                    <a:pt x="25830" y="53"/>
                    <a:pt x="23688" y="1"/>
                    <a:pt x="2158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" name="Google Shape;48;p3"/>
            <p:cNvSpPr/>
            <p:nvPr/>
          </p:nvSpPr>
          <p:spPr>
            <a:xfrm>
              <a:off x="1542850" y="242000"/>
              <a:ext cx="530825" cy="207600"/>
            </a:xfrm>
            <a:custGeom>
              <a:rect b="b" l="l" r="r" t="t"/>
              <a:pathLst>
                <a:path extrusionOk="0" h="8304" w="21233">
                  <a:moveTo>
                    <a:pt x="16225" y="1"/>
                  </a:moveTo>
                  <a:cubicBezTo>
                    <a:pt x="13649" y="600"/>
                    <a:pt x="11121" y="1393"/>
                    <a:pt x="8662" y="2377"/>
                  </a:cubicBezTo>
                  <a:cubicBezTo>
                    <a:pt x="5792" y="3523"/>
                    <a:pt x="3073" y="4907"/>
                    <a:pt x="529" y="6498"/>
                  </a:cubicBezTo>
                  <a:lnTo>
                    <a:pt x="0" y="8303"/>
                  </a:lnTo>
                  <a:cubicBezTo>
                    <a:pt x="2818" y="6425"/>
                    <a:pt x="5867" y="4817"/>
                    <a:pt x="9118" y="3518"/>
                  </a:cubicBezTo>
                  <a:cubicBezTo>
                    <a:pt x="13011" y="1965"/>
                    <a:pt x="17077" y="894"/>
                    <a:pt x="21233" y="326"/>
                  </a:cubicBezTo>
                  <a:lnTo>
                    <a:pt x="21233" y="325"/>
                  </a:lnTo>
                  <a:cubicBezTo>
                    <a:pt x="19547" y="186"/>
                    <a:pt x="17876" y="76"/>
                    <a:pt x="16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" name="Google Shape;49;p3"/>
            <p:cNvSpPr/>
            <p:nvPr/>
          </p:nvSpPr>
          <p:spPr>
            <a:xfrm>
              <a:off x="1429475" y="277700"/>
              <a:ext cx="1023125" cy="558775"/>
            </a:xfrm>
            <a:custGeom>
              <a:rect b="b" l="l" r="r" t="t"/>
              <a:pathLst>
                <a:path extrusionOk="0" h="22351" w="40925">
                  <a:moveTo>
                    <a:pt x="35420" y="0"/>
                  </a:moveTo>
                  <a:cubicBezTo>
                    <a:pt x="30706" y="525"/>
                    <a:pt x="26083" y="1674"/>
                    <a:pt x="21680" y="3434"/>
                  </a:cubicBezTo>
                  <a:cubicBezTo>
                    <a:pt x="13325" y="6773"/>
                    <a:pt x="6257" y="12098"/>
                    <a:pt x="1041" y="18802"/>
                  </a:cubicBezTo>
                  <a:lnTo>
                    <a:pt x="0" y="22350"/>
                  </a:lnTo>
                  <a:cubicBezTo>
                    <a:pt x="5212" y="14501"/>
                    <a:pt x="12861" y="8286"/>
                    <a:pt x="22139" y="4576"/>
                  </a:cubicBezTo>
                  <a:cubicBezTo>
                    <a:pt x="28095" y="2194"/>
                    <a:pt x="34468" y="957"/>
                    <a:pt x="40924" y="897"/>
                  </a:cubicBezTo>
                  <a:cubicBezTo>
                    <a:pt x="39078" y="564"/>
                    <a:pt x="37241" y="264"/>
                    <a:pt x="3542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" name="Google Shape;50;p3"/>
            <p:cNvSpPr/>
            <p:nvPr/>
          </p:nvSpPr>
          <p:spPr>
            <a:xfrm>
              <a:off x="1422875" y="332850"/>
              <a:ext cx="1325025" cy="1182000"/>
            </a:xfrm>
            <a:custGeom>
              <a:rect b="b" l="l" r="r" t="t"/>
              <a:pathLst>
                <a:path extrusionOk="0" h="47280" w="53001">
                  <a:moveTo>
                    <a:pt x="47716" y="0"/>
                  </a:moveTo>
                  <a:cubicBezTo>
                    <a:pt x="41776" y="268"/>
                    <a:pt x="35932" y="1514"/>
                    <a:pt x="30428" y="3714"/>
                  </a:cubicBezTo>
                  <a:cubicBezTo>
                    <a:pt x="16368" y="9335"/>
                    <a:pt x="5956" y="20575"/>
                    <a:pt x="1862" y="34551"/>
                  </a:cubicBezTo>
                  <a:cubicBezTo>
                    <a:pt x="682" y="38576"/>
                    <a:pt x="56" y="42730"/>
                    <a:pt x="0" y="46921"/>
                  </a:cubicBezTo>
                  <a:lnTo>
                    <a:pt x="1226" y="47280"/>
                  </a:lnTo>
                  <a:cubicBezTo>
                    <a:pt x="1252" y="43086"/>
                    <a:pt x="1863" y="38927"/>
                    <a:pt x="3043" y="34897"/>
                  </a:cubicBezTo>
                  <a:cubicBezTo>
                    <a:pt x="7031" y="21285"/>
                    <a:pt x="17178" y="10336"/>
                    <a:pt x="30886" y="4856"/>
                  </a:cubicBezTo>
                  <a:cubicBezTo>
                    <a:pt x="36994" y="2416"/>
                    <a:pt x="43538" y="1175"/>
                    <a:pt x="50161" y="1175"/>
                  </a:cubicBezTo>
                  <a:cubicBezTo>
                    <a:pt x="51106" y="1175"/>
                    <a:pt x="52053" y="1200"/>
                    <a:pt x="53000" y="1251"/>
                  </a:cubicBezTo>
                  <a:cubicBezTo>
                    <a:pt x="51231" y="802"/>
                    <a:pt x="49471" y="386"/>
                    <a:pt x="4771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3"/>
            <p:cNvSpPr/>
            <p:nvPr/>
          </p:nvSpPr>
          <p:spPr>
            <a:xfrm>
              <a:off x="1634950" y="393925"/>
              <a:ext cx="1336350" cy="1183075"/>
            </a:xfrm>
            <a:custGeom>
              <a:rect b="b" l="l" r="r" t="t"/>
              <a:pathLst>
                <a:path extrusionOk="0" h="47323" w="53454">
                  <a:moveTo>
                    <a:pt x="48981" y="0"/>
                  </a:moveTo>
                  <a:cubicBezTo>
                    <a:pt x="42604" y="141"/>
                    <a:pt x="36321" y="1402"/>
                    <a:pt x="30432" y="3757"/>
                  </a:cubicBezTo>
                  <a:cubicBezTo>
                    <a:pt x="16372" y="9377"/>
                    <a:pt x="5957" y="20617"/>
                    <a:pt x="1863" y="34594"/>
                  </a:cubicBezTo>
                  <a:cubicBezTo>
                    <a:pt x="682" y="38621"/>
                    <a:pt x="58" y="42774"/>
                    <a:pt x="0" y="46964"/>
                  </a:cubicBezTo>
                  <a:lnTo>
                    <a:pt x="1227" y="47322"/>
                  </a:lnTo>
                  <a:cubicBezTo>
                    <a:pt x="1252" y="43129"/>
                    <a:pt x="1863" y="38969"/>
                    <a:pt x="3044" y="34940"/>
                  </a:cubicBezTo>
                  <a:cubicBezTo>
                    <a:pt x="7032" y="21327"/>
                    <a:pt x="17181" y="10379"/>
                    <a:pt x="30887" y="4898"/>
                  </a:cubicBezTo>
                  <a:cubicBezTo>
                    <a:pt x="36995" y="2458"/>
                    <a:pt x="43536" y="1217"/>
                    <a:pt x="50159" y="1217"/>
                  </a:cubicBezTo>
                  <a:cubicBezTo>
                    <a:pt x="51256" y="1217"/>
                    <a:pt x="52354" y="1251"/>
                    <a:pt x="53453" y="1319"/>
                  </a:cubicBezTo>
                  <a:lnTo>
                    <a:pt x="53453" y="1318"/>
                  </a:lnTo>
                  <a:cubicBezTo>
                    <a:pt x="52623" y="1062"/>
                    <a:pt x="51786" y="809"/>
                    <a:pt x="50945" y="563"/>
                  </a:cubicBezTo>
                  <a:cubicBezTo>
                    <a:pt x="50290" y="372"/>
                    <a:pt x="49635" y="184"/>
                    <a:pt x="4898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" name="Google Shape;52;p3"/>
            <p:cNvSpPr/>
            <p:nvPr/>
          </p:nvSpPr>
          <p:spPr>
            <a:xfrm>
              <a:off x="1847025" y="456300"/>
              <a:ext cx="1306700" cy="1182875"/>
            </a:xfrm>
            <a:custGeom>
              <a:rect b="b" l="l" r="r" t="t"/>
              <a:pathLst>
                <a:path extrusionOk="0" h="47315" w="52268">
                  <a:moveTo>
                    <a:pt x="48636" y="0"/>
                  </a:moveTo>
                  <a:cubicBezTo>
                    <a:pt x="42380" y="176"/>
                    <a:pt x="36213" y="1435"/>
                    <a:pt x="30432" y="3747"/>
                  </a:cubicBezTo>
                  <a:cubicBezTo>
                    <a:pt x="16372" y="9368"/>
                    <a:pt x="5957" y="20608"/>
                    <a:pt x="1863" y="34584"/>
                  </a:cubicBezTo>
                  <a:cubicBezTo>
                    <a:pt x="682" y="38612"/>
                    <a:pt x="59" y="42764"/>
                    <a:pt x="0" y="46954"/>
                  </a:cubicBezTo>
                  <a:lnTo>
                    <a:pt x="1229" y="47314"/>
                  </a:lnTo>
                  <a:cubicBezTo>
                    <a:pt x="1253" y="43119"/>
                    <a:pt x="1863" y="38961"/>
                    <a:pt x="3044" y="34930"/>
                  </a:cubicBezTo>
                  <a:cubicBezTo>
                    <a:pt x="7032" y="21318"/>
                    <a:pt x="17181" y="10369"/>
                    <a:pt x="30890" y="4890"/>
                  </a:cubicBezTo>
                  <a:cubicBezTo>
                    <a:pt x="36994" y="2451"/>
                    <a:pt x="43534" y="1209"/>
                    <a:pt x="50155" y="1209"/>
                  </a:cubicBezTo>
                  <a:cubicBezTo>
                    <a:pt x="50859" y="1209"/>
                    <a:pt x="51563" y="1223"/>
                    <a:pt x="52267" y="1251"/>
                  </a:cubicBezTo>
                  <a:cubicBezTo>
                    <a:pt x="51069" y="820"/>
                    <a:pt x="49860" y="405"/>
                    <a:pt x="486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" name="Google Shape;53;p3"/>
            <p:cNvSpPr/>
            <p:nvPr/>
          </p:nvSpPr>
          <p:spPr>
            <a:xfrm>
              <a:off x="2059175" y="519825"/>
              <a:ext cx="1255625" cy="1181475"/>
            </a:xfrm>
            <a:custGeom>
              <a:rect b="b" l="l" r="r" t="t"/>
              <a:pathLst>
                <a:path extrusionOk="0" h="47259" w="50225">
                  <a:moveTo>
                    <a:pt x="47284" y="0"/>
                  </a:moveTo>
                  <a:cubicBezTo>
                    <a:pt x="41492" y="309"/>
                    <a:pt x="35799" y="1548"/>
                    <a:pt x="30431" y="3693"/>
                  </a:cubicBezTo>
                  <a:cubicBezTo>
                    <a:pt x="16370" y="9312"/>
                    <a:pt x="5958" y="20553"/>
                    <a:pt x="1862" y="34529"/>
                  </a:cubicBezTo>
                  <a:cubicBezTo>
                    <a:pt x="684" y="38554"/>
                    <a:pt x="56" y="42709"/>
                    <a:pt x="1" y="46899"/>
                  </a:cubicBezTo>
                  <a:lnTo>
                    <a:pt x="1226" y="47259"/>
                  </a:lnTo>
                  <a:cubicBezTo>
                    <a:pt x="1252" y="43064"/>
                    <a:pt x="1863" y="38906"/>
                    <a:pt x="3044" y="34876"/>
                  </a:cubicBezTo>
                  <a:cubicBezTo>
                    <a:pt x="7031" y="21264"/>
                    <a:pt x="17181" y="10315"/>
                    <a:pt x="30887" y="4834"/>
                  </a:cubicBezTo>
                  <a:cubicBezTo>
                    <a:pt x="36988" y="2397"/>
                    <a:pt x="43523" y="1155"/>
                    <a:pt x="50140" y="1155"/>
                  </a:cubicBezTo>
                  <a:cubicBezTo>
                    <a:pt x="50168" y="1155"/>
                    <a:pt x="50197" y="1155"/>
                    <a:pt x="50225" y="1155"/>
                  </a:cubicBezTo>
                  <a:cubicBezTo>
                    <a:pt x="49255" y="760"/>
                    <a:pt x="48275" y="375"/>
                    <a:pt x="4728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" name="Google Shape;54;p3"/>
            <p:cNvSpPr/>
            <p:nvPr/>
          </p:nvSpPr>
          <p:spPr>
            <a:xfrm>
              <a:off x="2882500" y="692550"/>
              <a:ext cx="1849550" cy="1326825"/>
            </a:xfrm>
            <a:custGeom>
              <a:rect b="b" l="l" r="r" t="t"/>
              <a:pathLst>
                <a:path extrusionOk="0" h="53073" w="73982">
                  <a:moveTo>
                    <a:pt x="33270" y="1"/>
                  </a:moveTo>
                  <a:cubicBezTo>
                    <a:pt x="30216" y="1"/>
                    <a:pt x="27238" y="324"/>
                    <a:pt x="24398" y="950"/>
                  </a:cubicBezTo>
                  <a:cubicBezTo>
                    <a:pt x="14149" y="3210"/>
                    <a:pt x="5698" y="9422"/>
                    <a:pt x="1950" y="18678"/>
                  </a:cubicBezTo>
                  <a:cubicBezTo>
                    <a:pt x="759" y="21623"/>
                    <a:pt x="126" y="24678"/>
                    <a:pt x="0" y="27758"/>
                  </a:cubicBezTo>
                  <a:lnTo>
                    <a:pt x="62526" y="53072"/>
                  </a:lnTo>
                  <a:lnTo>
                    <a:pt x="73981" y="24777"/>
                  </a:lnTo>
                  <a:cubicBezTo>
                    <a:pt x="73871" y="24539"/>
                    <a:pt x="73756" y="24299"/>
                    <a:pt x="73639" y="24062"/>
                  </a:cubicBezTo>
                  <a:cubicBezTo>
                    <a:pt x="69375" y="15390"/>
                    <a:pt x="61309" y="7771"/>
                    <a:pt x="50661" y="3459"/>
                  </a:cubicBezTo>
                  <a:cubicBezTo>
                    <a:pt x="49014" y="2793"/>
                    <a:pt x="47355" y="2225"/>
                    <a:pt x="45694" y="1755"/>
                  </a:cubicBezTo>
                  <a:cubicBezTo>
                    <a:pt x="41515" y="570"/>
                    <a:pt x="37326" y="1"/>
                    <a:pt x="332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3"/>
            <p:cNvSpPr/>
            <p:nvPr/>
          </p:nvSpPr>
          <p:spPr>
            <a:xfrm>
              <a:off x="3069900" y="989025"/>
              <a:ext cx="1614075" cy="457550"/>
            </a:xfrm>
            <a:custGeom>
              <a:rect b="b" l="l" r="r" t="t"/>
              <a:pathLst>
                <a:path extrusionOk="0" h="18302" w="64563">
                  <a:moveTo>
                    <a:pt x="30606" y="0"/>
                  </a:moveTo>
                  <a:cubicBezTo>
                    <a:pt x="28186" y="0"/>
                    <a:pt x="25793" y="206"/>
                    <a:pt x="23458" y="619"/>
                  </a:cubicBezTo>
                  <a:cubicBezTo>
                    <a:pt x="12661" y="2528"/>
                    <a:pt x="4191" y="8669"/>
                    <a:pt x="220" y="17466"/>
                  </a:cubicBezTo>
                  <a:cubicBezTo>
                    <a:pt x="145" y="17632"/>
                    <a:pt x="72" y="17798"/>
                    <a:pt x="1" y="17965"/>
                  </a:cubicBezTo>
                  <a:lnTo>
                    <a:pt x="835" y="18302"/>
                  </a:lnTo>
                  <a:cubicBezTo>
                    <a:pt x="902" y="18147"/>
                    <a:pt x="970" y="17991"/>
                    <a:pt x="1040" y="17835"/>
                  </a:cubicBezTo>
                  <a:cubicBezTo>
                    <a:pt x="4886" y="9313"/>
                    <a:pt x="13115" y="3362"/>
                    <a:pt x="23616" y="1502"/>
                  </a:cubicBezTo>
                  <a:cubicBezTo>
                    <a:pt x="25897" y="1099"/>
                    <a:pt x="28236" y="899"/>
                    <a:pt x="30602" y="899"/>
                  </a:cubicBezTo>
                  <a:cubicBezTo>
                    <a:pt x="35201" y="899"/>
                    <a:pt x="39903" y="1656"/>
                    <a:pt x="44481" y="3154"/>
                  </a:cubicBezTo>
                  <a:cubicBezTo>
                    <a:pt x="46107" y="3686"/>
                    <a:pt x="47728" y="4315"/>
                    <a:pt x="49297" y="5023"/>
                  </a:cubicBezTo>
                  <a:cubicBezTo>
                    <a:pt x="55064" y="7626"/>
                    <a:pt x="60157" y="11312"/>
                    <a:pt x="64191" y="15711"/>
                  </a:cubicBezTo>
                  <a:lnTo>
                    <a:pt x="64563" y="14794"/>
                  </a:lnTo>
                  <a:cubicBezTo>
                    <a:pt x="60492" y="10444"/>
                    <a:pt x="55408" y="6794"/>
                    <a:pt x="49666" y="4204"/>
                  </a:cubicBezTo>
                  <a:cubicBezTo>
                    <a:pt x="48067" y="3484"/>
                    <a:pt x="46416" y="2842"/>
                    <a:pt x="44760" y="2299"/>
                  </a:cubicBezTo>
                  <a:cubicBezTo>
                    <a:pt x="40093" y="772"/>
                    <a:pt x="35298" y="0"/>
                    <a:pt x="3060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Google Shape;56;p3"/>
            <p:cNvSpPr/>
            <p:nvPr/>
          </p:nvSpPr>
          <p:spPr>
            <a:xfrm>
              <a:off x="3016725" y="907725"/>
              <a:ext cx="1680025" cy="517325"/>
            </a:xfrm>
            <a:custGeom>
              <a:rect b="b" l="l" r="r" t="t"/>
              <a:pathLst>
                <a:path extrusionOk="0" h="20693" w="67201">
                  <a:moveTo>
                    <a:pt x="31489" y="1"/>
                  </a:moveTo>
                  <a:cubicBezTo>
                    <a:pt x="29071" y="1"/>
                    <a:pt x="26680" y="206"/>
                    <a:pt x="24348" y="618"/>
                  </a:cubicBezTo>
                  <a:cubicBezTo>
                    <a:pt x="13549" y="2530"/>
                    <a:pt x="5079" y="8671"/>
                    <a:pt x="1109" y="17465"/>
                  </a:cubicBezTo>
                  <a:cubicBezTo>
                    <a:pt x="683" y="18408"/>
                    <a:pt x="313" y="19373"/>
                    <a:pt x="1" y="20355"/>
                  </a:cubicBezTo>
                  <a:lnTo>
                    <a:pt x="835" y="20693"/>
                  </a:lnTo>
                  <a:cubicBezTo>
                    <a:pt x="1142" y="19721"/>
                    <a:pt x="1507" y="18766"/>
                    <a:pt x="1926" y="17836"/>
                  </a:cubicBezTo>
                  <a:cubicBezTo>
                    <a:pt x="5774" y="9315"/>
                    <a:pt x="14003" y="3361"/>
                    <a:pt x="24505" y="1504"/>
                  </a:cubicBezTo>
                  <a:cubicBezTo>
                    <a:pt x="26787" y="1100"/>
                    <a:pt x="29128" y="899"/>
                    <a:pt x="31495" y="899"/>
                  </a:cubicBezTo>
                  <a:cubicBezTo>
                    <a:pt x="36092" y="899"/>
                    <a:pt x="40791" y="1657"/>
                    <a:pt x="45368" y="3152"/>
                  </a:cubicBezTo>
                  <a:cubicBezTo>
                    <a:pt x="46996" y="3686"/>
                    <a:pt x="48616" y="4314"/>
                    <a:pt x="50184" y="5023"/>
                  </a:cubicBezTo>
                  <a:cubicBezTo>
                    <a:pt x="56813" y="8017"/>
                    <a:pt x="62550" y="12441"/>
                    <a:pt x="66817" y="17731"/>
                  </a:cubicBezTo>
                  <a:lnTo>
                    <a:pt x="67200" y="16785"/>
                  </a:lnTo>
                  <a:cubicBezTo>
                    <a:pt x="62879" y="11555"/>
                    <a:pt x="57151" y="7183"/>
                    <a:pt x="50553" y="4203"/>
                  </a:cubicBezTo>
                  <a:cubicBezTo>
                    <a:pt x="48957" y="3484"/>
                    <a:pt x="47307" y="2842"/>
                    <a:pt x="45648" y="2301"/>
                  </a:cubicBezTo>
                  <a:cubicBezTo>
                    <a:pt x="40978" y="773"/>
                    <a:pt x="36183" y="1"/>
                    <a:pt x="3148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" name="Google Shape;57;p3"/>
            <p:cNvSpPr/>
            <p:nvPr/>
          </p:nvSpPr>
          <p:spPr>
            <a:xfrm>
              <a:off x="2927475" y="745150"/>
              <a:ext cx="1788025" cy="660800"/>
            </a:xfrm>
            <a:custGeom>
              <a:rect b="b" l="l" r="r" t="t"/>
              <a:pathLst>
                <a:path extrusionOk="0" h="26432" w="71521">
                  <a:moveTo>
                    <a:pt x="32582" y="1"/>
                  </a:moveTo>
                  <a:cubicBezTo>
                    <a:pt x="30164" y="1"/>
                    <a:pt x="27772" y="206"/>
                    <a:pt x="25438" y="618"/>
                  </a:cubicBezTo>
                  <a:cubicBezTo>
                    <a:pt x="14641" y="2529"/>
                    <a:pt x="6171" y="8669"/>
                    <a:pt x="2200" y="17465"/>
                  </a:cubicBezTo>
                  <a:cubicBezTo>
                    <a:pt x="1066" y="19979"/>
                    <a:pt x="327" y="22648"/>
                    <a:pt x="0" y="25412"/>
                  </a:cubicBezTo>
                  <a:lnTo>
                    <a:pt x="866" y="25764"/>
                  </a:lnTo>
                  <a:cubicBezTo>
                    <a:pt x="1164" y="23001"/>
                    <a:pt x="1890" y="20338"/>
                    <a:pt x="3020" y="17836"/>
                  </a:cubicBezTo>
                  <a:cubicBezTo>
                    <a:pt x="6864" y="9314"/>
                    <a:pt x="15095" y="3361"/>
                    <a:pt x="25595" y="1504"/>
                  </a:cubicBezTo>
                  <a:cubicBezTo>
                    <a:pt x="27878" y="1100"/>
                    <a:pt x="30218" y="899"/>
                    <a:pt x="32586" y="899"/>
                  </a:cubicBezTo>
                  <a:cubicBezTo>
                    <a:pt x="37183" y="899"/>
                    <a:pt x="41883" y="1656"/>
                    <a:pt x="46461" y="3153"/>
                  </a:cubicBezTo>
                  <a:cubicBezTo>
                    <a:pt x="48088" y="3686"/>
                    <a:pt x="49707" y="4314"/>
                    <a:pt x="51275" y="5023"/>
                  </a:cubicBezTo>
                  <a:cubicBezTo>
                    <a:pt x="59174" y="8588"/>
                    <a:pt x="65802" y="14185"/>
                    <a:pt x="70191" y="20850"/>
                  </a:cubicBezTo>
                  <a:cubicBezTo>
                    <a:pt x="65800" y="15262"/>
                    <a:pt x="59823" y="10587"/>
                    <a:pt x="52884" y="7456"/>
                  </a:cubicBezTo>
                  <a:cubicBezTo>
                    <a:pt x="51287" y="6733"/>
                    <a:pt x="49637" y="6094"/>
                    <a:pt x="47979" y="5551"/>
                  </a:cubicBezTo>
                  <a:cubicBezTo>
                    <a:pt x="43312" y="4025"/>
                    <a:pt x="38518" y="3253"/>
                    <a:pt x="33825" y="3253"/>
                  </a:cubicBezTo>
                  <a:cubicBezTo>
                    <a:pt x="31405" y="3253"/>
                    <a:pt x="29012" y="3458"/>
                    <a:pt x="26678" y="3871"/>
                  </a:cubicBezTo>
                  <a:cubicBezTo>
                    <a:pt x="15882" y="5780"/>
                    <a:pt x="7411" y="11922"/>
                    <a:pt x="3439" y="20717"/>
                  </a:cubicBezTo>
                  <a:cubicBezTo>
                    <a:pt x="2660" y="22442"/>
                    <a:pt x="2069" y="24238"/>
                    <a:pt x="1670" y="26089"/>
                  </a:cubicBezTo>
                  <a:lnTo>
                    <a:pt x="2515" y="26431"/>
                  </a:lnTo>
                  <a:cubicBezTo>
                    <a:pt x="2902" y="24589"/>
                    <a:pt x="3485" y="22800"/>
                    <a:pt x="4259" y="21086"/>
                  </a:cubicBezTo>
                  <a:cubicBezTo>
                    <a:pt x="8105" y="12566"/>
                    <a:pt x="16332" y="6613"/>
                    <a:pt x="26835" y="4755"/>
                  </a:cubicBezTo>
                  <a:cubicBezTo>
                    <a:pt x="29117" y="4351"/>
                    <a:pt x="31457" y="4151"/>
                    <a:pt x="33824" y="4151"/>
                  </a:cubicBezTo>
                  <a:cubicBezTo>
                    <a:pt x="38421" y="4151"/>
                    <a:pt x="43121" y="4908"/>
                    <a:pt x="47700" y="6405"/>
                  </a:cubicBezTo>
                  <a:cubicBezTo>
                    <a:pt x="49325" y="6937"/>
                    <a:pt x="50946" y="7565"/>
                    <a:pt x="52514" y="8274"/>
                  </a:cubicBezTo>
                  <a:cubicBezTo>
                    <a:pt x="60048" y="11675"/>
                    <a:pt x="66428" y="16923"/>
                    <a:pt x="70809" y="23191"/>
                  </a:cubicBezTo>
                  <a:lnTo>
                    <a:pt x="71521" y="21436"/>
                  </a:lnTo>
                  <a:cubicBezTo>
                    <a:pt x="71410" y="21196"/>
                    <a:pt x="71295" y="20958"/>
                    <a:pt x="71177" y="20721"/>
                  </a:cubicBezTo>
                  <a:cubicBezTo>
                    <a:pt x="66699" y="13751"/>
                    <a:pt x="59840" y="7902"/>
                    <a:pt x="51647" y="4204"/>
                  </a:cubicBezTo>
                  <a:cubicBezTo>
                    <a:pt x="50048" y="3483"/>
                    <a:pt x="48396" y="2842"/>
                    <a:pt x="46739" y="2300"/>
                  </a:cubicBezTo>
                  <a:cubicBezTo>
                    <a:pt x="42072" y="773"/>
                    <a:pt x="37276" y="1"/>
                    <a:pt x="3258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8" name="Google Shape;58;p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CUSTOM_5"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21"/>
          <p:cNvSpPr/>
          <p:nvPr/>
        </p:nvSpPr>
        <p:spPr>
          <a:xfrm>
            <a:off x="88950" y="91200"/>
            <a:ext cx="8966100" cy="49611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7" name="Google Shape;347;p21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48" name="Google Shape;348;p21"/>
          <p:cNvSpPr txBox="1"/>
          <p:nvPr>
            <p:ph idx="1" type="subTitle"/>
          </p:nvPr>
        </p:nvSpPr>
        <p:spPr>
          <a:xfrm>
            <a:off x="1031160" y="1633900"/>
            <a:ext cx="3255300" cy="110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349" name="Google Shape;349;p21"/>
          <p:cNvSpPr txBox="1"/>
          <p:nvPr>
            <p:ph idx="2" type="subTitle"/>
          </p:nvPr>
        </p:nvSpPr>
        <p:spPr>
          <a:xfrm>
            <a:off x="4857541" y="1633900"/>
            <a:ext cx="3255300" cy="110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350" name="Google Shape;350;p21"/>
          <p:cNvSpPr txBox="1"/>
          <p:nvPr>
            <p:ph idx="3" type="subTitle"/>
          </p:nvPr>
        </p:nvSpPr>
        <p:spPr>
          <a:xfrm>
            <a:off x="1033410" y="3230742"/>
            <a:ext cx="3255300" cy="110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351" name="Google Shape;351;p21"/>
          <p:cNvSpPr txBox="1"/>
          <p:nvPr>
            <p:ph idx="4" type="subTitle"/>
          </p:nvPr>
        </p:nvSpPr>
        <p:spPr>
          <a:xfrm>
            <a:off x="4859790" y="3230742"/>
            <a:ext cx="3250800" cy="110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352" name="Google Shape;352;p21"/>
          <p:cNvSpPr txBox="1"/>
          <p:nvPr>
            <p:ph idx="5" type="subTitle"/>
          </p:nvPr>
        </p:nvSpPr>
        <p:spPr>
          <a:xfrm>
            <a:off x="1031159" y="1172213"/>
            <a:ext cx="3255300" cy="46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1800">
                <a:solidFill>
                  <a:schemeClr val="dk1"/>
                </a:solidFill>
                <a:latin typeface="Bevan"/>
                <a:ea typeface="Bevan"/>
                <a:cs typeface="Bevan"/>
                <a:sym typeface="Beva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9pPr>
          </a:lstStyle>
          <a:p/>
        </p:txBody>
      </p:sp>
      <p:sp>
        <p:nvSpPr>
          <p:cNvPr id="353" name="Google Shape;353;p21"/>
          <p:cNvSpPr txBox="1"/>
          <p:nvPr>
            <p:ph idx="6" type="subTitle"/>
          </p:nvPr>
        </p:nvSpPr>
        <p:spPr>
          <a:xfrm>
            <a:off x="1031160" y="2770913"/>
            <a:ext cx="3255300" cy="459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1800">
                <a:solidFill>
                  <a:schemeClr val="dk1"/>
                </a:solidFill>
                <a:latin typeface="Bevan"/>
                <a:ea typeface="Bevan"/>
                <a:cs typeface="Bevan"/>
                <a:sym typeface="Beva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9pPr>
          </a:lstStyle>
          <a:p/>
        </p:txBody>
      </p:sp>
      <p:sp>
        <p:nvSpPr>
          <p:cNvPr id="354" name="Google Shape;354;p21"/>
          <p:cNvSpPr txBox="1"/>
          <p:nvPr>
            <p:ph idx="7" type="subTitle"/>
          </p:nvPr>
        </p:nvSpPr>
        <p:spPr>
          <a:xfrm>
            <a:off x="4857539" y="1172213"/>
            <a:ext cx="3255300" cy="46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1800">
                <a:solidFill>
                  <a:schemeClr val="dk1"/>
                </a:solidFill>
                <a:latin typeface="Bevan"/>
                <a:ea typeface="Bevan"/>
                <a:cs typeface="Bevan"/>
                <a:sym typeface="Beva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9pPr>
          </a:lstStyle>
          <a:p/>
        </p:txBody>
      </p:sp>
      <p:sp>
        <p:nvSpPr>
          <p:cNvPr id="355" name="Google Shape;355;p21"/>
          <p:cNvSpPr txBox="1"/>
          <p:nvPr>
            <p:ph idx="8" type="subTitle"/>
          </p:nvPr>
        </p:nvSpPr>
        <p:spPr>
          <a:xfrm>
            <a:off x="4857510" y="2770913"/>
            <a:ext cx="3250800" cy="459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1800">
                <a:solidFill>
                  <a:schemeClr val="dk1"/>
                </a:solidFill>
                <a:latin typeface="Bevan"/>
                <a:ea typeface="Bevan"/>
                <a:cs typeface="Bevan"/>
                <a:sym typeface="Beva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9pPr>
          </a:lstStyle>
          <a:p/>
        </p:txBody>
      </p:sp>
      <p:grpSp>
        <p:nvGrpSpPr>
          <p:cNvPr id="356" name="Google Shape;356;p21"/>
          <p:cNvGrpSpPr/>
          <p:nvPr/>
        </p:nvGrpSpPr>
        <p:grpSpPr>
          <a:xfrm flipH="1">
            <a:off x="-83414" y="4715502"/>
            <a:ext cx="9315542" cy="3163991"/>
            <a:chOff x="-83414" y="4715502"/>
            <a:chExt cx="9315542" cy="3163991"/>
          </a:xfrm>
        </p:grpSpPr>
        <p:sp>
          <p:nvSpPr>
            <p:cNvPr id="357" name="Google Shape;357;p21"/>
            <p:cNvSpPr/>
            <p:nvPr/>
          </p:nvSpPr>
          <p:spPr>
            <a:xfrm flipH="1">
              <a:off x="3479797" y="4723539"/>
              <a:ext cx="3567679" cy="882134"/>
            </a:xfrm>
            <a:custGeom>
              <a:rect b="b" l="l" r="r" t="t"/>
              <a:pathLst>
                <a:path extrusionOk="0" h="24701" w="99900">
                  <a:moveTo>
                    <a:pt x="49955" y="1"/>
                  </a:moveTo>
                  <a:cubicBezTo>
                    <a:pt x="29589" y="1"/>
                    <a:pt x="11482" y="9683"/>
                    <a:pt x="1" y="24701"/>
                  </a:cubicBezTo>
                  <a:lnTo>
                    <a:pt x="99900" y="24701"/>
                  </a:lnTo>
                  <a:cubicBezTo>
                    <a:pt x="88418" y="9683"/>
                    <a:pt x="70319" y="1"/>
                    <a:pt x="4995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21"/>
            <p:cNvSpPr/>
            <p:nvPr/>
          </p:nvSpPr>
          <p:spPr>
            <a:xfrm flipH="1">
              <a:off x="696596" y="4726426"/>
              <a:ext cx="5433525" cy="2864414"/>
            </a:xfrm>
            <a:custGeom>
              <a:rect b="b" l="l" r="r" t="t"/>
              <a:pathLst>
                <a:path extrusionOk="0" h="87852" w="166647">
                  <a:moveTo>
                    <a:pt x="111045" y="0"/>
                  </a:moveTo>
                  <a:cubicBezTo>
                    <a:pt x="90234" y="0"/>
                    <a:pt x="70757" y="4700"/>
                    <a:pt x="54102" y="12876"/>
                  </a:cubicBezTo>
                  <a:cubicBezTo>
                    <a:pt x="22765" y="28265"/>
                    <a:pt x="1428" y="55971"/>
                    <a:pt x="0" y="87851"/>
                  </a:cubicBezTo>
                  <a:lnTo>
                    <a:pt x="166646" y="87851"/>
                  </a:lnTo>
                  <a:lnTo>
                    <a:pt x="166646" y="12234"/>
                  </a:lnTo>
                  <a:cubicBezTo>
                    <a:pt x="150291" y="4457"/>
                    <a:pt x="131855" y="0"/>
                    <a:pt x="11104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" name="Google Shape;359;p21"/>
            <p:cNvSpPr/>
            <p:nvPr/>
          </p:nvSpPr>
          <p:spPr>
            <a:xfrm flipH="1">
              <a:off x="651470" y="5015111"/>
              <a:ext cx="5433525" cy="2864382"/>
            </a:xfrm>
            <a:custGeom>
              <a:rect b="b" l="l" r="r" t="t"/>
              <a:pathLst>
                <a:path extrusionOk="0" h="87851" w="166647">
                  <a:moveTo>
                    <a:pt x="111044" y="1"/>
                  </a:moveTo>
                  <a:cubicBezTo>
                    <a:pt x="90234" y="1"/>
                    <a:pt x="70755" y="4700"/>
                    <a:pt x="54102" y="12877"/>
                  </a:cubicBezTo>
                  <a:cubicBezTo>
                    <a:pt x="22765" y="28265"/>
                    <a:pt x="1427" y="55972"/>
                    <a:pt x="0" y="87850"/>
                  </a:cubicBezTo>
                  <a:lnTo>
                    <a:pt x="166646" y="87850"/>
                  </a:lnTo>
                  <a:lnTo>
                    <a:pt x="166646" y="12234"/>
                  </a:lnTo>
                  <a:cubicBezTo>
                    <a:pt x="150291" y="4456"/>
                    <a:pt x="131854" y="1"/>
                    <a:pt x="11104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" name="Google Shape;360;p21"/>
            <p:cNvSpPr/>
            <p:nvPr/>
          </p:nvSpPr>
          <p:spPr>
            <a:xfrm flipH="1">
              <a:off x="5179750" y="4715502"/>
              <a:ext cx="4052378" cy="1194973"/>
            </a:xfrm>
            <a:custGeom>
              <a:rect b="b" l="l" r="r" t="t"/>
              <a:pathLst>
                <a:path extrusionOk="0" h="36650" w="124287">
                  <a:moveTo>
                    <a:pt x="33601" y="0"/>
                  </a:moveTo>
                  <a:cubicBezTo>
                    <a:pt x="21981" y="0"/>
                    <a:pt x="10720" y="1525"/>
                    <a:pt x="0" y="4376"/>
                  </a:cubicBezTo>
                  <a:lnTo>
                    <a:pt x="0" y="36650"/>
                  </a:lnTo>
                  <a:lnTo>
                    <a:pt x="124286" y="36650"/>
                  </a:lnTo>
                  <a:cubicBezTo>
                    <a:pt x="100802" y="13966"/>
                    <a:pt x="68831" y="0"/>
                    <a:pt x="3360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" name="Google Shape;361;p21"/>
            <p:cNvSpPr/>
            <p:nvPr/>
          </p:nvSpPr>
          <p:spPr>
            <a:xfrm flipH="1">
              <a:off x="7186947" y="5552537"/>
              <a:ext cx="2045181" cy="357938"/>
            </a:xfrm>
            <a:custGeom>
              <a:rect b="b" l="l" r="r" t="t"/>
              <a:pathLst>
                <a:path extrusionOk="0" h="10978" w="62726">
                  <a:moveTo>
                    <a:pt x="9711" y="1"/>
                  </a:moveTo>
                  <a:cubicBezTo>
                    <a:pt x="6456" y="1"/>
                    <a:pt x="3216" y="117"/>
                    <a:pt x="0" y="354"/>
                  </a:cubicBezTo>
                  <a:lnTo>
                    <a:pt x="0" y="3913"/>
                  </a:lnTo>
                  <a:cubicBezTo>
                    <a:pt x="3226" y="3666"/>
                    <a:pt x="6487" y="3544"/>
                    <a:pt x="9773" y="3544"/>
                  </a:cubicBezTo>
                  <a:cubicBezTo>
                    <a:pt x="24896" y="3544"/>
                    <a:pt x="39418" y="6167"/>
                    <a:pt x="52912" y="10978"/>
                  </a:cubicBezTo>
                  <a:lnTo>
                    <a:pt x="62726" y="10978"/>
                  </a:lnTo>
                  <a:cubicBezTo>
                    <a:pt x="46244" y="3782"/>
                    <a:pt x="28300" y="1"/>
                    <a:pt x="9773" y="1"/>
                  </a:cubicBezTo>
                  <a:cubicBezTo>
                    <a:pt x="9752" y="1"/>
                    <a:pt x="9732" y="1"/>
                    <a:pt x="971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" name="Google Shape;362;p21"/>
            <p:cNvSpPr/>
            <p:nvPr/>
          </p:nvSpPr>
          <p:spPr>
            <a:xfrm flipH="1">
              <a:off x="6013330" y="5105099"/>
              <a:ext cx="3218798" cy="805376"/>
            </a:xfrm>
            <a:custGeom>
              <a:rect b="b" l="l" r="r" t="t"/>
              <a:pathLst>
                <a:path extrusionOk="0" h="24701" w="98721">
                  <a:moveTo>
                    <a:pt x="21687" y="1"/>
                  </a:moveTo>
                  <a:cubicBezTo>
                    <a:pt x="14345" y="1"/>
                    <a:pt x="7098" y="593"/>
                    <a:pt x="0" y="1763"/>
                  </a:cubicBezTo>
                  <a:lnTo>
                    <a:pt x="0" y="5374"/>
                  </a:lnTo>
                  <a:cubicBezTo>
                    <a:pt x="7054" y="4169"/>
                    <a:pt x="14300" y="3545"/>
                    <a:pt x="21687" y="3545"/>
                  </a:cubicBezTo>
                  <a:cubicBezTo>
                    <a:pt x="47758" y="3545"/>
                    <a:pt x="72046" y="11332"/>
                    <a:pt x="92342" y="24701"/>
                  </a:cubicBezTo>
                  <a:lnTo>
                    <a:pt x="98721" y="24701"/>
                  </a:lnTo>
                  <a:cubicBezTo>
                    <a:pt x="76406" y="8654"/>
                    <a:pt x="49713" y="1"/>
                    <a:pt x="2168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" name="Google Shape;363;p21"/>
            <p:cNvSpPr/>
            <p:nvPr/>
          </p:nvSpPr>
          <p:spPr>
            <a:xfrm flipH="1">
              <a:off x="5533873" y="4881428"/>
              <a:ext cx="3698255" cy="1029046"/>
            </a:xfrm>
            <a:custGeom>
              <a:rect b="b" l="l" r="r" t="t"/>
              <a:pathLst>
                <a:path extrusionOk="0" h="31561" w="113426">
                  <a:moveTo>
                    <a:pt x="27641" y="0"/>
                  </a:moveTo>
                  <a:cubicBezTo>
                    <a:pt x="18239" y="0"/>
                    <a:pt x="8987" y="973"/>
                    <a:pt x="0" y="2876"/>
                  </a:cubicBezTo>
                  <a:lnTo>
                    <a:pt x="0" y="6537"/>
                  </a:lnTo>
                  <a:cubicBezTo>
                    <a:pt x="8906" y="4578"/>
                    <a:pt x="18158" y="3545"/>
                    <a:pt x="27641" y="3545"/>
                  </a:cubicBezTo>
                  <a:cubicBezTo>
                    <a:pt x="57895" y="3545"/>
                    <a:pt x="85749" y="14031"/>
                    <a:pt x="107753" y="31561"/>
                  </a:cubicBezTo>
                  <a:lnTo>
                    <a:pt x="113425" y="31561"/>
                  </a:lnTo>
                  <a:cubicBezTo>
                    <a:pt x="89510" y="11130"/>
                    <a:pt x="59429" y="0"/>
                    <a:pt x="2764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" name="Google Shape;364;p21"/>
            <p:cNvSpPr/>
            <p:nvPr/>
          </p:nvSpPr>
          <p:spPr>
            <a:xfrm flipH="1">
              <a:off x="-83414" y="4718503"/>
              <a:ext cx="3015408" cy="1230284"/>
            </a:xfrm>
            <a:custGeom>
              <a:rect b="b" l="l" r="r" t="t"/>
              <a:pathLst>
                <a:path extrusionOk="0" h="37733" w="92483">
                  <a:moveTo>
                    <a:pt x="74259" y="1"/>
                  </a:moveTo>
                  <a:cubicBezTo>
                    <a:pt x="43753" y="1"/>
                    <a:pt x="16734" y="14861"/>
                    <a:pt x="0" y="37733"/>
                  </a:cubicBezTo>
                  <a:lnTo>
                    <a:pt x="92483" y="37733"/>
                  </a:lnTo>
                  <a:lnTo>
                    <a:pt x="92483" y="1810"/>
                  </a:lnTo>
                  <a:cubicBezTo>
                    <a:pt x="86592" y="624"/>
                    <a:pt x="80500" y="1"/>
                    <a:pt x="7425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" name="Google Shape;365;p21"/>
            <p:cNvSpPr/>
            <p:nvPr/>
          </p:nvSpPr>
          <p:spPr>
            <a:xfrm flipH="1">
              <a:off x="-83414" y="4881428"/>
              <a:ext cx="2729658" cy="1029046"/>
            </a:xfrm>
            <a:custGeom>
              <a:rect b="b" l="l" r="r" t="t"/>
              <a:pathLst>
                <a:path extrusionOk="0" h="31561" w="83719">
                  <a:moveTo>
                    <a:pt x="70099" y="0"/>
                  </a:moveTo>
                  <a:cubicBezTo>
                    <a:pt x="42245" y="0"/>
                    <a:pt x="17190" y="12213"/>
                    <a:pt x="1" y="31561"/>
                  </a:cubicBezTo>
                  <a:lnTo>
                    <a:pt x="4815" y="31561"/>
                  </a:lnTo>
                  <a:cubicBezTo>
                    <a:pt x="21257" y="14309"/>
                    <a:pt x="44446" y="3545"/>
                    <a:pt x="70097" y="3545"/>
                  </a:cubicBezTo>
                  <a:cubicBezTo>
                    <a:pt x="74727" y="3545"/>
                    <a:pt x="79274" y="3907"/>
                    <a:pt x="83719" y="4584"/>
                  </a:cubicBezTo>
                  <a:lnTo>
                    <a:pt x="83719" y="1002"/>
                  </a:lnTo>
                  <a:lnTo>
                    <a:pt x="83719" y="1001"/>
                  </a:lnTo>
                  <a:cubicBezTo>
                    <a:pt x="79269" y="349"/>
                    <a:pt x="74724" y="0"/>
                    <a:pt x="700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" name="Google Shape;366;p21"/>
            <p:cNvSpPr/>
            <p:nvPr/>
          </p:nvSpPr>
          <p:spPr>
            <a:xfrm flipH="1">
              <a:off x="-83414" y="5140443"/>
              <a:ext cx="2320367" cy="770032"/>
            </a:xfrm>
            <a:custGeom>
              <a:rect b="b" l="l" r="r" t="t"/>
              <a:pathLst>
                <a:path extrusionOk="0" h="23617" w="71166">
                  <a:moveTo>
                    <a:pt x="62152" y="1"/>
                  </a:moveTo>
                  <a:cubicBezTo>
                    <a:pt x="38330" y="1"/>
                    <a:pt x="16557" y="8927"/>
                    <a:pt x="0" y="23617"/>
                  </a:cubicBezTo>
                  <a:lnTo>
                    <a:pt x="5482" y="23617"/>
                  </a:lnTo>
                  <a:cubicBezTo>
                    <a:pt x="20982" y="11069"/>
                    <a:pt x="40704" y="3545"/>
                    <a:pt x="62152" y="3545"/>
                  </a:cubicBezTo>
                  <a:cubicBezTo>
                    <a:pt x="65196" y="3545"/>
                    <a:pt x="68199" y="3704"/>
                    <a:pt x="71166" y="4000"/>
                  </a:cubicBezTo>
                  <a:lnTo>
                    <a:pt x="71166" y="439"/>
                  </a:lnTo>
                  <a:cubicBezTo>
                    <a:pt x="68199" y="154"/>
                    <a:pt x="65194" y="1"/>
                    <a:pt x="6215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" name="Google Shape;367;p21"/>
            <p:cNvSpPr/>
            <p:nvPr/>
          </p:nvSpPr>
          <p:spPr>
            <a:xfrm flipH="1">
              <a:off x="-83414" y="5399652"/>
              <a:ext cx="1833868" cy="510823"/>
            </a:xfrm>
            <a:custGeom>
              <a:rect b="b" l="l" r="r" t="t"/>
              <a:pathLst>
                <a:path extrusionOk="0" h="15667" w="56245">
                  <a:moveTo>
                    <a:pt x="51834" y="1"/>
                  </a:moveTo>
                  <a:cubicBezTo>
                    <a:pt x="32684" y="1"/>
                    <a:pt x="14856" y="5772"/>
                    <a:pt x="0" y="15667"/>
                  </a:cubicBezTo>
                  <a:lnTo>
                    <a:pt x="6709" y="15667"/>
                  </a:lnTo>
                  <a:cubicBezTo>
                    <a:pt x="19991" y="7960"/>
                    <a:pt x="35408" y="3544"/>
                    <a:pt x="51834" y="3544"/>
                  </a:cubicBezTo>
                  <a:cubicBezTo>
                    <a:pt x="53313" y="3544"/>
                    <a:pt x="54783" y="3584"/>
                    <a:pt x="56245" y="3656"/>
                  </a:cubicBezTo>
                  <a:lnTo>
                    <a:pt x="56245" y="107"/>
                  </a:lnTo>
                  <a:cubicBezTo>
                    <a:pt x="54783" y="39"/>
                    <a:pt x="53312" y="1"/>
                    <a:pt x="518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" name="Google Shape;368;p21"/>
            <p:cNvSpPr/>
            <p:nvPr/>
          </p:nvSpPr>
          <p:spPr>
            <a:xfrm flipH="1">
              <a:off x="6552160" y="5328834"/>
              <a:ext cx="2679968" cy="581641"/>
            </a:xfrm>
            <a:custGeom>
              <a:rect b="b" l="l" r="r" t="t"/>
              <a:pathLst>
                <a:path extrusionOk="0" h="17839" w="82195">
                  <a:moveTo>
                    <a:pt x="15727" y="0"/>
                  </a:moveTo>
                  <a:cubicBezTo>
                    <a:pt x="10430" y="0"/>
                    <a:pt x="5180" y="309"/>
                    <a:pt x="0" y="922"/>
                  </a:cubicBezTo>
                  <a:lnTo>
                    <a:pt x="0" y="4501"/>
                  </a:lnTo>
                  <a:cubicBezTo>
                    <a:pt x="5154" y="3869"/>
                    <a:pt x="10405" y="3545"/>
                    <a:pt x="15727" y="3545"/>
                  </a:cubicBezTo>
                  <a:cubicBezTo>
                    <a:pt x="36953" y="3545"/>
                    <a:pt x="56994" y="8705"/>
                    <a:pt x="74660" y="17839"/>
                  </a:cubicBezTo>
                  <a:lnTo>
                    <a:pt x="82194" y="17839"/>
                  </a:lnTo>
                  <a:cubicBezTo>
                    <a:pt x="62224" y="6203"/>
                    <a:pt x="39453" y="0"/>
                    <a:pt x="1572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9" name="Google Shape;369;p2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CUSTOM_7"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22"/>
          <p:cNvSpPr/>
          <p:nvPr/>
        </p:nvSpPr>
        <p:spPr>
          <a:xfrm>
            <a:off x="88950" y="91200"/>
            <a:ext cx="8966100" cy="49611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2" name="Google Shape;372;p22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73" name="Google Shape;373;p22"/>
          <p:cNvSpPr txBox="1"/>
          <p:nvPr>
            <p:ph idx="1" type="subTitle"/>
          </p:nvPr>
        </p:nvSpPr>
        <p:spPr>
          <a:xfrm>
            <a:off x="716618" y="1709596"/>
            <a:ext cx="2261400" cy="110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374" name="Google Shape;374;p22"/>
          <p:cNvSpPr txBox="1"/>
          <p:nvPr>
            <p:ph idx="2" type="subTitle"/>
          </p:nvPr>
        </p:nvSpPr>
        <p:spPr>
          <a:xfrm>
            <a:off x="3441317" y="1709574"/>
            <a:ext cx="2261400" cy="110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375" name="Google Shape;375;p22"/>
          <p:cNvSpPr txBox="1"/>
          <p:nvPr>
            <p:ph idx="3" type="subTitle"/>
          </p:nvPr>
        </p:nvSpPr>
        <p:spPr>
          <a:xfrm>
            <a:off x="716618" y="3518888"/>
            <a:ext cx="2261400" cy="110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376" name="Google Shape;376;p22"/>
          <p:cNvSpPr txBox="1"/>
          <p:nvPr>
            <p:ph idx="4" type="subTitle"/>
          </p:nvPr>
        </p:nvSpPr>
        <p:spPr>
          <a:xfrm>
            <a:off x="3441317" y="3518883"/>
            <a:ext cx="2261400" cy="110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377" name="Google Shape;377;p22"/>
          <p:cNvSpPr txBox="1"/>
          <p:nvPr>
            <p:ph idx="5" type="subTitle"/>
          </p:nvPr>
        </p:nvSpPr>
        <p:spPr>
          <a:xfrm>
            <a:off x="6165982" y="1709574"/>
            <a:ext cx="2261400" cy="110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378" name="Google Shape;378;p22"/>
          <p:cNvSpPr txBox="1"/>
          <p:nvPr>
            <p:ph idx="6" type="subTitle"/>
          </p:nvPr>
        </p:nvSpPr>
        <p:spPr>
          <a:xfrm>
            <a:off x="6165982" y="3518883"/>
            <a:ext cx="2261400" cy="110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379" name="Google Shape;379;p22"/>
          <p:cNvSpPr txBox="1"/>
          <p:nvPr>
            <p:ph idx="7" type="subTitle"/>
          </p:nvPr>
        </p:nvSpPr>
        <p:spPr>
          <a:xfrm>
            <a:off x="716625" y="1111161"/>
            <a:ext cx="2261400" cy="67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1800">
                <a:solidFill>
                  <a:schemeClr val="dk1"/>
                </a:solidFill>
                <a:latin typeface="Bevan"/>
                <a:ea typeface="Bevan"/>
                <a:cs typeface="Bevan"/>
                <a:sym typeface="Beva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9pPr>
          </a:lstStyle>
          <a:p/>
        </p:txBody>
      </p:sp>
      <p:sp>
        <p:nvSpPr>
          <p:cNvPr id="380" name="Google Shape;380;p22"/>
          <p:cNvSpPr txBox="1"/>
          <p:nvPr>
            <p:ph idx="8" type="subTitle"/>
          </p:nvPr>
        </p:nvSpPr>
        <p:spPr>
          <a:xfrm>
            <a:off x="3441319" y="1111161"/>
            <a:ext cx="2261400" cy="672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1800">
                <a:solidFill>
                  <a:schemeClr val="dk1"/>
                </a:solidFill>
                <a:latin typeface="Bevan"/>
                <a:ea typeface="Bevan"/>
                <a:cs typeface="Bevan"/>
                <a:sym typeface="Beva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9pPr>
          </a:lstStyle>
          <a:p/>
        </p:txBody>
      </p:sp>
      <p:sp>
        <p:nvSpPr>
          <p:cNvPr id="381" name="Google Shape;381;p22"/>
          <p:cNvSpPr txBox="1"/>
          <p:nvPr>
            <p:ph idx="9" type="subTitle"/>
          </p:nvPr>
        </p:nvSpPr>
        <p:spPr>
          <a:xfrm>
            <a:off x="6165979" y="1111161"/>
            <a:ext cx="2261400" cy="67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1800">
                <a:solidFill>
                  <a:schemeClr val="dk1"/>
                </a:solidFill>
                <a:latin typeface="Bevan"/>
                <a:ea typeface="Bevan"/>
                <a:cs typeface="Bevan"/>
                <a:sym typeface="Beva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9pPr>
          </a:lstStyle>
          <a:p/>
        </p:txBody>
      </p:sp>
      <p:sp>
        <p:nvSpPr>
          <p:cNvPr id="382" name="Google Shape;382;p22"/>
          <p:cNvSpPr txBox="1"/>
          <p:nvPr>
            <p:ph idx="13" type="subTitle"/>
          </p:nvPr>
        </p:nvSpPr>
        <p:spPr>
          <a:xfrm>
            <a:off x="716625" y="2920376"/>
            <a:ext cx="2261400" cy="67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1800">
                <a:solidFill>
                  <a:schemeClr val="dk1"/>
                </a:solidFill>
                <a:latin typeface="Bevan"/>
                <a:ea typeface="Bevan"/>
                <a:cs typeface="Bevan"/>
                <a:sym typeface="Beva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9pPr>
          </a:lstStyle>
          <a:p/>
        </p:txBody>
      </p:sp>
      <p:sp>
        <p:nvSpPr>
          <p:cNvPr id="383" name="Google Shape;383;p22"/>
          <p:cNvSpPr txBox="1"/>
          <p:nvPr>
            <p:ph idx="14" type="subTitle"/>
          </p:nvPr>
        </p:nvSpPr>
        <p:spPr>
          <a:xfrm>
            <a:off x="3441319" y="2920376"/>
            <a:ext cx="2261400" cy="67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1800">
                <a:solidFill>
                  <a:schemeClr val="dk1"/>
                </a:solidFill>
                <a:latin typeface="Bevan"/>
                <a:ea typeface="Bevan"/>
                <a:cs typeface="Bevan"/>
                <a:sym typeface="Beva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9pPr>
          </a:lstStyle>
          <a:p/>
        </p:txBody>
      </p:sp>
      <p:sp>
        <p:nvSpPr>
          <p:cNvPr id="384" name="Google Shape;384;p22"/>
          <p:cNvSpPr txBox="1"/>
          <p:nvPr>
            <p:ph idx="15" type="subTitle"/>
          </p:nvPr>
        </p:nvSpPr>
        <p:spPr>
          <a:xfrm>
            <a:off x="6165979" y="2920376"/>
            <a:ext cx="2261400" cy="67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1800">
                <a:solidFill>
                  <a:schemeClr val="dk1"/>
                </a:solidFill>
                <a:latin typeface="Bevan"/>
                <a:ea typeface="Bevan"/>
                <a:cs typeface="Bevan"/>
                <a:sym typeface="Beva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9pPr>
          </a:lstStyle>
          <a:p/>
        </p:txBody>
      </p:sp>
      <p:grpSp>
        <p:nvGrpSpPr>
          <p:cNvPr id="385" name="Google Shape;385;p22"/>
          <p:cNvGrpSpPr/>
          <p:nvPr/>
        </p:nvGrpSpPr>
        <p:grpSpPr>
          <a:xfrm>
            <a:off x="-83414" y="4715502"/>
            <a:ext cx="9315542" cy="3163991"/>
            <a:chOff x="-83414" y="4715502"/>
            <a:chExt cx="9315542" cy="3163991"/>
          </a:xfrm>
        </p:grpSpPr>
        <p:sp>
          <p:nvSpPr>
            <p:cNvPr id="386" name="Google Shape;386;p22"/>
            <p:cNvSpPr/>
            <p:nvPr/>
          </p:nvSpPr>
          <p:spPr>
            <a:xfrm flipH="1">
              <a:off x="696596" y="4726426"/>
              <a:ext cx="5433525" cy="2864414"/>
            </a:xfrm>
            <a:custGeom>
              <a:rect b="b" l="l" r="r" t="t"/>
              <a:pathLst>
                <a:path extrusionOk="0" h="87852" w="166647">
                  <a:moveTo>
                    <a:pt x="111045" y="0"/>
                  </a:moveTo>
                  <a:cubicBezTo>
                    <a:pt x="90234" y="0"/>
                    <a:pt x="70757" y="4700"/>
                    <a:pt x="54102" y="12876"/>
                  </a:cubicBezTo>
                  <a:cubicBezTo>
                    <a:pt x="22765" y="28265"/>
                    <a:pt x="1428" y="55971"/>
                    <a:pt x="0" y="87851"/>
                  </a:cubicBezTo>
                  <a:lnTo>
                    <a:pt x="166646" y="87851"/>
                  </a:lnTo>
                  <a:lnTo>
                    <a:pt x="166646" y="12234"/>
                  </a:lnTo>
                  <a:cubicBezTo>
                    <a:pt x="150291" y="4457"/>
                    <a:pt x="131855" y="0"/>
                    <a:pt x="11104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" name="Google Shape;387;p22"/>
            <p:cNvSpPr/>
            <p:nvPr/>
          </p:nvSpPr>
          <p:spPr>
            <a:xfrm flipH="1">
              <a:off x="3479797" y="4723539"/>
              <a:ext cx="3567679" cy="882134"/>
            </a:xfrm>
            <a:custGeom>
              <a:rect b="b" l="l" r="r" t="t"/>
              <a:pathLst>
                <a:path extrusionOk="0" h="24701" w="99900">
                  <a:moveTo>
                    <a:pt x="49955" y="1"/>
                  </a:moveTo>
                  <a:cubicBezTo>
                    <a:pt x="29589" y="1"/>
                    <a:pt x="11482" y="9683"/>
                    <a:pt x="1" y="24701"/>
                  </a:cubicBezTo>
                  <a:lnTo>
                    <a:pt x="99900" y="24701"/>
                  </a:lnTo>
                  <a:cubicBezTo>
                    <a:pt x="88418" y="9683"/>
                    <a:pt x="70319" y="1"/>
                    <a:pt x="4995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22"/>
            <p:cNvSpPr/>
            <p:nvPr/>
          </p:nvSpPr>
          <p:spPr>
            <a:xfrm flipH="1">
              <a:off x="651470" y="5015111"/>
              <a:ext cx="5433525" cy="2864382"/>
            </a:xfrm>
            <a:custGeom>
              <a:rect b="b" l="l" r="r" t="t"/>
              <a:pathLst>
                <a:path extrusionOk="0" h="87851" w="166647">
                  <a:moveTo>
                    <a:pt x="111044" y="1"/>
                  </a:moveTo>
                  <a:cubicBezTo>
                    <a:pt x="90234" y="1"/>
                    <a:pt x="70755" y="4700"/>
                    <a:pt x="54102" y="12877"/>
                  </a:cubicBezTo>
                  <a:cubicBezTo>
                    <a:pt x="22765" y="28265"/>
                    <a:pt x="1427" y="55972"/>
                    <a:pt x="0" y="87850"/>
                  </a:cubicBezTo>
                  <a:lnTo>
                    <a:pt x="166646" y="87850"/>
                  </a:lnTo>
                  <a:lnTo>
                    <a:pt x="166646" y="12234"/>
                  </a:lnTo>
                  <a:cubicBezTo>
                    <a:pt x="150291" y="4456"/>
                    <a:pt x="131854" y="1"/>
                    <a:pt x="11104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9" name="Google Shape;389;p22"/>
            <p:cNvSpPr/>
            <p:nvPr/>
          </p:nvSpPr>
          <p:spPr>
            <a:xfrm flipH="1">
              <a:off x="5179750" y="4715502"/>
              <a:ext cx="4052378" cy="1194973"/>
            </a:xfrm>
            <a:custGeom>
              <a:rect b="b" l="l" r="r" t="t"/>
              <a:pathLst>
                <a:path extrusionOk="0" h="36650" w="124287">
                  <a:moveTo>
                    <a:pt x="33601" y="0"/>
                  </a:moveTo>
                  <a:cubicBezTo>
                    <a:pt x="21981" y="0"/>
                    <a:pt x="10720" y="1525"/>
                    <a:pt x="0" y="4376"/>
                  </a:cubicBezTo>
                  <a:lnTo>
                    <a:pt x="0" y="36650"/>
                  </a:lnTo>
                  <a:lnTo>
                    <a:pt x="124286" y="36650"/>
                  </a:lnTo>
                  <a:cubicBezTo>
                    <a:pt x="100802" y="13966"/>
                    <a:pt x="68831" y="0"/>
                    <a:pt x="3360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" name="Google Shape;390;p22"/>
            <p:cNvSpPr/>
            <p:nvPr/>
          </p:nvSpPr>
          <p:spPr>
            <a:xfrm flipH="1">
              <a:off x="7186947" y="5552537"/>
              <a:ext cx="2045181" cy="357938"/>
            </a:xfrm>
            <a:custGeom>
              <a:rect b="b" l="l" r="r" t="t"/>
              <a:pathLst>
                <a:path extrusionOk="0" h="10978" w="62726">
                  <a:moveTo>
                    <a:pt x="9711" y="1"/>
                  </a:moveTo>
                  <a:cubicBezTo>
                    <a:pt x="6456" y="1"/>
                    <a:pt x="3216" y="117"/>
                    <a:pt x="0" y="354"/>
                  </a:cubicBezTo>
                  <a:lnTo>
                    <a:pt x="0" y="3913"/>
                  </a:lnTo>
                  <a:cubicBezTo>
                    <a:pt x="3226" y="3666"/>
                    <a:pt x="6487" y="3544"/>
                    <a:pt x="9773" y="3544"/>
                  </a:cubicBezTo>
                  <a:cubicBezTo>
                    <a:pt x="24896" y="3544"/>
                    <a:pt x="39418" y="6167"/>
                    <a:pt x="52912" y="10978"/>
                  </a:cubicBezTo>
                  <a:lnTo>
                    <a:pt x="62726" y="10978"/>
                  </a:lnTo>
                  <a:cubicBezTo>
                    <a:pt x="46244" y="3782"/>
                    <a:pt x="28300" y="1"/>
                    <a:pt x="9773" y="1"/>
                  </a:cubicBezTo>
                  <a:cubicBezTo>
                    <a:pt x="9752" y="1"/>
                    <a:pt x="9732" y="1"/>
                    <a:pt x="971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1" name="Google Shape;391;p22"/>
            <p:cNvSpPr/>
            <p:nvPr/>
          </p:nvSpPr>
          <p:spPr>
            <a:xfrm flipH="1">
              <a:off x="6013330" y="5105099"/>
              <a:ext cx="3218798" cy="805376"/>
            </a:xfrm>
            <a:custGeom>
              <a:rect b="b" l="l" r="r" t="t"/>
              <a:pathLst>
                <a:path extrusionOk="0" h="24701" w="98721">
                  <a:moveTo>
                    <a:pt x="21687" y="1"/>
                  </a:moveTo>
                  <a:cubicBezTo>
                    <a:pt x="14345" y="1"/>
                    <a:pt x="7098" y="593"/>
                    <a:pt x="0" y="1763"/>
                  </a:cubicBezTo>
                  <a:lnTo>
                    <a:pt x="0" y="5374"/>
                  </a:lnTo>
                  <a:cubicBezTo>
                    <a:pt x="7054" y="4169"/>
                    <a:pt x="14300" y="3545"/>
                    <a:pt x="21687" y="3545"/>
                  </a:cubicBezTo>
                  <a:cubicBezTo>
                    <a:pt x="47758" y="3545"/>
                    <a:pt x="72046" y="11332"/>
                    <a:pt x="92342" y="24701"/>
                  </a:cubicBezTo>
                  <a:lnTo>
                    <a:pt x="98721" y="24701"/>
                  </a:lnTo>
                  <a:cubicBezTo>
                    <a:pt x="76406" y="8654"/>
                    <a:pt x="49713" y="1"/>
                    <a:pt x="2168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2" name="Google Shape;392;p22"/>
            <p:cNvSpPr/>
            <p:nvPr/>
          </p:nvSpPr>
          <p:spPr>
            <a:xfrm flipH="1">
              <a:off x="5533873" y="4881428"/>
              <a:ext cx="3698255" cy="1029046"/>
            </a:xfrm>
            <a:custGeom>
              <a:rect b="b" l="l" r="r" t="t"/>
              <a:pathLst>
                <a:path extrusionOk="0" h="31561" w="113426">
                  <a:moveTo>
                    <a:pt x="27641" y="0"/>
                  </a:moveTo>
                  <a:cubicBezTo>
                    <a:pt x="18239" y="0"/>
                    <a:pt x="8987" y="973"/>
                    <a:pt x="0" y="2876"/>
                  </a:cubicBezTo>
                  <a:lnTo>
                    <a:pt x="0" y="6537"/>
                  </a:lnTo>
                  <a:cubicBezTo>
                    <a:pt x="8906" y="4578"/>
                    <a:pt x="18158" y="3545"/>
                    <a:pt x="27641" y="3545"/>
                  </a:cubicBezTo>
                  <a:cubicBezTo>
                    <a:pt x="57895" y="3545"/>
                    <a:pt x="85749" y="14031"/>
                    <a:pt x="107753" y="31561"/>
                  </a:cubicBezTo>
                  <a:lnTo>
                    <a:pt x="113425" y="31561"/>
                  </a:lnTo>
                  <a:cubicBezTo>
                    <a:pt x="89510" y="11130"/>
                    <a:pt x="59429" y="0"/>
                    <a:pt x="2764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3" name="Google Shape;393;p22"/>
            <p:cNvSpPr/>
            <p:nvPr/>
          </p:nvSpPr>
          <p:spPr>
            <a:xfrm flipH="1">
              <a:off x="-83414" y="4718503"/>
              <a:ext cx="3015408" cy="1230284"/>
            </a:xfrm>
            <a:custGeom>
              <a:rect b="b" l="l" r="r" t="t"/>
              <a:pathLst>
                <a:path extrusionOk="0" h="37733" w="92483">
                  <a:moveTo>
                    <a:pt x="74259" y="1"/>
                  </a:moveTo>
                  <a:cubicBezTo>
                    <a:pt x="43753" y="1"/>
                    <a:pt x="16734" y="14861"/>
                    <a:pt x="0" y="37733"/>
                  </a:cubicBezTo>
                  <a:lnTo>
                    <a:pt x="92483" y="37733"/>
                  </a:lnTo>
                  <a:lnTo>
                    <a:pt x="92483" y="1810"/>
                  </a:lnTo>
                  <a:cubicBezTo>
                    <a:pt x="86592" y="624"/>
                    <a:pt x="80500" y="1"/>
                    <a:pt x="7425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" name="Google Shape;394;p22"/>
            <p:cNvSpPr/>
            <p:nvPr/>
          </p:nvSpPr>
          <p:spPr>
            <a:xfrm flipH="1">
              <a:off x="-83414" y="4881428"/>
              <a:ext cx="2729658" cy="1029046"/>
            </a:xfrm>
            <a:custGeom>
              <a:rect b="b" l="l" r="r" t="t"/>
              <a:pathLst>
                <a:path extrusionOk="0" h="31561" w="83719">
                  <a:moveTo>
                    <a:pt x="70099" y="0"/>
                  </a:moveTo>
                  <a:cubicBezTo>
                    <a:pt x="42245" y="0"/>
                    <a:pt x="17190" y="12213"/>
                    <a:pt x="1" y="31561"/>
                  </a:cubicBezTo>
                  <a:lnTo>
                    <a:pt x="4815" y="31561"/>
                  </a:lnTo>
                  <a:cubicBezTo>
                    <a:pt x="21257" y="14309"/>
                    <a:pt x="44446" y="3545"/>
                    <a:pt x="70097" y="3545"/>
                  </a:cubicBezTo>
                  <a:cubicBezTo>
                    <a:pt x="74727" y="3545"/>
                    <a:pt x="79274" y="3907"/>
                    <a:pt x="83719" y="4584"/>
                  </a:cubicBezTo>
                  <a:lnTo>
                    <a:pt x="83719" y="1002"/>
                  </a:lnTo>
                  <a:lnTo>
                    <a:pt x="83719" y="1001"/>
                  </a:lnTo>
                  <a:cubicBezTo>
                    <a:pt x="79269" y="349"/>
                    <a:pt x="74724" y="0"/>
                    <a:pt x="700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5" name="Google Shape;395;p22"/>
            <p:cNvSpPr/>
            <p:nvPr/>
          </p:nvSpPr>
          <p:spPr>
            <a:xfrm flipH="1">
              <a:off x="-83414" y="5140443"/>
              <a:ext cx="2320367" cy="770032"/>
            </a:xfrm>
            <a:custGeom>
              <a:rect b="b" l="l" r="r" t="t"/>
              <a:pathLst>
                <a:path extrusionOk="0" h="23617" w="71166">
                  <a:moveTo>
                    <a:pt x="62152" y="1"/>
                  </a:moveTo>
                  <a:cubicBezTo>
                    <a:pt x="38330" y="1"/>
                    <a:pt x="16557" y="8927"/>
                    <a:pt x="0" y="23617"/>
                  </a:cubicBezTo>
                  <a:lnTo>
                    <a:pt x="5482" y="23617"/>
                  </a:lnTo>
                  <a:cubicBezTo>
                    <a:pt x="20982" y="11069"/>
                    <a:pt x="40704" y="3545"/>
                    <a:pt x="62152" y="3545"/>
                  </a:cubicBezTo>
                  <a:cubicBezTo>
                    <a:pt x="65196" y="3545"/>
                    <a:pt x="68199" y="3704"/>
                    <a:pt x="71166" y="4000"/>
                  </a:cubicBezTo>
                  <a:lnTo>
                    <a:pt x="71166" y="439"/>
                  </a:lnTo>
                  <a:cubicBezTo>
                    <a:pt x="68199" y="154"/>
                    <a:pt x="65194" y="1"/>
                    <a:pt x="6215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6" name="Google Shape;396;p22"/>
            <p:cNvSpPr/>
            <p:nvPr/>
          </p:nvSpPr>
          <p:spPr>
            <a:xfrm flipH="1">
              <a:off x="-83414" y="5399652"/>
              <a:ext cx="1833868" cy="510823"/>
            </a:xfrm>
            <a:custGeom>
              <a:rect b="b" l="l" r="r" t="t"/>
              <a:pathLst>
                <a:path extrusionOk="0" h="15667" w="56245">
                  <a:moveTo>
                    <a:pt x="51834" y="1"/>
                  </a:moveTo>
                  <a:cubicBezTo>
                    <a:pt x="32684" y="1"/>
                    <a:pt x="14856" y="5772"/>
                    <a:pt x="0" y="15667"/>
                  </a:cubicBezTo>
                  <a:lnTo>
                    <a:pt x="6709" y="15667"/>
                  </a:lnTo>
                  <a:cubicBezTo>
                    <a:pt x="19991" y="7960"/>
                    <a:pt x="35408" y="3544"/>
                    <a:pt x="51834" y="3544"/>
                  </a:cubicBezTo>
                  <a:cubicBezTo>
                    <a:pt x="53313" y="3544"/>
                    <a:pt x="54783" y="3584"/>
                    <a:pt x="56245" y="3656"/>
                  </a:cubicBezTo>
                  <a:lnTo>
                    <a:pt x="56245" y="107"/>
                  </a:lnTo>
                  <a:cubicBezTo>
                    <a:pt x="54783" y="39"/>
                    <a:pt x="53312" y="1"/>
                    <a:pt x="518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7" name="Google Shape;397;p22"/>
            <p:cNvSpPr/>
            <p:nvPr/>
          </p:nvSpPr>
          <p:spPr>
            <a:xfrm flipH="1">
              <a:off x="6552160" y="5328834"/>
              <a:ext cx="2679968" cy="581641"/>
            </a:xfrm>
            <a:custGeom>
              <a:rect b="b" l="l" r="r" t="t"/>
              <a:pathLst>
                <a:path extrusionOk="0" h="17839" w="82195">
                  <a:moveTo>
                    <a:pt x="15727" y="0"/>
                  </a:moveTo>
                  <a:cubicBezTo>
                    <a:pt x="10430" y="0"/>
                    <a:pt x="5180" y="309"/>
                    <a:pt x="0" y="922"/>
                  </a:cubicBezTo>
                  <a:lnTo>
                    <a:pt x="0" y="4501"/>
                  </a:lnTo>
                  <a:cubicBezTo>
                    <a:pt x="5154" y="3869"/>
                    <a:pt x="10405" y="3545"/>
                    <a:pt x="15727" y="3545"/>
                  </a:cubicBezTo>
                  <a:cubicBezTo>
                    <a:pt x="36953" y="3545"/>
                    <a:pt x="56994" y="8705"/>
                    <a:pt x="74660" y="17839"/>
                  </a:cubicBezTo>
                  <a:lnTo>
                    <a:pt x="82194" y="17839"/>
                  </a:lnTo>
                  <a:cubicBezTo>
                    <a:pt x="62224" y="6203"/>
                    <a:pt x="39453" y="0"/>
                    <a:pt x="1572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98" name="Google Shape;398;p2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3_1"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23"/>
          <p:cNvSpPr/>
          <p:nvPr/>
        </p:nvSpPr>
        <p:spPr>
          <a:xfrm>
            <a:off x="88950" y="91200"/>
            <a:ext cx="8966100" cy="49611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1" name="Google Shape;401;p23"/>
          <p:cNvSpPr txBox="1"/>
          <p:nvPr>
            <p:ph type="title"/>
          </p:nvPr>
        </p:nvSpPr>
        <p:spPr>
          <a:xfrm>
            <a:off x="713263" y="685675"/>
            <a:ext cx="4448100" cy="105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02" name="Google Shape;402;p23"/>
          <p:cNvSpPr txBox="1"/>
          <p:nvPr>
            <p:ph idx="1" type="subTitle"/>
          </p:nvPr>
        </p:nvSpPr>
        <p:spPr>
          <a:xfrm>
            <a:off x="713225" y="1633422"/>
            <a:ext cx="4448100" cy="132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grpSp>
        <p:nvGrpSpPr>
          <p:cNvPr id="403" name="Google Shape;403;p23"/>
          <p:cNvGrpSpPr/>
          <p:nvPr/>
        </p:nvGrpSpPr>
        <p:grpSpPr>
          <a:xfrm flipH="1" rot="765248">
            <a:off x="3762900" y="3957684"/>
            <a:ext cx="6389290" cy="3884845"/>
            <a:chOff x="1248350" y="238100"/>
            <a:chExt cx="3483700" cy="2118175"/>
          </a:xfrm>
        </p:grpSpPr>
        <p:sp>
          <p:nvSpPr>
            <p:cNvPr id="404" name="Google Shape;404;p23"/>
            <p:cNvSpPr/>
            <p:nvPr/>
          </p:nvSpPr>
          <p:spPr>
            <a:xfrm>
              <a:off x="1248350" y="238100"/>
              <a:ext cx="3338875" cy="2118175"/>
            </a:xfrm>
            <a:custGeom>
              <a:rect b="b" l="l" r="r" t="t"/>
              <a:pathLst>
                <a:path extrusionOk="0" h="84727" w="133555">
                  <a:moveTo>
                    <a:pt x="21584" y="1"/>
                  </a:moveTo>
                  <a:cubicBezTo>
                    <a:pt x="19064" y="1"/>
                    <a:pt x="16598" y="75"/>
                    <a:pt x="14194" y="222"/>
                  </a:cubicBezTo>
                  <a:lnTo>
                    <a:pt x="0" y="48666"/>
                  </a:lnTo>
                  <a:lnTo>
                    <a:pt x="123081" y="84727"/>
                  </a:lnTo>
                  <a:lnTo>
                    <a:pt x="133553" y="48987"/>
                  </a:lnTo>
                  <a:lnTo>
                    <a:pt x="133554" y="48987"/>
                  </a:lnTo>
                  <a:cubicBezTo>
                    <a:pt x="125763" y="37369"/>
                    <a:pt x="111499" y="25991"/>
                    <a:pt x="93141" y="17065"/>
                  </a:cubicBezTo>
                  <a:cubicBezTo>
                    <a:pt x="89778" y="15431"/>
                    <a:pt x="86282" y="13879"/>
                    <a:pt x="82658" y="12424"/>
                  </a:cubicBezTo>
                  <a:cubicBezTo>
                    <a:pt x="81688" y="12029"/>
                    <a:pt x="80708" y="11644"/>
                    <a:pt x="79717" y="11270"/>
                  </a:cubicBezTo>
                  <a:cubicBezTo>
                    <a:pt x="78561" y="10828"/>
                    <a:pt x="77395" y="10397"/>
                    <a:pt x="76214" y="9979"/>
                  </a:cubicBezTo>
                  <a:cubicBezTo>
                    <a:pt x="75017" y="9549"/>
                    <a:pt x="73807" y="9133"/>
                    <a:pt x="72583" y="8728"/>
                  </a:cubicBezTo>
                  <a:cubicBezTo>
                    <a:pt x="71374" y="8322"/>
                    <a:pt x="70152" y="7931"/>
                    <a:pt x="68917" y="7551"/>
                  </a:cubicBezTo>
                  <a:cubicBezTo>
                    <a:pt x="68087" y="7295"/>
                    <a:pt x="67250" y="7042"/>
                    <a:pt x="66409" y="6796"/>
                  </a:cubicBezTo>
                  <a:cubicBezTo>
                    <a:pt x="65754" y="6605"/>
                    <a:pt x="65099" y="6417"/>
                    <a:pt x="64445" y="6233"/>
                  </a:cubicBezTo>
                  <a:cubicBezTo>
                    <a:pt x="62952" y="5814"/>
                    <a:pt x="61465" y="5417"/>
                    <a:pt x="59981" y="5041"/>
                  </a:cubicBezTo>
                  <a:cubicBezTo>
                    <a:pt x="58213" y="4592"/>
                    <a:pt x="56452" y="4176"/>
                    <a:pt x="54697" y="3790"/>
                  </a:cubicBezTo>
                  <a:cubicBezTo>
                    <a:pt x="52507" y="3305"/>
                    <a:pt x="50329" y="2870"/>
                    <a:pt x="48169" y="2481"/>
                  </a:cubicBezTo>
                  <a:cubicBezTo>
                    <a:pt x="46323" y="2148"/>
                    <a:pt x="44487" y="1848"/>
                    <a:pt x="42666" y="1584"/>
                  </a:cubicBezTo>
                  <a:cubicBezTo>
                    <a:pt x="39396" y="1109"/>
                    <a:pt x="36174" y="742"/>
                    <a:pt x="33013" y="482"/>
                  </a:cubicBezTo>
                  <a:cubicBezTo>
                    <a:pt x="31327" y="342"/>
                    <a:pt x="29656" y="232"/>
                    <a:pt x="28005" y="157"/>
                  </a:cubicBezTo>
                  <a:cubicBezTo>
                    <a:pt x="25830" y="53"/>
                    <a:pt x="23688" y="1"/>
                    <a:pt x="2158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5" name="Google Shape;405;p23"/>
            <p:cNvSpPr/>
            <p:nvPr/>
          </p:nvSpPr>
          <p:spPr>
            <a:xfrm>
              <a:off x="1542850" y="242000"/>
              <a:ext cx="530825" cy="207600"/>
            </a:xfrm>
            <a:custGeom>
              <a:rect b="b" l="l" r="r" t="t"/>
              <a:pathLst>
                <a:path extrusionOk="0" h="8304" w="21233">
                  <a:moveTo>
                    <a:pt x="16225" y="1"/>
                  </a:moveTo>
                  <a:cubicBezTo>
                    <a:pt x="13649" y="600"/>
                    <a:pt x="11121" y="1393"/>
                    <a:pt x="8662" y="2377"/>
                  </a:cubicBezTo>
                  <a:cubicBezTo>
                    <a:pt x="5792" y="3523"/>
                    <a:pt x="3073" y="4907"/>
                    <a:pt x="529" y="6498"/>
                  </a:cubicBezTo>
                  <a:lnTo>
                    <a:pt x="0" y="8303"/>
                  </a:lnTo>
                  <a:cubicBezTo>
                    <a:pt x="2818" y="6425"/>
                    <a:pt x="5867" y="4817"/>
                    <a:pt x="9118" y="3518"/>
                  </a:cubicBezTo>
                  <a:cubicBezTo>
                    <a:pt x="13011" y="1965"/>
                    <a:pt x="17077" y="894"/>
                    <a:pt x="21233" y="326"/>
                  </a:cubicBezTo>
                  <a:lnTo>
                    <a:pt x="21233" y="325"/>
                  </a:lnTo>
                  <a:cubicBezTo>
                    <a:pt x="19547" y="186"/>
                    <a:pt x="17876" y="76"/>
                    <a:pt x="16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" name="Google Shape;406;p23"/>
            <p:cNvSpPr/>
            <p:nvPr/>
          </p:nvSpPr>
          <p:spPr>
            <a:xfrm>
              <a:off x="1429475" y="277700"/>
              <a:ext cx="1023125" cy="558775"/>
            </a:xfrm>
            <a:custGeom>
              <a:rect b="b" l="l" r="r" t="t"/>
              <a:pathLst>
                <a:path extrusionOk="0" h="22351" w="40925">
                  <a:moveTo>
                    <a:pt x="35420" y="0"/>
                  </a:moveTo>
                  <a:cubicBezTo>
                    <a:pt x="30706" y="525"/>
                    <a:pt x="26083" y="1674"/>
                    <a:pt x="21680" y="3434"/>
                  </a:cubicBezTo>
                  <a:cubicBezTo>
                    <a:pt x="13325" y="6773"/>
                    <a:pt x="6257" y="12098"/>
                    <a:pt x="1041" y="18802"/>
                  </a:cubicBezTo>
                  <a:lnTo>
                    <a:pt x="0" y="22350"/>
                  </a:lnTo>
                  <a:cubicBezTo>
                    <a:pt x="5212" y="14501"/>
                    <a:pt x="12861" y="8286"/>
                    <a:pt x="22139" y="4576"/>
                  </a:cubicBezTo>
                  <a:cubicBezTo>
                    <a:pt x="28095" y="2194"/>
                    <a:pt x="34468" y="957"/>
                    <a:pt x="40924" y="897"/>
                  </a:cubicBezTo>
                  <a:cubicBezTo>
                    <a:pt x="39078" y="564"/>
                    <a:pt x="37241" y="264"/>
                    <a:pt x="3542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" name="Google Shape;407;p23"/>
            <p:cNvSpPr/>
            <p:nvPr/>
          </p:nvSpPr>
          <p:spPr>
            <a:xfrm>
              <a:off x="1422875" y="332850"/>
              <a:ext cx="1325025" cy="1182000"/>
            </a:xfrm>
            <a:custGeom>
              <a:rect b="b" l="l" r="r" t="t"/>
              <a:pathLst>
                <a:path extrusionOk="0" h="47280" w="53001">
                  <a:moveTo>
                    <a:pt x="47716" y="0"/>
                  </a:moveTo>
                  <a:cubicBezTo>
                    <a:pt x="41776" y="268"/>
                    <a:pt x="35932" y="1514"/>
                    <a:pt x="30428" y="3714"/>
                  </a:cubicBezTo>
                  <a:cubicBezTo>
                    <a:pt x="16368" y="9335"/>
                    <a:pt x="5956" y="20575"/>
                    <a:pt x="1862" y="34551"/>
                  </a:cubicBezTo>
                  <a:cubicBezTo>
                    <a:pt x="682" y="38576"/>
                    <a:pt x="56" y="42730"/>
                    <a:pt x="0" y="46921"/>
                  </a:cubicBezTo>
                  <a:lnTo>
                    <a:pt x="1226" y="47280"/>
                  </a:lnTo>
                  <a:cubicBezTo>
                    <a:pt x="1252" y="43086"/>
                    <a:pt x="1863" y="38927"/>
                    <a:pt x="3043" y="34897"/>
                  </a:cubicBezTo>
                  <a:cubicBezTo>
                    <a:pt x="7031" y="21285"/>
                    <a:pt x="17178" y="10336"/>
                    <a:pt x="30886" y="4856"/>
                  </a:cubicBezTo>
                  <a:cubicBezTo>
                    <a:pt x="36994" y="2416"/>
                    <a:pt x="43538" y="1175"/>
                    <a:pt x="50161" y="1175"/>
                  </a:cubicBezTo>
                  <a:cubicBezTo>
                    <a:pt x="51106" y="1175"/>
                    <a:pt x="52053" y="1200"/>
                    <a:pt x="53000" y="1251"/>
                  </a:cubicBezTo>
                  <a:cubicBezTo>
                    <a:pt x="51231" y="802"/>
                    <a:pt x="49471" y="386"/>
                    <a:pt x="4771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8" name="Google Shape;408;p23"/>
            <p:cNvSpPr/>
            <p:nvPr/>
          </p:nvSpPr>
          <p:spPr>
            <a:xfrm>
              <a:off x="1634950" y="393925"/>
              <a:ext cx="1336350" cy="1183075"/>
            </a:xfrm>
            <a:custGeom>
              <a:rect b="b" l="l" r="r" t="t"/>
              <a:pathLst>
                <a:path extrusionOk="0" h="47323" w="53454">
                  <a:moveTo>
                    <a:pt x="48981" y="0"/>
                  </a:moveTo>
                  <a:cubicBezTo>
                    <a:pt x="42604" y="141"/>
                    <a:pt x="36321" y="1402"/>
                    <a:pt x="30432" y="3757"/>
                  </a:cubicBezTo>
                  <a:cubicBezTo>
                    <a:pt x="16372" y="9377"/>
                    <a:pt x="5957" y="20617"/>
                    <a:pt x="1863" y="34594"/>
                  </a:cubicBezTo>
                  <a:cubicBezTo>
                    <a:pt x="682" y="38621"/>
                    <a:pt x="58" y="42774"/>
                    <a:pt x="0" y="46964"/>
                  </a:cubicBezTo>
                  <a:lnTo>
                    <a:pt x="1227" y="47322"/>
                  </a:lnTo>
                  <a:cubicBezTo>
                    <a:pt x="1252" y="43129"/>
                    <a:pt x="1863" y="38969"/>
                    <a:pt x="3044" y="34940"/>
                  </a:cubicBezTo>
                  <a:cubicBezTo>
                    <a:pt x="7032" y="21327"/>
                    <a:pt x="17181" y="10379"/>
                    <a:pt x="30887" y="4898"/>
                  </a:cubicBezTo>
                  <a:cubicBezTo>
                    <a:pt x="36995" y="2458"/>
                    <a:pt x="43536" y="1217"/>
                    <a:pt x="50159" y="1217"/>
                  </a:cubicBezTo>
                  <a:cubicBezTo>
                    <a:pt x="51256" y="1217"/>
                    <a:pt x="52354" y="1251"/>
                    <a:pt x="53453" y="1319"/>
                  </a:cubicBezTo>
                  <a:lnTo>
                    <a:pt x="53453" y="1318"/>
                  </a:lnTo>
                  <a:cubicBezTo>
                    <a:pt x="52623" y="1062"/>
                    <a:pt x="51786" y="809"/>
                    <a:pt x="50945" y="563"/>
                  </a:cubicBezTo>
                  <a:cubicBezTo>
                    <a:pt x="50290" y="372"/>
                    <a:pt x="49635" y="184"/>
                    <a:pt x="4898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9" name="Google Shape;409;p23"/>
            <p:cNvSpPr/>
            <p:nvPr/>
          </p:nvSpPr>
          <p:spPr>
            <a:xfrm>
              <a:off x="1847025" y="456300"/>
              <a:ext cx="1306700" cy="1182875"/>
            </a:xfrm>
            <a:custGeom>
              <a:rect b="b" l="l" r="r" t="t"/>
              <a:pathLst>
                <a:path extrusionOk="0" h="47315" w="52268">
                  <a:moveTo>
                    <a:pt x="48636" y="0"/>
                  </a:moveTo>
                  <a:cubicBezTo>
                    <a:pt x="42380" y="176"/>
                    <a:pt x="36213" y="1435"/>
                    <a:pt x="30432" y="3747"/>
                  </a:cubicBezTo>
                  <a:cubicBezTo>
                    <a:pt x="16372" y="9368"/>
                    <a:pt x="5957" y="20608"/>
                    <a:pt x="1863" y="34584"/>
                  </a:cubicBezTo>
                  <a:cubicBezTo>
                    <a:pt x="682" y="38612"/>
                    <a:pt x="59" y="42764"/>
                    <a:pt x="0" y="46954"/>
                  </a:cubicBezTo>
                  <a:lnTo>
                    <a:pt x="1229" y="47314"/>
                  </a:lnTo>
                  <a:cubicBezTo>
                    <a:pt x="1253" y="43119"/>
                    <a:pt x="1863" y="38961"/>
                    <a:pt x="3044" y="34930"/>
                  </a:cubicBezTo>
                  <a:cubicBezTo>
                    <a:pt x="7032" y="21318"/>
                    <a:pt x="17181" y="10369"/>
                    <a:pt x="30890" y="4890"/>
                  </a:cubicBezTo>
                  <a:cubicBezTo>
                    <a:pt x="36994" y="2451"/>
                    <a:pt x="43534" y="1209"/>
                    <a:pt x="50155" y="1209"/>
                  </a:cubicBezTo>
                  <a:cubicBezTo>
                    <a:pt x="50859" y="1209"/>
                    <a:pt x="51563" y="1223"/>
                    <a:pt x="52267" y="1251"/>
                  </a:cubicBezTo>
                  <a:cubicBezTo>
                    <a:pt x="51069" y="820"/>
                    <a:pt x="49860" y="405"/>
                    <a:pt x="486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0" name="Google Shape;410;p23"/>
            <p:cNvSpPr/>
            <p:nvPr/>
          </p:nvSpPr>
          <p:spPr>
            <a:xfrm>
              <a:off x="2059175" y="519825"/>
              <a:ext cx="1255625" cy="1181475"/>
            </a:xfrm>
            <a:custGeom>
              <a:rect b="b" l="l" r="r" t="t"/>
              <a:pathLst>
                <a:path extrusionOk="0" h="47259" w="50225">
                  <a:moveTo>
                    <a:pt x="47284" y="0"/>
                  </a:moveTo>
                  <a:cubicBezTo>
                    <a:pt x="41492" y="309"/>
                    <a:pt x="35799" y="1548"/>
                    <a:pt x="30431" y="3693"/>
                  </a:cubicBezTo>
                  <a:cubicBezTo>
                    <a:pt x="16370" y="9312"/>
                    <a:pt x="5958" y="20553"/>
                    <a:pt x="1862" y="34529"/>
                  </a:cubicBezTo>
                  <a:cubicBezTo>
                    <a:pt x="684" y="38554"/>
                    <a:pt x="56" y="42709"/>
                    <a:pt x="1" y="46899"/>
                  </a:cubicBezTo>
                  <a:lnTo>
                    <a:pt x="1226" y="47259"/>
                  </a:lnTo>
                  <a:cubicBezTo>
                    <a:pt x="1252" y="43064"/>
                    <a:pt x="1863" y="38906"/>
                    <a:pt x="3044" y="34876"/>
                  </a:cubicBezTo>
                  <a:cubicBezTo>
                    <a:pt x="7031" y="21264"/>
                    <a:pt x="17181" y="10315"/>
                    <a:pt x="30887" y="4834"/>
                  </a:cubicBezTo>
                  <a:cubicBezTo>
                    <a:pt x="36988" y="2397"/>
                    <a:pt x="43523" y="1155"/>
                    <a:pt x="50140" y="1155"/>
                  </a:cubicBezTo>
                  <a:cubicBezTo>
                    <a:pt x="50168" y="1155"/>
                    <a:pt x="50197" y="1155"/>
                    <a:pt x="50225" y="1155"/>
                  </a:cubicBezTo>
                  <a:cubicBezTo>
                    <a:pt x="49255" y="760"/>
                    <a:pt x="48275" y="375"/>
                    <a:pt x="4728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1" name="Google Shape;411;p23"/>
            <p:cNvSpPr/>
            <p:nvPr/>
          </p:nvSpPr>
          <p:spPr>
            <a:xfrm>
              <a:off x="2882500" y="692550"/>
              <a:ext cx="1849550" cy="1326825"/>
            </a:xfrm>
            <a:custGeom>
              <a:rect b="b" l="l" r="r" t="t"/>
              <a:pathLst>
                <a:path extrusionOk="0" h="53073" w="73982">
                  <a:moveTo>
                    <a:pt x="33270" y="1"/>
                  </a:moveTo>
                  <a:cubicBezTo>
                    <a:pt x="30216" y="1"/>
                    <a:pt x="27238" y="324"/>
                    <a:pt x="24398" y="950"/>
                  </a:cubicBezTo>
                  <a:cubicBezTo>
                    <a:pt x="14149" y="3210"/>
                    <a:pt x="5698" y="9422"/>
                    <a:pt x="1950" y="18678"/>
                  </a:cubicBezTo>
                  <a:cubicBezTo>
                    <a:pt x="759" y="21623"/>
                    <a:pt x="126" y="24678"/>
                    <a:pt x="0" y="27758"/>
                  </a:cubicBezTo>
                  <a:lnTo>
                    <a:pt x="62526" y="53072"/>
                  </a:lnTo>
                  <a:lnTo>
                    <a:pt x="73981" y="24777"/>
                  </a:lnTo>
                  <a:cubicBezTo>
                    <a:pt x="73871" y="24539"/>
                    <a:pt x="73756" y="24299"/>
                    <a:pt x="73639" y="24062"/>
                  </a:cubicBezTo>
                  <a:cubicBezTo>
                    <a:pt x="69375" y="15390"/>
                    <a:pt x="61309" y="7771"/>
                    <a:pt x="50661" y="3459"/>
                  </a:cubicBezTo>
                  <a:cubicBezTo>
                    <a:pt x="49014" y="2793"/>
                    <a:pt x="47355" y="2225"/>
                    <a:pt x="45694" y="1755"/>
                  </a:cubicBezTo>
                  <a:cubicBezTo>
                    <a:pt x="41515" y="570"/>
                    <a:pt x="37326" y="1"/>
                    <a:pt x="332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2" name="Google Shape;412;p23"/>
            <p:cNvSpPr/>
            <p:nvPr/>
          </p:nvSpPr>
          <p:spPr>
            <a:xfrm>
              <a:off x="2927475" y="745150"/>
              <a:ext cx="1788025" cy="660800"/>
            </a:xfrm>
            <a:custGeom>
              <a:rect b="b" l="l" r="r" t="t"/>
              <a:pathLst>
                <a:path extrusionOk="0" h="26432" w="71521">
                  <a:moveTo>
                    <a:pt x="32582" y="1"/>
                  </a:moveTo>
                  <a:cubicBezTo>
                    <a:pt x="30164" y="1"/>
                    <a:pt x="27772" y="206"/>
                    <a:pt x="25438" y="618"/>
                  </a:cubicBezTo>
                  <a:cubicBezTo>
                    <a:pt x="14641" y="2529"/>
                    <a:pt x="6171" y="8669"/>
                    <a:pt x="2200" y="17465"/>
                  </a:cubicBezTo>
                  <a:cubicBezTo>
                    <a:pt x="1066" y="19979"/>
                    <a:pt x="327" y="22648"/>
                    <a:pt x="0" y="25412"/>
                  </a:cubicBezTo>
                  <a:lnTo>
                    <a:pt x="866" y="25764"/>
                  </a:lnTo>
                  <a:cubicBezTo>
                    <a:pt x="1164" y="23001"/>
                    <a:pt x="1890" y="20338"/>
                    <a:pt x="3020" y="17836"/>
                  </a:cubicBezTo>
                  <a:cubicBezTo>
                    <a:pt x="6864" y="9314"/>
                    <a:pt x="15095" y="3361"/>
                    <a:pt x="25595" y="1504"/>
                  </a:cubicBezTo>
                  <a:cubicBezTo>
                    <a:pt x="27878" y="1100"/>
                    <a:pt x="30218" y="899"/>
                    <a:pt x="32586" y="899"/>
                  </a:cubicBezTo>
                  <a:cubicBezTo>
                    <a:pt x="37183" y="899"/>
                    <a:pt x="41883" y="1656"/>
                    <a:pt x="46461" y="3153"/>
                  </a:cubicBezTo>
                  <a:cubicBezTo>
                    <a:pt x="48088" y="3686"/>
                    <a:pt x="49707" y="4314"/>
                    <a:pt x="51275" y="5023"/>
                  </a:cubicBezTo>
                  <a:cubicBezTo>
                    <a:pt x="59174" y="8588"/>
                    <a:pt x="65802" y="14185"/>
                    <a:pt x="70191" y="20850"/>
                  </a:cubicBezTo>
                  <a:cubicBezTo>
                    <a:pt x="65800" y="15262"/>
                    <a:pt x="59823" y="10587"/>
                    <a:pt x="52884" y="7456"/>
                  </a:cubicBezTo>
                  <a:cubicBezTo>
                    <a:pt x="51287" y="6733"/>
                    <a:pt x="49637" y="6094"/>
                    <a:pt x="47979" y="5551"/>
                  </a:cubicBezTo>
                  <a:cubicBezTo>
                    <a:pt x="43312" y="4025"/>
                    <a:pt x="38518" y="3253"/>
                    <a:pt x="33825" y="3253"/>
                  </a:cubicBezTo>
                  <a:cubicBezTo>
                    <a:pt x="31405" y="3253"/>
                    <a:pt x="29012" y="3458"/>
                    <a:pt x="26678" y="3871"/>
                  </a:cubicBezTo>
                  <a:cubicBezTo>
                    <a:pt x="15882" y="5780"/>
                    <a:pt x="7411" y="11922"/>
                    <a:pt x="3439" y="20717"/>
                  </a:cubicBezTo>
                  <a:cubicBezTo>
                    <a:pt x="2660" y="22442"/>
                    <a:pt x="2069" y="24238"/>
                    <a:pt x="1670" y="26089"/>
                  </a:cubicBezTo>
                  <a:lnTo>
                    <a:pt x="2515" y="26431"/>
                  </a:lnTo>
                  <a:cubicBezTo>
                    <a:pt x="2902" y="24589"/>
                    <a:pt x="3485" y="22800"/>
                    <a:pt x="4259" y="21086"/>
                  </a:cubicBezTo>
                  <a:cubicBezTo>
                    <a:pt x="8105" y="12566"/>
                    <a:pt x="16332" y="6613"/>
                    <a:pt x="26835" y="4755"/>
                  </a:cubicBezTo>
                  <a:cubicBezTo>
                    <a:pt x="29117" y="4351"/>
                    <a:pt x="31457" y="4151"/>
                    <a:pt x="33824" y="4151"/>
                  </a:cubicBezTo>
                  <a:cubicBezTo>
                    <a:pt x="38421" y="4151"/>
                    <a:pt x="43121" y="4908"/>
                    <a:pt x="47700" y="6405"/>
                  </a:cubicBezTo>
                  <a:cubicBezTo>
                    <a:pt x="49325" y="6937"/>
                    <a:pt x="50946" y="7565"/>
                    <a:pt x="52514" y="8274"/>
                  </a:cubicBezTo>
                  <a:cubicBezTo>
                    <a:pt x="60048" y="11675"/>
                    <a:pt x="66428" y="16923"/>
                    <a:pt x="70809" y="23191"/>
                  </a:cubicBezTo>
                  <a:lnTo>
                    <a:pt x="71521" y="21436"/>
                  </a:lnTo>
                  <a:cubicBezTo>
                    <a:pt x="71410" y="21196"/>
                    <a:pt x="71295" y="20958"/>
                    <a:pt x="71177" y="20721"/>
                  </a:cubicBezTo>
                  <a:cubicBezTo>
                    <a:pt x="66699" y="13751"/>
                    <a:pt x="59840" y="7902"/>
                    <a:pt x="51647" y="4204"/>
                  </a:cubicBezTo>
                  <a:cubicBezTo>
                    <a:pt x="50048" y="3483"/>
                    <a:pt x="48396" y="2842"/>
                    <a:pt x="46739" y="2300"/>
                  </a:cubicBezTo>
                  <a:cubicBezTo>
                    <a:pt x="42072" y="773"/>
                    <a:pt x="37276" y="1"/>
                    <a:pt x="3258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" name="Google Shape;413;p23"/>
            <p:cNvSpPr/>
            <p:nvPr/>
          </p:nvSpPr>
          <p:spPr>
            <a:xfrm>
              <a:off x="3016725" y="907725"/>
              <a:ext cx="1680025" cy="517325"/>
            </a:xfrm>
            <a:custGeom>
              <a:rect b="b" l="l" r="r" t="t"/>
              <a:pathLst>
                <a:path extrusionOk="0" h="20693" w="67201">
                  <a:moveTo>
                    <a:pt x="31489" y="1"/>
                  </a:moveTo>
                  <a:cubicBezTo>
                    <a:pt x="29071" y="1"/>
                    <a:pt x="26680" y="206"/>
                    <a:pt x="24348" y="618"/>
                  </a:cubicBezTo>
                  <a:cubicBezTo>
                    <a:pt x="13549" y="2530"/>
                    <a:pt x="5079" y="8671"/>
                    <a:pt x="1109" y="17465"/>
                  </a:cubicBezTo>
                  <a:cubicBezTo>
                    <a:pt x="683" y="18408"/>
                    <a:pt x="313" y="19373"/>
                    <a:pt x="1" y="20355"/>
                  </a:cubicBezTo>
                  <a:lnTo>
                    <a:pt x="835" y="20693"/>
                  </a:lnTo>
                  <a:cubicBezTo>
                    <a:pt x="1142" y="19721"/>
                    <a:pt x="1507" y="18766"/>
                    <a:pt x="1926" y="17836"/>
                  </a:cubicBezTo>
                  <a:cubicBezTo>
                    <a:pt x="5774" y="9315"/>
                    <a:pt x="14003" y="3361"/>
                    <a:pt x="24505" y="1504"/>
                  </a:cubicBezTo>
                  <a:cubicBezTo>
                    <a:pt x="26787" y="1100"/>
                    <a:pt x="29128" y="899"/>
                    <a:pt x="31495" y="899"/>
                  </a:cubicBezTo>
                  <a:cubicBezTo>
                    <a:pt x="36092" y="899"/>
                    <a:pt x="40791" y="1657"/>
                    <a:pt x="45368" y="3152"/>
                  </a:cubicBezTo>
                  <a:cubicBezTo>
                    <a:pt x="46996" y="3686"/>
                    <a:pt x="48616" y="4314"/>
                    <a:pt x="50184" y="5023"/>
                  </a:cubicBezTo>
                  <a:cubicBezTo>
                    <a:pt x="56813" y="8017"/>
                    <a:pt x="62550" y="12441"/>
                    <a:pt x="66817" y="17731"/>
                  </a:cubicBezTo>
                  <a:lnTo>
                    <a:pt x="67200" y="16785"/>
                  </a:lnTo>
                  <a:cubicBezTo>
                    <a:pt x="62879" y="11555"/>
                    <a:pt x="57151" y="7183"/>
                    <a:pt x="50553" y="4203"/>
                  </a:cubicBezTo>
                  <a:cubicBezTo>
                    <a:pt x="48957" y="3484"/>
                    <a:pt x="47307" y="2842"/>
                    <a:pt x="45648" y="2301"/>
                  </a:cubicBezTo>
                  <a:cubicBezTo>
                    <a:pt x="40978" y="773"/>
                    <a:pt x="36183" y="1"/>
                    <a:pt x="3148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4" name="Google Shape;414;p23"/>
            <p:cNvSpPr/>
            <p:nvPr/>
          </p:nvSpPr>
          <p:spPr>
            <a:xfrm>
              <a:off x="3069900" y="989025"/>
              <a:ext cx="1614075" cy="457550"/>
            </a:xfrm>
            <a:custGeom>
              <a:rect b="b" l="l" r="r" t="t"/>
              <a:pathLst>
                <a:path extrusionOk="0" h="18302" w="64563">
                  <a:moveTo>
                    <a:pt x="30606" y="0"/>
                  </a:moveTo>
                  <a:cubicBezTo>
                    <a:pt x="28186" y="0"/>
                    <a:pt x="25793" y="206"/>
                    <a:pt x="23458" y="619"/>
                  </a:cubicBezTo>
                  <a:cubicBezTo>
                    <a:pt x="12661" y="2528"/>
                    <a:pt x="4191" y="8669"/>
                    <a:pt x="220" y="17466"/>
                  </a:cubicBezTo>
                  <a:cubicBezTo>
                    <a:pt x="145" y="17632"/>
                    <a:pt x="72" y="17798"/>
                    <a:pt x="1" y="17965"/>
                  </a:cubicBezTo>
                  <a:lnTo>
                    <a:pt x="835" y="18302"/>
                  </a:lnTo>
                  <a:cubicBezTo>
                    <a:pt x="902" y="18147"/>
                    <a:pt x="970" y="17991"/>
                    <a:pt x="1040" y="17835"/>
                  </a:cubicBezTo>
                  <a:cubicBezTo>
                    <a:pt x="4886" y="9313"/>
                    <a:pt x="13115" y="3362"/>
                    <a:pt x="23616" y="1502"/>
                  </a:cubicBezTo>
                  <a:cubicBezTo>
                    <a:pt x="25897" y="1099"/>
                    <a:pt x="28236" y="899"/>
                    <a:pt x="30602" y="899"/>
                  </a:cubicBezTo>
                  <a:cubicBezTo>
                    <a:pt x="35201" y="899"/>
                    <a:pt x="39903" y="1656"/>
                    <a:pt x="44481" y="3154"/>
                  </a:cubicBezTo>
                  <a:cubicBezTo>
                    <a:pt x="46107" y="3686"/>
                    <a:pt x="47728" y="4315"/>
                    <a:pt x="49297" y="5023"/>
                  </a:cubicBezTo>
                  <a:cubicBezTo>
                    <a:pt x="55064" y="7626"/>
                    <a:pt x="60157" y="11312"/>
                    <a:pt x="64191" y="15711"/>
                  </a:cubicBezTo>
                  <a:lnTo>
                    <a:pt x="64563" y="14794"/>
                  </a:lnTo>
                  <a:cubicBezTo>
                    <a:pt x="60492" y="10444"/>
                    <a:pt x="55408" y="6794"/>
                    <a:pt x="49666" y="4204"/>
                  </a:cubicBezTo>
                  <a:cubicBezTo>
                    <a:pt x="48067" y="3484"/>
                    <a:pt x="46416" y="2842"/>
                    <a:pt x="44760" y="2299"/>
                  </a:cubicBezTo>
                  <a:cubicBezTo>
                    <a:pt x="40093" y="772"/>
                    <a:pt x="35298" y="0"/>
                    <a:pt x="3060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15" name="Google Shape;415;p23"/>
          <p:cNvSpPr/>
          <p:nvPr/>
        </p:nvSpPr>
        <p:spPr>
          <a:xfrm>
            <a:off x="6335700" y="733099"/>
            <a:ext cx="2365882" cy="2078117"/>
          </a:xfrm>
          <a:custGeom>
            <a:rect b="b" l="l" r="r" t="t"/>
            <a:pathLst>
              <a:path extrusionOk="0" h="29567" w="35616">
                <a:moveTo>
                  <a:pt x="15303" y="1"/>
                </a:moveTo>
                <a:cubicBezTo>
                  <a:pt x="14324" y="1"/>
                  <a:pt x="13329" y="125"/>
                  <a:pt x="12307" y="395"/>
                </a:cubicBezTo>
                <a:cubicBezTo>
                  <a:pt x="10563" y="855"/>
                  <a:pt x="8915" y="1695"/>
                  <a:pt x="7541" y="2869"/>
                </a:cubicBezTo>
                <a:lnTo>
                  <a:pt x="7542" y="2869"/>
                </a:lnTo>
                <a:cubicBezTo>
                  <a:pt x="5632" y="4499"/>
                  <a:pt x="4284" y="6674"/>
                  <a:pt x="2966" y="8812"/>
                </a:cubicBezTo>
                <a:cubicBezTo>
                  <a:pt x="1661" y="10929"/>
                  <a:pt x="319" y="13159"/>
                  <a:pt x="162" y="15642"/>
                </a:cubicBezTo>
                <a:cubicBezTo>
                  <a:pt x="0" y="18182"/>
                  <a:pt x="1145" y="20687"/>
                  <a:pt x="2867" y="22562"/>
                </a:cubicBezTo>
                <a:cubicBezTo>
                  <a:pt x="4589" y="24436"/>
                  <a:pt x="6847" y="25741"/>
                  <a:pt x="9182" y="26754"/>
                </a:cubicBezTo>
                <a:cubicBezTo>
                  <a:pt x="12891" y="28365"/>
                  <a:pt x="16888" y="29308"/>
                  <a:pt x="20926" y="29526"/>
                </a:cubicBezTo>
                <a:cubicBezTo>
                  <a:pt x="21410" y="29552"/>
                  <a:pt x="21898" y="29566"/>
                  <a:pt x="22387" y="29566"/>
                </a:cubicBezTo>
                <a:cubicBezTo>
                  <a:pt x="25333" y="29566"/>
                  <a:pt x="28322" y="29038"/>
                  <a:pt x="30705" y="27353"/>
                </a:cubicBezTo>
                <a:cubicBezTo>
                  <a:pt x="34043" y="24992"/>
                  <a:pt x="35616" y="20598"/>
                  <a:pt x="35120" y="16540"/>
                </a:cubicBezTo>
                <a:cubicBezTo>
                  <a:pt x="34625" y="12482"/>
                  <a:pt x="32280" y="8800"/>
                  <a:pt x="29198" y="6113"/>
                </a:cubicBezTo>
                <a:cubicBezTo>
                  <a:pt x="26675" y="3913"/>
                  <a:pt x="23680" y="2325"/>
                  <a:pt x="20578" y="1104"/>
                </a:cubicBezTo>
                <a:cubicBezTo>
                  <a:pt x="18824" y="413"/>
                  <a:pt x="17089" y="1"/>
                  <a:pt x="15303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6" name="Google Shape;416;p23"/>
          <p:cNvSpPr/>
          <p:nvPr/>
        </p:nvSpPr>
        <p:spPr>
          <a:xfrm>
            <a:off x="8237979" y="314653"/>
            <a:ext cx="725656" cy="893464"/>
          </a:xfrm>
          <a:custGeom>
            <a:rect b="b" l="l" r="r" t="t"/>
            <a:pathLst>
              <a:path extrusionOk="0" h="9484" w="8150">
                <a:moveTo>
                  <a:pt x="2793" y="0"/>
                </a:moveTo>
                <a:cubicBezTo>
                  <a:pt x="2522" y="0"/>
                  <a:pt x="2262" y="51"/>
                  <a:pt x="2021" y="164"/>
                </a:cubicBezTo>
                <a:cubicBezTo>
                  <a:pt x="113" y="1062"/>
                  <a:pt x="1" y="4864"/>
                  <a:pt x="548" y="6540"/>
                </a:cubicBezTo>
                <a:cubicBezTo>
                  <a:pt x="1048" y="8069"/>
                  <a:pt x="2407" y="9384"/>
                  <a:pt x="4014" y="9478"/>
                </a:cubicBezTo>
                <a:cubicBezTo>
                  <a:pt x="4074" y="9482"/>
                  <a:pt x="4134" y="9484"/>
                  <a:pt x="4194" y="9484"/>
                </a:cubicBezTo>
                <a:cubicBezTo>
                  <a:pt x="5703" y="9484"/>
                  <a:pt x="7120" y="8373"/>
                  <a:pt x="7625" y="6942"/>
                </a:cubicBezTo>
                <a:cubicBezTo>
                  <a:pt x="8150" y="5453"/>
                  <a:pt x="7763" y="3729"/>
                  <a:pt x="6811" y="2470"/>
                </a:cubicBezTo>
                <a:cubicBezTo>
                  <a:pt x="6082" y="1509"/>
                  <a:pt x="4276" y="0"/>
                  <a:pt x="2793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7" name="Google Shape;417;p23"/>
          <p:cNvSpPr/>
          <p:nvPr/>
        </p:nvSpPr>
        <p:spPr>
          <a:xfrm>
            <a:off x="6402475" y="2677467"/>
            <a:ext cx="876023" cy="988962"/>
          </a:xfrm>
          <a:custGeom>
            <a:rect b="b" l="l" r="r" t="t"/>
            <a:pathLst>
              <a:path extrusionOk="0" h="14527" w="13615">
                <a:moveTo>
                  <a:pt x="7589" y="1"/>
                </a:moveTo>
                <a:cubicBezTo>
                  <a:pt x="5812" y="1"/>
                  <a:pt x="3975" y="996"/>
                  <a:pt x="2695" y="2107"/>
                </a:cubicBezTo>
                <a:cubicBezTo>
                  <a:pt x="1112" y="3483"/>
                  <a:pt x="92" y="5517"/>
                  <a:pt x="47" y="7613"/>
                </a:cubicBezTo>
                <a:cubicBezTo>
                  <a:pt x="1" y="9710"/>
                  <a:pt x="967" y="11828"/>
                  <a:pt x="2644" y="13085"/>
                </a:cubicBezTo>
                <a:cubicBezTo>
                  <a:pt x="4007" y="14107"/>
                  <a:pt x="5741" y="14527"/>
                  <a:pt x="7453" y="14527"/>
                </a:cubicBezTo>
                <a:cubicBezTo>
                  <a:pt x="7650" y="14527"/>
                  <a:pt x="7847" y="14521"/>
                  <a:pt x="8043" y="14510"/>
                </a:cubicBezTo>
                <a:cubicBezTo>
                  <a:pt x="9311" y="14440"/>
                  <a:pt x="10610" y="14142"/>
                  <a:pt x="11616" y="13367"/>
                </a:cubicBezTo>
                <a:cubicBezTo>
                  <a:pt x="12990" y="12308"/>
                  <a:pt x="13614" y="10485"/>
                  <a:pt x="13583" y="8750"/>
                </a:cubicBezTo>
                <a:cubicBezTo>
                  <a:pt x="13552" y="7015"/>
                  <a:pt x="12946" y="5343"/>
                  <a:pt x="12246" y="3755"/>
                </a:cubicBezTo>
                <a:cubicBezTo>
                  <a:pt x="11543" y="2161"/>
                  <a:pt x="10321" y="488"/>
                  <a:pt x="8517" y="97"/>
                </a:cubicBezTo>
                <a:cubicBezTo>
                  <a:pt x="8212" y="31"/>
                  <a:pt x="7902" y="1"/>
                  <a:pt x="7589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8" name="Google Shape;418;p23"/>
          <p:cNvSpPr txBox="1"/>
          <p:nvPr/>
        </p:nvSpPr>
        <p:spPr>
          <a:xfrm>
            <a:off x="713225" y="3607604"/>
            <a:ext cx="44991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30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CREDITS:</a:t>
            </a:r>
            <a:r>
              <a:rPr lang="en" sz="10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 This presentation template was created by </a:t>
            </a:r>
            <a:r>
              <a:rPr b="1" lang="en" sz="1000" u="sng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, and includes icons by </a:t>
            </a:r>
            <a:r>
              <a:rPr b="1" lang="en" sz="1000" u="sng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0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, and infographics &amp; images by </a:t>
            </a:r>
            <a:r>
              <a:rPr b="1" lang="en" sz="1000" u="sng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lang="en" sz="1000" u="sng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endParaRPr b="1" sz="1000" u="sng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19" name="Google Shape;419;p2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9"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24"/>
          <p:cNvSpPr/>
          <p:nvPr/>
        </p:nvSpPr>
        <p:spPr>
          <a:xfrm>
            <a:off x="88950" y="91200"/>
            <a:ext cx="8966100" cy="49611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2" name="Google Shape;422;p24"/>
          <p:cNvGrpSpPr/>
          <p:nvPr/>
        </p:nvGrpSpPr>
        <p:grpSpPr>
          <a:xfrm flipH="1" rot="765248">
            <a:off x="3762900" y="3957684"/>
            <a:ext cx="6389290" cy="3884845"/>
            <a:chOff x="1248350" y="238100"/>
            <a:chExt cx="3483700" cy="2118175"/>
          </a:xfrm>
        </p:grpSpPr>
        <p:sp>
          <p:nvSpPr>
            <p:cNvPr id="423" name="Google Shape;423;p24"/>
            <p:cNvSpPr/>
            <p:nvPr/>
          </p:nvSpPr>
          <p:spPr>
            <a:xfrm>
              <a:off x="1248350" y="238100"/>
              <a:ext cx="3338875" cy="2118175"/>
            </a:xfrm>
            <a:custGeom>
              <a:rect b="b" l="l" r="r" t="t"/>
              <a:pathLst>
                <a:path extrusionOk="0" h="84727" w="133555">
                  <a:moveTo>
                    <a:pt x="21584" y="1"/>
                  </a:moveTo>
                  <a:cubicBezTo>
                    <a:pt x="19064" y="1"/>
                    <a:pt x="16598" y="75"/>
                    <a:pt x="14194" y="222"/>
                  </a:cubicBezTo>
                  <a:lnTo>
                    <a:pt x="0" y="48666"/>
                  </a:lnTo>
                  <a:lnTo>
                    <a:pt x="123081" y="84727"/>
                  </a:lnTo>
                  <a:lnTo>
                    <a:pt x="133553" y="48987"/>
                  </a:lnTo>
                  <a:lnTo>
                    <a:pt x="133554" y="48987"/>
                  </a:lnTo>
                  <a:cubicBezTo>
                    <a:pt x="125763" y="37369"/>
                    <a:pt x="111499" y="25991"/>
                    <a:pt x="93141" y="17065"/>
                  </a:cubicBezTo>
                  <a:cubicBezTo>
                    <a:pt x="89778" y="15431"/>
                    <a:pt x="86282" y="13879"/>
                    <a:pt x="82658" y="12424"/>
                  </a:cubicBezTo>
                  <a:cubicBezTo>
                    <a:pt x="81688" y="12029"/>
                    <a:pt x="80708" y="11644"/>
                    <a:pt x="79717" y="11270"/>
                  </a:cubicBezTo>
                  <a:cubicBezTo>
                    <a:pt x="78561" y="10828"/>
                    <a:pt x="77395" y="10397"/>
                    <a:pt x="76214" y="9979"/>
                  </a:cubicBezTo>
                  <a:cubicBezTo>
                    <a:pt x="75017" y="9549"/>
                    <a:pt x="73807" y="9133"/>
                    <a:pt x="72583" y="8728"/>
                  </a:cubicBezTo>
                  <a:cubicBezTo>
                    <a:pt x="71374" y="8322"/>
                    <a:pt x="70152" y="7931"/>
                    <a:pt x="68917" y="7551"/>
                  </a:cubicBezTo>
                  <a:cubicBezTo>
                    <a:pt x="68087" y="7295"/>
                    <a:pt x="67250" y="7042"/>
                    <a:pt x="66409" y="6796"/>
                  </a:cubicBezTo>
                  <a:cubicBezTo>
                    <a:pt x="65754" y="6605"/>
                    <a:pt x="65099" y="6417"/>
                    <a:pt x="64445" y="6233"/>
                  </a:cubicBezTo>
                  <a:cubicBezTo>
                    <a:pt x="62952" y="5814"/>
                    <a:pt x="61465" y="5417"/>
                    <a:pt x="59981" y="5041"/>
                  </a:cubicBezTo>
                  <a:cubicBezTo>
                    <a:pt x="58213" y="4592"/>
                    <a:pt x="56452" y="4176"/>
                    <a:pt x="54697" y="3790"/>
                  </a:cubicBezTo>
                  <a:cubicBezTo>
                    <a:pt x="52507" y="3305"/>
                    <a:pt x="50329" y="2870"/>
                    <a:pt x="48169" y="2481"/>
                  </a:cubicBezTo>
                  <a:cubicBezTo>
                    <a:pt x="46323" y="2148"/>
                    <a:pt x="44487" y="1848"/>
                    <a:pt x="42666" y="1584"/>
                  </a:cubicBezTo>
                  <a:cubicBezTo>
                    <a:pt x="39396" y="1109"/>
                    <a:pt x="36174" y="742"/>
                    <a:pt x="33013" y="482"/>
                  </a:cubicBezTo>
                  <a:cubicBezTo>
                    <a:pt x="31327" y="342"/>
                    <a:pt x="29656" y="232"/>
                    <a:pt x="28005" y="157"/>
                  </a:cubicBezTo>
                  <a:cubicBezTo>
                    <a:pt x="25830" y="53"/>
                    <a:pt x="23688" y="1"/>
                    <a:pt x="2158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4" name="Google Shape;424;p24"/>
            <p:cNvSpPr/>
            <p:nvPr/>
          </p:nvSpPr>
          <p:spPr>
            <a:xfrm>
              <a:off x="1542850" y="242000"/>
              <a:ext cx="530825" cy="207600"/>
            </a:xfrm>
            <a:custGeom>
              <a:rect b="b" l="l" r="r" t="t"/>
              <a:pathLst>
                <a:path extrusionOk="0" h="8304" w="21233">
                  <a:moveTo>
                    <a:pt x="16225" y="1"/>
                  </a:moveTo>
                  <a:cubicBezTo>
                    <a:pt x="13649" y="600"/>
                    <a:pt x="11121" y="1393"/>
                    <a:pt x="8662" y="2377"/>
                  </a:cubicBezTo>
                  <a:cubicBezTo>
                    <a:pt x="5792" y="3523"/>
                    <a:pt x="3073" y="4907"/>
                    <a:pt x="529" y="6498"/>
                  </a:cubicBezTo>
                  <a:lnTo>
                    <a:pt x="0" y="8303"/>
                  </a:lnTo>
                  <a:cubicBezTo>
                    <a:pt x="2818" y="6425"/>
                    <a:pt x="5867" y="4817"/>
                    <a:pt x="9118" y="3518"/>
                  </a:cubicBezTo>
                  <a:cubicBezTo>
                    <a:pt x="13011" y="1965"/>
                    <a:pt x="17077" y="894"/>
                    <a:pt x="21233" y="326"/>
                  </a:cubicBezTo>
                  <a:lnTo>
                    <a:pt x="21233" y="325"/>
                  </a:lnTo>
                  <a:cubicBezTo>
                    <a:pt x="19547" y="186"/>
                    <a:pt x="17876" y="76"/>
                    <a:pt x="1622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" name="Google Shape;425;p24"/>
            <p:cNvSpPr/>
            <p:nvPr/>
          </p:nvSpPr>
          <p:spPr>
            <a:xfrm>
              <a:off x="1429475" y="277700"/>
              <a:ext cx="1023125" cy="558775"/>
            </a:xfrm>
            <a:custGeom>
              <a:rect b="b" l="l" r="r" t="t"/>
              <a:pathLst>
                <a:path extrusionOk="0" h="22351" w="40925">
                  <a:moveTo>
                    <a:pt x="35420" y="0"/>
                  </a:moveTo>
                  <a:cubicBezTo>
                    <a:pt x="30706" y="525"/>
                    <a:pt x="26083" y="1674"/>
                    <a:pt x="21680" y="3434"/>
                  </a:cubicBezTo>
                  <a:cubicBezTo>
                    <a:pt x="13325" y="6773"/>
                    <a:pt x="6257" y="12098"/>
                    <a:pt x="1041" y="18802"/>
                  </a:cubicBezTo>
                  <a:lnTo>
                    <a:pt x="0" y="22350"/>
                  </a:lnTo>
                  <a:cubicBezTo>
                    <a:pt x="5212" y="14501"/>
                    <a:pt x="12861" y="8286"/>
                    <a:pt x="22139" y="4576"/>
                  </a:cubicBezTo>
                  <a:cubicBezTo>
                    <a:pt x="28095" y="2194"/>
                    <a:pt x="34468" y="957"/>
                    <a:pt x="40924" y="897"/>
                  </a:cubicBezTo>
                  <a:cubicBezTo>
                    <a:pt x="39078" y="564"/>
                    <a:pt x="37241" y="264"/>
                    <a:pt x="3542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" name="Google Shape;426;p24"/>
            <p:cNvSpPr/>
            <p:nvPr/>
          </p:nvSpPr>
          <p:spPr>
            <a:xfrm>
              <a:off x="1422875" y="332850"/>
              <a:ext cx="1325025" cy="1182000"/>
            </a:xfrm>
            <a:custGeom>
              <a:rect b="b" l="l" r="r" t="t"/>
              <a:pathLst>
                <a:path extrusionOk="0" h="47280" w="53001">
                  <a:moveTo>
                    <a:pt x="47716" y="0"/>
                  </a:moveTo>
                  <a:cubicBezTo>
                    <a:pt x="41776" y="268"/>
                    <a:pt x="35932" y="1514"/>
                    <a:pt x="30428" y="3714"/>
                  </a:cubicBezTo>
                  <a:cubicBezTo>
                    <a:pt x="16368" y="9335"/>
                    <a:pt x="5956" y="20575"/>
                    <a:pt x="1862" y="34551"/>
                  </a:cubicBezTo>
                  <a:cubicBezTo>
                    <a:pt x="682" y="38576"/>
                    <a:pt x="56" y="42730"/>
                    <a:pt x="0" y="46921"/>
                  </a:cubicBezTo>
                  <a:lnTo>
                    <a:pt x="1226" y="47280"/>
                  </a:lnTo>
                  <a:cubicBezTo>
                    <a:pt x="1252" y="43086"/>
                    <a:pt x="1863" y="38927"/>
                    <a:pt x="3043" y="34897"/>
                  </a:cubicBezTo>
                  <a:cubicBezTo>
                    <a:pt x="7031" y="21285"/>
                    <a:pt x="17178" y="10336"/>
                    <a:pt x="30886" y="4856"/>
                  </a:cubicBezTo>
                  <a:cubicBezTo>
                    <a:pt x="36994" y="2416"/>
                    <a:pt x="43538" y="1175"/>
                    <a:pt x="50161" y="1175"/>
                  </a:cubicBezTo>
                  <a:cubicBezTo>
                    <a:pt x="51106" y="1175"/>
                    <a:pt x="52053" y="1200"/>
                    <a:pt x="53000" y="1251"/>
                  </a:cubicBezTo>
                  <a:cubicBezTo>
                    <a:pt x="51231" y="802"/>
                    <a:pt x="49471" y="386"/>
                    <a:pt x="4771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" name="Google Shape;427;p24"/>
            <p:cNvSpPr/>
            <p:nvPr/>
          </p:nvSpPr>
          <p:spPr>
            <a:xfrm>
              <a:off x="1634950" y="393925"/>
              <a:ext cx="1336350" cy="1183075"/>
            </a:xfrm>
            <a:custGeom>
              <a:rect b="b" l="l" r="r" t="t"/>
              <a:pathLst>
                <a:path extrusionOk="0" h="47323" w="53454">
                  <a:moveTo>
                    <a:pt x="48981" y="0"/>
                  </a:moveTo>
                  <a:cubicBezTo>
                    <a:pt x="42604" y="141"/>
                    <a:pt x="36321" y="1402"/>
                    <a:pt x="30432" y="3757"/>
                  </a:cubicBezTo>
                  <a:cubicBezTo>
                    <a:pt x="16372" y="9377"/>
                    <a:pt x="5957" y="20617"/>
                    <a:pt x="1863" y="34594"/>
                  </a:cubicBezTo>
                  <a:cubicBezTo>
                    <a:pt x="682" y="38621"/>
                    <a:pt x="58" y="42774"/>
                    <a:pt x="0" y="46964"/>
                  </a:cubicBezTo>
                  <a:lnTo>
                    <a:pt x="1227" y="47322"/>
                  </a:lnTo>
                  <a:cubicBezTo>
                    <a:pt x="1252" y="43129"/>
                    <a:pt x="1863" y="38969"/>
                    <a:pt x="3044" y="34940"/>
                  </a:cubicBezTo>
                  <a:cubicBezTo>
                    <a:pt x="7032" y="21327"/>
                    <a:pt x="17181" y="10379"/>
                    <a:pt x="30887" y="4898"/>
                  </a:cubicBezTo>
                  <a:cubicBezTo>
                    <a:pt x="36995" y="2458"/>
                    <a:pt x="43536" y="1217"/>
                    <a:pt x="50159" y="1217"/>
                  </a:cubicBezTo>
                  <a:cubicBezTo>
                    <a:pt x="51256" y="1217"/>
                    <a:pt x="52354" y="1251"/>
                    <a:pt x="53453" y="1319"/>
                  </a:cubicBezTo>
                  <a:lnTo>
                    <a:pt x="53453" y="1318"/>
                  </a:lnTo>
                  <a:cubicBezTo>
                    <a:pt x="52623" y="1062"/>
                    <a:pt x="51786" y="809"/>
                    <a:pt x="50945" y="563"/>
                  </a:cubicBezTo>
                  <a:cubicBezTo>
                    <a:pt x="50290" y="372"/>
                    <a:pt x="49635" y="184"/>
                    <a:pt x="4898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8" name="Google Shape;428;p24"/>
            <p:cNvSpPr/>
            <p:nvPr/>
          </p:nvSpPr>
          <p:spPr>
            <a:xfrm>
              <a:off x="1847025" y="456300"/>
              <a:ext cx="1306700" cy="1182875"/>
            </a:xfrm>
            <a:custGeom>
              <a:rect b="b" l="l" r="r" t="t"/>
              <a:pathLst>
                <a:path extrusionOk="0" h="47315" w="52268">
                  <a:moveTo>
                    <a:pt x="48636" y="0"/>
                  </a:moveTo>
                  <a:cubicBezTo>
                    <a:pt x="42380" y="176"/>
                    <a:pt x="36213" y="1435"/>
                    <a:pt x="30432" y="3747"/>
                  </a:cubicBezTo>
                  <a:cubicBezTo>
                    <a:pt x="16372" y="9368"/>
                    <a:pt x="5957" y="20608"/>
                    <a:pt x="1863" y="34584"/>
                  </a:cubicBezTo>
                  <a:cubicBezTo>
                    <a:pt x="682" y="38612"/>
                    <a:pt x="59" y="42764"/>
                    <a:pt x="0" y="46954"/>
                  </a:cubicBezTo>
                  <a:lnTo>
                    <a:pt x="1229" y="47314"/>
                  </a:lnTo>
                  <a:cubicBezTo>
                    <a:pt x="1253" y="43119"/>
                    <a:pt x="1863" y="38961"/>
                    <a:pt x="3044" y="34930"/>
                  </a:cubicBezTo>
                  <a:cubicBezTo>
                    <a:pt x="7032" y="21318"/>
                    <a:pt x="17181" y="10369"/>
                    <a:pt x="30890" y="4890"/>
                  </a:cubicBezTo>
                  <a:cubicBezTo>
                    <a:pt x="36994" y="2451"/>
                    <a:pt x="43534" y="1209"/>
                    <a:pt x="50155" y="1209"/>
                  </a:cubicBezTo>
                  <a:cubicBezTo>
                    <a:pt x="50859" y="1209"/>
                    <a:pt x="51563" y="1223"/>
                    <a:pt x="52267" y="1251"/>
                  </a:cubicBezTo>
                  <a:cubicBezTo>
                    <a:pt x="51069" y="820"/>
                    <a:pt x="49860" y="405"/>
                    <a:pt x="4863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" name="Google Shape;429;p24"/>
            <p:cNvSpPr/>
            <p:nvPr/>
          </p:nvSpPr>
          <p:spPr>
            <a:xfrm>
              <a:off x="2059175" y="519825"/>
              <a:ext cx="1255625" cy="1181475"/>
            </a:xfrm>
            <a:custGeom>
              <a:rect b="b" l="l" r="r" t="t"/>
              <a:pathLst>
                <a:path extrusionOk="0" h="47259" w="50225">
                  <a:moveTo>
                    <a:pt x="47284" y="0"/>
                  </a:moveTo>
                  <a:cubicBezTo>
                    <a:pt x="41492" y="309"/>
                    <a:pt x="35799" y="1548"/>
                    <a:pt x="30431" y="3693"/>
                  </a:cubicBezTo>
                  <a:cubicBezTo>
                    <a:pt x="16370" y="9312"/>
                    <a:pt x="5958" y="20553"/>
                    <a:pt x="1862" y="34529"/>
                  </a:cubicBezTo>
                  <a:cubicBezTo>
                    <a:pt x="684" y="38554"/>
                    <a:pt x="56" y="42709"/>
                    <a:pt x="1" y="46899"/>
                  </a:cubicBezTo>
                  <a:lnTo>
                    <a:pt x="1226" y="47259"/>
                  </a:lnTo>
                  <a:cubicBezTo>
                    <a:pt x="1252" y="43064"/>
                    <a:pt x="1863" y="38906"/>
                    <a:pt x="3044" y="34876"/>
                  </a:cubicBezTo>
                  <a:cubicBezTo>
                    <a:pt x="7031" y="21264"/>
                    <a:pt x="17181" y="10315"/>
                    <a:pt x="30887" y="4834"/>
                  </a:cubicBezTo>
                  <a:cubicBezTo>
                    <a:pt x="36988" y="2397"/>
                    <a:pt x="43523" y="1155"/>
                    <a:pt x="50140" y="1155"/>
                  </a:cubicBezTo>
                  <a:cubicBezTo>
                    <a:pt x="50168" y="1155"/>
                    <a:pt x="50197" y="1155"/>
                    <a:pt x="50225" y="1155"/>
                  </a:cubicBezTo>
                  <a:cubicBezTo>
                    <a:pt x="49255" y="760"/>
                    <a:pt x="48275" y="375"/>
                    <a:pt x="4728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" name="Google Shape;430;p24"/>
            <p:cNvSpPr/>
            <p:nvPr/>
          </p:nvSpPr>
          <p:spPr>
            <a:xfrm>
              <a:off x="2882500" y="692550"/>
              <a:ext cx="1849550" cy="1326825"/>
            </a:xfrm>
            <a:custGeom>
              <a:rect b="b" l="l" r="r" t="t"/>
              <a:pathLst>
                <a:path extrusionOk="0" h="53073" w="73982">
                  <a:moveTo>
                    <a:pt x="33270" y="1"/>
                  </a:moveTo>
                  <a:cubicBezTo>
                    <a:pt x="30216" y="1"/>
                    <a:pt x="27238" y="324"/>
                    <a:pt x="24398" y="950"/>
                  </a:cubicBezTo>
                  <a:cubicBezTo>
                    <a:pt x="14149" y="3210"/>
                    <a:pt x="5698" y="9422"/>
                    <a:pt x="1950" y="18678"/>
                  </a:cubicBezTo>
                  <a:cubicBezTo>
                    <a:pt x="759" y="21623"/>
                    <a:pt x="126" y="24678"/>
                    <a:pt x="0" y="27758"/>
                  </a:cubicBezTo>
                  <a:lnTo>
                    <a:pt x="62526" y="53072"/>
                  </a:lnTo>
                  <a:lnTo>
                    <a:pt x="73981" y="24777"/>
                  </a:lnTo>
                  <a:cubicBezTo>
                    <a:pt x="73871" y="24539"/>
                    <a:pt x="73756" y="24299"/>
                    <a:pt x="73639" y="24062"/>
                  </a:cubicBezTo>
                  <a:cubicBezTo>
                    <a:pt x="69375" y="15390"/>
                    <a:pt x="61309" y="7771"/>
                    <a:pt x="50661" y="3459"/>
                  </a:cubicBezTo>
                  <a:cubicBezTo>
                    <a:pt x="49014" y="2793"/>
                    <a:pt x="47355" y="2225"/>
                    <a:pt x="45694" y="1755"/>
                  </a:cubicBezTo>
                  <a:cubicBezTo>
                    <a:pt x="41515" y="570"/>
                    <a:pt x="37326" y="1"/>
                    <a:pt x="332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" name="Google Shape;431;p24"/>
            <p:cNvSpPr/>
            <p:nvPr/>
          </p:nvSpPr>
          <p:spPr>
            <a:xfrm>
              <a:off x="2927475" y="745150"/>
              <a:ext cx="1788025" cy="660800"/>
            </a:xfrm>
            <a:custGeom>
              <a:rect b="b" l="l" r="r" t="t"/>
              <a:pathLst>
                <a:path extrusionOk="0" h="26432" w="71521">
                  <a:moveTo>
                    <a:pt x="32582" y="1"/>
                  </a:moveTo>
                  <a:cubicBezTo>
                    <a:pt x="30164" y="1"/>
                    <a:pt x="27772" y="206"/>
                    <a:pt x="25438" y="618"/>
                  </a:cubicBezTo>
                  <a:cubicBezTo>
                    <a:pt x="14641" y="2529"/>
                    <a:pt x="6171" y="8669"/>
                    <a:pt x="2200" y="17465"/>
                  </a:cubicBezTo>
                  <a:cubicBezTo>
                    <a:pt x="1066" y="19979"/>
                    <a:pt x="327" y="22648"/>
                    <a:pt x="0" y="25412"/>
                  </a:cubicBezTo>
                  <a:lnTo>
                    <a:pt x="866" y="25764"/>
                  </a:lnTo>
                  <a:cubicBezTo>
                    <a:pt x="1164" y="23001"/>
                    <a:pt x="1890" y="20338"/>
                    <a:pt x="3020" y="17836"/>
                  </a:cubicBezTo>
                  <a:cubicBezTo>
                    <a:pt x="6864" y="9314"/>
                    <a:pt x="15095" y="3361"/>
                    <a:pt x="25595" y="1504"/>
                  </a:cubicBezTo>
                  <a:cubicBezTo>
                    <a:pt x="27878" y="1100"/>
                    <a:pt x="30218" y="899"/>
                    <a:pt x="32586" y="899"/>
                  </a:cubicBezTo>
                  <a:cubicBezTo>
                    <a:pt x="37183" y="899"/>
                    <a:pt x="41883" y="1656"/>
                    <a:pt x="46461" y="3153"/>
                  </a:cubicBezTo>
                  <a:cubicBezTo>
                    <a:pt x="48088" y="3686"/>
                    <a:pt x="49707" y="4314"/>
                    <a:pt x="51275" y="5023"/>
                  </a:cubicBezTo>
                  <a:cubicBezTo>
                    <a:pt x="59174" y="8588"/>
                    <a:pt x="65802" y="14185"/>
                    <a:pt x="70191" y="20850"/>
                  </a:cubicBezTo>
                  <a:cubicBezTo>
                    <a:pt x="65800" y="15262"/>
                    <a:pt x="59823" y="10587"/>
                    <a:pt x="52884" y="7456"/>
                  </a:cubicBezTo>
                  <a:cubicBezTo>
                    <a:pt x="51287" y="6733"/>
                    <a:pt x="49637" y="6094"/>
                    <a:pt x="47979" y="5551"/>
                  </a:cubicBezTo>
                  <a:cubicBezTo>
                    <a:pt x="43312" y="4025"/>
                    <a:pt x="38518" y="3253"/>
                    <a:pt x="33825" y="3253"/>
                  </a:cubicBezTo>
                  <a:cubicBezTo>
                    <a:pt x="31405" y="3253"/>
                    <a:pt x="29012" y="3458"/>
                    <a:pt x="26678" y="3871"/>
                  </a:cubicBezTo>
                  <a:cubicBezTo>
                    <a:pt x="15882" y="5780"/>
                    <a:pt x="7411" y="11922"/>
                    <a:pt x="3439" y="20717"/>
                  </a:cubicBezTo>
                  <a:cubicBezTo>
                    <a:pt x="2660" y="22442"/>
                    <a:pt x="2069" y="24238"/>
                    <a:pt x="1670" y="26089"/>
                  </a:cubicBezTo>
                  <a:lnTo>
                    <a:pt x="2515" y="26431"/>
                  </a:lnTo>
                  <a:cubicBezTo>
                    <a:pt x="2902" y="24589"/>
                    <a:pt x="3485" y="22800"/>
                    <a:pt x="4259" y="21086"/>
                  </a:cubicBezTo>
                  <a:cubicBezTo>
                    <a:pt x="8105" y="12566"/>
                    <a:pt x="16332" y="6613"/>
                    <a:pt x="26835" y="4755"/>
                  </a:cubicBezTo>
                  <a:cubicBezTo>
                    <a:pt x="29117" y="4351"/>
                    <a:pt x="31457" y="4151"/>
                    <a:pt x="33824" y="4151"/>
                  </a:cubicBezTo>
                  <a:cubicBezTo>
                    <a:pt x="38421" y="4151"/>
                    <a:pt x="43121" y="4908"/>
                    <a:pt x="47700" y="6405"/>
                  </a:cubicBezTo>
                  <a:cubicBezTo>
                    <a:pt x="49325" y="6937"/>
                    <a:pt x="50946" y="7565"/>
                    <a:pt x="52514" y="8274"/>
                  </a:cubicBezTo>
                  <a:cubicBezTo>
                    <a:pt x="60048" y="11675"/>
                    <a:pt x="66428" y="16923"/>
                    <a:pt x="70809" y="23191"/>
                  </a:cubicBezTo>
                  <a:lnTo>
                    <a:pt x="71521" y="21436"/>
                  </a:lnTo>
                  <a:cubicBezTo>
                    <a:pt x="71410" y="21196"/>
                    <a:pt x="71295" y="20958"/>
                    <a:pt x="71177" y="20721"/>
                  </a:cubicBezTo>
                  <a:cubicBezTo>
                    <a:pt x="66699" y="13751"/>
                    <a:pt x="59840" y="7902"/>
                    <a:pt x="51647" y="4204"/>
                  </a:cubicBezTo>
                  <a:cubicBezTo>
                    <a:pt x="50048" y="3483"/>
                    <a:pt x="48396" y="2842"/>
                    <a:pt x="46739" y="2300"/>
                  </a:cubicBezTo>
                  <a:cubicBezTo>
                    <a:pt x="42072" y="773"/>
                    <a:pt x="37276" y="1"/>
                    <a:pt x="3258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2" name="Google Shape;432;p24"/>
            <p:cNvSpPr/>
            <p:nvPr/>
          </p:nvSpPr>
          <p:spPr>
            <a:xfrm>
              <a:off x="3016725" y="907725"/>
              <a:ext cx="1680025" cy="517325"/>
            </a:xfrm>
            <a:custGeom>
              <a:rect b="b" l="l" r="r" t="t"/>
              <a:pathLst>
                <a:path extrusionOk="0" h="20693" w="67201">
                  <a:moveTo>
                    <a:pt x="31489" y="1"/>
                  </a:moveTo>
                  <a:cubicBezTo>
                    <a:pt x="29071" y="1"/>
                    <a:pt x="26680" y="206"/>
                    <a:pt x="24348" y="618"/>
                  </a:cubicBezTo>
                  <a:cubicBezTo>
                    <a:pt x="13549" y="2530"/>
                    <a:pt x="5079" y="8671"/>
                    <a:pt x="1109" y="17465"/>
                  </a:cubicBezTo>
                  <a:cubicBezTo>
                    <a:pt x="683" y="18408"/>
                    <a:pt x="313" y="19373"/>
                    <a:pt x="1" y="20355"/>
                  </a:cubicBezTo>
                  <a:lnTo>
                    <a:pt x="835" y="20693"/>
                  </a:lnTo>
                  <a:cubicBezTo>
                    <a:pt x="1142" y="19721"/>
                    <a:pt x="1507" y="18766"/>
                    <a:pt x="1926" y="17836"/>
                  </a:cubicBezTo>
                  <a:cubicBezTo>
                    <a:pt x="5774" y="9315"/>
                    <a:pt x="14003" y="3361"/>
                    <a:pt x="24505" y="1504"/>
                  </a:cubicBezTo>
                  <a:cubicBezTo>
                    <a:pt x="26787" y="1100"/>
                    <a:pt x="29128" y="899"/>
                    <a:pt x="31495" y="899"/>
                  </a:cubicBezTo>
                  <a:cubicBezTo>
                    <a:pt x="36092" y="899"/>
                    <a:pt x="40791" y="1657"/>
                    <a:pt x="45368" y="3152"/>
                  </a:cubicBezTo>
                  <a:cubicBezTo>
                    <a:pt x="46996" y="3686"/>
                    <a:pt x="48616" y="4314"/>
                    <a:pt x="50184" y="5023"/>
                  </a:cubicBezTo>
                  <a:cubicBezTo>
                    <a:pt x="56813" y="8017"/>
                    <a:pt x="62550" y="12441"/>
                    <a:pt x="66817" y="17731"/>
                  </a:cubicBezTo>
                  <a:lnTo>
                    <a:pt x="67200" y="16785"/>
                  </a:lnTo>
                  <a:cubicBezTo>
                    <a:pt x="62879" y="11555"/>
                    <a:pt x="57151" y="7183"/>
                    <a:pt x="50553" y="4203"/>
                  </a:cubicBezTo>
                  <a:cubicBezTo>
                    <a:pt x="48957" y="3484"/>
                    <a:pt x="47307" y="2842"/>
                    <a:pt x="45648" y="2301"/>
                  </a:cubicBezTo>
                  <a:cubicBezTo>
                    <a:pt x="40978" y="773"/>
                    <a:pt x="36183" y="1"/>
                    <a:pt x="3148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" name="Google Shape;433;p24"/>
            <p:cNvSpPr/>
            <p:nvPr/>
          </p:nvSpPr>
          <p:spPr>
            <a:xfrm>
              <a:off x="3069900" y="989025"/>
              <a:ext cx="1614075" cy="457550"/>
            </a:xfrm>
            <a:custGeom>
              <a:rect b="b" l="l" r="r" t="t"/>
              <a:pathLst>
                <a:path extrusionOk="0" h="18302" w="64563">
                  <a:moveTo>
                    <a:pt x="30606" y="0"/>
                  </a:moveTo>
                  <a:cubicBezTo>
                    <a:pt x="28186" y="0"/>
                    <a:pt x="25793" y="206"/>
                    <a:pt x="23458" y="619"/>
                  </a:cubicBezTo>
                  <a:cubicBezTo>
                    <a:pt x="12661" y="2528"/>
                    <a:pt x="4191" y="8669"/>
                    <a:pt x="220" y="17466"/>
                  </a:cubicBezTo>
                  <a:cubicBezTo>
                    <a:pt x="145" y="17632"/>
                    <a:pt x="72" y="17798"/>
                    <a:pt x="1" y="17965"/>
                  </a:cubicBezTo>
                  <a:lnTo>
                    <a:pt x="835" y="18302"/>
                  </a:lnTo>
                  <a:cubicBezTo>
                    <a:pt x="902" y="18147"/>
                    <a:pt x="970" y="17991"/>
                    <a:pt x="1040" y="17835"/>
                  </a:cubicBezTo>
                  <a:cubicBezTo>
                    <a:pt x="4886" y="9313"/>
                    <a:pt x="13115" y="3362"/>
                    <a:pt x="23616" y="1502"/>
                  </a:cubicBezTo>
                  <a:cubicBezTo>
                    <a:pt x="25897" y="1099"/>
                    <a:pt x="28236" y="899"/>
                    <a:pt x="30602" y="899"/>
                  </a:cubicBezTo>
                  <a:cubicBezTo>
                    <a:pt x="35201" y="899"/>
                    <a:pt x="39903" y="1656"/>
                    <a:pt x="44481" y="3154"/>
                  </a:cubicBezTo>
                  <a:cubicBezTo>
                    <a:pt x="46107" y="3686"/>
                    <a:pt x="47728" y="4315"/>
                    <a:pt x="49297" y="5023"/>
                  </a:cubicBezTo>
                  <a:cubicBezTo>
                    <a:pt x="55064" y="7626"/>
                    <a:pt x="60157" y="11312"/>
                    <a:pt x="64191" y="15711"/>
                  </a:cubicBezTo>
                  <a:lnTo>
                    <a:pt x="64563" y="14794"/>
                  </a:lnTo>
                  <a:cubicBezTo>
                    <a:pt x="60492" y="10444"/>
                    <a:pt x="55408" y="6794"/>
                    <a:pt x="49666" y="4204"/>
                  </a:cubicBezTo>
                  <a:cubicBezTo>
                    <a:pt x="48067" y="3484"/>
                    <a:pt x="46416" y="2842"/>
                    <a:pt x="44760" y="2299"/>
                  </a:cubicBezTo>
                  <a:cubicBezTo>
                    <a:pt x="40093" y="772"/>
                    <a:pt x="35298" y="0"/>
                    <a:pt x="3060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34" name="Google Shape;434;p2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CUSTOM_9_1"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25"/>
          <p:cNvSpPr/>
          <p:nvPr/>
        </p:nvSpPr>
        <p:spPr>
          <a:xfrm>
            <a:off x="88950" y="91200"/>
            <a:ext cx="8966100" cy="49611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37" name="Google Shape;437;p25"/>
          <p:cNvGrpSpPr/>
          <p:nvPr/>
        </p:nvGrpSpPr>
        <p:grpSpPr>
          <a:xfrm>
            <a:off x="-83414" y="4680190"/>
            <a:ext cx="9315542" cy="3160990"/>
            <a:chOff x="-83414" y="5273090"/>
            <a:chExt cx="9315542" cy="3160990"/>
          </a:xfrm>
        </p:grpSpPr>
        <p:sp>
          <p:nvSpPr>
            <p:cNvPr id="438" name="Google Shape;438;p25"/>
            <p:cNvSpPr/>
            <p:nvPr/>
          </p:nvSpPr>
          <p:spPr>
            <a:xfrm>
              <a:off x="2713793" y="5281013"/>
              <a:ext cx="5433525" cy="2864414"/>
            </a:xfrm>
            <a:custGeom>
              <a:rect b="b" l="l" r="r" t="t"/>
              <a:pathLst>
                <a:path extrusionOk="0" h="87852" w="166647">
                  <a:moveTo>
                    <a:pt x="111045" y="0"/>
                  </a:moveTo>
                  <a:cubicBezTo>
                    <a:pt x="90234" y="0"/>
                    <a:pt x="70757" y="4700"/>
                    <a:pt x="54102" y="12876"/>
                  </a:cubicBezTo>
                  <a:cubicBezTo>
                    <a:pt x="22765" y="28265"/>
                    <a:pt x="1428" y="55971"/>
                    <a:pt x="0" y="87851"/>
                  </a:cubicBezTo>
                  <a:lnTo>
                    <a:pt x="166646" y="87851"/>
                  </a:lnTo>
                  <a:lnTo>
                    <a:pt x="166646" y="12234"/>
                  </a:lnTo>
                  <a:cubicBezTo>
                    <a:pt x="150291" y="4457"/>
                    <a:pt x="131855" y="0"/>
                    <a:pt x="1110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9" name="Google Shape;439;p25"/>
            <p:cNvSpPr/>
            <p:nvPr/>
          </p:nvSpPr>
          <p:spPr>
            <a:xfrm>
              <a:off x="2758919" y="5569698"/>
              <a:ext cx="5433525" cy="2864382"/>
            </a:xfrm>
            <a:custGeom>
              <a:rect b="b" l="l" r="r" t="t"/>
              <a:pathLst>
                <a:path extrusionOk="0" h="87851" w="166647">
                  <a:moveTo>
                    <a:pt x="111044" y="1"/>
                  </a:moveTo>
                  <a:cubicBezTo>
                    <a:pt x="90234" y="1"/>
                    <a:pt x="70755" y="4700"/>
                    <a:pt x="54102" y="12877"/>
                  </a:cubicBezTo>
                  <a:cubicBezTo>
                    <a:pt x="22765" y="28265"/>
                    <a:pt x="1427" y="55972"/>
                    <a:pt x="0" y="87850"/>
                  </a:cubicBezTo>
                  <a:lnTo>
                    <a:pt x="166646" y="87850"/>
                  </a:lnTo>
                  <a:lnTo>
                    <a:pt x="166646" y="12234"/>
                  </a:lnTo>
                  <a:cubicBezTo>
                    <a:pt x="150291" y="4456"/>
                    <a:pt x="131854" y="1"/>
                    <a:pt x="1110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0" name="Google Shape;440;p25"/>
            <p:cNvSpPr/>
            <p:nvPr/>
          </p:nvSpPr>
          <p:spPr>
            <a:xfrm>
              <a:off x="-83414" y="5308402"/>
              <a:ext cx="4052378" cy="1194973"/>
            </a:xfrm>
            <a:custGeom>
              <a:rect b="b" l="l" r="r" t="t"/>
              <a:pathLst>
                <a:path extrusionOk="0" h="36650" w="124287">
                  <a:moveTo>
                    <a:pt x="33601" y="0"/>
                  </a:moveTo>
                  <a:cubicBezTo>
                    <a:pt x="21981" y="0"/>
                    <a:pt x="10720" y="1525"/>
                    <a:pt x="0" y="4376"/>
                  </a:cubicBezTo>
                  <a:lnTo>
                    <a:pt x="0" y="36650"/>
                  </a:lnTo>
                  <a:lnTo>
                    <a:pt x="124286" y="36650"/>
                  </a:lnTo>
                  <a:cubicBezTo>
                    <a:pt x="100802" y="13966"/>
                    <a:pt x="68831" y="0"/>
                    <a:pt x="3360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1" name="Google Shape;441;p25"/>
            <p:cNvSpPr/>
            <p:nvPr/>
          </p:nvSpPr>
          <p:spPr>
            <a:xfrm>
              <a:off x="-83414" y="6145437"/>
              <a:ext cx="2045181" cy="357938"/>
            </a:xfrm>
            <a:custGeom>
              <a:rect b="b" l="l" r="r" t="t"/>
              <a:pathLst>
                <a:path extrusionOk="0" h="10978" w="62726">
                  <a:moveTo>
                    <a:pt x="9711" y="1"/>
                  </a:moveTo>
                  <a:cubicBezTo>
                    <a:pt x="6456" y="1"/>
                    <a:pt x="3216" y="117"/>
                    <a:pt x="0" y="354"/>
                  </a:cubicBezTo>
                  <a:lnTo>
                    <a:pt x="0" y="3913"/>
                  </a:lnTo>
                  <a:cubicBezTo>
                    <a:pt x="3226" y="3666"/>
                    <a:pt x="6487" y="3544"/>
                    <a:pt x="9773" y="3544"/>
                  </a:cubicBezTo>
                  <a:cubicBezTo>
                    <a:pt x="24896" y="3544"/>
                    <a:pt x="39418" y="6167"/>
                    <a:pt x="52912" y="10978"/>
                  </a:cubicBezTo>
                  <a:lnTo>
                    <a:pt x="62726" y="10978"/>
                  </a:lnTo>
                  <a:cubicBezTo>
                    <a:pt x="46244" y="3782"/>
                    <a:pt x="28300" y="1"/>
                    <a:pt x="9773" y="1"/>
                  </a:cubicBezTo>
                  <a:cubicBezTo>
                    <a:pt x="9752" y="1"/>
                    <a:pt x="9732" y="1"/>
                    <a:pt x="971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2" name="Google Shape;442;p25"/>
            <p:cNvSpPr/>
            <p:nvPr/>
          </p:nvSpPr>
          <p:spPr>
            <a:xfrm>
              <a:off x="-83414" y="5697999"/>
              <a:ext cx="3218798" cy="805376"/>
            </a:xfrm>
            <a:custGeom>
              <a:rect b="b" l="l" r="r" t="t"/>
              <a:pathLst>
                <a:path extrusionOk="0" h="24701" w="98721">
                  <a:moveTo>
                    <a:pt x="21687" y="1"/>
                  </a:moveTo>
                  <a:cubicBezTo>
                    <a:pt x="14345" y="1"/>
                    <a:pt x="7098" y="593"/>
                    <a:pt x="0" y="1763"/>
                  </a:cubicBezTo>
                  <a:lnTo>
                    <a:pt x="0" y="5374"/>
                  </a:lnTo>
                  <a:cubicBezTo>
                    <a:pt x="7054" y="4169"/>
                    <a:pt x="14300" y="3545"/>
                    <a:pt x="21687" y="3545"/>
                  </a:cubicBezTo>
                  <a:cubicBezTo>
                    <a:pt x="47758" y="3545"/>
                    <a:pt x="72046" y="11332"/>
                    <a:pt x="92342" y="24701"/>
                  </a:cubicBezTo>
                  <a:lnTo>
                    <a:pt x="98721" y="24701"/>
                  </a:lnTo>
                  <a:cubicBezTo>
                    <a:pt x="76406" y="8654"/>
                    <a:pt x="49713" y="1"/>
                    <a:pt x="2168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3" name="Google Shape;443;p25"/>
            <p:cNvSpPr/>
            <p:nvPr/>
          </p:nvSpPr>
          <p:spPr>
            <a:xfrm>
              <a:off x="-83414" y="5474328"/>
              <a:ext cx="3698255" cy="1029046"/>
            </a:xfrm>
            <a:custGeom>
              <a:rect b="b" l="l" r="r" t="t"/>
              <a:pathLst>
                <a:path extrusionOk="0" h="31561" w="113426">
                  <a:moveTo>
                    <a:pt x="27641" y="0"/>
                  </a:moveTo>
                  <a:cubicBezTo>
                    <a:pt x="18239" y="0"/>
                    <a:pt x="8987" y="973"/>
                    <a:pt x="0" y="2876"/>
                  </a:cubicBezTo>
                  <a:lnTo>
                    <a:pt x="0" y="6537"/>
                  </a:lnTo>
                  <a:cubicBezTo>
                    <a:pt x="8906" y="4578"/>
                    <a:pt x="18158" y="3545"/>
                    <a:pt x="27641" y="3545"/>
                  </a:cubicBezTo>
                  <a:cubicBezTo>
                    <a:pt x="57895" y="3545"/>
                    <a:pt x="85749" y="14031"/>
                    <a:pt x="107753" y="31561"/>
                  </a:cubicBezTo>
                  <a:lnTo>
                    <a:pt x="113425" y="31561"/>
                  </a:lnTo>
                  <a:cubicBezTo>
                    <a:pt x="89510" y="11130"/>
                    <a:pt x="59429" y="0"/>
                    <a:pt x="2764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4" name="Google Shape;444;p25"/>
            <p:cNvSpPr/>
            <p:nvPr/>
          </p:nvSpPr>
          <p:spPr>
            <a:xfrm>
              <a:off x="6216720" y="5273090"/>
              <a:ext cx="3015408" cy="1230284"/>
            </a:xfrm>
            <a:custGeom>
              <a:rect b="b" l="l" r="r" t="t"/>
              <a:pathLst>
                <a:path extrusionOk="0" h="37733" w="92483">
                  <a:moveTo>
                    <a:pt x="74259" y="1"/>
                  </a:moveTo>
                  <a:cubicBezTo>
                    <a:pt x="43753" y="1"/>
                    <a:pt x="16734" y="14861"/>
                    <a:pt x="0" y="37733"/>
                  </a:cubicBezTo>
                  <a:lnTo>
                    <a:pt x="92483" y="37733"/>
                  </a:lnTo>
                  <a:lnTo>
                    <a:pt x="92483" y="1810"/>
                  </a:lnTo>
                  <a:cubicBezTo>
                    <a:pt x="86592" y="624"/>
                    <a:pt x="80500" y="1"/>
                    <a:pt x="7425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5" name="Google Shape;445;p25"/>
            <p:cNvSpPr/>
            <p:nvPr/>
          </p:nvSpPr>
          <p:spPr>
            <a:xfrm>
              <a:off x="6502470" y="5474328"/>
              <a:ext cx="2729658" cy="1029046"/>
            </a:xfrm>
            <a:custGeom>
              <a:rect b="b" l="l" r="r" t="t"/>
              <a:pathLst>
                <a:path extrusionOk="0" h="31561" w="83719">
                  <a:moveTo>
                    <a:pt x="70099" y="0"/>
                  </a:moveTo>
                  <a:cubicBezTo>
                    <a:pt x="42245" y="0"/>
                    <a:pt x="17190" y="12213"/>
                    <a:pt x="1" y="31561"/>
                  </a:cubicBezTo>
                  <a:lnTo>
                    <a:pt x="4815" y="31561"/>
                  </a:lnTo>
                  <a:cubicBezTo>
                    <a:pt x="21257" y="14309"/>
                    <a:pt x="44446" y="3545"/>
                    <a:pt x="70097" y="3545"/>
                  </a:cubicBezTo>
                  <a:cubicBezTo>
                    <a:pt x="74727" y="3545"/>
                    <a:pt x="79274" y="3907"/>
                    <a:pt x="83719" y="4584"/>
                  </a:cubicBezTo>
                  <a:lnTo>
                    <a:pt x="83719" y="1002"/>
                  </a:lnTo>
                  <a:lnTo>
                    <a:pt x="83719" y="1001"/>
                  </a:lnTo>
                  <a:cubicBezTo>
                    <a:pt x="79269" y="349"/>
                    <a:pt x="74724" y="0"/>
                    <a:pt x="700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6" name="Google Shape;446;p25"/>
            <p:cNvSpPr/>
            <p:nvPr/>
          </p:nvSpPr>
          <p:spPr>
            <a:xfrm>
              <a:off x="6911761" y="5733343"/>
              <a:ext cx="2320367" cy="770032"/>
            </a:xfrm>
            <a:custGeom>
              <a:rect b="b" l="l" r="r" t="t"/>
              <a:pathLst>
                <a:path extrusionOk="0" h="23617" w="71166">
                  <a:moveTo>
                    <a:pt x="62152" y="1"/>
                  </a:moveTo>
                  <a:cubicBezTo>
                    <a:pt x="38330" y="1"/>
                    <a:pt x="16557" y="8927"/>
                    <a:pt x="0" y="23617"/>
                  </a:cubicBezTo>
                  <a:lnTo>
                    <a:pt x="5482" y="23617"/>
                  </a:lnTo>
                  <a:cubicBezTo>
                    <a:pt x="20982" y="11069"/>
                    <a:pt x="40704" y="3545"/>
                    <a:pt x="62152" y="3545"/>
                  </a:cubicBezTo>
                  <a:cubicBezTo>
                    <a:pt x="65196" y="3545"/>
                    <a:pt x="68199" y="3704"/>
                    <a:pt x="71166" y="4000"/>
                  </a:cubicBezTo>
                  <a:lnTo>
                    <a:pt x="71166" y="439"/>
                  </a:lnTo>
                  <a:cubicBezTo>
                    <a:pt x="68199" y="154"/>
                    <a:pt x="65194" y="1"/>
                    <a:pt x="6215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7" name="Google Shape;447;p25"/>
            <p:cNvSpPr/>
            <p:nvPr/>
          </p:nvSpPr>
          <p:spPr>
            <a:xfrm>
              <a:off x="7398260" y="5992552"/>
              <a:ext cx="1833868" cy="510823"/>
            </a:xfrm>
            <a:custGeom>
              <a:rect b="b" l="l" r="r" t="t"/>
              <a:pathLst>
                <a:path extrusionOk="0" h="15667" w="56245">
                  <a:moveTo>
                    <a:pt x="51834" y="1"/>
                  </a:moveTo>
                  <a:cubicBezTo>
                    <a:pt x="32684" y="1"/>
                    <a:pt x="14856" y="5772"/>
                    <a:pt x="0" y="15667"/>
                  </a:cubicBezTo>
                  <a:lnTo>
                    <a:pt x="6709" y="15667"/>
                  </a:lnTo>
                  <a:cubicBezTo>
                    <a:pt x="19991" y="7960"/>
                    <a:pt x="35408" y="3544"/>
                    <a:pt x="51834" y="3544"/>
                  </a:cubicBezTo>
                  <a:cubicBezTo>
                    <a:pt x="53313" y="3544"/>
                    <a:pt x="54783" y="3584"/>
                    <a:pt x="56245" y="3656"/>
                  </a:cubicBezTo>
                  <a:lnTo>
                    <a:pt x="56245" y="107"/>
                  </a:lnTo>
                  <a:cubicBezTo>
                    <a:pt x="54783" y="39"/>
                    <a:pt x="53312" y="1"/>
                    <a:pt x="518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8" name="Google Shape;448;p25"/>
            <p:cNvSpPr/>
            <p:nvPr/>
          </p:nvSpPr>
          <p:spPr>
            <a:xfrm>
              <a:off x="2030680" y="5393199"/>
              <a:ext cx="3257240" cy="805376"/>
            </a:xfrm>
            <a:custGeom>
              <a:rect b="b" l="l" r="r" t="t"/>
              <a:pathLst>
                <a:path extrusionOk="0" h="24701" w="99900">
                  <a:moveTo>
                    <a:pt x="49955" y="1"/>
                  </a:moveTo>
                  <a:cubicBezTo>
                    <a:pt x="29589" y="1"/>
                    <a:pt x="11482" y="9683"/>
                    <a:pt x="1" y="24701"/>
                  </a:cubicBezTo>
                  <a:lnTo>
                    <a:pt x="99900" y="24701"/>
                  </a:lnTo>
                  <a:cubicBezTo>
                    <a:pt x="88418" y="9683"/>
                    <a:pt x="70319" y="1"/>
                    <a:pt x="4995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9" name="Google Shape;449;p25"/>
            <p:cNvSpPr/>
            <p:nvPr/>
          </p:nvSpPr>
          <p:spPr>
            <a:xfrm>
              <a:off x="-83414" y="5921734"/>
              <a:ext cx="2679968" cy="581641"/>
            </a:xfrm>
            <a:custGeom>
              <a:rect b="b" l="l" r="r" t="t"/>
              <a:pathLst>
                <a:path extrusionOk="0" h="17839" w="82195">
                  <a:moveTo>
                    <a:pt x="15727" y="0"/>
                  </a:moveTo>
                  <a:cubicBezTo>
                    <a:pt x="10430" y="0"/>
                    <a:pt x="5180" y="309"/>
                    <a:pt x="0" y="922"/>
                  </a:cubicBezTo>
                  <a:lnTo>
                    <a:pt x="0" y="4501"/>
                  </a:lnTo>
                  <a:cubicBezTo>
                    <a:pt x="5154" y="3869"/>
                    <a:pt x="10405" y="3545"/>
                    <a:pt x="15727" y="3545"/>
                  </a:cubicBezTo>
                  <a:cubicBezTo>
                    <a:pt x="36953" y="3545"/>
                    <a:pt x="56994" y="8705"/>
                    <a:pt x="74660" y="17839"/>
                  </a:cubicBezTo>
                  <a:lnTo>
                    <a:pt x="82194" y="17839"/>
                  </a:lnTo>
                  <a:cubicBezTo>
                    <a:pt x="62224" y="6203"/>
                    <a:pt x="39453" y="0"/>
                    <a:pt x="1572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0" name="Google Shape;450;p2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1" name="Google Shape;61;p4"/>
          <p:cNvSpPr txBox="1"/>
          <p:nvPr>
            <p:ph idx="1" type="subTitle"/>
          </p:nvPr>
        </p:nvSpPr>
        <p:spPr>
          <a:xfrm>
            <a:off x="717751" y="1091525"/>
            <a:ext cx="7708500" cy="36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62" name="Google Shape;62;p4"/>
          <p:cNvSpPr/>
          <p:nvPr/>
        </p:nvSpPr>
        <p:spPr>
          <a:xfrm>
            <a:off x="7804025" y="114727"/>
            <a:ext cx="1306847" cy="330303"/>
          </a:xfrm>
          <a:custGeom>
            <a:rect b="b" l="l" r="r" t="t"/>
            <a:pathLst>
              <a:path extrusionOk="0" h="11542" w="45666">
                <a:moveTo>
                  <a:pt x="24659" y="0"/>
                </a:moveTo>
                <a:cubicBezTo>
                  <a:pt x="21055" y="0"/>
                  <a:pt x="18077" y="2508"/>
                  <a:pt x="17316" y="5865"/>
                </a:cubicBezTo>
                <a:cubicBezTo>
                  <a:pt x="16869" y="5657"/>
                  <a:pt x="16374" y="5537"/>
                  <a:pt x="15847" y="5537"/>
                </a:cubicBezTo>
                <a:cubicBezTo>
                  <a:pt x="14375" y="5537"/>
                  <a:pt x="13120" y="6454"/>
                  <a:pt x="12614" y="7746"/>
                </a:cubicBezTo>
                <a:cubicBezTo>
                  <a:pt x="12189" y="7314"/>
                  <a:pt x="11599" y="7043"/>
                  <a:pt x="10945" y="7043"/>
                </a:cubicBezTo>
                <a:cubicBezTo>
                  <a:pt x="9808" y="7043"/>
                  <a:pt x="8862" y="7855"/>
                  <a:pt x="8652" y="8930"/>
                </a:cubicBezTo>
                <a:cubicBezTo>
                  <a:pt x="8241" y="8887"/>
                  <a:pt x="7824" y="8863"/>
                  <a:pt x="7401" y="8863"/>
                </a:cubicBezTo>
                <a:cubicBezTo>
                  <a:pt x="4586" y="8863"/>
                  <a:pt x="2006" y="9869"/>
                  <a:pt x="1" y="11542"/>
                </a:cubicBezTo>
                <a:lnTo>
                  <a:pt x="45666" y="11542"/>
                </a:lnTo>
                <a:cubicBezTo>
                  <a:pt x="44749" y="10014"/>
                  <a:pt x="43083" y="8987"/>
                  <a:pt x="41171" y="8987"/>
                </a:cubicBezTo>
                <a:cubicBezTo>
                  <a:pt x="40408" y="8987"/>
                  <a:pt x="39685" y="9154"/>
                  <a:pt x="39030" y="9448"/>
                </a:cubicBezTo>
                <a:cubicBezTo>
                  <a:pt x="38441" y="7199"/>
                  <a:pt x="36400" y="5537"/>
                  <a:pt x="33965" y="5537"/>
                </a:cubicBezTo>
                <a:cubicBezTo>
                  <a:pt x="33275" y="5537"/>
                  <a:pt x="32619" y="5673"/>
                  <a:pt x="32015" y="5916"/>
                </a:cubicBezTo>
                <a:cubicBezTo>
                  <a:pt x="31273" y="2533"/>
                  <a:pt x="28265" y="0"/>
                  <a:pt x="24659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4"/>
          <p:cNvSpPr/>
          <p:nvPr/>
        </p:nvSpPr>
        <p:spPr>
          <a:xfrm>
            <a:off x="88950" y="91200"/>
            <a:ext cx="8966100" cy="49611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4" name="Google Shape;64;p4"/>
          <p:cNvGrpSpPr/>
          <p:nvPr/>
        </p:nvGrpSpPr>
        <p:grpSpPr>
          <a:xfrm>
            <a:off x="-83414" y="4680190"/>
            <a:ext cx="9315542" cy="3160990"/>
            <a:chOff x="-83414" y="5273090"/>
            <a:chExt cx="9315542" cy="3160990"/>
          </a:xfrm>
        </p:grpSpPr>
        <p:sp>
          <p:nvSpPr>
            <p:cNvPr id="65" name="Google Shape;65;p4"/>
            <p:cNvSpPr/>
            <p:nvPr/>
          </p:nvSpPr>
          <p:spPr>
            <a:xfrm>
              <a:off x="2713793" y="5281013"/>
              <a:ext cx="5433525" cy="2864414"/>
            </a:xfrm>
            <a:custGeom>
              <a:rect b="b" l="l" r="r" t="t"/>
              <a:pathLst>
                <a:path extrusionOk="0" h="87852" w="166647">
                  <a:moveTo>
                    <a:pt x="111045" y="0"/>
                  </a:moveTo>
                  <a:cubicBezTo>
                    <a:pt x="90234" y="0"/>
                    <a:pt x="70757" y="4700"/>
                    <a:pt x="54102" y="12876"/>
                  </a:cubicBezTo>
                  <a:cubicBezTo>
                    <a:pt x="22765" y="28265"/>
                    <a:pt x="1428" y="55971"/>
                    <a:pt x="0" y="87851"/>
                  </a:cubicBezTo>
                  <a:lnTo>
                    <a:pt x="166646" y="87851"/>
                  </a:lnTo>
                  <a:lnTo>
                    <a:pt x="166646" y="12234"/>
                  </a:lnTo>
                  <a:cubicBezTo>
                    <a:pt x="150291" y="4457"/>
                    <a:pt x="131855" y="0"/>
                    <a:pt x="11104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" name="Google Shape;66;p4"/>
            <p:cNvSpPr/>
            <p:nvPr/>
          </p:nvSpPr>
          <p:spPr>
            <a:xfrm>
              <a:off x="2758919" y="5569698"/>
              <a:ext cx="5433525" cy="2864382"/>
            </a:xfrm>
            <a:custGeom>
              <a:rect b="b" l="l" r="r" t="t"/>
              <a:pathLst>
                <a:path extrusionOk="0" h="87851" w="166647">
                  <a:moveTo>
                    <a:pt x="111044" y="1"/>
                  </a:moveTo>
                  <a:cubicBezTo>
                    <a:pt x="90234" y="1"/>
                    <a:pt x="70755" y="4700"/>
                    <a:pt x="54102" y="12877"/>
                  </a:cubicBezTo>
                  <a:cubicBezTo>
                    <a:pt x="22765" y="28265"/>
                    <a:pt x="1427" y="55972"/>
                    <a:pt x="0" y="87850"/>
                  </a:cubicBezTo>
                  <a:lnTo>
                    <a:pt x="166646" y="87850"/>
                  </a:lnTo>
                  <a:lnTo>
                    <a:pt x="166646" y="12234"/>
                  </a:lnTo>
                  <a:cubicBezTo>
                    <a:pt x="150291" y="4456"/>
                    <a:pt x="131854" y="1"/>
                    <a:pt x="11104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" name="Google Shape;67;p4"/>
            <p:cNvSpPr/>
            <p:nvPr/>
          </p:nvSpPr>
          <p:spPr>
            <a:xfrm>
              <a:off x="-83414" y="5308402"/>
              <a:ext cx="4052378" cy="1194973"/>
            </a:xfrm>
            <a:custGeom>
              <a:rect b="b" l="l" r="r" t="t"/>
              <a:pathLst>
                <a:path extrusionOk="0" h="36650" w="124287">
                  <a:moveTo>
                    <a:pt x="33601" y="0"/>
                  </a:moveTo>
                  <a:cubicBezTo>
                    <a:pt x="21981" y="0"/>
                    <a:pt x="10720" y="1525"/>
                    <a:pt x="0" y="4376"/>
                  </a:cubicBezTo>
                  <a:lnTo>
                    <a:pt x="0" y="36650"/>
                  </a:lnTo>
                  <a:lnTo>
                    <a:pt x="124286" y="36650"/>
                  </a:lnTo>
                  <a:cubicBezTo>
                    <a:pt x="100802" y="13966"/>
                    <a:pt x="68831" y="0"/>
                    <a:pt x="3360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" name="Google Shape;68;p4"/>
            <p:cNvSpPr/>
            <p:nvPr/>
          </p:nvSpPr>
          <p:spPr>
            <a:xfrm>
              <a:off x="-83414" y="6145437"/>
              <a:ext cx="2045181" cy="357938"/>
            </a:xfrm>
            <a:custGeom>
              <a:rect b="b" l="l" r="r" t="t"/>
              <a:pathLst>
                <a:path extrusionOk="0" h="10978" w="62726">
                  <a:moveTo>
                    <a:pt x="9711" y="1"/>
                  </a:moveTo>
                  <a:cubicBezTo>
                    <a:pt x="6456" y="1"/>
                    <a:pt x="3216" y="117"/>
                    <a:pt x="0" y="354"/>
                  </a:cubicBezTo>
                  <a:lnTo>
                    <a:pt x="0" y="3913"/>
                  </a:lnTo>
                  <a:cubicBezTo>
                    <a:pt x="3226" y="3666"/>
                    <a:pt x="6487" y="3544"/>
                    <a:pt x="9773" y="3544"/>
                  </a:cubicBezTo>
                  <a:cubicBezTo>
                    <a:pt x="24896" y="3544"/>
                    <a:pt x="39418" y="6167"/>
                    <a:pt x="52912" y="10978"/>
                  </a:cubicBezTo>
                  <a:lnTo>
                    <a:pt x="62726" y="10978"/>
                  </a:lnTo>
                  <a:cubicBezTo>
                    <a:pt x="46244" y="3782"/>
                    <a:pt x="28300" y="1"/>
                    <a:pt x="9773" y="1"/>
                  </a:cubicBezTo>
                  <a:cubicBezTo>
                    <a:pt x="9752" y="1"/>
                    <a:pt x="9732" y="1"/>
                    <a:pt x="971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" name="Google Shape;69;p4"/>
            <p:cNvSpPr/>
            <p:nvPr/>
          </p:nvSpPr>
          <p:spPr>
            <a:xfrm>
              <a:off x="-83414" y="5697999"/>
              <a:ext cx="3218798" cy="805376"/>
            </a:xfrm>
            <a:custGeom>
              <a:rect b="b" l="l" r="r" t="t"/>
              <a:pathLst>
                <a:path extrusionOk="0" h="24701" w="98721">
                  <a:moveTo>
                    <a:pt x="21687" y="1"/>
                  </a:moveTo>
                  <a:cubicBezTo>
                    <a:pt x="14345" y="1"/>
                    <a:pt x="7098" y="593"/>
                    <a:pt x="0" y="1763"/>
                  </a:cubicBezTo>
                  <a:lnTo>
                    <a:pt x="0" y="5374"/>
                  </a:lnTo>
                  <a:cubicBezTo>
                    <a:pt x="7054" y="4169"/>
                    <a:pt x="14300" y="3545"/>
                    <a:pt x="21687" y="3545"/>
                  </a:cubicBezTo>
                  <a:cubicBezTo>
                    <a:pt x="47758" y="3545"/>
                    <a:pt x="72046" y="11332"/>
                    <a:pt x="92342" y="24701"/>
                  </a:cubicBezTo>
                  <a:lnTo>
                    <a:pt x="98721" y="24701"/>
                  </a:lnTo>
                  <a:cubicBezTo>
                    <a:pt x="76406" y="8654"/>
                    <a:pt x="49713" y="1"/>
                    <a:pt x="2168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" name="Google Shape;70;p4"/>
            <p:cNvSpPr/>
            <p:nvPr/>
          </p:nvSpPr>
          <p:spPr>
            <a:xfrm>
              <a:off x="-83414" y="5474328"/>
              <a:ext cx="3698255" cy="1029046"/>
            </a:xfrm>
            <a:custGeom>
              <a:rect b="b" l="l" r="r" t="t"/>
              <a:pathLst>
                <a:path extrusionOk="0" h="31561" w="113426">
                  <a:moveTo>
                    <a:pt x="27641" y="0"/>
                  </a:moveTo>
                  <a:cubicBezTo>
                    <a:pt x="18239" y="0"/>
                    <a:pt x="8987" y="973"/>
                    <a:pt x="0" y="2876"/>
                  </a:cubicBezTo>
                  <a:lnTo>
                    <a:pt x="0" y="6537"/>
                  </a:lnTo>
                  <a:cubicBezTo>
                    <a:pt x="8906" y="4578"/>
                    <a:pt x="18158" y="3545"/>
                    <a:pt x="27641" y="3545"/>
                  </a:cubicBezTo>
                  <a:cubicBezTo>
                    <a:pt x="57895" y="3545"/>
                    <a:pt x="85749" y="14031"/>
                    <a:pt x="107753" y="31561"/>
                  </a:cubicBezTo>
                  <a:lnTo>
                    <a:pt x="113425" y="31561"/>
                  </a:lnTo>
                  <a:cubicBezTo>
                    <a:pt x="89510" y="11130"/>
                    <a:pt x="59429" y="0"/>
                    <a:pt x="2764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" name="Google Shape;71;p4"/>
            <p:cNvSpPr/>
            <p:nvPr/>
          </p:nvSpPr>
          <p:spPr>
            <a:xfrm>
              <a:off x="6216720" y="5273090"/>
              <a:ext cx="3015408" cy="1230284"/>
            </a:xfrm>
            <a:custGeom>
              <a:rect b="b" l="l" r="r" t="t"/>
              <a:pathLst>
                <a:path extrusionOk="0" h="37733" w="92483">
                  <a:moveTo>
                    <a:pt x="74259" y="1"/>
                  </a:moveTo>
                  <a:cubicBezTo>
                    <a:pt x="43753" y="1"/>
                    <a:pt x="16734" y="14861"/>
                    <a:pt x="0" y="37733"/>
                  </a:cubicBezTo>
                  <a:lnTo>
                    <a:pt x="92483" y="37733"/>
                  </a:lnTo>
                  <a:lnTo>
                    <a:pt x="92483" y="1810"/>
                  </a:lnTo>
                  <a:cubicBezTo>
                    <a:pt x="86592" y="624"/>
                    <a:pt x="80500" y="1"/>
                    <a:pt x="7425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4"/>
            <p:cNvSpPr/>
            <p:nvPr/>
          </p:nvSpPr>
          <p:spPr>
            <a:xfrm>
              <a:off x="6502470" y="5474328"/>
              <a:ext cx="2729658" cy="1029046"/>
            </a:xfrm>
            <a:custGeom>
              <a:rect b="b" l="l" r="r" t="t"/>
              <a:pathLst>
                <a:path extrusionOk="0" h="31561" w="83719">
                  <a:moveTo>
                    <a:pt x="70099" y="0"/>
                  </a:moveTo>
                  <a:cubicBezTo>
                    <a:pt x="42245" y="0"/>
                    <a:pt x="17190" y="12213"/>
                    <a:pt x="1" y="31561"/>
                  </a:cubicBezTo>
                  <a:lnTo>
                    <a:pt x="4815" y="31561"/>
                  </a:lnTo>
                  <a:cubicBezTo>
                    <a:pt x="21257" y="14309"/>
                    <a:pt x="44446" y="3545"/>
                    <a:pt x="70097" y="3545"/>
                  </a:cubicBezTo>
                  <a:cubicBezTo>
                    <a:pt x="74727" y="3545"/>
                    <a:pt x="79274" y="3907"/>
                    <a:pt x="83719" y="4584"/>
                  </a:cubicBezTo>
                  <a:lnTo>
                    <a:pt x="83719" y="1002"/>
                  </a:lnTo>
                  <a:lnTo>
                    <a:pt x="83719" y="1001"/>
                  </a:lnTo>
                  <a:cubicBezTo>
                    <a:pt x="79269" y="349"/>
                    <a:pt x="74724" y="0"/>
                    <a:pt x="700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4"/>
            <p:cNvSpPr/>
            <p:nvPr/>
          </p:nvSpPr>
          <p:spPr>
            <a:xfrm>
              <a:off x="6911761" y="5733343"/>
              <a:ext cx="2320367" cy="770032"/>
            </a:xfrm>
            <a:custGeom>
              <a:rect b="b" l="l" r="r" t="t"/>
              <a:pathLst>
                <a:path extrusionOk="0" h="23617" w="71166">
                  <a:moveTo>
                    <a:pt x="62152" y="1"/>
                  </a:moveTo>
                  <a:cubicBezTo>
                    <a:pt x="38330" y="1"/>
                    <a:pt x="16557" y="8927"/>
                    <a:pt x="0" y="23617"/>
                  </a:cubicBezTo>
                  <a:lnTo>
                    <a:pt x="5482" y="23617"/>
                  </a:lnTo>
                  <a:cubicBezTo>
                    <a:pt x="20982" y="11069"/>
                    <a:pt x="40704" y="3545"/>
                    <a:pt x="62152" y="3545"/>
                  </a:cubicBezTo>
                  <a:cubicBezTo>
                    <a:pt x="65196" y="3545"/>
                    <a:pt x="68199" y="3704"/>
                    <a:pt x="71166" y="4000"/>
                  </a:cubicBezTo>
                  <a:lnTo>
                    <a:pt x="71166" y="439"/>
                  </a:lnTo>
                  <a:cubicBezTo>
                    <a:pt x="68199" y="154"/>
                    <a:pt x="65194" y="1"/>
                    <a:pt x="6215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4"/>
            <p:cNvSpPr/>
            <p:nvPr/>
          </p:nvSpPr>
          <p:spPr>
            <a:xfrm>
              <a:off x="7398260" y="5992552"/>
              <a:ext cx="1833868" cy="510823"/>
            </a:xfrm>
            <a:custGeom>
              <a:rect b="b" l="l" r="r" t="t"/>
              <a:pathLst>
                <a:path extrusionOk="0" h="15667" w="56245">
                  <a:moveTo>
                    <a:pt x="51834" y="1"/>
                  </a:moveTo>
                  <a:cubicBezTo>
                    <a:pt x="32684" y="1"/>
                    <a:pt x="14856" y="5772"/>
                    <a:pt x="0" y="15667"/>
                  </a:cubicBezTo>
                  <a:lnTo>
                    <a:pt x="6709" y="15667"/>
                  </a:lnTo>
                  <a:cubicBezTo>
                    <a:pt x="19991" y="7960"/>
                    <a:pt x="35408" y="3544"/>
                    <a:pt x="51834" y="3544"/>
                  </a:cubicBezTo>
                  <a:cubicBezTo>
                    <a:pt x="53313" y="3544"/>
                    <a:pt x="54783" y="3584"/>
                    <a:pt x="56245" y="3656"/>
                  </a:cubicBezTo>
                  <a:lnTo>
                    <a:pt x="56245" y="107"/>
                  </a:lnTo>
                  <a:cubicBezTo>
                    <a:pt x="54783" y="39"/>
                    <a:pt x="53312" y="1"/>
                    <a:pt x="518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4"/>
            <p:cNvSpPr/>
            <p:nvPr/>
          </p:nvSpPr>
          <p:spPr>
            <a:xfrm>
              <a:off x="2030680" y="5393199"/>
              <a:ext cx="3257240" cy="805376"/>
            </a:xfrm>
            <a:custGeom>
              <a:rect b="b" l="l" r="r" t="t"/>
              <a:pathLst>
                <a:path extrusionOk="0" h="24701" w="99900">
                  <a:moveTo>
                    <a:pt x="49955" y="1"/>
                  </a:moveTo>
                  <a:cubicBezTo>
                    <a:pt x="29589" y="1"/>
                    <a:pt x="11482" y="9683"/>
                    <a:pt x="1" y="24701"/>
                  </a:cubicBezTo>
                  <a:lnTo>
                    <a:pt x="99900" y="24701"/>
                  </a:lnTo>
                  <a:cubicBezTo>
                    <a:pt x="88418" y="9683"/>
                    <a:pt x="70319" y="1"/>
                    <a:pt x="4995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4"/>
            <p:cNvSpPr/>
            <p:nvPr/>
          </p:nvSpPr>
          <p:spPr>
            <a:xfrm>
              <a:off x="-83414" y="5921734"/>
              <a:ext cx="2679968" cy="581641"/>
            </a:xfrm>
            <a:custGeom>
              <a:rect b="b" l="l" r="r" t="t"/>
              <a:pathLst>
                <a:path extrusionOk="0" h="17839" w="82195">
                  <a:moveTo>
                    <a:pt x="15727" y="0"/>
                  </a:moveTo>
                  <a:cubicBezTo>
                    <a:pt x="10430" y="0"/>
                    <a:pt x="5180" y="309"/>
                    <a:pt x="0" y="922"/>
                  </a:cubicBezTo>
                  <a:lnTo>
                    <a:pt x="0" y="4501"/>
                  </a:lnTo>
                  <a:cubicBezTo>
                    <a:pt x="5154" y="3869"/>
                    <a:pt x="10405" y="3545"/>
                    <a:pt x="15727" y="3545"/>
                  </a:cubicBezTo>
                  <a:cubicBezTo>
                    <a:pt x="36953" y="3545"/>
                    <a:pt x="56994" y="8705"/>
                    <a:pt x="74660" y="17839"/>
                  </a:cubicBezTo>
                  <a:lnTo>
                    <a:pt x="82194" y="17839"/>
                  </a:lnTo>
                  <a:cubicBezTo>
                    <a:pt x="62224" y="6203"/>
                    <a:pt x="39453" y="0"/>
                    <a:pt x="1572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5"/>
          <p:cNvSpPr/>
          <p:nvPr/>
        </p:nvSpPr>
        <p:spPr>
          <a:xfrm>
            <a:off x="88950" y="91200"/>
            <a:ext cx="8966100" cy="49611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81" name="Google Shape;81;p5"/>
          <p:cNvSpPr txBox="1"/>
          <p:nvPr>
            <p:ph idx="1" type="subTitle"/>
          </p:nvPr>
        </p:nvSpPr>
        <p:spPr>
          <a:xfrm>
            <a:off x="5049738" y="2060625"/>
            <a:ext cx="2633400" cy="184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82" name="Google Shape;82;p5"/>
          <p:cNvSpPr txBox="1"/>
          <p:nvPr>
            <p:ph idx="2" type="subTitle"/>
          </p:nvPr>
        </p:nvSpPr>
        <p:spPr>
          <a:xfrm>
            <a:off x="1460862" y="2060625"/>
            <a:ext cx="2633400" cy="184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83" name="Google Shape;83;p5"/>
          <p:cNvSpPr txBox="1"/>
          <p:nvPr>
            <p:ph idx="3" type="subTitle"/>
          </p:nvPr>
        </p:nvSpPr>
        <p:spPr>
          <a:xfrm>
            <a:off x="1460862" y="1598925"/>
            <a:ext cx="2637900" cy="46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1800">
                <a:solidFill>
                  <a:schemeClr val="dk1"/>
                </a:solidFill>
                <a:latin typeface="Bevan"/>
                <a:ea typeface="Bevan"/>
                <a:cs typeface="Bevan"/>
                <a:sym typeface="Beva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9pPr>
          </a:lstStyle>
          <a:p/>
        </p:txBody>
      </p:sp>
      <p:sp>
        <p:nvSpPr>
          <p:cNvPr id="84" name="Google Shape;84;p5"/>
          <p:cNvSpPr txBox="1"/>
          <p:nvPr>
            <p:ph idx="4" type="subTitle"/>
          </p:nvPr>
        </p:nvSpPr>
        <p:spPr>
          <a:xfrm>
            <a:off x="5049737" y="1598915"/>
            <a:ext cx="2633400" cy="46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1800">
                <a:solidFill>
                  <a:schemeClr val="dk1"/>
                </a:solidFill>
                <a:latin typeface="Bevan"/>
                <a:ea typeface="Bevan"/>
                <a:cs typeface="Bevan"/>
                <a:sym typeface="Beva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van"/>
              <a:buNone/>
              <a:defRPr sz="2400">
                <a:latin typeface="Bevan"/>
                <a:ea typeface="Bevan"/>
                <a:cs typeface="Bevan"/>
                <a:sym typeface="Bevan"/>
              </a:defRPr>
            </a:lvl9pPr>
          </a:lstStyle>
          <a:p/>
        </p:txBody>
      </p:sp>
      <p:grpSp>
        <p:nvGrpSpPr>
          <p:cNvPr id="85" name="Google Shape;85;p5"/>
          <p:cNvGrpSpPr/>
          <p:nvPr/>
        </p:nvGrpSpPr>
        <p:grpSpPr>
          <a:xfrm>
            <a:off x="-83414" y="4715502"/>
            <a:ext cx="9315542" cy="3163991"/>
            <a:chOff x="-83414" y="4715502"/>
            <a:chExt cx="9315542" cy="3163991"/>
          </a:xfrm>
        </p:grpSpPr>
        <p:sp>
          <p:nvSpPr>
            <p:cNvPr id="86" name="Google Shape;86;p5"/>
            <p:cNvSpPr/>
            <p:nvPr/>
          </p:nvSpPr>
          <p:spPr>
            <a:xfrm flipH="1">
              <a:off x="3479797" y="4723539"/>
              <a:ext cx="3567679" cy="882134"/>
            </a:xfrm>
            <a:custGeom>
              <a:rect b="b" l="l" r="r" t="t"/>
              <a:pathLst>
                <a:path extrusionOk="0" h="24701" w="99900">
                  <a:moveTo>
                    <a:pt x="49955" y="1"/>
                  </a:moveTo>
                  <a:cubicBezTo>
                    <a:pt x="29589" y="1"/>
                    <a:pt x="11482" y="9683"/>
                    <a:pt x="1" y="24701"/>
                  </a:cubicBezTo>
                  <a:lnTo>
                    <a:pt x="99900" y="24701"/>
                  </a:lnTo>
                  <a:cubicBezTo>
                    <a:pt x="88418" y="9683"/>
                    <a:pt x="70319" y="1"/>
                    <a:pt x="4995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5"/>
            <p:cNvSpPr/>
            <p:nvPr/>
          </p:nvSpPr>
          <p:spPr>
            <a:xfrm flipH="1">
              <a:off x="696596" y="4726426"/>
              <a:ext cx="5433525" cy="2864414"/>
            </a:xfrm>
            <a:custGeom>
              <a:rect b="b" l="l" r="r" t="t"/>
              <a:pathLst>
                <a:path extrusionOk="0" h="87852" w="166647">
                  <a:moveTo>
                    <a:pt x="111045" y="0"/>
                  </a:moveTo>
                  <a:cubicBezTo>
                    <a:pt x="90234" y="0"/>
                    <a:pt x="70757" y="4700"/>
                    <a:pt x="54102" y="12876"/>
                  </a:cubicBezTo>
                  <a:cubicBezTo>
                    <a:pt x="22765" y="28265"/>
                    <a:pt x="1428" y="55971"/>
                    <a:pt x="0" y="87851"/>
                  </a:cubicBezTo>
                  <a:lnTo>
                    <a:pt x="166646" y="87851"/>
                  </a:lnTo>
                  <a:lnTo>
                    <a:pt x="166646" y="12234"/>
                  </a:lnTo>
                  <a:cubicBezTo>
                    <a:pt x="150291" y="4457"/>
                    <a:pt x="131855" y="0"/>
                    <a:pt x="11104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5"/>
            <p:cNvSpPr/>
            <p:nvPr/>
          </p:nvSpPr>
          <p:spPr>
            <a:xfrm flipH="1">
              <a:off x="651470" y="5015111"/>
              <a:ext cx="5433525" cy="2864382"/>
            </a:xfrm>
            <a:custGeom>
              <a:rect b="b" l="l" r="r" t="t"/>
              <a:pathLst>
                <a:path extrusionOk="0" h="87851" w="166647">
                  <a:moveTo>
                    <a:pt x="111044" y="1"/>
                  </a:moveTo>
                  <a:cubicBezTo>
                    <a:pt x="90234" y="1"/>
                    <a:pt x="70755" y="4700"/>
                    <a:pt x="54102" y="12877"/>
                  </a:cubicBezTo>
                  <a:cubicBezTo>
                    <a:pt x="22765" y="28265"/>
                    <a:pt x="1427" y="55972"/>
                    <a:pt x="0" y="87850"/>
                  </a:cubicBezTo>
                  <a:lnTo>
                    <a:pt x="166646" y="87850"/>
                  </a:lnTo>
                  <a:lnTo>
                    <a:pt x="166646" y="12234"/>
                  </a:lnTo>
                  <a:cubicBezTo>
                    <a:pt x="150291" y="4456"/>
                    <a:pt x="131854" y="1"/>
                    <a:pt x="11104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" name="Google Shape;89;p5"/>
            <p:cNvSpPr/>
            <p:nvPr/>
          </p:nvSpPr>
          <p:spPr>
            <a:xfrm flipH="1">
              <a:off x="5179750" y="4715502"/>
              <a:ext cx="4052378" cy="1194973"/>
            </a:xfrm>
            <a:custGeom>
              <a:rect b="b" l="l" r="r" t="t"/>
              <a:pathLst>
                <a:path extrusionOk="0" h="36650" w="124287">
                  <a:moveTo>
                    <a:pt x="33601" y="0"/>
                  </a:moveTo>
                  <a:cubicBezTo>
                    <a:pt x="21981" y="0"/>
                    <a:pt x="10720" y="1525"/>
                    <a:pt x="0" y="4376"/>
                  </a:cubicBezTo>
                  <a:lnTo>
                    <a:pt x="0" y="36650"/>
                  </a:lnTo>
                  <a:lnTo>
                    <a:pt x="124286" y="36650"/>
                  </a:lnTo>
                  <a:cubicBezTo>
                    <a:pt x="100802" y="13966"/>
                    <a:pt x="68831" y="0"/>
                    <a:pt x="3360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" name="Google Shape;90;p5"/>
            <p:cNvSpPr/>
            <p:nvPr/>
          </p:nvSpPr>
          <p:spPr>
            <a:xfrm flipH="1">
              <a:off x="7186947" y="5552537"/>
              <a:ext cx="2045181" cy="357938"/>
            </a:xfrm>
            <a:custGeom>
              <a:rect b="b" l="l" r="r" t="t"/>
              <a:pathLst>
                <a:path extrusionOk="0" h="10978" w="62726">
                  <a:moveTo>
                    <a:pt x="9711" y="1"/>
                  </a:moveTo>
                  <a:cubicBezTo>
                    <a:pt x="6456" y="1"/>
                    <a:pt x="3216" y="117"/>
                    <a:pt x="0" y="354"/>
                  </a:cubicBezTo>
                  <a:lnTo>
                    <a:pt x="0" y="3913"/>
                  </a:lnTo>
                  <a:cubicBezTo>
                    <a:pt x="3226" y="3666"/>
                    <a:pt x="6487" y="3544"/>
                    <a:pt x="9773" y="3544"/>
                  </a:cubicBezTo>
                  <a:cubicBezTo>
                    <a:pt x="24896" y="3544"/>
                    <a:pt x="39418" y="6167"/>
                    <a:pt x="52912" y="10978"/>
                  </a:cubicBezTo>
                  <a:lnTo>
                    <a:pt x="62726" y="10978"/>
                  </a:lnTo>
                  <a:cubicBezTo>
                    <a:pt x="46244" y="3782"/>
                    <a:pt x="28300" y="1"/>
                    <a:pt x="9773" y="1"/>
                  </a:cubicBezTo>
                  <a:cubicBezTo>
                    <a:pt x="9752" y="1"/>
                    <a:pt x="9732" y="1"/>
                    <a:pt x="971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5"/>
            <p:cNvSpPr/>
            <p:nvPr/>
          </p:nvSpPr>
          <p:spPr>
            <a:xfrm flipH="1">
              <a:off x="6013330" y="5105099"/>
              <a:ext cx="3218798" cy="805376"/>
            </a:xfrm>
            <a:custGeom>
              <a:rect b="b" l="l" r="r" t="t"/>
              <a:pathLst>
                <a:path extrusionOk="0" h="24701" w="98721">
                  <a:moveTo>
                    <a:pt x="21687" y="1"/>
                  </a:moveTo>
                  <a:cubicBezTo>
                    <a:pt x="14345" y="1"/>
                    <a:pt x="7098" y="593"/>
                    <a:pt x="0" y="1763"/>
                  </a:cubicBezTo>
                  <a:lnTo>
                    <a:pt x="0" y="5374"/>
                  </a:lnTo>
                  <a:cubicBezTo>
                    <a:pt x="7054" y="4169"/>
                    <a:pt x="14300" y="3545"/>
                    <a:pt x="21687" y="3545"/>
                  </a:cubicBezTo>
                  <a:cubicBezTo>
                    <a:pt x="47758" y="3545"/>
                    <a:pt x="72046" y="11332"/>
                    <a:pt x="92342" y="24701"/>
                  </a:cubicBezTo>
                  <a:lnTo>
                    <a:pt x="98721" y="24701"/>
                  </a:lnTo>
                  <a:cubicBezTo>
                    <a:pt x="76406" y="8654"/>
                    <a:pt x="49713" y="1"/>
                    <a:pt x="2168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5"/>
            <p:cNvSpPr/>
            <p:nvPr/>
          </p:nvSpPr>
          <p:spPr>
            <a:xfrm flipH="1">
              <a:off x="5533873" y="4881428"/>
              <a:ext cx="3698255" cy="1029046"/>
            </a:xfrm>
            <a:custGeom>
              <a:rect b="b" l="l" r="r" t="t"/>
              <a:pathLst>
                <a:path extrusionOk="0" h="31561" w="113426">
                  <a:moveTo>
                    <a:pt x="27641" y="0"/>
                  </a:moveTo>
                  <a:cubicBezTo>
                    <a:pt x="18239" y="0"/>
                    <a:pt x="8987" y="973"/>
                    <a:pt x="0" y="2876"/>
                  </a:cubicBezTo>
                  <a:lnTo>
                    <a:pt x="0" y="6537"/>
                  </a:lnTo>
                  <a:cubicBezTo>
                    <a:pt x="8906" y="4578"/>
                    <a:pt x="18158" y="3545"/>
                    <a:pt x="27641" y="3545"/>
                  </a:cubicBezTo>
                  <a:cubicBezTo>
                    <a:pt x="57895" y="3545"/>
                    <a:pt x="85749" y="14031"/>
                    <a:pt x="107753" y="31561"/>
                  </a:cubicBezTo>
                  <a:lnTo>
                    <a:pt x="113425" y="31561"/>
                  </a:lnTo>
                  <a:cubicBezTo>
                    <a:pt x="89510" y="11130"/>
                    <a:pt x="59429" y="0"/>
                    <a:pt x="2764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" name="Google Shape;93;p5"/>
            <p:cNvSpPr/>
            <p:nvPr/>
          </p:nvSpPr>
          <p:spPr>
            <a:xfrm flipH="1">
              <a:off x="-83414" y="4718503"/>
              <a:ext cx="3015408" cy="1230284"/>
            </a:xfrm>
            <a:custGeom>
              <a:rect b="b" l="l" r="r" t="t"/>
              <a:pathLst>
                <a:path extrusionOk="0" h="37733" w="92483">
                  <a:moveTo>
                    <a:pt x="74259" y="1"/>
                  </a:moveTo>
                  <a:cubicBezTo>
                    <a:pt x="43753" y="1"/>
                    <a:pt x="16734" y="14861"/>
                    <a:pt x="0" y="37733"/>
                  </a:cubicBezTo>
                  <a:lnTo>
                    <a:pt x="92483" y="37733"/>
                  </a:lnTo>
                  <a:lnTo>
                    <a:pt x="92483" y="1810"/>
                  </a:lnTo>
                  <a:cubicBezTo>
                    <a:pt x="86592" y="624"/>
                    <a:pt x="80500" y="1"/>
                    <a:pt x="7425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5"/>
            <p:cNvSpPr/>
            <p:nvPr/>
          </p:nvSpPr>
          <p:spPr>
            <a:xfrm flipH="1">
              <a:off x="-83414" y="4881428"/>
              <a:ext cx="2729658" cy="1029046"/>
            </a:xfrm>
            <a:custGeom>
              <a:rect b="b" l="l" r="r" t="t"/>
              <a:pathLst>
                <a:path extrusionOk="0" h="31561" w="83719">
                  <a:moveTo>
                    <a:pt x="70099" y="0"/>
                  </a:moveTo>
                  <a:cubicBezTo>
                    <a:pt x="42245" y="0"/>
                    <a:pt x="17190" y="12213"/>
                    <a:pt x="1" y="31561"/>
                  </a:cubicBezTo>
                  <a:lnTo>
                    <a:pt x="4815" y="31561"/>
                  </a:lnTo>
                  <a:cubicBezTo>
                    <a:pt x="21257" y="14309"/>
                    <a:pt x="44446" y="3545"/>
                    <a:pt x="70097" y="3545"/>
                  </a:cubicBezTo>
                  <a:cubicBezTo>
                    <a:pt x="74727" y="3545"/>
                    <a:pt x="79274" y="3907"/>
                    <a:pt x="83719" y="4584"/>
                  </a:cubicBezTo>
                  <a:lnTo>
                    <a:pt x="83719" y="1002"/>
                  </a:lnTo>
                  <a:lnTo>
                    <a:pt x="83719" y="1001"/>
                  </a:lnTo>
                  <a:cubicBezTo>
                    <a:pt x="79269" y="349"/>
                    <a:pt x="74724" y="0"/>
                    <a:pt x="700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" name="Google Shape;95;p5"/>
            <p:cNvSpPr/>
            <p:nvPr/>
          </p:nvSpPr>
          <p:spPr>
            <a:xfrm flipH="1">
              <a:off x="-83414" y="5140443"/>
              <a:ext cx="2320367" cy="770032"/>
            </a:xfrm>
            <a:custGeom>
              <a:rect b="b" l="l" r="r" t="t"/>
              <a:pathLst>
                <a:path extrusionOk="0" h="23617" w="71166">
                  <a:moveTo>
                    <a:pt x="62152" y="1"/>
                  </a:moveTo>
                  <a:cubicBezTo>
                    <a:pt x="38330" y="1"/>
                    <a:pt x="16557" y="8927"/>
                    <a:pt x="0" y="23617"/>
                  </a:cubicBezTo>
                  <a:lnTo>
                    <a:pt x="5482" y="23617"/>
                  </a:lnTo>
                  <a:cubicBezTo>
                    <a:pt x="20982" y="11069"/>
                    <a:pt x="40704" y="3545"/>
                    <a:pt x="62152" y="3545"/>
                  </a:cubicBezTo>
                  <a:cubicBezTo>
                    <a:pt x="65196" y="3545"/>
                    <a:pt x="68199" y="3704"/>
                    <a:pt x="71166" y="4000"/>
                  </a:cubicBezTo>
                  <a:lnTo>
                    <a:pt x="71166" y="439"/>
                  </a:lnTo>
                  <a:cubicBezTo>
                    <a:pt x="68199" y="154"/>
                    <a:pt x="65194" y="1"/>
                    <a:pt x="6215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" name="Google Shape;96;p5"/>
            <p:cNvSpPr/>
            <p:nvPr/>
          </p:nvSpPr>
          <p:spPr>
            <a:xfrm flipH="1">
              <a:off x="-83414" y="5399652"/>
              <a:ext cx="1833868" cy="510823"/>
            </a:xfrm>
            <a:custGeom>
              <a:rect b="b" l="l" r="r" t="t"/>
              <a:pathLst>
                <a:path extrusionOk="0" h="15667" w="56245">
                  <a:moveTo>
                    <a:pt x="51834" y="1"/>
                  </a:moveTo>
                  <a:cubicBezTo>
                    <a:pt x="32684" y="1"/>
                    <a:pt x="14856" y="5772"/>
                    <a:pt x="0" y="15667"/>
                  </a:cubicBezTo>
                  <a:lnTo>
                    <a:pt x="6709" y="15667"/>
                  </a:lnTo>
                  <a:cubicBezTo>
                    <a:pt x="19991" y="7960"/>
                    <a:pt x="35408" y="3544"/>
                    <a:pt x="51834" y="3544"/>
                  </a:cubicBezTo>
                  <a:cubicBezTo>
                    <a:pt x="53313" y="3544"/>
                    <a:pt x="54783" y="3584"/>
                    <a:pt x="56245" y="3656"/>
                  </a:cubicBezTo>
                  <a:lnTo>
                    <a:pt x="56245" y="107"/>
                  </a:lnTo>
                  <a:cubicBezTo>
                    <a:pt x="54783" y="39"/>
                    <a:pt x="53312" y="1"/>
                    <a:pt x="518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" name="Google Shape;97;p5"/>
            <p:cNvSpPr/>
            <p:nvPr/>
          </p:nvSpPr>
          <p:spPr>
            <a:xfrm flipH="1">
              <a:off x="6552160" y="5328834"/>
              <a:ext cx="2679968" cy="581641"/>
            </a:xfrm>
            <a:custGeom>
              <a:rect b="b" l="l" r="r" t="t"/>
              <a:pathLst>
                <a:path extrusionOk="0" h="17839" w="82195">
                  <a:moveTo>
                    <a:pt x="15727" y="0"/>
                  </a:moveTo>
                  <a:cubicBezTo>
                    <a:pt x="10430" y="0"/>
                    <a:pt x="5180" y="309"/>
                    <a:pt x="0" y="922"/>
                  </a:cubicBezTo>
                  <a:lnTo>
                    <a:pt x="0" y="4501"/>
                  </a:lnTo>
                  <a:cubicBezTo>
                    <a:pt x="5154" y="3869"/>
                    <a:pt x="10405" y="3545"/>
                    <a:pt x="15727" y="3545"/>
                  </a:cubicBezTo>
                  <a:cubicBezTo>
                    <a:pt x="36953" y="3545"/>
                    <a:pt x="56994" y="8705"/>
                    <a:pt x="74660" y="17839"/>
                  </a:cubicBezTo>
                  <a:lnTo>
                    <a:pt x="82194" y="17839"/>
                  </a:lnTo>
                  <a:cubicBezTo>
                    <a:pt x="62224" y="6203"/>
                    <a:pt x="39453" y="0"/>
                    <a:pt x="1572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8" name="Google Shape;98;p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6"/>
          <p:cNvSpPr/>
          <p:nvPr/>
        </p:nvSpPr>
        <p:spPr>
          <a:xfrm>
            <a:off x="88950" y="91200"/>
            <a:ext cx="8966100" cy="49611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grpSp>
        <p:nvGrpSpPr>
          <p:cNvPr id="102" name="Google Shape;102;p6"/>
          <p:cNvGrpSpPr/>
          <p:nvPr/>
        </p:nvGrpSpPr>
        <p:grpSpPr>
          <a:xfrm flipH="1">
            <a:off x="-87501" y="4802513"/>
            <a:ext cx="9260851" cy="3153067"/>
            <a:chOff x="-24636" y="5243013"/>
            <a:chExt cx="9260851" cy="3153067"/>
          </a:xfrm>
        </p:grpSpPr>
        <p:sp>
          <p:nvSpPr>
            <p:cNvPr id="103" name="Google Shape;103;p6"/>
            <p:cNvSpPr/>
            <p:nvPr/>
          </p:nvSpPr>
          <p:spPr>
            <a:xfrm>
              <a:off x="2408993" y="5243013"/>
              <a:ext cx="5433525" cy="2864414"/>
            </a:xfrm>
            <a:custGeom>
              <a:rect b="b" l="l" r="r" t="t"/>
              <a:pathLst>
                <a:path extrusionOk="0" h="87852" w="166647">
                  <a:moveTo>
                    <a:pt x="111045" y="0"/>
                  </a:moveTo>
                  <a:cubicBezTo>
                    <a:pt x="90234" y="0"/>
                    <a:pt x="70757" y="4700"/>
                    <a:pt x="54102" y="12876"/>
                  </a:cubicBezTo>
                  <a:cubicBezTo>
                    <a:pt x="22765" y="28265"/>
                    <a:pt x="1428" y="55971"/>
                    <a:pt x="0" y="87851"/>
                  </a:cubicBezTo>
                  <a:lnTo>
                    <a:pt x="166646" y="87851"/>
                  </a:lnTo>
                  <a:lnTo>
                    <a:pt x="166646" y="12234"/>
                  </a:lnTo>
                  <a:cubicBezTo>
                    <a:pt x="150291" y="4457"/>
                    <a:pt x="131855" y="0"/>
                    <a:pt x="11104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" name="Google Shape;104;p6"/>
            <p:cNvSpPr/>
            <p:nvPr/>
          </p:nvSpPr>
          <p:spPr>
            <a:xfrm>
              <a:off x="2454119" y="5531698"/>
              <a:ext cx="5433525" cy="2864382"/>
            </a:xfrm>
            <a:custGeom>
              <a:rect b="b" l="l" r="r" t="t"/>
              <a:pathLst>
                <a:path extrusionOk="0" h="87851" w="166647">
                  <a:moveTo>
                    <a:pt x="111044" y="1"/>
                  </a:moveTo>
                  <a:cubicBezTo>
                    <a:pt x="90234" y="1"/>
                    <a:pt x="70755" y="4700"/>
                    <a:pt x="54102" y="12877"/>
                  </a:cubicBezTo>
                  <a:cubicBezTo>
                    <a:pt x="22765" y="28265"/>
                    <a:pt x="1427" y="55972"/>
                    <a:pt x="0" y="87850"/>
                  </a:cubicBezTo>
                  <a:lnTo>
                    <a:pt x="166646" y="87850"/>
                  </a:lnTo>
                  <a:lnTo>
                    <a:pt x="166646" y="12234"/>
                  </a:lnTo>
                  <a:cubicBezTo>
                    <a:pt x="150291" y="4456"/>
                    <a:pt x="131854" y="1"/>
                    <a:pt x="11104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" name="Google Shape;105;p6"/>
            <p:cNvSpPr/>
            <p:nvPr/>
          </p:nvSpPr>
          <p:spPr>
            <a:xfrm>
              <a:off x="-24636" y="5308400"/>
              <a:ext cx="4679406" cy="1379873"/>
            </a:xfrm>
            <a:custGeom>
              <a:rect b="b" l="l" r="r" t="t"/>
              <a:pathLst>
                <a:path extrusionOk="0" h="36650" w="124287">
                  <a:moveTo>
                    <a:pt x="33601" y="0"/>
                  </a:moveTo>
                  <a:cubicBezTo>
                    <a:pt x="21981" y="0"/>
                    <a:pt x="10720" y="1525"/>
                    <a:pt x="0" y="4376"/>
                  </a:cubicBezTo>
                  <a:lnTo>
                    <a:pt x="0" y="36650"/>
                  </a:lnTo>
                  <a:lnTo>
                    <a:pt x="124286" y="36650"/>
                  </a:lnTo>
                  <a:cubicBezTo>
                    <a:pt x="100802" y="13966"/>
                    <a:pt x="68831" y="0"/>
                    <a:pt x="3360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" name="Google Shape;106;p6"/>
            <p:cNvSpPr/>
            <p:nvPr/>
          </p:nvSpPr>
          <p:spPr>
            <a:xfrm>
              <a:off x="-24636" y="6274952"/>
              <a:ext cx="2361634" cy="413322"/>
            </a:xfrm>
            <a:custGeom>
              <a:rect b="b" l="l" r="r" t="t"/>
              <a:pathLst>
                <a:path extrusionOk="0" h="10978" w="62726">
                  <a:moveTo>
                    <a:pt x="9711" y="1"/>
                  </a:moveTo>
                  <a:cubicBezTo>
                    <a:pt x="6456" y="1"/>
                    <a:pt x="3216" y="117"/>
                    <a:pt x="0" y="354"/>
                  </a:cubicBezTo>
                  <a:lnTo>
                    <a:pt x="0" y="3913"/>
                  </a:lnTo>
                  <a:cubicBezTo>
                    <a:pt x="3226" y="3666"/>
                    <a:pt x="6487" y="3544"/>
                    <a:pt x="9773" y="3544"/>
                  </a:cubicBezTo>
                  <a:cubicBezTo>
                    <a:pt x="24896" y="3544"/>
                    <a:pt x="39418" y="6167"/>
                    <a:pt x="52912" y="10978"/>
                  </a:cubicBezTo>
                  <a:lnTo>
                    <a:pt x="62726" y="10978"/>
                  </a:lnTo>
                  <a:cubicBezTo>
                    <a:pt x="46244" y="3782"/>
                    <a:pt x="28300" y="1"/>
                    <a:pt x="9773" y="1"/>
                  </a:cubicBezTo>
                  <a:cubicBezTo>
                    <a:pt x="9752" y="1"/>
                    <a:pt x="9732" y="1"/>
                    <a:pt x="971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" name="Google Shape;107;p6"/>
            <p:cNvSpPr/>
            <p:nvPr/>
          </p:nvSpPr>
          <p:spPr>
            <a:xfrm>
              <a:off x="-24636" y="5758280"/>
              <a:ext cx="3716846" cy="929993"/>
            </a:xfrm>
            <a:custGeom>
              <a:rect b="b" l="l" r="r" t="t"/>
              <a:pathLst>
                <a:path extrusionOk="0" h="24701" w="98721">
                  <a:moveTo>
                    <a:pt x="21687" y="1"/>
                  </a:moveTo>
                  <a:cubicBezTo>
                    <a:pt x="14345" y="1"/>
                    <a:pt x="7098" y="593"/>
                    <a:pt x="0" y="1763"/>
                  </a:cubicBezTo>
                  <a:lnTo>
                    <a:pt x="0" y="5374"/>
                  </a:lnTo>
                  <a:cubicBezTo>
                    <a:pt x="7054" y="4169"/>
                    <a:pt x="14300" y="3545"/>
                    <a:pt x="21687" y="3545"/>
                  </a:cubicBezTo>
                  <a:cubicBezTo>
                    <a:pt x="47758" y="3545"/>
                    <a:pt x="72046" y="11332"/>
                    <a:pt x="92342" y="24701"/>
                  </a:cubicBezTo>
                  <a:lnTo>
                    <a:pt x="98721" y="24701"/>
                  </a:lnTo>
                  <a:cubicBezTo>
                    <a:pt x="76406" y="8654"/>
                    <a:pt x="49713" y="1"/>
                    <a:pt x="2168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6"/>
            <p:cNvSpPr/>
            <p:nvPr/>
          </p:nvSpPr>
          <p:spPr>
            <a:xfrm>
              <a:off x="-24636" y="5500001"/>
              <a:ext cx="4270489" cy="1188272"/>
            </a:xfrm>
            <a:custGeom>
              <a:rect b="b" l="l" r="r" t="t"/>
              <a:pathLst>
                <a:path extrusionOk="0" h="31561" w="113426">
                  <a:moveTo>
                    <a:pt x="27641" y="0"/>
                  </a:moveTo>
                  <a:cubicBezTo>
                    <a:pt x="18239" y="0"/>
                    <a:pt x="8987" y="973"/>
                    <a:pt x="0" y="2876"/>
                  </a:cubicBezTo>
                  <a:lnTo>
                    <a:pt x="0" y="6537"/>
                  </a:lnTo>
                  <a:cubicBezTo>
                    <a:pt x="8906" y="4578"/>
                    <a:pt x="18158" y="3545"/>
                    <a:pt x="27641" y="3545"/>
                  </a:cubicBezTo>
                  <a:cubicBezTo>
                    <a:pt x="57895" y="3545"/>
                    <a:pt x="85749" y="14031"/>
                    <a:pt x="107753" y="31561"/>
                  </a:cubicBezTo>
                  <a:lnTo>
                    <a:pt x="113425" y="31561"/>
                  </a:lnTo>
                  <a:cubicBezTo>
                    <a:pt x="89510" y="11130"/>
                    <a:pt x="59429" y="0"/>
                    <a:pt x="2764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6"/>
            <p:cNvSpPr/>
            <p:nvPr/>
          </p:nvSpPr>
          <p:spPr>
            <a:xfrm>
              <a:off x="5911914" y="5273101"/>
              <a:ext cx="3324301" cy="1356313"/>
            </a:xfrm>
            <a:custGeom>
              <a:rect b="b" l="l" r="r" t="t"/>
              <a:pathLst>
                <a:path extrusionOk="0" h="37733" w="92483">
                  <a:moveTo>
                    <a:pt x="74259" y="1"/>
                  </a:moveTo>
                  <a:cubicBezTo>
                    <a:pt x="43753" y="1"/>
                    <a:pt x="16734" y="14861"/>
                    <a:pt x="0" y="37733"/>
                  </a:cubicBezTo>
                  <a:lnTo>
                    <a:pt x="92483" y="37733"/>
                  </a:lnTo>
                  <a:lnTo>
                    <a:pt x="92483" y="1810"/>
                  </a:lnTo>
                  <a:cubicBezTo>
                    <a:pt x="86592" y="624"/>
                    <a:pt x="80500" y="1"/>
                    <a:pt x="7425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6"/>
            <p:cNvSpPr/>
            <p:nvPr/>
          </p:nvSpPr>
          <p:spPr>
            <a:xfrm>
              <a:off x="6226931" y="5494947"/>
              <a:ext cx="3009279" cy="1134460"/>
            </a:xfrm>
            <a:custGeom>
              <a:rect b="b" l="l" r="r" t="t"/>
              <a:pathLst>
                <a:path extrusionOk="0" h="31561" w="83719">
                  <a:moveTo>
                    <a:pt x="70099" y="0"/>
                  </a:moveTo>
                  <a:cubicBezTo>
                    <a:pt x="42245" y="0"/>
                    <a:pt x="17190" y="12213"/>
                    <a:pt x="1" y="31561"/>
                  </a:cubicBezTo>
                  <a:lnTo>
                    <a:pt x="4815" y="31561"/>
                  </a:lnTo>
                  <a:cubicBezTo>
                    <a:pt x="21257" y="14309"/>
                    <a:pt x="44446" y="3545"/>
                    <a:pt x="70097" y="3545"/>
                  </a:cubicBezTo>
                  <a:cubicBezTo>
                    <a:pt x="74727" y="3545"/>
                    <a:pt x="79274" y="3907"/>
                    <a:pt x="83719" y="4584"/>
                  </a:cubicBezTo>
                  <a:lnTo>
                    <a:pt x="83719" y="1002"/>
                  </a:lnTo>
                  <a:lnTo>
                    <a:pt x="83719" y="1001"/>
                  </a:lnTo>
                  <a:cubicBezTo>
                    <a:pt x="79269" y="349"/>
                    <a:pt x="74724" y="0"/>
                    <a:pt x="700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6"/>
            <p:cNvSpPr/>
            <p:nvPr/>
          </p:nvSpPr>
          <p:spPr>
            <a:xfrm>
              <a:off x="6678141" y="5780487"/>
              <a:ext cx="2558062" cy="848913"/>
            </a:xfrm>
            <a:custGeom>
              <a:rect b="b" l="l" r="r" t="t"/>
              <a:pathLst>
                <a:path extrusionOk="0" h="23617" w="71166">
                  <a:moveTo>
                    <a:pt x="62152" y="1"/>
                  </a:moveTo>
                  <a:cubicBezTo>
                    <a:pt x="38330" y="1"/>
                    <a:pt x="16557" y="8927"/>
                    <a:pt x="0" y="23617"/>
                  </a:cubicBezTo>
                  <a:lnTo>
                    <a:pt x="5482" y="23617"/>
                  </a:lnTo>
                  <a:cubicBezTo>
                    <a:pt x="20982" y="11069"/>
                    <a:pt x="40704" y="3545"/>
                    <a:pt x="62152" y="3545"/>
                  </a:cubicBezTo>
                  <a:cubicBezTo>
                    <a:pt x="65196" y="3545"/>
                    <a:pt x="68199" y="3704"/>
                    <a:pt x="71166" y="4000"/>
                  </a:cubicBezTo>
                  <a:lnTo>
                    <a:pt x="71166" y="439"/>
                  </a:lnTo>
                  <a:cubicBezTo>
                    <a:pt x="68199" y="154"/>
                    <a:pt x="65194" y="1"/>
                    <a:pt x="6215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6"/>
            <p:cNvSpPr/>
            <p:nvPr/>
          </p:nvSpPr>
          <p:spPr>
            <a:xfrm>
              <a:off x="7214468" y="6066241"/>
              <a:ext cx="2021727" cy="563150"/>
            </a:xfrm>
            <a:custGeom>
              <a:rect b="b" l="l" r="r" t="t"/>
              <a:pathLst>
                <a:path extrusionOk="0" h="15667" w="56245">
                  <a:moveTo>
                    <a:pt x="51834" y="1"/>
                  </a:moveTo>
                  <a:cubicBezTo>
                    <a:pt x="32684" y="1"/>
                    <a:pt x="14856" y="5772"/>
                    <a:pt x="0" y="15667"/>
                  </a:cubicBezTo>
                  <a:lnTo>
                    <a:pt x="6709" y="15667"/>
                  </a:lnTo>
                  <a:cubicBezTo>
                    <a:pt x="19991" y="7960"/>
                    <a:pt x="35408" y="3544"/>
                    <a:pt x="51834" y="3544"/>
                  </a:cubicBezTo>
                  <a:cubicBezTo>
                    <a:pt x="53313" y="3544"/>
                    <a:pt x="54783" y="3584"/>
                    <a:pt x="56245" y="3656"/>
                  </a:cubicBezTo>
                  <a:lnTo>
                    <a:pt x="56245" y="107"/>
                  </a:lnTo>
                  <a:cubicBezTo>
                    <a:pt x="54783" y="39"/>
                    <a:pt x="53312" y="1"/>
                    <a:pt x="518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6"/>
            <p:cNvSpPr/>
            <p:nvPr/>
          </p:nvSpPr>
          <p:spPr>
            <a:xfrm>
              <a:off x="1687740" y="5243024"/>
              <a:ext cx="3864632" cy="955496"/>
            </a:xfrm>
            <a:custGeom>
              <a:rect b="b" l="l" r="r" t="t"/>
              <a:pathLst>
                <a:path extrusionOk="0" h="24701" w="99900">
                  <a:moveTo>
                    <a:pt x="49955" y="1"/>
                  </a:moveTo>
                  <a:cubicBezTo>
                    <a:pt x="29589" y="1"/>
                    <a:pt x="11482" y="9683"/>
                    <a:pt x="1" y="24701"/>
                  </a:cubicBezTo>
                  <a:lnTo>
                    <a:pt x="99900" y="24701"/>
                  </a:lnTo>
                  <a:cubicBezTo>
                    <a:pt x="88418" y="9683"/>
                    <a:pt x="70319" y="1"/>
                    <a:pt x="4995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6"/>
            <p:cNvSpPr/>
            <p:nvPr/>
          </p:nvSpPr>
          <p:spPr>
            <a:xfrm>
              <a:off x="-24636" y="6016635"/>
              <a:ext cx="3094642" cy="671638"/>
            </a:xfrm>
            <a:custGeom>
              <a:rect b="b" l="l" r="r" t="t"/>
              <a:pathLst>
                <a:path extrusionOk="0" h="17839" w="82195">
                  <a:moveTo>
                    <a:pt x="15727" y="0"/>
                  </a:moveTo>
                  <a:cubicBezTo>
                    <a:pt x="10430" y="0"/>
                    <a:pt x="5180" y="309"/>
                    <a:pt x="0" y="922"/>
                  </a:cubicBezTo>
                  <a:lnTo>
                    <a:pt x="0" y="4501"/>
                  </a:lnTo>
                  <a:cubicBezTo>
                    <a:pt x="5154" y="3869"/>
                    <a:pt x="10405" y="3545"/>
                    <a:pt x="15727" y="3545"/>
                  </a:cubicBezTo>
                  <a:cubicBezTo>
                    <a:pt x="36953" y="3545"/>
                    <a:pt x="56994" y="8705"/>
                    <a:pt x="74660" y="17839"/>
                  </a:cubicBezTo>
                  <a:lnTo>
                    <a:pt x="82194" y="17839"/>
                  </a:lnTo>
                  <a:cubicBezTo>
                    <a:pt x="62224" y="6203"/>
                    <a:pt x="39453" y="0"/>
                    <a:pt x="1572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5" name="Google Shape;115;p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7"/>
          <p:cNvSpPr txBox="1"/>
          <p:nvPr>
            <p:ph type="title"/>
          </p:nvPr>
        </p:nvSpPr>
        <p:spPr>
          <a:xfrm>
            <a:off x="713225" y="445025"/>
            <a:ext cx="3751200" cy="110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18" name="Google Shape;118;p7"/>
          <p:cNvSpPr txBox="1"/>
          <p:nvPr>
            <p:ph idx="1" type="subTitle"/>
          </p:nvPr>
        </p:nvSpPr>
        <p:spPr>
          <a:xfrm>
            <a:off x="713225" y="1737375"/>
            <a:ext cx="3751200" cy="22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■"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●"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●"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○"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/>
            </a:lvl9pPr>
          </a:lstStyle>
          <a:p/>
        </p:txBody>
      </p:sp>
      <p:sp>
        <p:nvSpPr>
          <p:cNvPr id="119" name="Google Shape;119;p7"/>
          <p:cNvSpPr/>
          <p:nvPr>
            <p:ph idx="2" type="pic"/>
          </p:nvPr>
        </p:nvSpPr>
        <p:spPr>
          <a:xfrm flipH="1">
            <a:off x="5257798" y="-2287"/>
            <a:ext cx="3886200" cy="5148000"/>
          </a:xfrm>
          <a:prstGeom prst="rect">
            <a:avLst/>
          </a:prstGeom>
          <a:noFill/>
          <a:ln>
            <a:noFill/>
          </a:ln>
        </p:spPr>
      </p:sp>
      <p:sp>
        <p:nvSpPr>
          <p:cNvPr id="120" name="Google Shape;120;p7"/>
          <p:cNvSpPr/>
          <p:nvPr/>
        </p:nvSpPr>
        <p:spPr>
          <a:xfrm>
            <a:off x="88950" y="91200"/>
            <a:ext cx="8966100" cy="49611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21" name="Google Shape;121;p7"/>
          <p:cNvGrpSpPr/>
          <p:nvPr/>
        </p:nvGrpSpPr>
        <p:grpSpPr>
          <a:xfrm flipH="1">
            <a:off x="-83414" y="4680190"/>
            <a:ext cx="6518335" cy="3160990"/>
            <a:chOff x="2713793" y="5273090"/>
            <a:chExt cx="6518335" cy="3160990"/>
          </a:xfrm>
        </p:grpSpPr>
        <p:sp>
          <p:nvSpPr>
            <p:cNvPr id="122" name="Google Shape;122;p7"/>
            <p:cNvSpPr/>
            <p:nvPr/>
          </p:nvSpPr>
          <p:spPr>
            <a:xfrm>
              <a:off x="2713793" y="5281013"/>
              <a:ext cx="5433525" cy="2864414"/>
            </a:xfrm>
            <a:custGeom>
              <a:rect b="b" l="l" r="r" t="t"/>
              <a:pathLst>
                <a:path extrusionOk="0" h="87852" w="166647">
                  <a:moveTo>
                    <a:pt x="111045" y="0"/>
                  </a:moveTo>
                  <a:cubicBezTo>
                    <a:pt x="90234" y="0"/>
                    <a:pt x="70757" y="4700"/>
                    <a:pt x="54102" y="12876"/>
                  </a:cubicBezTo>
                  <a:cubicBezTo>
                    <a:pt x="22765" y="28265"/>
                    <a:pt x="1428" y="55971"/>
                    <a:pt x="0" y="87851"/>
                  </a:cubicBezTo>
                  <a:lnTo>
                    <a:pt x="166646" y="87851"/>
                  </a:lnTo>
                  <a:lnTo>
                    <a:pt x="166646" y="12234"/>
                  </a:lnTo>
                  <a:cubicBezTo>
                    <a:pt x="150291" y="4457"/>
                    <a:pt x="131855" y="0"/>
                    <a:pt x="11104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7"/>
            <p:cNvSpPr/>
            <p:nvPr/>
          </p:nvSpPr>
          <p:spPr>
            <a:xfrm>
              <a:off x="2758919" y="5569698"/>
              <a:ext cx="5433525" cy="2864382"/>
            </a:xfrm>
            <a:custGeom>
              <a:rect b="b" l="l" r="r" t="t"/>
              <a:pathLst>
                <a:path extrusionOk="0" h="87851" w="166647">
                  <a:moveTo>
                    <a:pt x="111044" y="1"/>
                  </a:moveTo>
                  <a:cubicBezTo>
                    <a:pt x="90234" y="1"/>
                    <a:pt x="70755" y="4700"/>
                    <a:pt x="54102" y="12877"/>
                  </a:cubicBezTo>
                  <a:cubicBezTo>
                    <a:pt x="22765" y="28265"/>
                    <a:pt x="1427" y="55972"/>
                    <a:pt x="0" y="87850"/>
                  </a:cubicBezTo>
                  <a:lnTo>
                    <a:pt x="166646" y="87850"/>
                  </a:lnTo>
                  <a:lnTo>
                    <a:pt x="166646" y="12234"/>
                  </a:lnTo>
                  <a:cubicBezTo>
                    <a:pt x="150291" y="4456"/>
                    <a:pt x="131854" y="1"/>
                    <a:pt x="11104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7"/>
            <p:cNvSpPr/>
            <p:nvPr/>
          </p:nvSpPr>
          <p:spPr>
            <a:xfrm>
              <a:off x="6216720" y="5273090"/>
              <a:ext cx="3015408" cy="1230284"/>
            </a:xfrm>
            <a:custGeom>
              <a:rect b="b" l="l" r="r" t="t"/>
              <a:pathLst>
                <a:path extrusionOk="0" h="37733" w="92483">
                  <a:moveTo>
                    <a:pt x="74259" y="1"/>
                  </a:moveTo>
                  <a:cubicBezTo>
                    <a:pt x="43753" y="1"/>
                    <a:pt x="16734" y="14861"/>
                    <a:pt x="0" y="37733"/>
                  </a:cubicBezTo>
                  <a:lnTo>
                    <a:pt x="92483" y="37733"/>
                  </a:lnTo>
                  <a:lnTo>
                    <a:pt x="92483" y="1810"/>
                  </a:lnTo>
                  <a:cubicBezTo>
                    <a:pt x="86592" y="624"/>
                    <a:pt x="80500" y="1"/>
                    <a:pt x="7425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" name="Google Shape;125;p7"/>
            <p:cNvSpPr/>
            <p:nvPr/>
          </p:nvSpPr>
          <p:spPr>
            <a:xfrm>
              <a:off x="6502470" y="5474328"/>
              <a:ext cx="2729658" cy="1029046"/>
            </a:xfrm>
            <a:custGeom>
              <a:rect b="b" l="l" r="r" t="t"/>
              <a:pathLst>
                <a:path extrusionOk="0" h="31561" w="83719">
                  <a:moveTo>
                    <a:pt x="70099" y="0"/>
                  </a:moveTo>
                  <a:cubicBezTo>
                    <a:pt x="42245" y="0"/>
                    <a:pt x="17190" y="12213"/>
                    <a:pt x="1" y="31561"/>
                  </a:cubicBezTo>
                  <a:lnTo>
                    <a:pt x="4815" y="31561"/>
                  </a:lnTo>
                  <a:cubicBezTo>
                    <a:pt x="21257" y="14309"/>
                    <a:pt x="44446" y="3545"/>
                    <a:pt x="70097" y="3545"/>
                  </a:cubicBezTo>
                  <a:cubicBezTo>
                    <a:pt x="74727" y="3545"/>
                    <a:pt x="79274" y="3907"/>
                    <a:pt x="83719" y="4584"/>
                  </a:cubicBezTo>
                  <a:lnTo>
                    <a:pt x="83719" y="1002"/>
                  </a:lnTo>
                  <a:lnTo>
                    <a:pt x="83719" y="1001"/>
                  </a:lnTo>
                  <a:cubicBezTo>
                    <a:pt x="79269" y="349"/>
                    <a:pt x="74724" y="0"/>
                    <a:pt x="700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" name="Google Shape;126;p7"/>
            <p:cNvSpPr/>
            <p:nvPr/>
          </p:nvSpPr>
          <p:spPr>
            <a:xfrm>
              <a:off x="6911761" y="5733343"/>
              <a:ext cx="2320367" cy="770032"/>
            </a:xfrm>
            <a:custGeom>
              <a:rect b="b" l="l" r="r" t="t"/>
              <a:pathLst>
                <a:path extrusionOk="0" h="23617" w="71166">
                  <a:moveTo>
                    <a:pt x="62152" y="1"/>
                  </a:moveTo>
                  <a:cubicBezTo>
                    <a:pt x="38330" y="1"/>
                    <a:pt x="16557" y="8927"/>
                    <a:pt x="0" y="23617"/>
                  </a:cubicBezTo>
                  <a:lnTo>
                    <a:pt x="5482" y="23617"/>
                  </a:lnTo>
                  <a:cubicBezTo>
                    <a:pt x="20982" y="11069"/>
                    <a:pt x="40704" y="3545"/>
                    <a:pt x="62152" y="3545"/>
                  </a:cubicBezTo>
                  <a:cubicBezTo>
                    <a:pt x="65196" y="3545"/>
                    <a:pt x="68199" y="3704"/>
                    <a:pt x="71166" y="4000"/>
                  </a:cubicBezTo>
                  <a:lnTo>
                    <a:pt x="71166" y="439"/>
                  </a:lnTo>
                  <a:cubicBezTo>
                    <a:pt x="68199" y="154"/>
                    <a:pt x="65194" y="1"/>
                    <a:pt x="6215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7" name="Google Shape;127;p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8"/>
          <p:cNvSpPr/>
          <p:nvPr/>
        </p:nvSpPr>
        <p:spPr>
          <a:xfrm>
            <a:off x="88950" y="91200"/>
            <a:ext cx="8966100" cy="49611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30" name="Google Shape;130;p8"/>
          <p:cNvGrpSpPr/>
          <p:nvPr/>
        </p:nvGrpSpPr>
        <p:grpSpPr>
          <a:xfrm flipH="1" rot="765248">
            <a:off x="3762900" y="3957684"/>
            <a:ext cx="6389290" cy="3884845"/>
            <a:chOff x="1248350" y="238100"/>
            <a:chExt cx="3483700" cy="2118175"/>
          </a:xfrm>
        </p:grpSpPr>
        <p:sp>
          <p:nvSpPr>
            <p:cNvPr id="131" name="Google Shape;131;p8"/>
            <p:cNvSpPr/>
            <p:nvPr/>
          </p:nvSpPr>
          <p:spPr>
            <a:xfrm>
              <a:off x="1248350" y="238100"/>
              <a:ext cx="3338875" cy="2118175"/>
            </a:xfrm>
            <a:custGeom>
              <a:rect b="b" l="l" r="r" t="t"/>
              <a:pathLst>
                <a:path extrusionOk="0" h="84727" w="133555">
                  <a:moveTo>
                    <a:pt x="21584" y="1"/>
                  </a:moveTo>
                  <a:cubicBezTo>
                    <a:pt x="19064" y="1"/>
                    <a:pt x="16598" y="75"/>
                    <a:pt x="14194" y="222"/>
                  </a:cubicBezTo>
                  <a:lnTo>
                    <a:pt x="0" y="48666"/>
                  </a:lnTo>
                  <a:lnTo>
                    <a:pt x="123081" y="84727"/>
                  </a:lnTo>
                  <a:lnTo>
                    <a:pt x="133553" y="48987"/>
                  </a:lnTo>
                  <a:lnTo>
                    <a:pt x="133554" y="48987"/>
                  </a:lnTo>
                  <a:cubicBezTo>
                    <a:pt x="125763" y="37369"/>
                    <a:pt x="111499" y="25991"/>
                    <a:pt x="93141" y="17065"/>
                  </a:cubicBezTo>
                  <a:cubicBezTo>
                    <a:pt x="89778" y="15431"/>
                    <a:pt x="86282" y="13879"/>
                    <a:pt x="82658" y="12424"/>
                  </a:cubicBezTo>
                  <a:cubicBezTo>
                    <a:pt x="81688" y="12029"/>
                    <a:pt x="80708" y="11644"/>
                    <a:pt x="79717" y="11270"/>
                  </a:cubicBezTo>
                  <a:cubicBezTo>
                    <a:pt x="78561" y="10828"/>
                    <a:pt x="77395" y="10397"/>
                    <a:pt x="76214" y="9979"/>
                  </a:cubicBezTo>
                  <a:cubicBezTo>
                    <a:pt x="75017" y="9549"/>
                    <a:pt x="73807" y="9133"/>
                    <a:pt x="72583" y="8728"/>
                  </a:cubicBezTo>
                  <a:cubicBezTo>
                    <a:pt x="71374" y="8322"/>
                    <a:pt x="70152" y="7931"/>
                    <a:pt x="68917" y="7551"/>
                  </a:cubicBezTo>
                  <a:cubicBezTo>
                    <a:pt x="68087" y="7295"/>
                    <a:pt x="67250" y="7042"/>
                    <a:pt x="66409" y="6796"/>
                  </a:cubicBezTo>
                  <a:cubicBezTo>
                    <a:pt x="65754" y="6605"/>
                    <a:pt x="65099" y="6417"/>
                    <a:pt x="64445" y="6233"/>
                  </a:cubicBezTo>
                  <a:cubicBezTo>
                    <a:pt x="62952" y="5814"/>
                    <a:pt x="61465" y="5417"/>
                    <a:pt x="59981" y="5041"/>
                  </a:cubicBezTo>
                  <a:cubicBezTo>
                    <a:pt x="58213" y="4592"/>
                    <a:pt x="56452" y="4176"/>
                    <a:pt x="54697" y="3790"/>
                  </a:cubicBezTo>
                  <a:cubicBezTo>
                    <a:pt x="52507" y="3305"/>
                    <a:pt x="50329" y="2870"/>
                    <a:pt x="48169" y="2481"/>
                  </a:cubicBezTo>
                  <a:cubicBezTo>
                    <a:pt x="46323" y="2148"/>
                    <a:pt x="44487" y="1848"/>
                    <a:pt x="42666" y="1584"/>
                  </a:cubicBezTo>
                  <a:cubicBezTo>
                    <a:pt x="39396" y="1109"/>
                    <a:pt x="36174" y="742"/>
                    <a:pt x="33013" y="482"/>
                  </a:cubicBezTo>
                  <a:cubicBezTo>
                    <a:pt x="31327" y="342"/>
                    <a:pt x="29656" y="232"/>
                    <a:pt x="28005" y="157"/>
                  </a:cubicBezTo>
                  <a:cubicBezTo>
                    <a:pt x="25830" y="53"/>
                    <a:pt x="23688" y="1"/>
                    <a:pt x="2158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" name="Google Shape;132;p8"/>
            <p:cNvSpPr/>
            <p:nvPr/>
          </p:nvSpPr>
          <p:spPr>
            <a:xfrm>
              <a:off x="1542850" y="242000"/>
              <a:ext cx="530825" cy="207600"/>
            </a:xfrm>
            <a:custGeom>
              <a:rect b="b" l="l" r="r" t="t"/>
              <a:pathLst>
                <a:path extrusionOk="0" h="8304" w="21233">
                  <a:moveTo>
                    <a:pt x="16225" y="1"/>
                  </a:moveTo>
                  <a:cubicBezTo>
                    <a:pt x="13649" y="600"/>
                    <a:pt x="11121" y="1393"/>
                    <a:pt x="8662" y="2377"/>
                  </a:cubicBezTo>
                  <a:cubicBezTo>
                    <a:pt x="5792" y="3523"/>
                    <a:pt x="3073" y="4907"/>
                    <a:pt x="529" y="6498"/>
                  </a:cubicBezTo>
                  <a:lnTo>
                    <a:pt x="0" y="8303"/>
                  </a:lnTo>
                  <a:cubicBezTo>
                    <a:pt x="2818" y="6425"/>
                    <a:pt x="5867" y="4817"/>
                    <a:pt x="9118" y="3518"/>
                  </a:cubicBezTo>
                  <a:cubicBezTo>
                    <a:pt x="13011" y="1965"/>
                    <a:pt x="17077" y="894"/>
                    <a:pt x="21233" y="326"/>
                  </a:cubicBezTo>
                  <a:lnTo>
                    <a:pt x="21233" y="325"/>
                  </a:lnTo>
                  <a:cubicBezTo>
                    <a:pt x="19547" y="186"/>
                    <a:pt x="17876" y="76"/>
                    <a:pt x="16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" name="Google Shape;133;p8"/>
            <p:cNvSpPr/>
            <p:nvPr/>
          </p:nvSpPr>
          <p:spPr>
            <a:xfrm>
              <a:off x="1429475" y="277700"/>
              <a:ext cx="1023125" cy="558775"/>
            </a:xfrm>
            <a:custGeom>
              <a:rect b="b" l="l" r="r" t="t"/>
              <a:pathLst>
                <a:path extrusionOk="0" h="22351" w="40925">
                  <a:moveTo>
                    <a:pt x="35420" y="0"/>
                  </a:moveTo>
                  <a:cubicBezTo>
                    <a:pt x="30706" y="525"/>
                    <a:pt x="26083" y="1674"/>
                    <a:pt x="21680" y="3434"/>
                  </a:cubicBezTo>
                  <a:cubicBezTo>
                    <a:pt x="13325" y="6773"/>
                    <a:pt x="6257" y="12098"/>
                    <a:pt x="1041" y="18802"/>
                  </a:cubicBezTo>
                  <a:lnTo>
                    <a:pt x="0" y="22350"/>
                  </a:lnTo>
                  <a:cubicBezTo>
                    <a:pt x="5212" y="14501"/>
                    <a:pt x="12861" y="8286"/>
                    <a:pt x="22139" y="4576"/>
                  </a:cubicBezTo>
                  <a:cubicBezTo>
                    <a:pt x="28095" y="2194"/>
                    <a:pt x="34468" y="957"/>
                    <a:pt x="40924" y="897"/>
                  </a:cubicBezTo>
                  <a:cubicBezTo>
                    <a:pt x="39078" y="564"/>
                    <a:pt x="37241" y="264"/>
                    <a:pt x="3542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" name="Google Shape;134;p8"/>
            <p:cNvSpPr/>
            <p:nvPr/>
          </p:nvSpPr>
          <p:spPr>
            <a:xfrm>
              <a:off x="1422875" y="332850"/>
              <a:ext cx="1325025" cy="1182000"/>
            </a:xfrm>
            <a:custGeom>
              <a:rect b="b" l="l" r="r" t="t"/>
              <a:pathLst>
                <a:path extrusionOk="0" h="47280" w="53001">
                  <a:moveTo>
                    <a:pt x="47716" y="0"/>
                  </a:moveTo>
                  <a:cubicBezTo>
                    <a:pt x="41776" y="268"/>
                    <a:pt x="35932" y="1514"/>
                    <a:pt x="30428" y="3714"/>
                  </a:cubicBezTo>
                  <a:cubicBezTo>
                    <a:pt x="16368" y="9335"/>
                    <a:pt x="5956" y="20575"/>
                    <a:pt x="1862" y="34551"/>
                  </a:cubicBezTo>
                  <a:cubicBezTo>
                    <a:pt x="682" y="38576"/>
                    <a:pt x="56" y="42730"/>
                    <a:pt x="0" y="46921"/>
                  </a:cubicBezTo>
                  <a:lnTo>
                    <a:pt x="1226" y="47280"/>
                  </a:lnTo>
                  <a:cubicBezTo>
                    <a:pt x="1252" y="43086"/>
                    <a:pt x="1863" y="38927"/>
                    <a:pt x="3043" y="34897"/>
                  </a:cubicBezTo>
                  <a:cubicBezTo>
                    <a:pt x="7031" y="21285"/>
                    <a:pt x="17178" y="10336"/>
                    <a:pt x="30886" y="4856"/>
                  </a:cubicBezTo>
                  <a:cubicBezTo>
                    <a:pt x="36994" y="2416"/>
                    <a:pt x="43538" y="1175"/>
                    <a:pt x="50161" y="1175"/>
                  </a:cubicBezTo>
                  <a:cubicBezTo>
                    <a:pt x="51106" y="1175"/>
                    <a:pt x="52053" y="1200"/>
                    <a:pt x="53000" y="1251"/>
                  </a:cubicBezTo>
                  <a:cubicBezTo>
                    <a:pt x="51231" y="802"/>
                    <a:pt x="49471" y="386"/>
                    <a:pt x="4771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" name="Google Shape;135;p8"/>
            <p:cNvSpPr/>
            <p:nvPr/>
          </p:nvSpPr>
          <p:spPr>
            <a:xfrm>
              <a:off x="1634950" y="393925"/>
              <a:ext cx="1336350" cy="1183075"/>
            </a:xfrm>
            <a:custGeom>
              <a:rect b="b" l="l" r="r" t="t"/>
              <a:pathLst>
                <a:path extrusionOk="0" h="47323" w="53454">
                  <a:moveTo>
                    <a:pt x="48981" y="0"/>
                  </a:moveTo>
                  <a:cubicBezTo>
                    <a:pt x="42604" y="141"/>
                    <a:pt x="36321" y="1402"/>
                    <a:pt x="30432" y="3757"/>
                  </a:cubicBezTo>
                  <a:cubicBezTo>
                    <a:pt x="16372" y="9377"/>
                    <a:pt x="5957" y="20617"/>
                    <a:pt x="1863" y="34594"/>
                  </a:cubicBezTo>
                  <a:cubicBezTo>
                    <a:pt x="682" y="38621"/>
                    <a:pt x="58" y="42774"/>
                    <a:pt x="0" y="46964"/>
                  </a:cubicBezTo>
                  <a:lnTo>
                    <a:pt x="1227" y="47322"/>
                  </a:lnTo>
                  <a:cubicBezTo>
                    <a:pt x="1252" y="43129"/>
                    <a:pt x="1863" y="38969"/>
                    <a:pt x="3044" y="34940"/>
                  </a:cubicBezTo>
                  <a:cubicBezTo>
                    <a:pt x="7032" y="21327"/>
                    <a:pt x="17181" y="10379"/>
                    <a:pt x="30887" y="4898"/>
                  </a:cubicBezTo>
                  <a:cubicBezTo>
                    <a:pt x="36995" y="2458"/>
                    <a:pt x="43536" y="1217"/>
                    <a:pt x="50159" y="1217"/>
                  </a:cubicBezTo>
                  <a:cubicBezTo>
                    <a:pt x="51256" y="1217"/>
                    <a:pt x="52354" y="1251"/>
                    <a:pt x="53453" y="1319"/>
                  </a:cubicBezTo>
                  <a:lnTo>
                    <a:pt x="53453" y="1318"/>
                  </a:lnTo>
                  <a:cubicBezTo>
                    <a:pt x="52623" y="1062"/>
                    <a:pt x="51786" y="809"/>
                    <a:pt x="50945" y="563"/>
                  </a:cubicBezTo>
                  <a:cubicBezTo>
                    <a:pt x="50290" y="372"/>
                    <a:pt x="49635" y="184"/>
                    <a:pt x="4898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" name="Google Shape;136;p8"/>
            <p:cNvSpPr/>
            <p:nvPr/>
          </p:nvSpPr>
          <p:spPr>
            <a:xfrm>
              <a:off x="1847025" y="456300"/>
              <a:ext cx="1306700" cy="1182875"/>
            </a:xfrm>
            <a:custGeom>
              <a:rect b="b" l="l" r="r" t="t"/>
              <a:pathLst>
                <a:path extrusionOk="0" h="47315" w="52268">
                  <a:moveTo>
                    <a:pt x="48636" y="0"/>
                  </a:moveTo>
                  <a:cubicBezTo>
                    <a:pt x="42380" y="176"/>
                    <a:pt x="36213" y="1435"/>
                    <a:pt x="30432" y="3747"/>
                  </a:cubicBezTo>
                  <a:cubicBezTo>
                    <a:pt x="16372" y="9368"/>
                    <a:pt x="5957" y="20608"/>
                    <a:pt x="1863" y="34584"/>
                  </a:cubicBezTo>
                  <a:cubicBezTo>
                    <a:pt x="682" y="38612"/>
                    <a:pt x="59" y="42764"/>
                    <a:pt x="0" y="46954"/>
                  </a:cubicBezTo>
                  <a:lnTo>
                    <a:pt x="1229" y="47314"/>
                  </a:lnTo>
                  <a:cubicBezTo>
                    <a:pt x="1253" y="43119"/>
                    <a:pt x="1863" y="38961"/>
                    <a:pt x="3044" y="34930"/>
                  </a:cubicBezTo>
                  <a:cubicBezTo>
                    <a:pt x="7032" y="21318"/>
                    <a:pt x="17181" y="10369"/>
                    <a:pt x="30890" y="4890"/>
                  </a:cubicBezTo>
                  <a:cubicBezTo>
                    <a:pt x="36994" y="2451"/>
                    <a:pt x="43534" y="1209"/>
                    <a:pt x="50155" y="1209"/>
                  </a:cubicBezTo>
                  <a:cubicBezTo>
                    <a:pt x="50859" y="1209"/>
                    <a:pt x="51563" y="1223"/>
                    <a:pt x="52267" y="1251"/>
                  </a:cubicBezTo>
                  <a:cubicBezTo>
                    <a:pt x="51069" y="820"/>
                    <a:pt x="49860" y="405"/>
                    <a:pt x="486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" name="Google Shape;137;p8"/>
            <p:cNvSpPr/>
            <p:nvPr/>
          </p:nvSpPr>
          <p:spPr>
            <a:xfrm>
              <a:off x="2059175" y="519825"/>
              <a:ext cx="1255625" cy="1181475"/>
            </a:xfrm>
            <a:custGeom>
              <a:rect b="b" l="l" r="r" t="t"/>
              <a:pathLst>
                <a:path extrusionOk="0" h="47259" w="50225">
                  <a:moveTo>
                    <a:pt x="47284" y="0"/>
                  </a:moveTo>
                  <a:cubicBezTo>
                    <a:pt x="41492" y="309"/>
                    <a:pt x="35799" y="1548"/>
                    <a:pt x="30431" y="3693"/>
                  </a:cubicBezTo>
                  <a:cubicBezTo>
                    <a:pt x="16370" y="9312"/>
                    <a:pt x="5958" y="20553"/>
                    <a:pt x="1862" y="34529"/>
                  </a:cubicBezTo>
                  <a:cubicBezTo>
                    <a:pt x="684" y="38554"/>
                    <a:pt x="56" y="42709"/>
                    <a:pt x="1" y="46899"/>
                  </a:cubicBezTo>
                  <a:lnTo>
                    <a:pt x="1226" y="47259"/>
                  </a:lnTo>
                  <a:cubicBezTo>
                    <a:pt x="1252" y="43064"/>
                    <a:pt x="1863" y="38906"/>
                    <a:pt x="3044" y="34876"/>
                  </a:cubicBezTo>
                  <a:cubicBezTo>
                    <a:pt x="7031" y="21264"/>
                    <a:pt x="17181" y="10315"/>
                    <a:pt x="30887" y="4834"/>
                  </a:cubicBezTo>
                  <a:cubicBezTo>
                    <a:pt x="36988" y="2397"/>
                    <a:pt x="43523" y="1155"/>
                    <a:pt x="50140" y="1155"/>
                  </a:cubicBezTo>
                  <a:cubicBezTo>
                    <a:pt x="50168" y="1155"/>
                    <a:pt x="50197" y="1155"/>
                    <a:pt x="50225" y="1155"/>
                  </a:cubicBezTo>
                  <a:cubicBezTo>
                    <a:pt x="49255" y="760"/>
                    <a:pt x="48275" y="375"/>
                    <a:pt x="4728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8"/>
            <p:cNvSpPr/>
            <p:nvPr/>
          </p:nvSpPr>
          <p:spPr>
            <a:xfrm>
              <a:off x="2882500" y="692550"/>
              <a:ext cx="1849550" cy="1326825"/>
            </a:xfrm>
            <a:custGeom>
              <a:rect b="b" l="l" r="r" t="t"/>
              <a:pathLst>
                <a:path extrusionOk="0" h="53073" w="73982">
                  <a:moveTo>
                    <a:pt x="33270" y="1"/>
                  </a:moveTo>
                  <a:cubicBezTo>
                    <a:pt x="30216" y="1"/>
                    <a:pt x="27238" y="324"/>
                    <a:pt x="24398" y="950"/>
                  </a:cubicBezTo>
                  <a:cubicBezTo>
                    <a:pt x="14149" y="3210"/>
                    <a:pt x="5698" y="9422"/>
                    <a:pt x="1950" y="18678"/>
                  </a:cubicBezTo>
                  <a:cubicBezTo>
                    <a:pt x="759" y="21623"/>
                    <a:pt x="126" y="24678"/>
                    <a:pt x="0" y="27758"/>
                  </a:cubicBezTo>
                  <a:lnTo>
                    <a:pt x="62526" y="53072"/>
                  </a:lnTo>
                  <a:lnTo>
                    <a:pt x="73981" y="24777"/>
                  </a:lnTo>
                  <a:cubicBezTo>
                    <a:pt x="73871" y="24539"/>
                    <a:pt x="73756" y="24299"/>
                    <a:pt x="73639" y="24062"/>
                  </a:cubicBezTo>
                  <a:cubicBezTo>
                    <a:pt x="69375" y="15390"/>
                    <a:pt x="61309" y="7771"/>
                    <a:pt x="50661" y="3459"/>
                  </a:cubicBezTo>
                  <a:cubicBezTo>
                    <a:pt x="49014" y="2793"/>
                    <a:pt x="47355" y="2225"/>
                    <a:pt x="45694" y="1755"/>
                  </a:cubicBezTo>
                  <a:cubicBezTo>
                    <a:pt x="41515" y="570"/>
                    <a:pt x="37326" y="1"/>
                    <a:pt x="3327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" name="Google Shape;139;p8"/>
            <p:cNvSpPr/>
            <p:nvPr/>
          </p:nvSpPr>
          <p:spPr>
            <a:xfrm>
              <a:off x="2927475" y="745150"/>
              <a:ext cx="1788025" cy="660800"/>
            </a:xfrm>
            <a:custGeom>
              <a:rect b="b" l="l" r="r" t="t"/>
              <a:pathLst>
                <a:path extrusionOk="0" h="26432" w="71521">
                  <a:moveTo>
                    <a:pt x="32582" y="1"/>
                  </a:moveTo>
                  <a:cubicBezTo>
                    <a:pt x="30164" y="1"/>
                    <a:pt x="27772" y="206"/>
                    <a:pt x="25438" y="618"/>
                  </a:cubicBezTo>
                  <a:cubicBezTo>
                    <a:pt x="14641" y="2529"/>
                    <a:pt x="6171" y="8669"/>
                    <a:pt x="2200" y="17465"/>
                  </a:cubicBezTo>
                  <a:cubicBezTo>
                    <a:pt x="1066" y="19979"/>
                    <a:pt x="327" y="22648"/>
                    <a:pt x="0" y="25412"/>
                  </a:cubicBezTo>
                  <a:lnTo>
                    <a:pt x="866" y="25764"/>
                  </a:lnTo>
                  <a:cubicBezTo>
                    <a:pt x="1164" y="23001"/>
                    <a:pt x="1890" y="20338"/>
                    <a:pt x="3020" y="17836"/>
                  </a:cubicBezTo>
                  <a:cubicBezTo>
                    <a:pt x="6864" y="9314"/>
                    <a:pt x="15095" y="3361"/>
                    <a:pt x="25595" y="1504"/>
                  </a:cubicBezTo>
                  <a:cubicBezTo>
                    <a:pt x="27878" y="1100"/>
                    <a:pt x="30218" y="899"/>
                    <a:pt x="32586" y="899"/>
                  </a:cubicBezTo>
                  <a:cubicBezTo>
                    <a:pt x="37183" y="899"/>
                    <a:pt x="41883" y="1656"/>
                    <a:pt x="46461" y="3153"/>
                  </a:cubicBezTo>
                  <a:cubicBezTo>
                    <a:pt x="48088" y="3686"/>
                    <a:pt x="49707" y="4314"/>
                    <a:pt x="51275" y="5023"/>
                  </a:cubicBezTo>
                  <a:cubicBezTo>
                    <a:pt x="59174" y="8588"/>
                    <a:pt x="65802" y="14185"/>
                    <a:pt x="70191" y="20850"/>
                  </a:cubicBezTo>
                  <a:cubicBezTo>
                    <a:pt x="65800" y="15262"/>
                    <a:pt x="59823" y="10587"/>
                    <a:pt x="52884" y="7456"/>
                  </a:cubicBezTo>
                  <a:cubicBezTo>
                    <a:pt x="51287" y="6733"/>
                    <a:pt x="49637" y="6094"/>
                    <a:pt x="47979" y="5551"/>
                  </a:cubicBezTo>
                  <a:cubicBezTo>
                    <a:pt x="43312" y="4025"/>
                    <a:pt x="38518" y="3253"/>
                    <a:pt x="33825" y="3253"/>
                  </a:cubicBezTo>
                  <a:cubicBezTo>
                    <a:pt x="31405" y="3253"/>
                    <a:pt x="29012" y="3458"/>
                    <a:pt x="26678" y="3871"/>
                  </a:cubicBezTo>
                  <a:cubicBezTo>
                    <a:pt x="15882" y="5780"/>
                    <a:pt x="7411" y="11922"/>
                    <a:pt x="3439" y="20717"/>
                  </a:cubicBezTo>
                  <a:cubicBezTo>
                    <a:pt x="2660" y="22442"/>
                    <a:pt x="2069" y="24238"/>
                    <a:pt x="1670" y="26089"/>
                  </a:cubicBezTo>
                  <a:lnTo>
                    <a:pt x="2515" y="26431"/>
                  </a:lnTo>
                  <a:cubicBezTo>
                    <a:pt x="2902" y="24589"/>
                    <a:pt x="3485" y="22800"/>
                    <a:pt x="4259" y="21086"/>
                  </a:cubicBezTo>
                  <a:cubicBezTo>
                    <a:pt x="8105" y="12566"/>
                    <a:pt x="16332" y="6613"/>
                    <a:pt x="26835" y="4755"/>
                  </a:cubicBezTo>
                  <a:cubicBezTo>
                    <a:pt x="29117" y="4351"/>
                    <a:pt x="31457" y="4151"/>
                    <a:pt x="33824" y="4151"/>
                  </a:cubicBezTo>
                  <a:cubicBezTo>
                    <a:pt x="38421" y="4151"/>
                    <a:pt x="43121" y="4908"/>
                    <a:pt x="47700" y="6405"/>
                  </a:cubicBezTo>
                  <a:cubicBezTo>
                    <a:pt x="49325" y="6937"/>
                    <a:pt x="50946" y="7565"/>
                    <a:pt x="52514" y="8274"/>
                  </a:cubicBezTo>
                  <a:cubicBezTo>
                    <a:pt x="60048" y="11675"/>
                    <a:pt x="66428" y="16923"/>
                    <a:pt x="70809" y="23191"/>
                  </a:cubicBezTo>
                  <a:lnTo>
                    <a:pt x="71521" y="21436"/>
                  </a:lnTo>
                  <a:cubicBezTo>
                    <a:pt x="71410" y="21196"/>
                    <a:pt x="71295" y="20958"/>
                    <a:pt x="71177" y="20721"/>
                  </a:cubicBezTo>
                  <a:cubicBezTo>
                    <a:pt x="66699" y="13751"/>
                    <a:pt x="59840" y="7902"/>
                    <a:pt x="51647" y="4204"/>
                  </a:cubicBezTo>
                  <a:cubicBezTo>
                    <a:pt x="50048" y="3483"/>
                    <a:pt x="48396" y="2842"/>
                    <a:pt x="46739" y="2300"/>
                  </a:cubicBezTo>
                  <a:cubicBezTo>
                    <a:pt x="42072" y="773"/>
                    <a:pt x="37276" y="1"/>
                    <a:pt x="3258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" name="Google Shape;140;p8"/>
            <p:cNvSpPr/>
            <p:nvPr/>
          </p:nvSpPr>
          <p:spPr>
            <a:xfrm>
              <a:off x="3016725" y="907725"/>
              <a:ext cx="1680025" cy="517325"/>
            </a:xfrm>
            <a:custGeom>
              <a:rect b="b" l="l" r="r" t="t"/>
              <a:pathLst>
                <a:path extrusionOk="0" h="20693" w="67201">
                  <a:moveTo>
                    <a:pt x="31489" y="1"/>
                  </a:moveTo>
                  <a:cubicBezTo>
                    <a:pt x="29071" y="1"/>
                    <a:pt x="26680" y="206"/>
                    <a:pt x="24348" y="618"/>
                  </a:cubicBezTo>
                  <a:cubicBezTo>
                    <a:pt x="13549" y="2530"/>
                    <a:pt x="5079" y="8671"/>
                    <a:pt x="1109" y="17465"/>
                  </a:cubicBezTo>
                  <a:cubicBezTo>
                    <a:pt x="683" y="18408"/>
                    <a:pt x="313" y="19373"/>
                    <a:pt x="1" y="20355"/>
                  </a:cubicBezTo>
                  <a:lnTo>
                    <a:pt x="835" y="20693"/>
                  </a:lnTo>
                  <a:cubicBezTo>
                    <a:pt x="1142" y="19721"/>
                    <a:pt x="1507" y="18766"/>
                    <a:pt x="1926" y="17836"/>
                  </a:cubicBezTo>
                  <a:cubicBezTo>
                    <a:pt x="5774" y="9315"/>
                    <a:pt x="14003" y="3361"/>
                    <a:pt x="24505" y="1504"/>
                  </a:cubicBezTo>
                  <a:cubicBezTo>
                    <a:pt x="26787" y="1100"/>
                    <a:pt x="29128" y="899"/>
                    <a:pt x="31495" y="899"/>
                  </a:cubicBezTo>
                  <a:cubicBezTo>
                    <a:pt x="36092" y="899"/>
                    <a:pt x="40791" y="1657"/>
                    <a:pt x="45368" y="3152"/>
                  </a:cubicBezTo>
                  <a:cubicBezTo>
                    <a:pt x="46996" y="3686"/>
                    <a:pt x="48616" y="4314"/>
                    <a:pt x="50184" y="5023"/>
                  </a:cubicBezTo>
                  <a:cubicBezTo>
                    <a:pt x="56813" y="8017"/>
                    <a:pt x="62550" y="12441"/>
                    <a:pt x="66817" y="17731"/>
                  </a:cubicBezTo>
                  <a:lnTo>
                    <a:pt x="67200" y="16785"/>
                  </a:lnTo>
                  <a:cubicBezTo>
                    <a:pt x="62879" y="11555"/>
                    <a:pt x="57151" y="7183"/>
                    <a:pt x="50553" y="4203"/>
                  </a:cubicBezTo>
                  <a:cubicBezTo>
                    <a:pt x="48957" y="3484"/>
                    <a:pt x="47307" y="2842"/>
                    <a:pt x="45648" y="2301"/>
                  </a:cubicBezTo>
                  <a:cubicBezTo>
                    <a:pt x="40978" y="773"/>
                    <a:pt x="36183" y="1"/>
                    <a:pt x="3148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8"/>
            <p:cNvSpPr/>
            <p:nvPr/>
          </p:nvSpPr>
          <p:spPr>
            <a:xfrm>
              <a:off x="3069900" y="989025"/>
              <a:ext cx="1614075" cy="457550"/>
            </a:xfrm>
            <a:custGeom>
              <a:rect b="b" l="l" r="r" t="t"/>
              <a:pathLst>
                <a:path extrusionOk="0" h="18302" w="64563">
                  <a:moveTo>
                    <a:pt x="30606" y="0"/>
                  </a:moveTo>
                  <a:cubicBezTo>
                    <a:pt x="28186" y="0"/>
                    <a:pt x="25793" y="206"/>
                    <a:pt x="23458" y="619"/>
                  </a:cubicBezTo>
                  <a:cubicBezTo>
                    <a:pt x="12661" y="2528"/>
                    <a:pt x="4191" y="8669"/>
                    <a:pt x="220" y="17466"/>
                  </a:cubicBezTo>
                  <a:cubicBezTo>
                    <a:pt x="145" y="17632"/>
                    <a:pt x="72" y="17798"/>
                    <a:pt x="1" y="17965"/>
                  </a:cubicBezTo>
                  <a:lnTo>
                    <a:pt x="835" y="18302"/>
                  </a:lnTo>
                  <a:cubicBezTo>
                    <a:pt x="902" y="18147"/>
                    <a:pt x="970" y="17991"/>
                    <a:pt x="1040" y="17835"/>
                  </a:cubicBezTo>
                  <a:cubicBezTo>
                    <a:pt x="4886" y="9313"/>
                    <a:pt x="13115" y="3362"/>
                    <a:pt x="23616" y="1502"/>
                  </a:cubicBezTo>
                  <a:cubicBezTo>
                    <a:pt x="25897" y="1099"/>
                    <a:pt x="28236" y="899"/>
                    <a:pt x="30602" y="899"/>
                  </a:cubicBezTo>
                  <a:cubicBezTo>
                    <a:pt x="35201" y="899"/>
                    <a:pt x="39903" y="1656"/>
                    <a:pt x="44481" y="3154"/>
                  </a:cubicBezTo>
                  <a:cubicBezTo>
                    <a:pt x="46107" y="3686"/>
                    <a:pt x="47728" y="4315"/>
                    <a:pt x="49297" y="5023"/>
                  </a:cubicBezTo>
                  <a:cubicBezTo>
                    <a:pt x="55064" y="7626"/>
                    <a:pt x="60157" y="11312"/>
                    <a:pt x="64191" y="15711"/>
                  </a:cubicBezTo>
                  <a:lnTo>
                    <a:pt x="64563" y="14794"/>
                  </a:lnTo>
                  <a:cubicBezTo>
                    <a:pt x="60492" y="10444"/>
                    <a:pt x="55408" y="6794"/>
                    <a:pt x="49666" y="4204"/>
                  </a:cubicBezTo>
                  <a:cubicBezTo>
                    <a:pt x="48067" y="3484"/>
                    <a:pt x="46416" y="2842"/>
                    <a:pt x="44760" y="2299"/>
                  </a:cubicBezTo>
                  <a:cubicBezTo>
                    <a:pt x="40093" y="772"/>
                    <a:pt x="35298" y="0"/>
                    <a:pt x="3060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2" name="Google Shape;142;p8"/>
          <p:cNvSpPr txBox="1"/>
          <p:nvPr>
            <p:ph type="title"/>
          </p:nvPr>
        </p:nvSpPr>
        <p:spPr>
          <a:xfrm>
            <a:off x="2317950" y="1307100"/>
            <a:ext cx="4508100" cy="2529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100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43" name="Google Shape;143;p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9"/>
          <p:cNvSpPr/>
          <p:nvPr/>
        </p:nvSpPr>
        <p:spPr>
          <a:xfrm>
            <a:off x="88950" y="91200"/>
            <a:ext cx="8966100" cy="49611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6" name="Google Shape;146;p9"/>
          <p:cNvGrpSpPr/>
          <p:nvPr/>
        </p:nvGrpSpPr>
        <p:grpSpPr>
          <a:xfrm flipH="1" rot="765248">
            <a:off x="3762900" y="3957684"/>
            <a:ext cx="6389290" cy="3884845"/>
            <a:chOff x="1248350" y="238100"/>
            <a:chExt cx="3483700" cy="2118175"/>
          </a:xfrm>
        </p:grpSpPr>
        <p:sp>
          <p:nvSpPr>
            <p:cNvPr id="147" name="Google Shape;147;p9"/>
            <p:cNvSpPr/>
            <p:nvPr/>
          </p:nvSpPr>
          <p:spPr>
            <a:xfrm>
              <a:off x="1248350" y="238100"/>
              <a:ext cx="3338875" cy="2118175"/>
            </a:xfrm>
            <a:custGeom>
              <a:rect b="b" l="l" r="r" t="t"/>
              <a:pathLst>
                <a:path extrusionOk="0" h="84727" w="133555">
                  <a:moveTo>
                    <a:pt x="21584" y="1"/>
                  </a:moveTo>
                  <a:cubicBezTo>
                    <a:pt x="19064" y="1"/>
                    <a:pt x="16598" y="75"/>
                    <a:pt x="14194" y="222"/>
                  </a:cubicBezTo>
                  <a:lnTo>
                    <a:pt x="0" y="48666"/>
                  </a:lnTo>
                  <a:lnTo>
                    <a:pt x="123081" y="84727"/>
                  </a:lnTo>
                  <a:lnTo>
                    <a:pt x="133553" y="48987"/>
                  </a:lnTo>
                  <a:lnTo>
                    <a:pt x="133554" y="48987"/>
                  </a:lnTo>
                  <a:cubicBezTo>
                    <a:pt x="125763" y="37369"/>
                    <a:pt x="111499" y="25991"/>
                    <a:pt x="93141" y="17065"/>
                  </a:cubicBezTo>
                  <a:cubicBezTo>
                    <a:pt x="89778" y="15431"/>
                    <a:pt x="86282" y="13879"/>
                    <a:pt x="82658" y="12424"/>
                  </a:cubicBezTo>
                  <a:cubicBezTo>
                    <a:pt x="81688" y="12029"/>
                    <a:pt x="80708" y="11644"/>
                    <a:pt x="79717" y="11270"/>
                  </a:cubicBezTo>
                  <a:cubicBezTo>
                    <a:pt x="78561" y="10828"/>
                    <a:pt x="77395" y="10397"/>
                    <a:pt x="76214" y="9979"/>
                  </a:cubicBezTo>
                  <a:cubicBezTo>
                    <a:pt x="75017" y="9549"/>
                    <a:pt x="73807" y="9133"/>
                    <a:pt x="72583" y="8728"/>
                  </a:cubicBezTo>
                  <a:cubicBezTo>
                    <a:pt x="71374" y="8322"/>
                    <a:pt x="70152" y="7931"/>
                    <a:pt x="68917" y="7551"/>
                  </a:cubicBezTo>
                  <a:cubicBezTo>
                    <a:pt x="68087" y="7295"/>
                    <a:pt x="67250" y="7042"/>
                    <a:pt x="66409" y="6796"/>
                  </a:cubicBezTo>
                  <a:cubicBezTo>
                    <a:pt x="65754" y="6605"/>
                    <a:pt x="65099" y="6417"/>
                    <a:pt x="64445" y="6233"/>
                  </a:cubicBezTo>
                  <a:cubicBezTo>
                    <a:pt x="62952" y="5814"/>
                    <a:pt x="61465" y="5417"/>
                    <a:pt x="59981" y="5041"/>
                  </a:cubicBezTo>
                  <a:cubicBezTo>
                    <a:pt x="58213" y="4592"/>
                    <a:pt x="56452" y="4176"/>
                    <a:pt x="54697" y="3790"/>
                  </a:cubicBezTo>
                  <a:cubicBezTo>
                    <a:pt x="52507" y="3305"/>
                    <a:pt x="50329" y="2870"/>
                    <a:pt x="48169" y="2481"/>
                  </a:cubicBezTo>
                  <a:cubicBezTo>
                    <a:pt x="46323" y="2148"/>
                    <a:pt x="44487" y="1848"/>
                    <a:pt x="42666" y="1584"/>
                  </a:cubicBezTo>
                  <a:cubicBezTo>
                    <a:pt x="39396" y="1109"/>
                    <a:pt x="36174" y="742"/>
                    <a:pt x="33013" y="482"/>
                  </a:cubicBezTo>
                  <a:cubicBezTo>
                    <a:pt x="31327" y="342"/>
                    <a:pt x="29656" y="232"/>
                    <a:pt x="28005" y="157"/>
                  </a:cubicBezTo>
                  <a:cubicBezTo>
                    <a:pt x="25830" y="53"/>
                    <a:pt x="23688" y="1"/>
                    <a:pt x="2158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9"/>
            <p:cNvSpPr/>
            <p:nvPr/>
          </p:nvSpPr>
          <p:spPr>
            <a:xfrm>
              <a:off x="1542850" y="242000"/>
              <a:ext cx="530825" cy="207600"/>
            </a:xfrm>
            <a:custGeom>
              <a:rect b="b" l="l" r="r" t="t"/>
              <a:pathLst>
                <a:path extrusionOk="0" h="8304" w="21233">
                  <a:moveTo>
                    <a:pt x="16225" y="1"/>
                  </a:moveTo>
                  <a:cubicBezTo>
                    <a:pt x="13649" y="600"/>
                    <a:pt x="11121" y="1393"/>
                    <a:pt x="8662" y="2377"/>
                  </a:cubicBezTo>
                  <a:cubicBezTo>
                    <a:pt x="5792" y="3523"/>
                    <a:pt x="3073" y="4907"/>
                    <a:pt x="529" y="6498"/>
                  </a:cubicBezTo>
                  <a:lnTo>
                    <a:pt x="0" y="8303"/>
                  </a:lnTo>
                  <a:cubicBezTo>
                    <a:pt x="2818" y="6425"/>
                    <a:pt x="5867" y="4817"/>
                    <a:pt x="9118" y="3518"/>
                  </a:cubicBezTo>
                  <a:cubicBezTo>
                    <a:pt x="13011" y="1965"/>
                    <a:pt x="17077" y="894"/>
                    <a:pt x="21233" y="326"/>
                  </a:cubicBezTo>
                  <a:lnTo>
                    <a:pt x="21233" y="325"/>
                  </a:lnTo>
                  <a:cubicBezTo>
                    <a:pt x="19547" y="186"/>
                    <a:pt x="17876" y="76"/>
                    <a:pt x="16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p9"/>
            <p:cNvSpPr/>
            <p:nvPr/>
          </p:nvSpPr>
          <p:spPr>
            <a:xfrm>
              <a:off x="1429475" y="277700"/>
              <a:ext cx="1023125" cy="558775"/>
            </a:xfrm>
            <a:custGeom>
              <a:rect b="b" l="l" r="r" t="t"/>
              <a:pathLst>
                <a:path extrusionOk="0" h="22351" w="40925">
                  <a:moveTo>
                    <a:pt x="35420" y="0"/>
                  </a:moveTo>
                  <a:cubicBezTo>
                    <a:pt x="30706" y="525"/>
                    <a:pt x="26083" y="1674"/>
                    <a:pt x="21680" y="3434"/>
                  </a:cubicBezTo>
                  <a:cubicBezTo>
                    <a:pt x="13325" y="6773"/>
                    <a:pt x="6257" y="12098"/>
                    <a:pt x="1041" y="18802"/>
                  </a:cubicBezTo>
                  <a:lnTo>
                    <a:pt x="0" y="22350"/>
                  </a:lnTo>
                  <a:cubicBezTo>
                    <a:pt x="5212" y="14501"/>
                    <a:pt x="12861" y="8286"/>
                    <a:pt x="22139" y="4576"/>
                  </a:cubicBezTo>
                  <a:cubicBezTo>
                    <a:pt x="28095" y="2194"/>
                    <a:pt x="34468" y="957"/>
                    <a:pt x="40924" y="897"/>
                  </a:cubicBezTo>
                  <a:cubicBezTo>
                    <a:pt x="39078" y="564"/>
                    <a:pt x="37241" y="264"/>
                    <a:pt x="3542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" name="Google Shape;150;p9"/>
            <p:cNvSpPr/>
            <p:nvPr/>
          </p:nvSpPr>
          <p:spPr>
            <a:xfrm>
              <a:off x="1422875" y="332850"/>
              <a:ext cx="1325025" cy="1182000"/>
            </a:xfrm>
            <a:custGeom>
              <a:rect b="b" l="l" r="r" t="t"/>
              <a:pathLst>
                <a:path extrusionOk="0" h="47280" w="53001">
                  <a:moveTo>
                    <a:pt x="47716" y="0"/>
                  </a:moveTo>
                  <a:cubicBezTo>
                    <a:pt x="41776" y="268"/>
                    <a:pt x="35932" y="1514"/>
                    <a:pt x="30428" y="3714"/>
                  </a:cubicBezTo>
                  <a:cubicBezTo>
                    <a:pt x="16368" y="9335"/>
                    <a:pt x="5956" y="20575"/>
                    <a:pt x="1862" y="34551"/>
                  </a:cubicBezTo>
                  <a:cubicBezTo>
                    <a:pt x="682" y="38576"/>
                    <a:pt x="56" y="42730"/>
                    <a:pt x="0" y="46921"/>
                  </a:cubicBezTo>
                  <a:lnTo>
                    <a:pt x="1226" y="47280"/>
                  </a:lnTo>
                  <a:cubicBezTo>
                    <a:pt x="1252" y="43086"/>
                    <a:pt x="1863" y="38927"/>
                    <a:pt x="3043" y="34897"/>
                  </a:cubicBezTo>
                  <a:cubicBezTo>
                    <a:pt x="7031" y="21285"/>
                    <a:pt x="17178" y="10336"/>
                    <a:pt x="30886" y="4856"/>
                  </a:cubicBezTo>
                  <a:cubicBezTo>
                    <a:pt x="36994" y="2416"/>
                    <a:pt x="43538" y="1175"/>
                    <a:pt x="50161" y="1175"/>
                  </a:cubicBezTo>
                  <a:cubicBezTo>
                    <a:pt x="51106" y="1175"/>
                    <a:pt x="52053" y="1200"/>
                    <a:pt x="53000" y="1251"/>
                  </a:cubicBezTo>
                  <a:cubicBezTo>
                    <a:pt x="51231" y="802"/>
                    <a:pt x="49471" y="386"/>
                    <a:pt x="4771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9"/>
            <p:cNvSpPr/>
            <p:nvPr/>
          </p:nvSpPr>
          <p:spPr>
            <a:xfrm>
              <a:off x="1634950" y="393925"/>
              <a:ext cx="1336350" cy="1183075"/>
            </a:xfrm>
            <a:custGeom>
              <a:rect b="b" l="l" r="r" t="t"/>
              <a:pathLst>
                <a:path extrusionOk="0" h="47323" w="53454">
                  <a:moveTo>
                    <a:pt x="48981" y="0"/>
                  </a:moveTo>
                  <a:cubicBezTo>
                    <a:pt x="42604" y="141"/>
                    <a:pt x="36321" y="1402"/>
                    <a:pt x="30432" y="3757"/>
                  </a:cubicBezTo>
                  <a:cubicBezTo>
                    <a:pt x="16372" y="9377"/>
                    <a:pt x="5957" y="20617"/>
                    <a:pt x="1863" y="34594"/>
                  </a:cubicBezTo>
                  <a:cubicBezTo>
                    <a:pt x="682" y="38621"/>
                    <a:pt x="58" y="42774"/>
                    <a:pt x="0" y="46964"/>
                  </a:cubicBezTo>
                  <a:lnTo>
                    <a:pt x="1227" y="47322"/>
                  </a:lnTo>
                  <a:cubicBezTo>
                    <a:pt x="1252" y="43129"/>
                    <a:pt x="1863" y="38969"/>
                    <a:pt x="3044" y="34940"/>
                  </a:cubicBezTo>
                  <a:cubicBezTo>
                    <a:pt x="7032" y="21327"/>
                    <a:pt x="17181" y="10379"/>
                    <a:pt x="30887" y="4898"/>
                  </a:cubicBezTo>
                  <a:cubicBezTo>
                    <a:pt x="36995" y="2458"/>
                    <a:pt x="43536" y="1217"/>
                    <a:pt x="50159" y="1217"/>
                  </a:cubicBezTo>
                  <a:cubicBezTo>
                    <a:pt x="51256" y="1217"/>
                    <a:pt x="52354" y="1251"/>
                    <a:pt x="53453" y="1319"/>
                  </a:cubicBezTo>
                  <a:lnTo>
                    <a:pt x="53453" y="1318"/>
                  </a:lnTo>
                  <a:cubicBezTo>
                    <a:pt x="52623" y="1062"/>
                    <a:pt x="51786" y="809"/>
                    <a:pt x="50945" y="563"/>
                  </a:cubicBezTo>
                  <a:cubicBezTo>
                    <a:pt x="50290" y="372"/>
                    <a:pt x="49635" y="184"/>
                    <a:pt x="4898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9"/>
            <p:cNvSpPr/>
            <p:nvPr/>
          </p:nvSpPr>
          <p:spPr>
            <a:xfrm>
              <a:off x="1847025" y="456300"/>
              <a:ext cx="1306700" cy="1182875"/>
            </a:xfrm>
            <a:custGeom>
              <a:rect b="b" l="l" r="r" t="t"/>
              <a:pathLst>
                <a:path extrusionOk="0" h="47315" w="52268">
                  <a:moveTo>
                    <a:pt x="48636" y="0"/>
                  </a:moveTo>
                  <a:cubicBezTo>
                    <a:pt x="42380" y="176"/>
                    <a:pt x="36213" y="1435"/>
                    <a:pt x="30432" y="3747"/>
                  </a:cubicBezTo>
                  <a:cubicBezTo>
                    <a:pt x="16372" y="9368"/>
                    <a:pt x="5957" y="20608"/>
                    <a:pt x="1863" y="34584"/>
                  </a:cubicBezTo>
                  <a:cubicBezTo>
                    <a:pt x="682" y="38612"/>
                    <a:pt x="59" y="42764"/>
                    <a:pt x="0" y="46954"/>
                  </a:cubicBezTo>
                  <a:lnTo>
                    <a:pt x="1229" y="47314"/>
                  </a:lnTo>
                  <a:cubicBezTo>
                    <a:pt x="1253" y="43119"/>
                    <a:pt x="1863" y="38961"/>
                    <a:pt x="3044" y="34930"/>
                  </a:cubicBezTo>
                  <a:cubicBezTo>
                    <a:pt x="7032" y="21318"/>
                    <a:pt x="17181" y="10369"/>
                    <a:pt x="30890" y="4890"/>
                  </a:cubicBezTo>
                  <a:cubicBezTo>
                    <a:pt x="36994" y="2451"/>
                    <a:pt x="43534" y="1209"/>
                    <a:pt x="50155" y="1209"/>
                  </a:cubicBezTo>
                  <a:cubicBezTo>
                    <a:pt x="50859" y="1209"/>
                    <a:pt x="51563" y="1223"/>
                    <a:pt x="52267" y="1251"/>
                  </a:cubicBezTo>
                  <a:cubicBezTo>
                    <a:pt x="51069" y="820"/>
                    <a:pt x="49860" y="405"/>
                    <a:pt x="486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9"/>
            <p:cNvSpPr/>
            <p:nvPr/>
          </p:nvSpPr>
          <p:spPr>
            <a:xfrm>
              <a:off x="2059175" y="519825"/>
              <a:ext cx="1255625" cy="1181475"/>
            </a:xfrm>
            <a:custGeom>
              <a:rect b="b" l="l" r="r" t="t"/>
              <a:pathLst>
                <a:path extrusionOk="0" h="47259" w="50225">
                  <a:moveTo>
                    <a:pt x="47284" y="0"/>
                  </a:moveTo>
                  <a:cubicBezTo>
                    <a:pt x="41492" y="309"/>
                    <a:pt x="35799" y="1548"/>
                    <a:pt x="30431" y="3693"/>
                  </a:cubicBezTo>
                  <a:cubicBezTo>
                    <a:pt x="16370" y="9312"/>
                    <a:pt x="5958" y="20553"/>
                    <a:pt x="1862" y="34529"/>
                  </a:cubicBezTo>
                  <a:cubicBezTo>
                    <a:pt x="684" y="38554"/>
                    <a:pt x="56" y="42709"/>
                    <a:pt x="1" y="46899"/>
                  </a:cubicBezTo>
                  <a:lnTo>
                    <a:pt x="1226" y="47259"/>
                  </a:lnTo>
                  <a:cubicBezTo>
                    <a:pt x="1252" y="43064"/>
                    <a:pt x="1863" y="38906"/>
                    <a:pt x="3044" y="34876"/>
                  </a:cubicBezTo>
                  <a:cubicBezTo>
                    <a:pt x="7031" y="21264"/>
                    <a:pt x="17181" y="10315"/>
                    <a:pt x="30887" y="4834"/>
                  </a:cubicBezTo>
                  <a:cubicBezTo>
                    <a:pt x="36988" y="2397"/>
                    <a:pt x="43523" y="1155"/>
                    <a:pt x="50140" y="1155"/>
                  </a:cubicBezTo>
                  <a:cubicBezTo>
                    <a:pt x="50168" y="1155"/>
                    <a:pt x="50197" y="1155"/>
                    <a:pt x="50225" y="1155"/>
                  </a:cubicBezTo>
                  <a:cubicBezTo>
                    <a:pt x="49255" y="760"/>
                    <a:pt x="48275" y="375"/>
                    <a:pt x="4728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9"/>
            <p:cNvSpPr/>
            <p:nvPr/>
          </p:nvSpPr>
          <p:spPr>
            <a:xfrm>
              <a:off x="2882500" y="692550"/>
              <a:ext cx="1849550" cy="1326825"/>
            </a:xfrm>
            <a:custGeom>
              <a:rect b="b" l="l" r="r" t="t"/>
              <a:pathLst>
                <a:path extrusionOk="0" h="53073" w="73982">
                  <a:moveTo>
                    <a:pt x="33270" y="1"/>
                  </a:moveTo>
                  <a:cubicBezTo>
                    <a:pt x="30216" y="1"/>
                    <a:pt x="27238" y="324"/>
                    <a:pt x="24398" y="950"/>
                  </a:cubicBezTo>
                  <a:cubicBezTo>
                    <a:pt x="14149" y="3210"/>
                    <a:pt x="5698" y="9422"/>
                    <a:pt x="1950" y="18678"/>
                  </a:cubicBezTo>
                  <a:cubicBezTo>
                    <a:pt x="759" y="21623"/>
                    <a:pt x="126" y="24678"/>
                    <a:pt x="0" y="27758"/>
                  </a:cubicBezTo>
                  <a:lnTo>
                    <a:pt x="62526" y="53072"/>
                  </a:lnTo>
                  <a:lnTo>
                    <a:pt x="73981" y="24777"/>
                  </a:lnTo>
                  <a:cubicBezTo>
                    <a:pt x="73871" y="24539"/>
                    <a:pt x="73756" y="24299"/>
                    <a:pt x="73639" y="24062"/>
                  </a:cubicBezTo>
                  <a:cubicBezTo>
                    <a:pt x="69375" y="15390"/>
                    <a:pt x="61309" y="7771"/>
                    <a:pt x="50661" y="3459"/>
                  </a:cubicBezTo>
                  <a:cubicBezTo>
                    <a:pt x="49014" y="2793"/>
                    <a:pt x="47355" y="2225"/>
                    <a:pt x="45694" y="1755"/>
                  </a:cubicBezTo>
                  <a:cubicBezTo>
                    <a:pt x="41515" y="570"/>
                    <a:pt x="37326" y="1"/>
                    <a:pt x="332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9"/>
            <p:cNvSpPr/>
            <p:nvPr/>
          </p:nvSpPr>
          <p:spPr>
            <a:xfrm>
              <a:off x="3069900" y="989025"/>
              <a:ext cx="1614075" cy="457550"/>
            </a:xfrm>
            <a:custGeom>
              <a:rect b="b" l="l" r="r" t="t"/>
              <a:pathLst>
                <a:path extrusionOk="0" h="18302" w="64563">
                  <a:moveTo>
                    <a:pt x="30606" y="0"/>
                  </a:moveTo>
                  <a:cubicBezTo>
                    <a:pt x="28186" y="0"/>
                    <a:pt x="25793" y="206"/>
                    <a:pt x="23458" y="619"/>
                  </a:cubicBezTo>
                  <a:cubicBezTo>
                    <a:pt x="12661" y="2528"/>
                    <a:pt x="4191" y="8669"/>
                    <a:pt x="220" y="17466"/>
                  </a:cubicBezTo>
                  <a:cubicBezTo>
                    <a:pt x="145" y="17632"/>
                    <a:pt x="72" y="17798"/>
                    <a:pt x="1" y="17965"/>
                  </a:cubicBezTo>
                  <a:lnTo>
                    <a:pt x="835" y="18302"/>
                  </a:lnTo>
                  <a:cubicBezTo>
                    <a:pt x="902" y="18147"/>
                    <a:pt x="970" y="17991"/>
                    <a:pt x="1040" y="17835"/>
                  </a:cubicBezTo>
                  <a:cubicBezTo>
                    <a:pt x="4886" y="9313"/>
                    <a:pt x="13115" y="3362"/>
                    <a:pt x="23616" y="1502"/>
                  </a:cubicBezTo>
                  <a:cubicBezTo>
                    <a:pt x="25897" y="1099"/>
                    <a:pt x="28236" y="899"/>
                    <a:pt x="30602" y="899"/>
                  </a:cubicBezTo>
                  <a:cubicBezTo>
                    <a:pt x="35201" y="899"/>
                    <a:pt x="39903" y="1656"/>
                    <a:pt x="44481" y="3154"/>
                  </a:cubicBezTo>
                  <a:cubicBezTo>
                    <a:pt x="46107" y="3686"/>
                    <a:pt x="47728" y="4315"/>
                    <a:pt x="49297" y="5023"/>
                  </a:cubicBezTo>
                  <a:cubicBezTo>
                    <a:pt x="55064" y="7626"/>
                    <a:pt x="60157" y="11312"/>
                    <a:pt x="64191" y="15711"/>
                  </a:cubicBezTo>
                  <a:lnTo>
                    <a:pt x="64563" y="14794"/>
                  </a:lnTo>
                  <a:cubicBezTo>
                    <a:pt x="60492" y="10444"/>
                    <a:pt x="55408" y="6794"/>
                    <a:pt x="49666" y="4204"/>
                  </a:cubicBezTo>
                  <a:cubicBezTo>
                    <a:pt x="48067" y="3484"/>
                    <a:pt x="46416" y="2842"/>
                    <a:pt x="44760" y="2299"/>
                  </a:cubicBezTo>
                  <a:cubicBezTo>
                    <a:pt x="40093" y="772"/>
                    <a:pt x="35298" y="0"/>
                    <a:pt x="3060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" name="Google Shape;156;p9"/>
            <p:cNvSpPr/>
            <p:nvPr/>
          </p:nvSpPr>
          <p:spPr>
            <a:xfrm>
              <a:off x="3016725" y="907725"/>
              <a:ext cx="1680025" cy="517325"/>
            </a:xfrm>
            <a:custGeom>
              <a:rect b="b" l="l" r="r" t="t"/>
              <a:pathLst>
                <a:path extrusionOk="0" h="20693" w="67201">
                  <a:moveTo>
                    <a:pt x="31489" y="1"/>
                  </a:moveTo>
                  <a:cubicBezTo>
                    <a:pt x="29071" y="1"/>
                    <a:pt x="26680" y="206"/>
                    <a:pt x="24348" y="618"/>
                  </a:cubicBezTo>
                  <a:cubicBezTo>
                    <a:pt x="13549" y="2530"/>
                    <a:pt x="5079" y="8671"/>
                    <a:pt x="1109" y="17465"/>
                  </a:cubicBezTo>
                  <a:cubicBezTo>
                    <a:pt x="683" y="18408"/>
                    <a:pt x="313" y="19373"/>
                    <a:pt x="1" y="20355"/>
                  </a:cubicBezTo>
                  <a:lnTo>
                    <a:pt x="835" y="20693"/>
                  </a:lnTo>
                  <a:cubicBezTo>
                    <a:pt x="1142" y="19721"/>
                    <a:pt x="1507" y="18766"/>
                    <a:pt x="1926" y="17836"/>
                  </a:cubicBezTo>
                  <a:cubicBezTo>
                    <a:pt x="5774" y="9315"/>
                    <a:pt x="14003" y="3361"/>
                    <a:pt x="24505" y="1504"/>
                  </a:cubicBezTo>
                  <a:cubicBezTo>
                    <a:pt x="26787" y="1100"/>
                    <a:pt x="29128" y="899"/>
                    <a:pt x="31495" y="899"/>
                  </a:cubicBezTo>
                  <a:cubicBezTo>
                    <a:pt x="36092" y="899"/>
                    <a:pt x="40791" y="1657"/>
                    <a:pt x="45368" y="3152"/>
                  </a:cubicBezTo>
                  <a:cubicBezTo>
                    <a:pt x="46996" y="3686"/>
                    <a:pt x="48616" y="4314"/>
                    <a:pt x="50184" y="5023"/>
                  </a:cubicBezTo>
                  <a:cubicBezTo>
                    <a:pt x="56813" y="8017"/>
                    <a:pt x="62550" y="12441"/>
                    <a:pt x="66817" y="17731"/>
                  </a:cubicBezTo>
                  <a:lnTo>
                    <a:pt x="67200" y="16785"/>
                  </a:lnTo>
                  <a:cubicBezTo>
                    <a:pt x="62879" y="11555"/>
                    <a:pt x="57151" y="7183"/>
                    <a:pt x="50553" y="4203"/>
                  </a:cubicBezTo>
                  <a:cubicBezTo>
                    <a:pt x="48957" y="3484"/>
                    <a:pt x="47307" y="2842"/>
                    <a:pt x="45648" y="2301"/>
                  </a:cubicBezTo>
                  <a:cubicBezTo>
                    <a:pt x="40978" y="773"/>
                    <a:pt x="36183" y="1"/>
                    <a:pt x="3148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9"/>
            <p:cNvSpPr/>
            <p:nvPr/>
          </p:nvSpPr>
          <p:spPr>
            <a:xfrm>
              <a:off x="2927475" y="745150"/>
              <a:ext cx="1788025" cy="660800"/>
            </a:xfrm>
            <a:custGeom>
              <a:rect b="b" l="l" r="r" t="t"/>
              <a:pathLst>
                <a:path extrusionOk="0" h="26432" w="71521">
                  <a:moveTo>
                    <a:pt x="32582" y="1"/>
                  </a:moveTo>
                  <a:cubicBezTo>
                    <a:pt x="30164" y="1"/>
                    <a:pt x="27772" y="206"/>
                    <a:pt x="25438" y="618"/>
                  </a:cubicBezTo>
                  <a:cubicBezTo>
                    <a:pt x="14641" y="2529"/>
                    <a:pt x="6171" y="8669"/>
                    <a:pt x="2200" y="17465"/>
                  </a:cubicBezTo>
                  <a:cubicBezTo>
                    <a:pt x="1066" y="19979"/>
                    <a:pt x="327" y="22648"/>
                    <a:pt x="0" y="25412"/>
                  </a:cubicBezTo>
                  <a:lnTo>
                    <a:pt x="866" y="25764"/>
                  </a:lnTo>
                  <a:cubicBezTo>
                    <a:pt x="1164" y="23001"/>
                    <a:pt x="1890" y="20338"/>
                    <a:pt x="3020" y="17836"/>
                  </a:cubicBezTo>
                  <a:cubicBezTo>
                    <a:pt x="6864" y="9314"/>
                    <a:pt x="15095" y="3361"/>
                    <a:pt x="25595" y="1504"/>
                  </a:cubicBezTo>
                  <a:cubicBezTo>
                    <a:pt x="27878" y="1100"/>
                    <a:pt x="30218" y="899"/>
                    <a:pt x="32586" y="899"/>
                  </a:cubicBezTo>
                  <a:cubicBezTo>
                    <a:pt x="37183" y="899"/>
                    <a:pt x="41883" y="1656"/>
                    <a:pt x="46461" y="3153"/>
                  </a:cubicBezTo>
                  <a:cubicBezTo>
                    <a:pt x="48088" y="3686"/>
                    <a:pt x="49707" y="4314"/>
                    <a:pt x="51275" y="5023"/>
                  </a:cubicBezTo>
                  <a:cubicBezTo>
                    <a:pt x="59174" y="8588"/>
                    <a:pt x="65802" y="14185"/>
                    <a:pt x="70191" y="20850"/>
                  </a:cubicBezTo>
                  <a:cubicBezTo>
                    <a:pt x="65800" y="15262"/>
                    <a:pt x="59823" y="10587"/>
                    <a:pt x="52884" y="7456"/>
                  </a:cubicBezTo>
                  <a:cubicBezTo>
                    <a:pt x="51287" y="6733"/>
                    <a:pt x="49637" y="6094"/>
                    <a:pt x="47979" y="5551"/>
                  </a:cubicBezTo>
                  <a:cubicBezTo>
                    <a:pt x="43312" y="4025"/>
                    <a:pt x="38518" y="3253"/>
                    <a:pt x="33825" y="3253"/>
                  </a:cubicBezTo>
                  <a:cubicBezTo>
                    <a:pt x="31405" y="3253"/>
                    <a:pt x="29012" y="3458"/>
                    <a:pt x="26678" y="3871"/>
                  </a:cubicBezTo>
                  <a:cubicBezTo>
                    <a:pt x="15882" y="5780"/>
                    <a:pt x="7411" y="11922"/>
                    <a:pt x="3439" y="20717"/>
                  </a:cubicBezTo>
                  <a:cubicBezTo>
                    <a:pt x="2660" y="22442"/>
                    <a:pt x="2069" y="24238"/>
                    <a:pt x="1670" y="26089"/>
                  </a:cubicBezTo>
                  <a:lnTo>
                    <a:pt x="2515" y="26431"/>
                  </a:lnTo>
                  <a:cubicBezTo>
                    <a:pt x="2902" y="24589"/>
                    <a:pt x="3485" y="22800"/>
                    <a:pt x="4259" y="21086"/>
                  </a:cubicBezTo>
                  <a:cubicBezTo>
                    <a:pt x="8105" y="12566"/>
                    <a:pt x="16332" y="6613"/>
                    <a:pt x="26835" y="4755"/>
                  </a:cubicBezTo>
                  <a:cubicBezTo>
                    <a:pt x="29117" y="4351"/>
                    <a:pt x="31457" y="4151"/>
                    <a:pt x="33824" y="4151"/>
                  </a:cubicBezTo>
                  <a:cubicBezTo>
                    <a:pt x="38421" y="4151"/>
                    <a:pt x="43121" y="4908"/>
                    <a:pt x="47700" y="6405"/>
                  </a:cubicBezTo>
                  <a:cubicBezTo>
                    <a:pt x="49325" y="6937"/>
                    <a:pt x="50946" y="7565"/>
                    <a:pt x="52514" y="8274"/>
                  </a:cubicBezTo>
                  <a:cubicBezTo>
                    <a:pt x="60048" y="11675"/>
                    <a:pt x="66428" y="16923"/>
                    <a:pt x="70809" y="23191"/>
                  </a:cubicBezTo>
                  <a:lnTo>
                    <a:pt x="71521" y="21436"/>
                  </a:lnTo>
                  <a:cubicBezTo>
                    <a:pt x="71410" y="21196"/>
                    <a:pt x="71295" y="20958"/>
                    <a:pt x="71177" y="20721"/>
                  </a:cubicBezTo>
                  <a:cubicBezTo>
                    <a:pt x="66699" y="13751"/>
                    <a:pt x="59840" y="7902"/>
                    <a:pt x="51647" y="4204"/>
                  </a:cubicBezTo>
                  <a:cubicBezTo>
                    <a:pt x="50048" y="3483"/>
                    <a:pt x="48396" y="2842"/>
                    <a:pt x="46739" y="2300"/>
                  </a:cubicBezTo>
                  <a:cubicBezTo>
                    <a:pt x="42072" y="773"/>
                    <a:pt x="37276" y="1"/>
                    <a:pt x="3258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58" name="Google Shape;158;p9"/>
          <p:cNvSpPr txBox="1"/>
          <p:nvPr>
            <p:ph type="title"/>
          </p:nvPr>
        </p:nvSpPr>
        <p:spPr>
          <a:xfrm>
            <a:off x="2135550" y="1189100"/>
            <a:ext cx="4872900" cy="1964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1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59" name="Google Shape;159;p9"/>
          <p:cNvSpPr txBox="1"/>
          <p:nvPr>
            <p:ph idx="1" type="subTitle"/>
          </p:nvPr>
        </p:nvSpPr>
        <p:spPr>
          <a:xfrm>
            <a:off x="2135550" y="3153500"/>
            <a:ext cx="4872900" cy="67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60" name="Google Shape;160;p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0"/>
          <p:cNvSpPr txBox="1"/>
          <p:nvPr>
            <p:ph type="title"/>
          </p:nvPr>
        </p:nvSpPr>
        <p:spPr>
          <a:xfrm>
            <a:off x="720000" y="4014450"/>
            <a:ext cx="7704000" cy="572700"/>
          </a:xfrm>
          <a:prstGeom prst="rect">
            <a:avLst/>
          </a:prstGeom>
          <a:solidFill>
            <a:schemeClr val="accent2"/>
          </a:solidFill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63" name="Google Shape;163;p10"/>
          <p:cNvSpPr/>
          <p:nvPr/>
        </p:nvSpPr>
        <p:spPr>
          <a:xfrm>
            <a:off x="88950" y="91200"/>
            <a:ext cx="8966100" cy="49611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1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5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accent6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van"/>
              <a:buNone/>
              <a:defRPr sz="3000">
                <a:solidFill>
                  <a:schemeClr val="dk1"/>
                </a:solidFill>
                <a:latin typeface="Bevan"/>
                <a:ea typeface="Bevan"/>
                <a:cs typeface="Bevan"/>
                <a:sym typeface="Beva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van"/>
              <a:buNone/>
              <a:defRPr b="1" sz="3000">
                <a:solidFill>
                  <a:schemeClr val="dk1"/>
                </a:solidFill>
                <a:latin typeface="Bevan"/>
                <a:ea typeface="Bevan"/>
                <a:cs typeface="Bevan"/>
                <a:sym typeface="Beva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van"/>
              <a:buNone/>
              <a:defRPr b="1" sz="3000">
                <a:solidFill>
                  <a:schemeClr val="dk1"/>
                </a:solidFill>
                <a:latin typeface="Bevan"/>
                <a:ea typeface="Bevan"/>
                <a:cs typeface="Bevan"/>
                <a:sym typeface="Beva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van"/>
              <a:buNone/>
              <a:defRPr b="1" sz="3000">
                <a:solidFill>
                  <a:schemeClr val="dk1"/>
                </a:solidFill>
                <a:latin typeface="Bevan"/>
                <a:ea typeface="Bevan"/>
                <a:cs typeface="Bevan"/>
                <a:sym typeface="Beva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van"/>
              <a:buNone/>
              <a:defRPr b="1" sz="3000">
                <a:solidFill>
                  <a:schemeClr val="dk1"/>
                </a:solidFill>
                <a:latin typeface="Bevan"/>
                <a:ea typeface="Bevan"/>
                <a:cs typeface="Bevan"/>
                <a:sym typeface="Beva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van"/>
              <a:buNone/>
              <a:defRPr b="1" sz="3000">
                <a:solidFill>
                  <a:schemeClr val="dk1"/>
                </a:solidFill>
                <a:latin typeface="Bevan"/>
                <a:ea typeface="Bevan"/>
                <a:cs typeface="Bevan"/>
                <a:sym typeface="Beva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van"/>
              <a:buNone/>
              <a:defRPr b="1" sz="3000">
                <a:solidFill>
                  <a:schemeClr val="dk1"/>
                </a:solidFill>
                <a:latin typeface="Bevan"/>
                <a:ea typeface="Bevan"/>
                <a:cs typeface="Bevan"/>
                <a:sym typeface="Beva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van"/>
              <a:buNone/>
              <a:defRPr b="1" sz="3000">
                <a:solidFill>
                  <a:schemeClr val="dk1"/>
                </a:solidFill>
                <a:latin typeface="Bevan"/>
                <a:ea typeface="Bevan"/>
                <a:cs typeface="Bevan"/>
                <a:sym typeface="Beva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van"/>
              <a:buNone/>
              <a:defRPr b="1" sz="3000">
                <a:solidFill>
                  <a:schemeClr val="dk1"/>
                </a:solidFill>
                <a:latin typeface="Bevan"/>
                <a:ea typeface="Bevan"/>
                <a:cs typeface="Bevan"/>
                <a:sym typeface="Bevan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oppins"/>
              <a:buChar char="●"/>
              <a:defRPr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-304800" lvl="1" marL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oppins"/>
              <a:buChar char="○"/>
              <a:defRPr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-304800" lvl="2" marL="1371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oppins"/>
              <a:buChar char="■"/>
              <a:defRPr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-304800" lvl="3" marL="1828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oppins"/>
              <a:buChar char="●"/>
              <a:defRPr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-304800" lvl="4" marL="2286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oppins"/>
              <a:buChar char="○"/>
              <a:defRPr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-304800" lvl="5" marL="2743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oppins"/>
              <a:buChar char="■"/>
              <a:defRPr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indent="-304800" lvl="6" marL="3200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oppins"/>
              <a:buChar char="●"/>
              <a:defRPr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indent="-304800" lvl="7" marL="3657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oppins"/>
              <a:buChar char="○"/>
              <a:defRPr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indent="-304800" lvl="8" marL="411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oppins"/>
              <a:buChar char="■"/>
              <a:defRPr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buNone/>
              <a:defRPr sz="13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r">
              <a:buNone/>
              <a:defRPr sz="13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algn="r">
              <a:buNone/>
              <a:defRPr sz="13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algn="r">
              <a:buNone/>
              <a:defRPr sz="13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algn="r">
              <a:buNone/>
              <a:defRPr sz="13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algn="r">
              <a:buNone/>
              <a:defRPr sz="13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algn="r">
              <a:buNone/>
              <a:defRPr sz="13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algn="r">
              <a:buNone/>
              <a:defRPr sz="13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algn="r">
              <a:buNone/>
              <a:defRPr sz="13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7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3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1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7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4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2.png"/><Relationship Id="rId4" Type="http://schemas.openxmlformats.org/officeDocument/2006/relationships/image" Target="../media/image18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5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9.jp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35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6"/>
        </a:solidFill>
      </p:bgPr>
    </p:bg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26"/>
          <p:cNvSpPr txBox="1"/>
          <p:nvPr>
            <p:ph idx="1" type="subTitle"/>
          </p:nvPr>
        </p:nvSpPr>
        <p:spPr>
          <a:xfrm>
            <a:off x="713050" y="3268500"/>
            <a:ext cx="49653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By: Kyle Hilgenberg, Saketh Rajesh, An Truong, Michael Shi</a:t>
            </a:r>
            <a:endParaRPr sz="1800"/>
          </a:p>
        </p:txBody>
      </p:sp>
      <p:grpSp>
        <p:nvGrpSpPr>
          <p:cNvPr id="456" name="Google Shape;456;p26"/>
          <p:cNvGrpSpPr/>
          <p:nvPr/>
        </p:nvGrpSpPr>
        <p:grpSpPr>
          <a:xfrm rot="83207">
            <a:off x="6470638" y="921497"/>
            <a:ext cx="1386585" cy="3793912"/>
            <a:chOff x="6743500" y="902625"/>
            <a:chExt cx="1242875" cy="3400700"/>
          </a:xfrm>
        </p:grpSpPr>
        <p:sp>
          <p:nvSpPr>
            <p:cNvPr id="457" name="Google Shape;457;p26"/>
            <p:cNvSpPr/>
            <p:nvPr/>
          </p:nvSpPr>
          <p:spPr>
            <a:xfrm>
              <a:off x="7026875" y="3874200"/>
              <a:ext cx="318175" cy="429125"/>
            </a:xfrm>
            <a:custGeom>
              <a:rect b="b" l="l" r="r" t="t"/>
              <a:pathLst>
                <a:path extrusionOk="0" h="17165" w="12727">
                  <a:moveTo>
                    <a:pt x="5667" y="1"/>
                  </a:moveTo>
                  <a:lnTo>
                    <a:pt x="7007" y="10872"/>
                  </a:lnTo>
                  <a:lnTo>
                    <a:pt x="5667" y="12880"/>
                  </a:lnTo>
                  <a:cubicBezTo>
                    <a:pt x="5667" y="12880"/>
                    <a:pt x="0" y="16075"/>
                    <a:pt x="516" y="16899"/>
                  </a:cubicBezTo>
                  <a:cubicBezTo>
                    <a:pt x="635" y="17090"/>
                    <a:pt x="1021" y="17165"/>
                    <a:pt x="1559" y="17165"/>
                  </a:cubicBezTo>
                  <a:cubicBezTo>
                    <a:pt x="3348" y="17165"/>
                    <a:pt x="6818" y="16336"/>
                    <a:pt x="7728" y="16179"/>
                  </a:cubicBezTo>
                  <a:cubicBezTo>
                    <a:pt x="8914" y="15972"/>
                    <a:pt x="11593" y="16127"/>
                    <a:pt x="12160" y="15251"/>
                  </a:cubicBezTo>
                  <a:cubicBezTo>
                    <a:pt x="12726" y="14376"/>
                    <a:pt x="11645" y="11748"/>
                    <a:pt x="11645" y="11748"/>
                  </a:cubicBezTo>
                  <a:lnTo>
                    <a:pt x="11645" y="1"/>
                  </a:lnTo>
                  <a:close/>
                </a:path>
              </a:pathLst>
            </a:custGeom>
            <a:solidFill>
              <a:srgbClr val="F5A67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8" name="Google Shape;458;p26"/>
            <p:cNvSpPr/>
            <p:nvPr/>
          </p:nvSpPr>
          <p:spPr>
            <a:xfrm>
              <a:off x="7648275" y="3874200"/>
              <a:ext cx="338100" cy="429125"/>
            </a:xfrm>
            <a:custGeom>
              <a:rect b="b" l="l" r="r" t="t"/>
              <a:pathLst>
                <a:path extrusionOk="0" h="17165" w="13524">
                  <a:moveTo>
                    <a:pt x="1" y="1"/>
                  </a:moveTo>
                  <a:lnTo>
                    <a:pt x="1879" y="11748"/>
                  </a:lnTo>
                  <a:cubicBezTo>
                    <a:pt x="1879" y="11748"/>
                    <a:pt x="797" y="14376"/>
                    <a:pt x="1365" y="15251"/>
                  </a:cubicBezTo>
                  <a:cubicBezTo>
                    <a:pt x="1931" y="16127"/>
                    <a:pt x="4610" y="15972"/>
                    <a:pt x="5795" y="16179"/>
                  </a:cubicBezTo>
                  <a:cubicBezTo>
                    <a:pt x="6706" y="16336"/>
                    <a:pt x="10175" y="17165"/>
                    <a:pt x="11965" y="17165"/>
                  </a:cubicBezTo>
                  <a:cubicBezTo>
                    <a:pt x="12503" y="17165"/>
                    <a:pt x="12890" y="17090"/>
                    <a:pt x="13009" y="16899"/>
                  </a:cubicBezTo>
                  <a:cubicBezTo>
                    <a:pt x="13523" y="16075"/>
                    <a:pt x="7856" y="12880"/>
                    <a:pt x="7856" y="12880"/>
                  </a:cubicBezTo>
                  <a:lnTo>
                    <a:pt x="6516" y="10872"/>
                  </a:lnTo>
                  <a:lnTo>
                    <a:pt x="5976" y="1"/>
                  </a:lnTo>
                  <a:close/>
                </a:path>
              </a:pathLst>
            </a:custGeom>
            <a:solidFill>
              <a:srgbClr val="F5A67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9" name="Google Shape;459;p26"/>
            <p:cNvSpPr/>
            <p:nvPr/>
          </p:nvSpPr>
          <p:spPr>
            <a:xfrm>
              <a:off x="6743500" y="1780200"/>
              <a:ext cx="293675" cy="585200"/>
            </a:xfrm>
            <a:custGeom>
              <a:rect b="b" l="l" r="r" t="t"/>
              <a:pathLst>
                <a:path extrusionOk="0" h="23408" w="11747">
                  <a:moveTo>
                    <a:pt x="3298" y="1"/>
                  </a:moveTo>
                  <a:cubicBezTo>
                    <a:pt x="3298" y="1"/>
                    <a:pt x="1" y="9413"/>
                    <a:pt x="1" y="13226"/>
                  </a:cubicBezTo>
                  <a:cubicBezTo>
                    <a:pt x="1" y="17039"/>
                    <a:pt x="2732" y="20749"/>
                    <a:pt x="4671" y="23408"/>
                  </a:cubicBezTo>
                  <a:lnTo>
                    <a:pt x="6500" y="21479"/>
                  </a:lnTo>
                  <a:lnTo>
                    <a:pt x="4808" y="14058"/>
                  </a:lnTo>
                  <a:lnTo>
                    <a:pt x="11747" y="477"/>
                  </a:lnTo>
                  <a:lnTo>
                    <a:pt x="3298" y="1"/>
                  </a:lnTo>
                  <a:close/>
                </a:path>
              </a:pathLst>
            </a:custGeom>
            <a:solidFill>
              <a:srgbClr val="F5A67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" name="Google Shape;460;p26"/>
            <p:cNvSpPr/>
            <p:nvPr/>
          </p:nvSpPr>
          <p:spPr>
            <a:xfrm>
              <a:off x="7654175" y="1780200"/>
              <a:ext cx="325150" cy="585200"/>
            </a:xfrm>
            <a:custGeom>
              <a:rect b="b" l="l" r="r" t="t"/>
              <a:pathLst>
                <a:path extrusionOk="0" h="23408" w="13006">
                  <a:moveTo>
                    <a:pt x="8450" y="1"/>
                  </a:moveTo>
                  <a:lnTo>
                    <a:pt x="1" y="477"/>
                  </a:lnTo>
                  <a:lnTo>
                    <a:pt x="8197" y="14058"/>
                  </a:lnTo>
                  <a:lnTo>
                    <a:pt x="7571" y="21479"/>
                  </a:lnTo>
                  <a:lnTo>
                    <a:pt x="9399" y="23408"/>
                  </a:lnTo>
                  <a:cubicBezTo>
                    <a:pt x="11340" y="20749"/>
                    <a:pt x="13005" y="17039"/>
                    <a:pt x="13005" y="13226"/>
                  </a:cubicBezTo>
                  <a:cubicBezTo>
                    <a:pt x="13005" y="9413"/>
                    <a:pt x="8450" y="1"/>
                    <a:pt x="8450" y="1"/>
                  </a:cubicBezTo>
                  <a:close/>
                </a:path>
              </a:pathLst>
            </a:custGeom>
            <a:solidFill>
              <a:srgbClr val="F5A67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" name="Google Shape;461;p26"/>
            <p:cNvSpPr/>
            <p:nvPr/>
          </p:nvSpPr>
          <p:spPr>
            <a:xfrm>
              <a:off x="6770550" y="1402975"/>
              <a:ext cx="1154750" cy="560925"/>
            </a:xfrm>
            <a:custGeom>
              <a:rect b="b" l="l" r="r" t="t"/>
              <a:pathLst>
                <a:path extrusionOk="0" h="22437" w="46190">
                  <a:moveTo>
                    <a:pt x="17892" y="1"/>
                  </a:moveTo>
                  <a:cubicBezTo>
                    <a:pt x="17892" y="1"/>
                    <a:pt x="12382" y="924"/>
                    <a:pt x="9824" y="2499"/>
                  </a:cubicBezTo>
                  <a:cubicBezTo>
                    <a:pt x="7265" y="4074"/>
                    <a:pt x="6725" y="6470"/>
                    <a:pt x="5489" y="7861"/>
                  </a:cubicBezTo>
                  <a:cubicBezTo>
                    <a:pt x="4251" y="9252"/>
                    <a:pt x="3787" y="9504"/>
                    <a:pt x="3093" y="11387"/>
                  </a:cubicBezTo>
                  <a:cubicBezTo>
                    <a:pt x="2397" y="13271"/>
                    <a:pt x="619" y="14165"/>
                    <a:pt x="1" y="16384"/>
                  </a:cubicBezTo>
                  <a:lnTo>
                    <a:pt x="10653" y="16384"/>
                  </a:lnTo>
                  <a:lnTo>
                    <a:pt x="12857" y="22437"/>
                  </a:lnTo>
                  <a:lnTo>
                    <a:pt x="33468" y="21830"/>
                  </a:lnTo>
                  <a:lnTo>
                    <a:pt x="35792" y="17606"/>
                  </a:lnTo>
                  <a:lnTo>
                    <a:pt x="46189" y="17606"/>
                  </a:lnTo>
                  <a:cubicBezTo>
                    <a:pt x="46189" y="17606"/>
                    <a:pt x="45375" y="13116"/>
                    <a:pt x="43902" y="11958"/>
                  </a:cubicBezTo>
                  <a:cubicBezTo>
                    <a:pt x="42428" y="10798"/>
                    <a:pt x="40407" y="5774"/>
                    <a:pt x="38412" y="4229"/>
                  </a:cubicBezTo>
                  <a:cubicBezTo>
                    <a:pt x="36416" y="2683"/>
                    <a:pt x="33541" y="1601"/>
                    <a:pt x="30759" y="1060"/>
                  </a:cubicBezTo>
                  <a:cubicBezTo>
                    <a:pt x="27978" y="520"/>
                    <a:pt x="26614" y="331"/>
                    <a:pt x="26614" y="331"/>
                  </a:cubicBezTo>
                  <a:lnTo>
                    <a:pt x="1789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2" name="Google Shape;462;p26"/>
            <p:cNvSpPr/>
            <p:nvPr/>
          </p:nvSpPr>
          <p:spPr>
            <a:xfrm>
              <a:off x="7100300" y="902625"/>
              <a:ext cx="477900" cy="470175"/>
            </a:xfrm>
            <a:custGeom>
              <a:rect b="b" l="l" r="r" t="t"/>
              <a:pathLst>
                <a:path extrusionOk="0" h="18807" w="19116">
                  <a:moveTo>
                    <a:pt x="5946" y="0"/>
                  </a:moveTo>
                  <a:cubicBezTo>
                    <a:pt x="2917" y="0"/>
                    <a:pt x="468" y="1750"/>
                    <a:pt x="721" y="5102"/>
                  </a:cubicBezTo>
                  <a:cubicBezTo>
                    <a:pt x="980" y="8502"/>
                    <a:pt x="1547" y="10461"/>
                    <a:pt x="1083" y="11799"/>
                  </a:cubicBezTo>
                  <a:cubicBezTo>
                    <a:pt x="618" y="13140"/>
                    <a:pt x="1" y="14428"/>
                    <a:pt x="259" y="16386"/>
                  </a:cubicBezTo>
                  <a:cubicBezTo>
                    <a:pt x="515" y="18343"/>
                    <a:pt x="1" y="18807"/>
                    <a:pt x="1" y="18807"/>
                  </a:cubicBezTo>
                  <a:lnTo>
                    <a:pt x="18343" y="18807"/>
                  </a:lnTo>
                  <a:cubicBezTo>
                    <a:pt x="19116" y="15561"/>
                    <a:pt x="15767" y="16437"/>
                    <a:pt x="16694" y="13346"/>
                  </a:cubicBezTo>
                  <a:cubicBezTo>
                    <a:pt x="17621" y="10254"/>
                    <a:pt x="14169" y="9636"/>
                    <a:pt x="13757" y="6854"/>
                  </a:cubicBezTo>
                  <a:cubicBezTo>
                    <a:pt x="13345" y="4071"/>
                    <a:pt x="12159" y="102"/>
                    <a:pt x="6079" y="2"/>
                  </a:cubicBezTo>
                  <a:cubicBezTo>
                    <a:pt x="6035" y="1"/>
                    <a:pt x="5990" y="0"/>
                    <a:pt x="594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" name="Google Shape;463;p26"/>
            <p:cNvSpPr/>
            <p:nvPr/>
          </p:nvSpPr>
          <p:spPr>
            <a:xfrm>
              <a:off x="7217825" y="1193150"/>
              <a:ext cx="218075" cy="272325"/>
            </a:xfrm>
            <a:custGeom>
              <a:rect b="b" l="l" r="r" t="t"/>
              <a:pathLst>
                <a:path extrusionOk="0" h="10893" w="8723">
                  <a:moveTo>
                    <a:pt x="990" y="0"/>
                  </a:moveTo>
                  <a:cubicBezTo>
                    <a:pt x="990" y="0"/>
                    <a:pt x="1415" y="6932"/>
                    <a:pt x="990" y="7497"/>
                  </a:cubicBezTo>
                  <a:cubicBezTo>
                    <a:pt x="567" y="8063"/>
                    <a:pt x="1" y="8394"/>
                    <a:pt x="1" y="8394"/>
                  </a:cubicBezTo>
                  <a:cubicBezTo>
                    <a:pt x="1" y="8394"/>
                    <a:pt x="803" y="10892"/>
                    <a:pt x="3961" y="10892"/>
                  </a:cubicBezTo>
                  <a:cubicBezTo>
                    <a:pt x="7119" y="10892"/>
                    <a:pt x="8723" y="8724"/>
                    <a:pt x="8723" y="8724"/>
                  </a:cubicBezTo>
                  <a:cubicBezTo>
                    <a:pt x="8723" y="8724"/>
                    <a:pt x="7120" y="8111"/>
                    <a:pt x="6885" y="6979"/>
                  </a:cubicBezTo>
                  <a:cubicBezTo>
                    <a:pt x="6648" y="5847"/>
                    <a:pt x="5375" y="0"/>
                    <a:pt x="5375" y="0"/>
                  </a:cubicBezTo>
                  <a:close/>
                </a:path>
              </a:pathLst>
            </a:custGeom>
            <a:solidFill>
              <a:srgbClr val="F5A67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4" name="Google Shape;464;p26"/>
            <p:cNvSpPr/>
            <p:nvPr/>
          </p:nvSpPr>
          <p:spPr>
            <a:xfrm>
              <a:off x="7242575" y="1193150"/>
              <a:ext cx="124500" cy="107525"/>
            </a:xfrm>
            <a:custGeom>
              <a:rect b="b" l="l" r="r" t="t"/>
              <a:pathLst>
                <a:path extrusionOk="0" h="4301" w="4980">
                  <a:moveTo>
                    <a:pt x="0" y="0"/>
                  </a:moveTo>
                  <a:cubicBezTo>
                    <a:pt x="0" y="0"/>
                    <a:pt x="83" y="1343"/>
                    <a:pt x="138" y="2894"/>
                  </a:cubicBezTo>
                  <a:cubicBezTo>
                    <a:pt x="766" y="3715"/>
                    <a:pt x="1679" y="4300"/>
                    <a:pt x="2991" y="4300"/>
                  </a:cubicBezTo>
                  <a:cubicBezTo>
                    <a:pt x="3930" y="4300"/>
                    <a:pt x="4557" y="3625"/>
                    <a:pt x="4980" y="2738"/>
                  </a:cubicBezTo>
                  <a:cubicBezTo>
                    <a:pt x="4662" y="1270"/>
                    <a:pt x="4385" y="0"/>
                    <a:pt x="4385" y="0"/>
                  </a:cubicBezTo>
                  <a:close/>
                </a:path>
              </a:pathLst>
            </a:custGeom>
            <a:solidFill>
              <a:srgbClr val="F3966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" name="Google Shape;465;p26"/>
            <p:cNvSpPr/>
            <p:nvPr/>
          </p:nvSpPr>
          <p:spPr>
            <a:xfrm>
              <a:off x="7164525" y="1046900"/>
              <a:ext cx="216600" cy="228025"/>
            </a:xfrm>
            <a:custGeom>
              <a:rect b="b" l="l" r="r" t="t"/>
              <a:pathLst>
                <a:path extrusionOk="0" h="9121" w="8664">
                  <a:moveTo>
                    <a:pt x="1708" y="0"/>
                  </a:moveTo>
                  <a:cubicBezTo>
                    <a:pt x="1708" y="0"/>
                    <a:pt x="1617" y="1561"/>
                    <a:pt x="1681" y="3162"/>
                  </a:cubicBezTo>
                  <a:cubicBezTo>
                    <a:pt x="1668" y="3136"/>
                    <a:pt x="1657" y="3117"/>
                    <a:pt x="1657" y="3117"/>
                  </a:cubicBezTo>
                  <a:cubicBezTo>
                    <a:pt x="1657" y="3117"/>
                    <a:pt x="1240" y="2593"/>
                    <a:pt x="850" y="2593"/>
                  </a:cubicBezTo>
                  <a:cubicBezTo>
                    <a:pt x="655" y="2593"/>
                    <a:pt x="466" y="2724"/>
                    <a:pt x="341" y="3117"/>
                  </a:cubicBezTo>
                  <a:cubicBezTo>
                    <a:pt x="1" y="4176"/>
                    <a:pt x="1222" y="5270"/>
                    <a:pt x="1918" y="5344"/>
                  </a:cubicBezTo>
                  <a:cubicBezTo>
                    <a:pt x="2309" y="7134"/>
                    <a:pt x="3384" y="9120"/>
                    <a:pt x="5804" y="9120"/>
                  </a:cubicBezTo>
                  <a:cubicBezTo>
                    <a:pt x="8586" y="9120"/>
                    <a:pt x="8663" y="3247"/>
                    <a:pt x="8663" y="3247"/>
                  </a:cubicBezTo>
                  <a:cubicBezTo>
                    <a:pt x="3793" y="2783"/>
                    <a:pt x="1708" y="0"/>
                    <a:pt x="1708" y="0"/>
                  </a:cubicBezTo>
                  <a:close/>
                </a:path>
              </a:pathLst>
            </a:custGeom>
            <a:solidFill>
              <a:srgbClr val="F5A67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6" name="Google Shape;466;p26"/>
            <p:cNvSpPr/>
            <p:nvPr/>
          </p:nvSpPr>
          <p:spPr>
            <a:xfrm>
              <a:off x="7014000" y="1609150"/>
              <a:ext cx="850125" cy="2215700"/>
            </a:xfrm>
            <a:custGeom>
              <a:rect b="b" l="l" r="r" t="t"/>
              <a:pathLst>
                <a:path extrusionOk="0" h="88628" w="34005">
                  <a:moveTo>
                    <a:pt x="5512" y="1"/>
                  </a:moveTo>
                  <a:cubicBezTo>
                    <a:pt x="5693" y="3632"/>
                    <a:pt x="86" y="9274"/>
                    <a:pt x="86" y="9274"/>
                  </a:cubicBezTo>
                  <a:lnTo>
                    <a:pt x="464" y="23881"/>
                  </a:lnTo>
                  <a:cubicBezTo>
                    <a:pt x="464" y="23881"/>
                    <a:pt x="155" y="29601"/>
                    <a:pt x="155" y="33851"/>
                  </a:cubicBezTo>
                  <a:cubicBezTo>
                    <a:pt x="155" y="38102"/>
                    <a:pt x="1" y="48612"/>
                    <a:pt x="155" y="51238"/>
                  </a:cubicBezTo>
                  <a:cubicBezTo>
                    <a:pt x="310" y="53867"/>
                    <a:pt x="1545" y="62909"/>
                    <a:pt x="2086" y="68860"/>
                  </a:cubicBezTo>
                  <a:cubicBezTo>
                    <a:pt x="2628" y="74812"/>
                    <a:pt x="4020" y="87872"/>
                    <a:pt x="4020" y="87872"/>
                  </a:cubicBezTo>
                  <a:cubicBezTo>
                    <a:pt x="5126" y="88440"/>
                    <a:pt x="6930" y="88609"/>
                    <a:pt x="8676" y="88609"/>
                  </a:cubicBezTo>
                  <a:cubicBezTo>
                    <a:pt x="11199" y="88609"/>
                    <a:pt x="13602" y="88257"/>
                    <a:pt x="13602" y="88257"/>
                  </a:cubicBezTo>
                  <a:cubicBezTo>
                    <a:pt x="13602" y="88257"/>
                    <a:pt x="14066" y="74966"/>
                    <a:pt x="14297" y="71796"/>
                  </a:cubicBezTo>
                  <a:cubicBezTo>
                    <a:pt x="14530" y="68628"/>
                    <a:pt x="14530" y="54950"/>
                    <a:pt x="14684" y="49848"/>
                  </a:cubicBezTo>
                  <a:cubicBezTo>
                    <a:pt x="14839" y="44748"/>
                    <a:pt x="15689" y="35319"/>
                    <a:pt x="15689" y="35319"/>
                  </a:cubicBezTo>
                  <a:cubicBezTo>
                    <a:pt x="15689" y="35319"/>
                    <a:pt x="18085" y="46061"/>
                    <a:pt x="18549" y="48844"/>
                  </a:cubicBezTo>
                  <a:cubicBezTo>
                    <a:pt x="19012" y="51625"/>
                    <a:pt x="20172" y="58813"/>
                    <a:pt x="20712" y="62987"/>
                  </a:cubicBezTo>
                  <a:cubicBezTo>
                    <a:pt x="21254" y="67159"/>
                    <a:pt x="22104" y="75584"/>
                    <a:pt x="22335" y="79448"/>
                  </a:cubicBezTo>
                  <a:cubicBezTo>
                    <a:pt x="22568" y="83311"/>
                    <a:pt x="23417" y="87563"/>
                    <a:pt x="23417" y="87563"/>
                  </a:cubicBezTo>
                  <a:cubicBezTo>
                    <a:pt x="24963" y="88361"/>
                    <a:pt x="26586" y="88627"/>
                    <a:pt x="28063" y="88627"/>
                  </a:cubicBezTo>
                  <a:cubicBezTo>
                    <a:pt x="31017" y="88627"/>
                    <a:pt x="33386" y="87563"/>
                    <a:pt x="33386" y="87563"/>
                  </a:cubicBezTo>
                  <a:cubicBezTo>
                    <a:pt x="33386" y="87563"/>
                    <a:pt x="33541" y="74812"/>
                    <a:pt x="33773" y="70560"/>
                  </a:cubicBezTo>
                  <a:cubicBezTo>
                    <a:pt x="34005" y="66310"/>
                    <a:pt x="32845" y="58504"/>
                    <a:pt x="33154" y="55412"/>
                  </a:cubicBezTo>
                  <a:cubicBezTo>
                    <a:pt x="33464" y="52321"/>
                    <a:pt x="31763" y="47915"/>
                    <a:pt x="31763" y="43743"/>
                  </a:cubicBezTo>
                  <a:cubicBezTo>
                    <a:pt x="31763" y="39570"/>
                    <a:pt x="27360" y="26277"/>
                    <a:pt x="27360" y="26277"/>
                  </a:cubicBezTo>
                  <a:lnTo>
                    <a:pt x="25968" y="10434"/>
                  </a:lnTo>
                  <a:cubicBezTo>
                    <a:pt x="20867" y="7651"/>
                    <a:pt x="19321" y="1"/>
                    <a:pt x="1932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7" name="Google Shape;467;p26"/>
            <p:cNvSpPr/>
            <p:nvPr/>
          </p:nvSpPr>
          <p:spPr>
            <a:xfrm>
              <a:off x="7016250" y="2033900"/>
              <a:ext cx="827400" cy="935150"/>
            </a:xfrm>
            <a:custGeom>
              <a:rect b="b" l="l" r="r" t="t"/>
              <a:pathLst>
                <a:path extrusionOk="0" h="37406" w="33096">
                  <a:moveTo>
                    <a:pt x="196" y="0"/>
                  </a:moveTo>
                  <a:lnTo>
                    <a:pt x="374" y="6891"/>
                  </a:lnTo>
                  <a:cubicBezTo>
                    <a:pt x="374" y="6891"/>
                    <a:pt x="65" y="12610"/>
                    <a:pt x="65" y="16861"/>
                  </a:cubicBezTo>
                  <a:cubicBezTo>
                    <a:pt x="65" y="19277"/>
                    <a:pt x="16" y="23719"/>
                    <a:pt x="1" y="27584"/>
                  </a:cubicBezTo>
                  <a:cubicBezTo>
                    <a:pt x="1141" y="28591"/>
                    <a:pt x="2855" y="29628"/>
                    <a:pt x="5422" y="30385"/>
                  </a:cubicBezTo>
                  <a:cubicBezTo>
                    <a:pt x="9749" y="31659"/>
                    <a:pt x="12851" y="32990"/>
                    <a:pt x="14569" y="33809"/>
                  </a:cubicBezTo>
                  <a:cubicBezTo>
                    <a:pt x="14576" y="33469"/>
                    <a:pt x="14586" y="33148"/>
                    <a:pt x="14594" y="32858"/>
                  </a:cubicBezTo>
                  <a:cubicBezTo>
                    <a:pt x="14749" y="27757"/>
                    <a:pt x="15599" y="18329"/>
                    <a:pt x="15599" y="18329"/>
                  </a:cubicBezTo>
                  <a:cubicBezTo>
                    <a:pt x="15599" y="18329"/>
                    <a:pt x="17995" y="29071"/>
                    <a:pt x="18459" y="31854"/>
                  </a:cubicBezTo>
                  <a:cubicBezTo>
                    <a:pt x="18504" y="32124"/>
                    <a:pt x="18557" y="32445"/>
                    <a:pt x="18613" y="32793"/>
                  </a:cubicBezTo>
                  <a:cubicBezTo>
                    <a:pt x="20149" y="33805"/>
                    <a:pt x="22556" y="35068"/>
                    <a:pt x="25458" y="35483"/>
                  </a:cubicBezTo>
                  <a:cubicBezTo>
                    <a:pt x="27765" y="35813"/>
                    <a:pt x="30640" y="36619"/>
                    <a:pt x="33096" y="37405"/>
                  </a:cubicBezTo>
                  <a:cubicBezTo>
                    <a:pt x="33032" y="34406"/>
                    <a:pt x="31673" y="30488"/>
                    <a:pt x="31673" y="26753"/>
                  </a:cubicBezTo>
                  <a:cubicBezTo>
                    <a:pt x="31673" y="22580"/>
                    <a:pt x="27270" y="9285"/>
                    <a:pt x="27270" y="9285"/>
                  </a:cubicBezTo>
                  <a:lnTo>
                    <a:pt x="27270" y="9287"/>
                  </a:lnTo>
                  <a:lnTo>
                    <a:pt x="26686" y="2639"/>
                  </a:lnTo>
                  <a:lnTo>
                    <a:pt x="19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8" name="Google Shape;468;p26"/>
            <p:cNvSpPr/>
            <p:nvPr/>
          </p:nvSpPr>
          <p:spPr>
            <a:xfrm>
              <a:off x="7091975" y="1406275"/>
              <a:ext cx="119700" cy="331050"/>
            </a:xfrm>
            <a:custGeom>
              <a:rect b="b" l="l" r="r" t="t"/>
              <a:pathLst>
                <a:path extrusionOk="0" h="13242" w="4788">
                  <a:moveTo>
                    <a:pt x="3241" y="1"/>
                  </a:moveTo>
                  <a:lnTo>
                    <a:pt x="1" y="727"/>
                  </a:lnTo>
                  <a:lnTo>
                    <a:pt x="2212" y="13241"/>
                  </a:lnTo>
                  <a:lnTo>
                    <a:pt x="4788" y="13241"/>
                  </a:lnTo>
                  <a:lnTo>
                    <a:pt x="324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9" name="Google Shape;469;p26"/>
            <p:cNvSpPr/>
            <p:nvPr/>
          </p:nvSpPr>
          <p:spPr>
            <a:xfrm>
              <a:off x="7450425" y="1406275"/>
              <a:ext cx="119675" cy="331050"/>
            </a:xfrm>
            <a:custGeom>
              <a:rect b="b" l="l" r="r" t="t"/>
              <a:pathLst>
                <a:path extrusionOk="0" h="13242" w="4787">
                  <a:moveTo>
                    <a:pt x="1546" y="1"/>
                  </a:moveTo>
                  <a:lnTo>
                    <a:pt x="1" y="13241"/>
                  </a:lnTo>
                  <a:lnTo>
                    <a:pt x="2575" y="13241"/>
                  </a:lnTo>
                  <a:lnTo>
                    <a:pt x="4786" y="727"/>
                  </a:lnTo>
                  <a:lnTo>
                    <a:pt x="154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0" name="Google Shape;470;p26"/>
            <p:cNvSpPr/>
            <p:nvPr/>
          </p:nvSpPr>
          <p:spPr>
            <a:xfrm>
              <a:off x="7601300" y="3176075"/>
              <a:ext cx="75975" cy="104350"/>
            </a:xfrm>
            <a:custGeom>
              <a:rect b="b" l="l" r="r" t="t"/>
              <a:pathLst>
                <a:path extrusionOk="0" h="4174" w="3039">
                  <a:moveTo>
                    <a:pt x="153" y="1"/>
                  </a:moveTo>
                  <a:cubicBezTo>
                    <a:pt x="67" y="3"/>
                    <a:pt x="1" y="75"/>
                    <a:pt x="3" y="160"/>
                  </a:cubicBezTo>
                  <a:cubicBezTo>
                    <a:pt x="4" y="187"/>
                    <a:pt x="113" y="2895"/>
                    <a:pt x="2796" y="4159"/>
                  </a:cubicBezTo>
                  <a:cubicBezTo>
                    <a:pt x="2818" y="4168"/>
                    <a:pt x="2840" y="4173"/>
                    <a:pt x="2861" y="4173"/>
                  </a:cubicBezTo>
                  <a:cubicBezTo>
                    <a:pt x="2919" y="4173"/>
                    <a:pt x="2976" y="4140"/>
                    <a:pt x="3002" y="4085"/>
                  </a:cubicBezTo>
                  <a:cubicBezTo>
                    <a:pt x="3038" y="4007"/>
                    <a:pt x="3005" y="3915"/>
                    <a:pt x="2927" y="3878"/>
                  </a:cubicBezTo>
                  <a:cubicBezTo>
                    <a:pt x="421" y="2698"/>
                    <a:pt x="312" y="175"/>
                    <a:pt x="312" y="150"/>
                  </a:cubicBezTo>
                  <a:cubicBezTo>
                    <a:pt x="309" y="65"/>
                    <a:pt x="241" y="10"/>
                    <a:pt x="1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1" name="Google Shape;471;p26"/>
            <p:cNvSpPr/>
            <p:nvPr/>
          </p:nvSpPr>
          <p:spPr>
            <a:xfrm>
              <a:off x="7634625" y="3290700"/>
              <a:ext cx="79150" cy="33500"/>
            </a:xfrm>
            <a:custGeom>
              <a:rect b="b" l="l" r="r" t="t"/>
              <a:pathLst>
                <a:path extrusionOk="0" h="1340" w="3166">
                  <a:moveTo>
                    <a:pt x="177" y="0"/>
                  </a:moveTo>
                  <a:cubicBezTo>
                    <a:pt x="123" y="0"/>
                    <a:pt x="71" y="29"/>
                    <a:pt x="42" y="80"/>
                  </a:cubicBezTo>
                  <a:cubicBezTo>
                    <a:pt x="1" y="154"/>
                    <a:pt x="27" y="249"/>
                    <a:pt x="101" y="290"/>
                  </a:cubicBezTo>
                  <a:cubicBezTo>
                    <a:pt x="159" y="323"/>
                    <a:pt x="1519" y="1079"/>
                    <a:pt x="2971" y="1337"/>
                  </a:cubicBezTo>
                  <a:cubicBezTo>
                    <a:pt x="2979" y="1339"/>
                    <a:pt x="2989" y="1340"/>
                    <a:pt x="2998" y="1340"/>
                  </a:cubicBezTo>
                  <a:cubicBezTo>
                    <a:pt x="3071" y="1340"/>
                    <a:pt x="3136" y="1287"/>
                    <a:pt x="3150" y="1212"/>
                  </a:cubicBezTo>
                  <a:cubicBezTo>
                    <a:pt x="3166" y="1129"/>
                    <a:pt x="3109" y="1047"/>
                    <a:pt x="3025" y="1033"/>
                  </a:cubicBezTo>
                  <a:cubicBezTo>
                    <a:pt x="1626" y="783"/>
                    <a:pt x="266" y="28"/>
                    <a:pt x="252" y="20"/>
                  </a:cubicBezTo>
                  <a:cubicBezTo>
                    <a:pt x="228" y="7"/>
                    <a:pt x="202" y="0"/>
                    <a:pt x="17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2" name="Google Shape;472;p26"/>
            <p:cNvSpPr/>
            <p:nvPr/>
          </p:nvSpPr>
          <p:spPr>
            <a:xfrm>
              <a:off x="7171875" y="3176075"/>
              <a:ext cx="78375" cy="104350"/>
            </a:xfrm>
            <a:custGeom>
              <a:rect b="b" l="l" r="r" t="t"/>
              <a:pathLst>
                <a:path extrusionOk="0" h="4174" w="3135">
                  <a:moveTo>
                    <a:pt x="2961" y="1"/>
                  </a:moveTo>
                  <a:cubicBezTo>
                    <a:pt x="2898" y="1"/>
                    <a:pt x="2838" y="38"/>
                    <a:pt x="2815" y="101"/>
                  </a:cubicBezTo>
                  <a:cubicBezTo>
                    <a:pt x="2805" y="129"/>
                    <a:pt x="1732" y="2945"/>
                    <a:pt x="100" y="3885"/>
                  </a:cubicBezTo>
                  <a:cubicBezTo>
                    <a:pt x="25" y="3928"/>
                    <a:pt x="1" y="4022"/>
                    <a:pt x="43" y="4096"/>
                  </a:cubicBezTo>
                  <a:cubicBezTo>
                    <a:pt x="71" y="4145"/>
                    <a:pt x="123" y="4173"/>
                    <a:pt x="176" y="4173"/>
                  </a:cubicBezTo>
                  <a:cubicBezTo>
                    <a:pt x="202" y="4173"/>
                    <a:pt x="229" y="4166"/>
                    <a:pt x="254" y="4153"/>
                  </a:cubicBezTo>
                  <a:cubicBezTo>
                    <a:pt x="1984" y="3157"/>
                    <a:pt x="3059" y="330"/>
                    <a:pt x="3104" y="209"/>
                  </a:cubicBezTo>
                  <a:cubicBezTo>
                    <a:pt x="3135" y="130"/>
                    <a:pt x="3094" y="41"/>
                    <a:pt x="3015" y="10"/>
                  </a:cubicBezTo>
                  <a:cubicBezTo>
                    <a:pt x="2997" y="4"/>
                    <a:pt x="2979" y="1"/>
                    <a:pt x="296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3" name="Google Shape;473;p26"/>
            <p:cNvSpPr/>
            <p:nvPr/>
          </p:nvSpPr>
          <p:spPr>
            <a:xfrm>
              <a:off x="6896250" y="1812550"/>
              <a:ext cx="614000" cy="185175"/>
            </a:xfrm>
            <a:custGeom>
              <a:rect b="b" l="l" r="r" t="t"/>
              <a:pathLst>
                <a:path extrusionOk="0" h="7407" w="24560">
                  <a:moveTo>
                    <a:pt x="21069" y="1"/>
                  </a:moveTo>
                  <a:cubicBezTo>
                    <a:pt x="19862" y="1"/>
                    <a:pt x="19468" y="764"/>
                    <a:pt x="18644" y="764"/>
                  </a:cubicBezTo>
                  <a:cubicBezTo>
                    <a:pt x="18587" y="764"/>
                    <a:pt x="18528" y="760"/>
                    <a:pt x="18467" y="752"/>
                  </a:cubicBezTo>
                  <a:cubicBezTo>
                    <a:pt x="17785" y="667"/>
                    <a:pt x="17490" y="214"/>
                    <a:pt x="16979" y="214"/>
                  </a:cubicBezTo>
                  <a:cubicBezTo>
                    <a:pt x="16688" y="214"/>
                    <a:pt x="16328" y="361"/>
                    <a:pt x="15788" y="803"/>
                  </a:cubicBezTo>
                  <a:cubicBezTo>
                    <a:pt x="15429" y="1096"/>
                    <a:pt x="15112" y="1195"/>
                    <a:pt x="14820" y="1195"/>
                  </a:cubicBezTo>
                  <a:cubicBezTo>
                    <a:pt x="14214" y="1195"/>
                    <a:pt x="13716" y="769"/>
                    <a:pt x="13179" y="769"/>
                  </a:cubicBezTo>
                  <a:cubicBezTo>
                    <a:pt x="12898" y="769"/>
                    <a:pt x="12607" y="886"/>
                    <a:pt x="12284" y="1242"/>
                  </a:cubicBezTo>
                  <a:cubicBezTo>
                    <a:pt x="11772" y="1806"/>
                    <a:pt x="11331" y="1935"/>
                    <a:pt x="10881" y="1935"/>
                  </a:cubicBezTo>
                  <a:cubicBezTo>
                    <a:pt x="10505" y="1935"/>
                    <a:pt x="10123" y="1846"/>
                    <a:pt x="9689" y="1846"/>
                  </a:cubicBezTo>
                  <a:cubicBezTo>
                    <a:pt x="9383" y="1846"/>
                    <a:pt x="9051" y="1890"/>
                    <a:pt x="8677" y="2039"/>
                  </a:cubicBezTo>
                  <a:cubicBezTo>
                    <a:pt x="8419" y="2142"/>
                    <a:pt x="8205" y="2182"/>
                    <a:pt x="8019" y="2182"/>
                  </a:cubicBezTo>
                  <a:cubicBezTo>
                    <a:pt x="7369" y="2182"/>
                    <a:pt x="7072" y="1692"/>
                    <a:pt x="6526" y="1692"/>
                  </a:cubicBezTo>
                  <a:cubicBezTo>
                    <a:pt x="6291" y="1692"/>
                    <a:pt x="6011" y="1782"/>
                    <a:pt x="5638" y="2039"/>
                  </a:cubicBezTo>
                  <a:cubicBezTo>
                    <a:pt x="4142" y="3070"/>
                    <a:pt x="2915" y="2473"/>
                    <a:pt x="2551" y="3520"/>
                  </a:cubicBezTo>
                  <a:cubicBezTo>
                    <a:pt x="2414" y="3913"/>
                    <a:pt x="2007" y="3948"/>
                    <a:pt x="1562" y="3948"/>
                  </a:cubicBezTo>
                  <a:cubicBezTo>
                    <a:pt x="1467" y="3948"/>
                    <a:pt x="1369" y="3946"/>
                    <a:pt x="1272" y="3946"/>
                  </a:cubicBezTo>
                  <a:cubicBezTo>
                    <a:pt x="623" y="3946"/>
                    <a:pt x="0" y="4018"/>
                    <a:pt x="98" y="5131"/>
                  </a:cubicBezTo>
                  <a:cubicBezTo>
                    <a:pt x="278" y="7183"/>
                    <a:pt x="1723" y="7407"/>
                    <a:pt x="1723" y="7407"/>
                  </a:cubicBezTo>
                  <a:lnTo>
                    <a:pt x="24560" y="7038"/>
                  </a:lnTo>
                  <a:cubicBezTo>
                    <a:pt x="24560" y="7038"/>
                    <a:pt x="23314" y="313"/>
                    <a:pt x="21586" y="43"/>
                  </a:cubicBezTo>
                  <a:cubicBezTo>
                    <a:pt x="21398" y="14"/>
                    <a:pt x="21226" y="1"/>
                    <a:pt x="2106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4" name="Google Shape;474;p26"/>
            <p:cNvSpPr/>
            <p:nvPr/>
          </p:nvSpPr>
          <p:spPr>
            <a:xfrm>
              <a:off x="7241675" y="1863525"/>
              <a:ext cx="170375" cy="170400"/>
            </a:xfrm>
            <a:custGeom>
              <a:rect b="b" l="l" r="r" t="t"/>
              <a:pathLst>
                <a:path extrusionOk="0" h="6816" w="6815">
                  <a:moveTo>
                    <a:pt x="3408" y="0"/>
                  </a:moveTo>
                  <a:cubicBezTo>
                    <a:pt x="1526" y="0"/>
                    <a:pt x="1" y="1527"/>
                    <a:pt x="1" y="3408"/>
                  </a:cubicBezTo>
                  <a:cubicBezTo>
                    <a:pt x="1" y="5290"/>
                    <a:pt x="1526" y="6815"/>
                    <a:pt x="3408" y="6815"/>
                  </a:cubicBezTo>
                  <a:cubicBezTo>
                    <a:pt x="5289" y="6815"/>
                    <a:pt x="6815" y="5290"/>
                    <a:pt x="6815" y="3408"/>
                  </a:cubicBezTo>
                  <a:cubicBezTo>
                    <a:pt x="6815" y="1527"/>
                    <a:pt x="5289" y="0"/>
                    <a:pt x="340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5" name="Google Shape;475;p26"/>
            <p:cNvSpPr/>
            <p:nvPr/>
          </p:nvSpPr>
          <p:spPr>
            <a:xfrm>
              <a:off x="7058250" y="1885150"/>
              <a:ext cx="170375" cy="170350"/>
            </a:xfrm>
            <a:custGeom>
              <a:rect b="b" l="l" r="r" t="t"/>
              <a:pathLst>
                <a:path extrusionOk="0" h="6814" w="6815">
                  <a:moveTo>
                    <a:pt x="3407" y="0"/>
                  </a:moveTo>
                  <a:cubicBezTo>
                    <a:pt x="1526" y="0"/>
                    <a:pt x="0" y="1525"/>
                    <a:pt x="0" y="3407"/>
                  </a:cubicBezTo>
                  <a:cubicBezTo>
                    <a:pt x="0" y="5288"/>
                    <a:pt x="1526" y="6814"/>
                    <a:pt x="3407" y="6814"/>
                  </a:cubicBezTo>
                  <a:cubicBezTo>
                    <a:pt x="5290" y="6814"/>
                    <a:pt x="6814" y="5288"/>
                    <a:pt x="6814" y="3407"/>
                  </a:cubicBezTo>
                  <a:cubicBezTo>
                    <a:pt x="6814" y="1525"/>
                    <a:pt x="5289" y="0"/>
                    <a:pt x="34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6" name="Google Shape;476;p26"/>
            <p:cNvSpPr/>
            <p:nvPr/>
          </p:nvSpPr>
          <p:spPr>
            <a:xfrm>
              <a:off x="7450925" y="1737300"/>
              <a:ext cx="428875" cy="477775"/>
            </a:xfrm>
            <a:custGeom>
              <a:rect b="b" l="l" r="r" t="t"/>
              <a:pathLst>
                <a:path extrusionOk="0" h="19111" w="17155">
                  <a:moveTo>
                    <a:pt x="9249" y="1"/>
                  </a:moveTo>
                  <a:cubicBezTo>
                    <a:pt x="5518" y="1"/>
                    <a:pt x="1995" y="3345"/>
                    <a:pt x="1049" y="8042"/>
                  </a:cubicBezTo>
                  <a:cubicBezTo>
                    <a:pt x="1" y="13252"/>
                    <a:pt x="2521" y="18152"/>
                    <a:pt x="6679" y="18988"/>
                  </a:cubicBezTo>
                  <a:cubicBezTo>
                    <a:pt x="7088" y="19071"/>
                    <a:pt x="7498" y="19110"/>
                    <a:pt x="7905" y="19110"/>
                  </a:cubicBezTo>
                  <a:cubicBezTo>
                    <a:pt x="11636" y="19110"/>
                    <a:pt x="15160" y="15767"/>
                    <a:pt x="16105" y="11070"/>
                  </a:cubicBezTo>
                  <a:cubicBezTo>
                    <a:pt x="17154" y="5861"/>
                    <a:pt x="14633" y="959"/>
                    <a:pt x="10476" y="123"/>
                  </a:cubicBezTo>
                  <a:cubicBezTo>
                    <a:pt x="10067" y="41"/>
                    <a:pt x="9657" y="1"/>
                    <a:pt x="924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7" name="Google Shape;477;p26"/>
            <p:cNvSpPr/>
            <p:nvPr/>
          </p:nvSpPr>
          <p:spPr>
            <a:xfrm>
              <a:off x="7607225" y="1742450"/>
              <a:ext cx="128150" cy="470200"/>
            </a:xfrm>
            <a:custGeom>
              <a:rect b="b" l="l" r="r" t="t"/>
              <a:pathLst>
                <a:path extrusionOk="0" h="18808" w="5126">
                  <a:moveTo>
                    <a:pt x="4534" y="1"/>
                  </a:moveTo>
                  <a:cubicBezTo>
                    <a:pt x="4442" y="396"/>
                    <a:pt x="4357" y="897"/>
                    <a:pt x="4303" y="1563"/>
                  </a:cubicBezTo>
                  <a:cubicBezTo>
                    <a:pt x="4138" y="3568"/>
                    <a:pt x="3967" y="4047"/>
                    <a:pt x="3391" y="5657"/>
                  </a:cubicBezTo>
                  <a:cubicBezTo>
                    <a:pt x="3081" y="6528"/>
                    <a:pt x="2922" y="7575"/>
                    <a:pt x="2766" y="8589"/>
                  </a:cubicBezTo>
                  <a:cubicBezTo>
                    <a:pt x="2627" y="9503"/>
                    <a:pt x="2482" y="10449"/>
                    <a:pt x="2229" y="11231"/>
                  </a:cubicBezTo>
                  <a:cubicBezTo>
                    <a:pt x="1996" y="11954"/>
                    <a:pt x="1644" y="12643"/>
                    <a:pt x="1304" y="13310"/>
                  </a:cubicBezTo>
                  <a:cubicBezTo>
                    <a:pt x="876" y="14149"/>
                    <a:pt x="471" y="14942"/>
                    <a:pt x="387" y="15674"/>
                  </a:cubicBezTo>
                  <a:cubicBezTo>
                    <a:pt x="286" y="16550"/>
                    <a:pt x="99" y="17951"/>
                    <a:pt x="1" y="18669"/>
                  </a:cubicBezTo>
                  <a:cubicBezTo>
                    <a:pt x="142" y="18707"/>
                    <a:pt x="282" y="18754"/>
                    <a:pt x="427" y="18782"/>
                  </a:cubicBezTo>
                  <a:cubicBezTo>
                    <a:pt x="487" y="18795"/>
                    <a:pt x="546" y="18798"/>
                    <a:pt x="605" y="18807"/>
                  </a:cubicBezTo>
                  <a:cubicBezTo>
                    <a:pt x="701" y="18105"/>
                    <a:pt x="897" y="16648"/>
                    <a:pt x="1001" y="15743"/>
                  </a:cubicBezTo>
                  <a:cubicBezTo>
                    <a:pt x="1072" y="15124"/>
                    <a:pt x="1453" y="14379"/>
                    <a:pt x="1855" y="13591"/>
                  </a:cubicBezTo>
                  <a:cubicBezTo>
                    <a:pt x="2206" y="12903"/>
                    <a:pt x="2569" y="12193"/>
                    <a:pt x="2818" y="11421"/>
                  </a:cubicBezTo>
                  <a:cubicBezTo>
                    <a:pt x="3087" y="10592"/>
                    <a:pt x="3234" y="9621"/>
                    <a:pt x="3378" y="8683"/>
                  </a:cubicBezTo>
                  <a:lnTo>
                    <a:pt x="3378" y="8682"/>
                  </a:lnTo>
                  <a:cubicBezTo>
                    <a:pt x="3528" y="7697"/>
                    <a:pt x="3684" y="6680"/>
                    <a:pt x="3982" y="5843"/>
                  </a:cubicBezTo>
                  <a:cubicBezTo>
                    <a:pt x="4554" y="4239"/>
                    <a:pt x="4748" y="3700"/>
                    <a:pt x="4918" y="1613"/>
                  </a:cubicBezTo>
                  <a:cubicBezTo>
                    <a:pt x="4968" y="996"/>
                    <a:pt x="5045" y="535"/>
                    <a:pt x="5125" y="179"/>
                  </a:cubicBezTo>
                  <a:cubicBezTo>
                    <a:pt x="4933" y="108"/>
                    <a:pt x="4734" y="52"/>
                    <a:pt x="453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8" name="Google Shape;478;p26"/>
            <p:cNvSpPr/>
            <p:nvPr/>
          </p:nvSpPr>
          <p:spPr>
            <a:xfrm>
              <a:off x="7706600" y="1792125"/>
              <a:ext cx="106425" cy="411875"/>
            </a:xfrm>
            <a:custGeom>
              <a:rect b="b" l="l" r="r" t="t"/>
              <a:pathLst>
                <a:path extrusionOk="0" h="16475" w="4257">
                  <a:moveTo>
                    <a:pt x="3791" y="0"/>
                  </a:moveTo>
                  <a:cubicBezTo>
                    <a:pt x="3599" y="495"/>
                    <a:pt x="3434" y="1132"/>
                    <a:pt x="3418" y="1913"/>
                  </a:cubicBezTo>
                  <a:cubicBezTo>
                    <a:pt x="3375" y="3907"/>
                    <a:pt x="3078" y="6008"/>
                    <a:pt x="2660" y="7265"/>
                  </a:cubicBezTo>
                  <a:cubicBezTo>
                    <a:pt x="2504" y="7733"/>
                    <a:pt x="2270" y="8118"/>
                    <a:pt x="2021" y="8525"/>
                  </a:cubicBezTo>
                  <a:cubicBezTo>
                    <a:pt x="1561" y="9276"/>
                    <a:pt x="1084" y="10056"/>
                    <a:pt x="1137" y="11361"/>
                  </a:cubicBezTo>
                  <a:cubicBezTo>
                    <a:pt x="1209" y="13102"/>
                    <a:pt x="491" y="15383"/>
                    <a:pt x="0" y="16474"/>
                  </a:cubicBezTo>
                  <a:cubicBezTo>
                    <a:pt x="277" y="16371"/>
                    <a:pt x="547" y="16253"/>
                    <a:pt x="814" y="16115"/>
                  </a:cubicBezTo>
                  <a:cubicBezTo>
                    <a:pt x="1291" y="14852"/>
                    <a:pt x="1819" y="12898"/>
                    <a:pt x="1757" y="11335"/>
                  </a:cubicBezTo>
                  <a:cubicBezTo>
                    <a:pt x="1709" y="10217"/>
                    <a:pt x="2118" y="9552"/>
                    <a:pt x="2547" y="8848"/>
                  </a:cubicBezTo>
                  <a:cubicBezTo>
                    <a:pt x="2803" y="8430"/>
                    <a:pt x="3070" y="7997"/>
                    <a:pt x="3248" y="7459"/>
                  </a:cubicBezTo>
                  <a:cubicBezTo>
                    <a:pt x="3683" y="6149"/>
                    <a:pt x="3993" y="3977"/>
                    <a:pt x="4036" y="1927"/>
                  </a:cubicBezTo>
                  <a:cubicBezTo>
                    <a:pt x="4047" y="1396"/>
                    <a:pt x="4139" y="944"/>
                    <a:pt x="4256" y="561"/>
                  </a:cubicBezTo>
                  <a:cubicBezTo>
                    <a:pt x="4109" y="365"/>
                    <a:pt x="3953" y="178"/>
                    <a:pt x="379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9" name="Google Shape;479;p26"/>
            <p:cNvSpPr/>
            <p:nvPr/>
          </p:nvSpPr>
          <p:spPr>
            <a:xfrm>
              <a:off x="7517925" y="1737975"/>
              <a:ext cx="152150" cy="421725"/>
            </a:xfrm>
            <a:custGeom>
              <a:rect b="b" l="l" r="r" t="t"/>
              <a:pathLst>
                <a:path extrusionOk="0" h="16869" w="6086">
                  <a:moveTo>
                    <a:pt x="6085" y="0"/>
                  </a:moveTo>
                  <a:lnTo>
                    <a:pt x="6085" y="0"/>
                  </a:lnTo>
                  <a:cubicBezTo>
                    <a:pt x="5759" y="25"/>
                    <a:pt x="5437" y="78"/>
                    <a:pt x="5118" y="153"/>
                  </a:cubicBezTo>
                  <a:cubicBezTo>
                    <a:pt x="4393" y="1019"/>
                    <a:pt x="3600" y="2218"/>
                    <a:pt x="3623" y="3319"/>
                  </a:cubicBezTo>
                  <a:cubicBezTo>
                    <a:pt x="3641" y="4243"/>
                    <a:pt x="3311" y="4880"/>
                    <a:pt x="2961" y="5554"/>
                  </a:cubicBezTo>
                  <a:cubicBezTo>
                    <a:pt x="2650" y="6151"/>
                    <a:pt x="2329" y="6769"/>
                    <a:pt x="2270" y="7581"/>
                  </a:cubicBezTo>
                  <a:cubicBezTo>
                    <a:pt x="2247" y="7910"/>
                    <a:pt x="2240" y="8286"/>
                    <a:pt x="2231" y="8698"/>
                  </a:cubicBezTo>
                  <a:cubicBezTo>
                    <a:pt x="2198" y="10253"/>
                    <a:pt x="2155" y="12383"/>
                    <a:pt x="1110" y="14293"/>
                  </a:cubicBezTo>
                  <a:lnTo>
                    <a:pt x="685" y="15065"/>
                  </a:lnTo>
                  <a:cubicBezTo>
                    <a:pt x="396" y="15586"/>
                    <a:pt x="174" y="15993"/>
                    <a:pt x="1" y="16345"/>
                  </a:cubicBezTo>
                  <a:cubicBezTo>
                    <a:pt x="138" y="16528"/>
                    <a:pt x="284" y="16701"/>
                    <a:pt x="435" y="16869"/>
                  </a:cubicBezTo>
                  <a:cubicBezTo>
                    <a:pt x="598" y="16498"/>
                    <a:pt x="854" y="16033"/>
                    <a:pt x="1226" y="15363"/>
                  </a:cubicBezTo>
                  <a:lnTo>
                    <a:pt x="1652" y="14589"/>
                  </a:lnTo>
                  <a:cubicBezTo>
                    <a:pt x="2769" y="12547"/>
                    <a:pt x="2815" y="10330"/>
                    <a:pt x="2850" y="8711"/>
                  </a:cubicBezTo>
                  <a:cubicBezTo>
                    <a:pt x="2857" y="8312"/>
                    <a:pt x="2865" y="7946"/>
                    <a:pt x="2887" y="7623"/>
                  </a:cubicBezTo>
                  <a:cubicBezTo>
                    <a:pt x="2936" y="6942"/>
                    <a:pt x="3214" y="6406"/>
                    <a:pt x="3508" y="5839"/>
                  </a:cubicBezTo>
                  <a:cubicBezTo>
                    <a:pt x="3881" y="5125"/>
                    <a:pt x="4264" y="4386"/>
                    <a:pt x="4242" y="3306"/>
                  </a:cubicBezTo>
                  <a:cubicBezTo>
                    <a:pt x="4217" y="2153"/>
                    <a:pt x="5354" y="770"/>
                    <a:pt x="608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0" name="Google Shape;480;p26"/>
            <p:cNvSpPr/>
            <p:nvPr/>
          </p:nvSpPr>
          <p:spPr>
            <a:xfrm>
              <a:off x="6884300" y="2034925"/>
              <a:ext cx="993625" cy="612775"/>
            </a:xfrm>
            <a:custGeom>
              <a:rect b="b" l="l" r="r" t="t"/>
              <a:pathLst>
                <a:path extrusionOk="0" h="24511" w="39745">
                  <a:moveTo>
                    <a:pt x="1" y="1"/>
                  </a:moveTo>
                  <a:cubicBezTo>
                    <a:pt x="1" y="1"/>
                    <a:pt x="533" y="7855"/>
                    <a:pt x="1067" y="13484"/>
                  </a:cubicBezTo>
                  <a:cubicBezTo>
                    <a:pt x="1599" y="19116"/>
                    <a:pt x="2134" y="24510"/>
                    <a:pt x="6801" y="24510"/>
                  </a:cubicBezTo>
                  <a:lnTo>
                    <a:pt x="32943" y="24510"/>
                  </a:lnTo>
                  <a:cubicBezTo>
                    <a:pt x="37611" y="24510"/>
                    <a:pt x="38145" y="19116"/>
                    <a:pt x="38677" y="13484"/>
                  </a:cubicBezTo>
                  <a:cubicBezTo>
                    <a:pt x="39212" y="7855"/>
                    <a:pt x="39745" y="1"/>
                    <a:pt x="3974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1" name="Google Shape;481;p26"/>
            <p:cNvSpPr/>
            <p:nvPr/>
          </p:nvSpPr>
          <p:spPr>
            <a:xfrm>
              <a:off x="6898700" y="2034925"/>
              <a:ext cx="969400" cy="612775"/>
            </a:xfrm>
            <a:custGeom>
              <a:rect b="b" l="l" r="r" t="t"/>
              <a:pathLst>
                <a:path extrusionOk="0" h="24511" w="38776">
                  <a:moveTo>
                    <a:pt x="31182" y="31"/>
                  </a:moveTo>
                  <a:cubicBezTo>
                    <a:pt x="32600" y="1588"/>
                    <a:pt x="34078" y="3138"/>
                    <a:pt x="35621" y="4681"/>
                  </a:cubicBezTo>
                  <a:cubicBezTo>
                    <a:pt x="34633" y="6286"/>
                    <a:pt x="33579" y="7885"/>
                    <a:pt x="32466" y="9482"/>
                  </a:cubicBezTo>
                  <a:cubicBezTo>
                    <a:pt x="30923" y="7927"/>
                    <a:pt x="29444" y="6364"/>
                    <a:pt x="28026" y="4795"/>
                  </a:cubicBezTo>
                  <a:cubicBezTo>
                    <a:pt x="29139" y="3212"/>
                    <a:pt x="30193" y="1623"/>
                    <a:pt x="31182" y="31"/>
                  </a:cubicBezTo>
                  <a:close/>
                  <a:moveTo>
                    <a:pt x="8113" y="44"/>
                  </a:moveTo>
                  <a:cubicBezTo>
                    <a:pt x="9117" y="1636"/>
                    <a:pt x="10181" y="3223"/>
                    <a:pt x="11307" y="4808"/>
                  </a:cubicBezTo>
                  <a:cubicBezTo>
                    <a:pt x="9902" y="6378"/>
                    <a:pt x="8433" y="7940"/>
                    <a:pt x="6903" y="9497"/>
                  </a:cubicBezTo>
                  <a:cubicBezTo>
                    <a:pt x="5776" y="7901"/>
                    <a:pt x="4713" y="6301"/>
                    <a:pt x="3710" y="4698"/>
                  </a:cubicBezTo>
                  <a:lnTo>
                    <a:pt x="3712" y="4698"/>
                  </a:lnTo>
                  <a:cubicBezTo>
                    <a:pt x="5239" y="3154"/>
                    <a:pt x="6709" y="1603"/>
                    <a:pt x="8113" y="44"/>
                  </a:cubicBezTo>
                  <a:close/>
                  <a:moveTo>
                    <a:pt x="23493" y="128"/>
                  </a:moveTo>
                  <a:cubicBezTo>
                    <a:pt x="24772" y="1699"/>
                    <a:pt x="26112" y="3265"/>
                    <a:pt x="27516" y="4823"/>
                  </a:cubicBezTo>
                  <a:cubicBezTo>
                    <a:pt x="26388" y="6417"/>
                    <a:pt x="25198" y="8007"/>
                    <a:pt x="23944" y="9591"/>
                  </a:cubicBezTo>
                  <a:cubicBezTo>
                    <a:pt x="22541" y="8021"/>
                    <a:pt x="21200" y="6444"/>
                    <a:pt x="19920" y="4862"/>
                  </a:cubicBezTo>
                  <a:cubicBezTo>
                    <a:pt x="21173" y="3289"/>
                    <a:pt x="22366" y="1711"/>
                    <a:pt x="23493" y="129"/>
                  </a:cubicBezTo>
                  <a:lnTo>
                    <a:pt x="23493" y="128"/>
                  </a:lnTo>
                  <a:close/>
                  <a:moveTo>
                    <a:pt x="15804" y="134"/>
                  </a:moveTo>
                  <a:cubicBezTo>
                    <a:pt x="16945" y="1716"/>
                    <a:pt x="18147" y="3293"/>
                    <a:pt x="19412" y="4864"/>
                  </a:cubicBezTo>
                  <a:cubicBezTo>
                    <a:pt x="18146" y="6447"/>
                    <a:pt x="16815" y="8026"/>
                    <a:pt x="15424" y="9597"/>
                  </a:cubicBezTo>
                  <a:cubicBezTo>
                    <a:pt x="14159" y="8012"/>
                    <a:pt x="12957" y="6423"/>
                    <a:pt x="11816" y="4829"/>
                  </a:cubicBezTo>
                  <a:cubicBezTo>
                    <a:pt x="13207" y="3269"/>
                    <a:pt x="14537" y="1705"/>
                    <a:pt x="15804" y="134"/>
                  </a:cubicBezTo>
                  <a:close/>
                  <a:moveTo>
                    <a:pt x="27791" y="5125"/>
                  </a:moveTo>
                  <a:cubicBezTo>
                    <a:pt x="29211" y="6693"/>
                    <a:pt x="30692" y="8255"/>
                    <a:pt x="32236" y="9808"/>
                  </a:cubicBezTo>
                  <a:cubicBezTo>
                    <a:pt x="31107" y="11413"/>
                    <a:pt x="29918" y="13013"/>
                    <a:pt x="28663" y="14610"/>
                  </a:cubicBezTo>
                  <a:cubicBezTo>
                    <a:pt x="27117" y="13043"/>
                    <a:pt x="25637" y="11473"/>
                    <a:pt x="24216" y="9893"/>
                  </a:cubicBezTo>
                  <a:cubicBezTo>
                    <a:pt x="25470" y="8309"/>
                    <a:pt x="26662" y="6719"/>
                    <a:pt x="27791" y="5125"/>
                  </a:cubicBezTo>
                  <a:close/>
                  <a:moveTo>
                    <a:pt x="11542" y="5134"/>
                  </a:moveTo>
                  <a:cubicBezTo>
                    <a:pt x="12684" y="6727"/>
                    <a:pt x="13889" y="8315"/>
                    <a:pt x="15154" y="9897"/>
                  </a:cubicBezTo>
                  <a:cubicBezTo>
                    <a:pt x="13748" y="11479"/>
                    <a:pt x="12281" y="13051"/>
                    <a:pt x="10748" y="14619"/>
                  </a:cubicBezTo>
                  <a:cubicBezTo>
                    <a:pt x="9481" y="13024"/>
                    <a:pt x="8277" y="11427"/>
                    <a:pt x="7135" y="9822"/>
                  </a:cubicBezTo>
                  <a:cubicBezTo>
                    <a:pt x="8667" y="8266"/>
                    <a:pt x="10136" y="6703"/>
                    <a:pt x="11542" y="5134"/>
                  </a:cubicBezTo>
                  <a:close/>
                  <a:moveTo>
                    <a:pt x="19668" y="5180"/>
                  </a:moveTo>
                  <a:cubicBezTo>
                    <a:pt x="20948" y="6761"/>
                    <a:pt x="22290" y="8336"/>
                    <a:pt x="23696" y="9904"/>
                  </a:cubicBezTo>
                  <a:cubicBezTo>
                    <a:pt x="22428" y="11498"/>
                    <a:pt x="21099" y="13087"/>
                    <a:pt x="19705" y="14669"/>
                  </a:cubicBezTo>
                  <a:cubicBezTo>
                    <a:pt x="18300" y="13089"/>
                    <a:pt x="16957" y="11502"/>
                    <a:pt x="15677" y="9910"/>
                  </a:cubicBezTo>
                  <a:cubicBezTo>
                    <a:pt x="17070" y="8340"/>
                    <a:pt x="18398" y="6762"/>
                    <a:pt x="19668" y="5180"/>
                  </a:cubicBezTo>
                  <a:close/>
                  <a:moveTo>
                    <a:pt x="32522" y="10095"/>
                  </a:moveTo>
                  <a:cubicBezTo>
                    <a:pt x="34082" y="11657"/>
                    <a:pt x="35705" y="13212"/>
                    <a:pt x="37391" y="14759"/>
                  </a:cubicBezTo>
                  <a:cubicBezTo>
                    <a:pt x="36261" y="16373"/>
                    <a:pt x="35071" y="17986"/>
                    <a:pt x="33814" y="19591"/>
                  </a:cubicBezTo>
                  <a:cubicBezTo>
                    <a:pt x="32128" y="18033"/>
                    <a:pt x="30505" y="16466"/>
                    <a:pt x="28945" y="14894"/>
                  </a:cubicBezTo>
                  <a:cubicBezTo>
                    <a:pt x="30201" y="13298"/>
                    <a:pt x="31391" y="11698"/>
                    <a:pt x="32522" y="10095"/>
                  </a:cubicBezTo>
                  <a:close/>
                  <a:moveTo>
                    <a:pt x="6849" y="10109"/>
                  </a:moveTo>
                  <a:cubicBezTo>
                    <a:pt x="7991" y="11712"/>
                    <a:pt x="9197" y="13308"/>
                    <a:pt x="10465" y="14903"/>
                  </a:cubicBezTo>
                  <a:cubicBezTo>
                    <a:pt x="8916" y="16478"/>
                    <a:pt x="7306" y="18046"/>
                    <a:pt x="5632" y="19607"/>
                  </a:cubicBezTo>
                  <a:cubicBezTo>
                    <a:pt x="4365" y="18003"/>
                    <a:pt x="3160" y="16393"/>
                    <a:pt x="2019" y="14781"/>
                  </a:cubicBezTo>
                  <a:cubicBezTo>
                    <a:pt x="3692" y="13232"/>
                    <a:pt x="5299" y="11673"/>
                    <a:pt x="6849" y="10109"/>
                  </a:cubicBezTo>
                  <a:close/>
                  <a:moveTo>
                    <a:pt x="23965" y="10203"/>
                  </a:moveTo>
                  <a:cubicBezTo>
                    <a:pt x="25386" y="11781"/>
                    <a:pt x="26870" y="13352"/>
                    <a:pt x="28415" y="14917"/>
                  </a:cubicBezTo>
                  <a:cubicBezTo>
                    <a:pt x="27146" y="16522"/>
                    <a:pt x="25816" y="18119"/>
                    <a:pt x="24421" y="19712"/>
                  </a:cubicBezTo>
                  <a:cubicBezTo>
                    <a:pt x="22875" y="18137"/>
                    <a:pt x="21390" y="16554"/>
                    <a:pt x="19970" y="14966"/>
                  </a:cubicBezTo>
                  <a:cubicBezTo>
                    <a:pt x="21365" y="13384"/>
                    <a:pt x="22695" y="11796"/>
                    <a:pt x="23965" y="10203"/>
                  </a:cubicBezTo>
                  <a:close/>
                  <a:moveTo>
                    <a:pt x="15406" y="10208"/>
                  </a:moveTo>
                  <a:cubicBezTo>
                    <a:pt x="16688" y="11800"/>
                    <a:pt x="18033" y="13384"/>
                    <a:pt x="19440" y="14965"/>
                  </a:cubicBezTo>
                  <a:cubicBezTo>
                    <a:pt x="18030" y="16555"/>
                    <a:pt x="16560" y="18139"/>
                    <a:pt x="15027" y="19717"/>
                  </a:cubicBezTo>
                  <a:lnTo>
                    <a:pt x="15026" y="19717"/>
                  </a:lnTo>
                  <a:cubicBezTo>
                    <a:pt x="13620" y="18126"/>
                    <a:pt x="12276" y="16530"/>
                    <a:pt x="10994" y="14929"/>
                  </a:cubicBezTo>
                  <a:cubicBezTo>
                    <a:pt x="12528" y="13361"/>
                    <a:pt x="13997" y="11789"/>
                    <a:pt x="15406" y="10208"/>
                  </a:cubicBezTo>
                  <a:close/>
                  <a:moveTo>
                    <a:pt x="504" y="1"/>
                  </a:moveTo>
                  <a:cubicBezTo>
                    <a:pt x="1350" y="1554"/>
                    <a:pt x="2245" y="3104"/>
                    <a:pt x="3207" y="4652"/>
                  </a:cubicBezTo>
                  <a:cubicBezTo>
                    <a:pt x="2170" y="5695"/>
                    <a:pt x="1093" y="6733"/>
                    <a:pt x="0" y="7771"/>
                  </a:cubicBezTo>
                  <a:cubicBezTo>
                    <a:pt x="12" y="7936"/>
                    <a:pt x="26" y="8104"/>
                    <a:pt x="39" y="8271"/>
                  </a:cubicBezTo>
                  <a:cubicBezTo>
                    <a:pt x="1193" y="7181"/>
                    <a:pt x="2328" y="6089"/>
                    <a:pt x="3419" y="4992"/>
                  </a:cubicBezTo>
                  <a:cubicBezTo>
                    <a:pt x="4423" y="6593"/>
                    <a:pt x="5489" y="8191"/>
                    <a:pt x="6617" y="9786"/>
                  </a:cubicBezTo>
                  <a:cubicBezTo>
                    <a:pt x="5072" y="11350"/>
                    <a:pt x="3463" y="12908"/>
                    <a:pt x="1791" y="14460"/>
                  </a:cubicBezTo>
                  <a:cubicBezTo>
                    <a:pt x="1311" y="13777"/>
                    <a:pt x="849" y="13091"/>
                    <a:pt x="391" y="12407"/>
                  </a:cubicBezTo>
                  <a:lnTo>
                    <a:pt x="391" y="12407"/>
                  </a:lnTo>
                  <a:cubicBezTo>
                    <a:pt x="417" y="12684"/>
                    <a:pt x="442" y="12959"/>
                    <a:pt x="468" y="13229"/>
                  </a:cubicBezTo>
                  <a:cubicBezTo>
                    <a:pt x="806" y="13731"/>
                    <a:pt x="1141" y="14231"/>
                    <a:pt x="1493" y="14731"/>
                  </a:cubicBezTo>
                  <a:cubicBezTo>
                    <a:pt x="1227" y="14975"/>
                    <a:pt x="955" y="15219"/>
                    <a:pt x="687" y="15462"/>
                  </a:cubicBezTo>
                  <a:cubicBezTo>
                    <a:pt x="705" y="15623"/>
                    <a:pt x="722" y="15782"/>
                    <a:pt x="740" y="15940"/>
                  </a:cubicBezTo>
                  <a:cubicBezTo>
                    <a:pt x="1067" y="15644"/>
                    <a:pt x="1397" y="15348"/>
                    <a:pt x="1719" y="15052"/>
                  </a:cubicBezTo>
                  <a:cubicBezTo>
                    <a:pt x="2863" y="16663"/>
                    <a:pt x="4069" y="18272"/>
                    <a:pt x="5338" y="19877"/>
                  </a:cubicBezTo>
                  <a:cubicBezTo>
                    <a:pt x="4404" y="20743"/>
                    <a:pt x="3447" y="21606"/>
                    <a:pt x="2478" y="22468"/>
                  </a:cubicBezTo>
                  <a:cubicBezTo>
                    <a:pt x="2547" y="22579"/>
                    <a:pt x="2620" y="22687"/>
                    <a:pt x="2698" y="22791"/>
                  </a:cubicBezTo>
                  <a:cubicBezTo>
                    <a:pt x="3676" y="21925"/>
                    <a:pt x="4641" y="21055"/>
                    <a:pt x="5581" y="20183"/>
                  </a:cubicBezTo>
                  <a:cubicBezTo>
                    <a:pt x="6734" y="21630"/>
                    <a:pt x="7945" y="23072"/>
                    <a:pt x="9198" y="24510"/>
                  </a:cubicBezTo>
                  <a:lnTo>
                    <a:pt x="9721" y="24510"/>
                  </a:lnTo>
                  <a:cubicBezTo>
                    <a:pt x="8383" y="22983"/>
                    <a:pt x="7098" y="21450"/>
                    <a:pt x="5876" y="19914"/>
                  </a:cubicBezTo>
                  <a:cubicBezTo>
                    <a:pt x="7551" y="18354"/>
                    <a:pt x="9162" y="16785"/>
                    <a:pt x="10711" y="15211"/>
                  </a:cubicBezTo>
                  <a:cubicBezTo>
                    <a:pt x="11994" y="16812"/>
                    <a:pt x="13339" y="18408"/>
                    <a:pt x="14747" y="19998"/>
                  </a:cubicBezTo>
                  <a:cubicBezTo>
                    <a:pt x="13272" y="21509"/>
                    <a:pt x="11734" y="23013"/>
                    <a:pt x="10143" y="24510"/>
                  </a:cubicBezTo>
                  <a:lnTo>
                    <a:pt x="10708" y="24510"/>
                  </a:lnTo>
                  <a:cubicBezTo>
                    <a:pt x="12190" y="23110"/>
                    <a:pt x="13627" y="21705"/>
                    <a:pt x="15009" y="20294"/>
                  </a:cubicBezTo>
                  <a:cubicBezTo>
                    <a:pt x="16266" y="21705"/>
                    <a:pt x="17580" y="23110"/>
                    <a:pt x="18933" y="24510"/>
                  </a:cubicBezTo>
                  <a:lnTo>
                    <a:pt x="19478" y="24510"/>
                  </a:lnTo>
                  <a:cubicBezTo>
                    <a:pt x="18027" y="23016"/>
                    <a:pt x="16627" y="21516"/>
                    <a:pt x="15288" y="20011"/>
                  </a:cubicBezTo>
                  <a:cubicBezTo>
                    <a:pt x="16822" y="18434"/>
                    <a:pt x="18293" y="16851"/>
                    <a:pt x="19704" y="15261"/>
                  </a:cubicBezTo>
                  <a:cubicBezTo>
                    <a:pt x="21126" y="16849"/>
                    <a:pt x="22611" y="18430"/>
                    <a:pt x="24159" y="20005"/>
                  </a:cubicBezTo>
                  <a:cubicBezTo>
                    <a:pt x="22830" y="21513"/>
                    <a:pt x="21443" y="23016"/>
                    <a:pt x="20003" y="24510"/>
                  </a:cubicBezTo>
                  <a:lnTo>
                    <a:pt x="20544" y="24510"/>
                  </a:lnTo>
                  <a:cubicBezTo>
                    <a:pt x="21889" y="23108"/>
                    <a:pt x="23190" y="21702"/>
                    <a:pt x="24436" y="20287"/>
                  </a:cubicBezTo>
                  <a:cubicBezTo>
                    <a:pt x="25831" y="21702"/>
                    <a:pt x="27286" y="23109"/>
                    <a:pt x="28782" y="24510"/>
                  </a:cubicBezTo>
                  <a:lnTo>
                    <a:pt x="29350" y="24510"/>
                  </a:lnTo>
                  <a:cubicBezTo>
                    <a:pt x="27744" y="23011"/>
                    <a:pt x="26190" y="21506"/>
                    <a:pt x="24699" y="19995"/>
                  </a:cubicBezTo>
                  <a:cubicBezTo>
                    <a:pt x="26095" y="18402"/>
                    <a:pt x="27425" y="16804"/>
                    <a:pt x="28697" y="15201"/>
                  </a:cubicBezTo>
                  <a:cubicBezTo>
                    <a:pt x="30259" y="16773"/>
                    <a:pt x="31883" y="18340"/>
                    <a:pt x="33570" y="19897"/>
                  </a:cubicBezTo>
                  <a:cubicBezTo>
                    <a:pt x="32356" y="21440"/>
                    <a:pt x="31081" y="22978"/>
                    <a:pt x="29753" y="24510"/>
                  </a:cubicBezTo>
                  <a:lnTo>
                    <a:pt x="30272" y="24510"/>
                  </a:lnTo>
                  <a:cubicBezTo>
                    <a:pt x="31517" y="23067"/>
                    <a:pt x="32719" y="21620"/>
                    <a:pt x="33863" y="20168"/>
                  </a:cubicBezTo>
                  <a:cubicBezTo>
                    <a:pt x="34636" y="20878"/>
                    <a:pt x="35423" y="21587"/>
                    <a:pt x="36221" y="22296"/>
                  </a:cubicBezTo>
                  <a:cubicBezTo>
                    <a:pt x="36287" y="22182"/>
                    <a:pt x="36350" y="22065"/>
                    <a:pt x="36413" y="21946"/>
                  </a:cubicBezTo>
                  <a:cubicBezTo>
                    <a:pt x="35633" y="21252"/>
                    <a:pt x="34864" y="20559"/>
                    <a:pt x="34108" y="19861"/>
                  </a:cubicBezTo>
                  <a:cubicBezTo>
                    <a:pt x="35364" y="18256"/>
                    <a:pt x="36556" y="16646"/>
                    <a:pt x="37688" y="15032"/>
                  </a:cubicBezTo>
                  <a:cubicBezTo>
                    <a:pt x="37767" y="15104"/>
                    <a:pt x="37850" y="15176"/>
                    <a:pt x="37929" y="15249"/>
                  </a:cubicBezTo>
                  <a:cubicBezTo>
                    <a:pt x="37944" y="15087"/>
                    <a:pt x="37962" y="14927"/>
                    <a:pt x="37978" y="14766"/>
                  </a:cubicBezTo>
                  <a:cubicBezTo>
                    <a:pt x="37958" y="14748"/>
                    <a:pt x="37937" y="14729"/>
                    <a:pt x="37917" y="14712"/>
                  </a:cubicBezTo>
                  <a:cubicBezTo>
                    <a:pt x="37943" y="14672"/>
                    <a:pt x="37968" y="14634"/>
                    <a:pt x="37995" y="14597"/>
                  </a:cubicBezTo>
                  <a:cubicBezTo>
                    <a:pt x="38022" y="14318"/>
                    <a:pt x="38048" y="14041"/>
                    <a:pt x="38075" y="13761"/>
                  </a:cubicBezTo>
                  <a:lnTo>
                    <a:pt x="38075" y="13761"/>
                  </a:lnTo>
                  <a:cubicBezTo>
                    <a:pt x="37921" y="13988"/>
                    <a:pt x="37777" y="14213"/>
                    <a:pt x="37620" y="14438"/>
                  </a:cubicBezTo>
                  <a:cubicBezTo>
                    <a:pt x="35935" y="12891"/>
                    <a:pt x="34313" y="11335"/>
                    <a:pt x="32755" y="9771"/>
                  </a:cubicBezTo>
                  <a:cubicBezTo>
                    <a:pt x="33872" y="8174"/>
                    <a:pt x="34922" y="6575"/>
                    <a:pt x="35913" y="4972"/>
                  </a:cubicBezTo>
                  <a:cubicBezTo>
                    <a:pt x="36792" y="5845"/>
                    <a:pt x="37693" y="6715"/>
                    <a:pt x="38607" y="7583"/>
                  </a:cubicBezTo>
                  <a:cubicBezTo>
                    <a:pt x="38620" y="7416"/>
                    <a:pt x="38634" y="7250"/>
                    <a:pt x="38647" y="7084"/>
                  </a:cubicBezTo>
                  <a:cubicBezTo>
                    <a:pt x="37790" y="6268"/>
                    <a:pt x="36949" y="5451"/>
                    <a:pt x="36126" y="4630"/>
                  </a:cubicBezTo>
                  <a:cubicBezTo>
                    <a:pt x="37069" y="3089"/>
                    <a:pt x="37948" y="1546"/>
                    <a:pt x="38776" y="1"/>
                  </a:cubicBezTo>
                  <a:lnTo>
                    <a:pt x="38315" y="1"/>
                  </a:lnTo>
                  <a:cubicBezTo>
                    <a:pt x="37535" y="1448"/>
                    <a:pt x="36710" y="2894"/>
                    <a:pt x="35829" y="4336"/>
                  </a:cubicBezTo>
                  <a:cubicBezTo>
                    <a:pt x="34396" y="2898"/>
                    <a:pt x="33021" y="1452"/>
                    <a:pt x="31696" y="1"/>
                  </a:cubicBezTo>
                  <a:lnTo>
                    <a:pt x="30721" y="1"/>
                  </a:lnTo>
                  <a:cubicBezTo>
                    <a:pt x="29784" y="1501"/>
                    <a:pt x="28794" y="2997"/>
                    <a:pt x="27747" y="4489"/>
                  </a:cubicBezTo>
                  <a:cubicBezTo>
                    <a:pt x="26408" y="2999"/>
                    <a:pt x="25131" y="1502"/>
                    <a:pt x="23906" y="1"/>
                  </a:cubicBezTo>
                  <a:lnTo>
                    <a:pt x="23089" y="1"/>
                  </a:lnTo>
                  <a:cubicBezTo>
                    <a:pt x="22003" y="1519"/>
                    <a:pt x="20863" y="3033"/>
                    <a:pt x="19663" y="4543"/>
                  </a:cubicBezTo>
                  <a:cubicBezTo>
                    <a:pt x="18450" y="3035"/>
                    <a:pt x="17301" y="1519"/>
                    <a:pt x="16204" y="1"/>
                  </a:cubicBezTo>
                  <a:lnTo>
                    <a:pt x="15394" y="1"/>
                  </a:lnTo>
                  <a:cubicBezTo>
                    <a:pt x="14179" y="1506"/>
                    <a:pt x="12907" y="3005"/>
                    <a:pt x="11579" y="4499"/>
                  </a:cubicBezTo>
                  <a:cubicBezTo>
                    <a:pt x="10517" y="3003"/>
                    <a:pt x="9518" y="1503"/>
                    <a:pt x="8567" y="1"/>
                  </a:cubicBezTo>
                  <a:lnTo>
                    <a:pt x="7614" y="1"/>
                  </a:lnTo>
                  <a:cubicBezTo>
                    <a:pt x="6294" y="1457"/>
                    <a:pt x="4923" y="2908"/>
                    <a:pt x="3496" y="4354"/>
                  </a:cubicBezTo>
                  <a:cubicBezTo>
                    <a:pt x="2598" y="2906"/>
                    <a:pt x="1758" y="1454"/>
                    <a:pt x="96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2" name="Google Shape;482;p26"/>
            <p:cNvSpPr/>
            <p:nvPr/>
          </p:nvSpPr>
          <p:spPr>
            <a:xfrm>
              <a:off x="6874850" y="1863750"/>
              <a:ext cx="170350" cy="170375"/>
            </a:xfrm>
            <a:custGeom>
              <a:rect b="b" l="l" r="r" t="t"/>
              <a:pathLst>
                <a:path extrusionOk="0" h="6815" w="6814">
                  <a:moveTo>
                    <a:pt x="3407" y="1"/>
                  </a:moveTo>
                  <a:cubicBezTo>
                    <a:pt x="1525" y="1"/>
                    <a:pt x="0" y="1526"/>
                    <a:pt x="0" y="3408"/>
                  </a:cubicBezTo>
                  <a:cubicBezTo>
                    <a:pt x="0" y="5289"/>
                    <a:pt x="1525" y="6815"/>
                    <a:pt x="3407" y="6815"/>
                  </a:cubicBezTo>
                  <a:cubicBezTo>
                    <a:pt x="5288" y="6815"/>
                    <a:pt x="6814" y="5289"/>
                    <a:pt x="6814" y="3408"/>
                  </a:cubicBezTo>
                  <a:cubicBezTo>
                    <a:pt x="6814" y="1526"/>
                    <a:pt x="5288" y="1"/>
                    <a:pt x="340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3" name="Google Shape;483;p26"/>
            <p:cNvSpPr/>
            <p:nvPr/>
          </p:nvSpPr>
          <p:spPr>
            <a:xfrm>
              <a:off x="6797875" y="1801725"/>
              <a:ext cx="167300" cy="193750"/>
            </a:xfrm>
            <a:custGeom>
              <a:rect b="b" l="l" r="r" t="t"/>
              <a:pathLst>
                <a:path extrusionOk="0" h="7750" w="6692">
                  <a:moveTo>
                    <a:pt x="307" y="1"/>
                  </a:moveTo>
                  <a:cubicBezTo>
                    <a:pt x="307" y="1"/>
                    <a:pt x="0" y="1028"/>
                    <a:pt x="555" y="1954"/>
                  </a:cubicBezTo>
                  <a:cubicBezTo>
                    <a:pt x="1110" y="2880"/>
                    <a:pt x="490" y="3571"/>
                    <a:pt x="1521" y="4583"/>
                  </a:cubicBezTo>
                  <a:cubicBezTo>
                    <a:pt x="2553" y="5597"/>
                    <a:pt x="2031" y="6692"/>
                    <a:pt x="3186" y="7520"/>
                  </a:cubicBezTo>
                  <a:cubicBezTo>
                    <a:pt x="3415" y="7684"/>
                    <a:pt x="3691" y="7750"/>
                    <a:pt x="3986" y="7750"/>
                  </a:cubicBezTo>
                  <a:cubicBezTo>
                    <a:pt x="5180" y="7750"/>
                    <a:pt x="6691" y="6672"/>
                    <a:pt x="6691" y="6672"/>
                  </a:cubicBezTo>
                  <a:cubicBezTo>
                    <a:pt x="6691" y="6672"/>
                    <a:pt x="5949" y="4042"/>
                    <a:pt x="4962" y="3249"/>
                  </a:cubicBezTo>
                  <a:cubicBezTo>
                    <a:pt x="3973" y="2453"/>
                    <a:pt x="3817" y="1590"/>
                    <a:pt x="2748" y="1106"/>
                  </a:cubicBezTo>
                  <a:cubicBezTo>
                    <a:pt x="1676" y="623"/>
                    <a:pt x="1556" y="122"/>
                    <a:pt x="30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4" name="Google Shape;484;p26"/>
            <p:cNvSpPr/>
            <p:nvPr/>
          </p:nvSpPr>
          <p:spPr>
            <a:xfrm>
              <a:off x="6954925" y="1746200"/>
              <a:ext cx="164500" cy="251650"/>
            </a:xfrm>
            <a:custGeom>
              <a:rect b="b" l="l" r="r" t="t"/>
              <a:pathLst>
                <a:path extrusionOk="0" h="10066" w="6580">
                  <a:moveTo>
                    <a:pt x="1" y="1"/>
                  </a:moveTo>
                  <a:cubicBezTo>
                    <a:pt x="1" y="1"/>
                    <a:pt x="911" y="1098"/>
                    <a:pt x="863" y="2310"/>
                  </a:cubicBezTo>
                  <a:cubicBezTo>
                    <a:pt x="814" y="3523"/>
                    <a:pt x="1479" y="3560"/>
                    <a:pt x="1577" y="5026"/>
                  </a:cubicBezTo>
                  <a:cubicBezTo>
                    <a:pt x="1676" y="6493"/>
                    <a:pt x="2238" y="6309"/>
                    <a:pt x="2376" y="7461"/>
                  </a:cubicBezTo>
                  <a:cubicBezTo>
                    <a:pt x="2514" y="8611"/>
                    <a:pt x="3111" y="9470"/>
                    <a:pt x="3111" y="9470"/>
                  </a:cubicBezTo>
                  <a:lnTo>
                    <a:pt x="6580" y="10066"/>
                  </a:lnTo>
                  <a:cubicBezTo>
                    <a:pt x="6580" y="10066"/>
                    <a:pt x="6161" y="8845"/>
                    <a:pt x="6020" y="7335"/>
                  </a:cubicBezTo>
                  <a:cubicBezTo>
                    <a:pt x="5877" y="5826"/>
                    <a:pt x="4858" y="5762"/>
                    <a:pt x="4329" y="3957"/>
                  </a:cubicBezTo>
                  <a:cubicBezTo>
                    <a:pt x="3802" y="2152"/>
                    <a:pt x="2837" y="2229"/>
                    <a:pt x="2560" y="1222"/>
                  </a:cubicBezTo>
                  <a:cubicBezTo>
                    <a:pt x="2284" y="213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5" name="Google Shape;485;p26"/>
            <p:cNvSpPr/>
            <p:nvPr/>
          </p:nvSpPr>
          <p:spPr>
            <a:xfrm>
              <a:off x="7387325" y="1755850"/>
              <a:ext cx="175175" cy="153825"/>
            </a:xfrm>
            <a:custGeom>
              <a:rect b="b" l="l" r="r" t="t"/>
              <a:pathLst>
                <a:path extrusionOk="0" h="6153" w="7007">
                  <a:moveTo>
                    <a:pt x="1922" y="0"/>
                  </a:moveTo>
                  <a:cubicBezTo>
                    <a:pt x="1271" y="0"/>
                    <a:pt x="701" y="485"/>
                    <a:pt x="464" y="1103"/>
                  </a:cubicBezTo>
                  <a:cubicBezTo>
                    <a:pt x="0" y="2314"/>
                    <a:pt x="683" y="4774"/>
                    <a:pt x="1298" y="5529"/>
                  </a:cubicBezTo>
                  <a:cubicBezTo>
                    <a:pt x="1665" y="5982"/>
                    <a:pt x="2101" y="6153"/>
                    <a:pt x="2560" y="6153"/>
                  </a:cubicBezTo>
                  <a:cubicBezTo>
                    <a:pt x="2779" y="6153"/>
                    <a:pt x="3002" y="6114"/>
                    <a:pt x="3226" y="6049"/>
                  </a:cubicBezTo>
                  <a:cubicBezTo>
                    <a:pt x="3317" y="6022"/>
                    <a:pt x="3410" y="6009"/>
                    <a:pt x="3503" y="6009"/>
                  </a:cubicBezTo>
                  <a:cubicBezTo>
                    <a:pt x="3596" y="6009"/>
                    <a:pt x="3689" y="6022"/>
                    <a:pt x="3780" y="6049"/>
                  </a:cubicBezTo>
                  <a:cubicBezTo>
                    <a:pt x="4004" y="6114"/>
                    <a:pt x="4227" y="6153"/>
                    <a:pt x="4446" y="6153"/>
                  </a:cubicBezTo>
                  <a:cubicBezTo>
                    <a:pt x="4905" y="6153"/>
                    <a:pt x="5341" y="5982"/>
                    <a:pt x="5708" y="5529"/>
                  </a:cubicBezTo>
                  <a:cubicBezTo>
                    <a:pt x="6323" y="4774"/>
                    <a:pt x="7006" y="2314"/>
                    <a:pt x="6544" y="1103"/>
                  </a:cubicBezTo>
                  <a:lnTo>
                    <a:pt x="6542" y="1103"/>
                  </a:lnTo>
                  <a:cubicBezTo>
                    <a:pt x="6306" y="485"/>
                    <a:pt x="5735" y="0"/>
                    <a:pt x="5085" y="0"/>
                  </a:cubicBezTo>
                  <a:cubicBezTo>
                    <a:pt x="4956" y="0"/>
                    <a:pt x="4823" y="19"/>
                    <a:pt x="4689" y="61"/>
                  </a:cubicBezTo>
                  <a:cubicBezTo>
                    <a:pt x="4306" y="178"/>
                    <a:pt x="3905" y="237"/>
                    <a:pt x="3503" y="237"/>
                  </a:cubicBezTo>
                  <a:cubicBezTo>
                    <a:pt x="3102" y="237"/>
                    <a:pt x="2700" y="178"/>
                    <a:pt x="2318" y="61"/>
                  </a:cubicBezTo>
                  <a:cubicBezTo>
                    <a:pt x="2184" y="19"/>
                    <a:pt x="2051" y="0"/>
                    <a:pt x="192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6" name="Google Shape;486;p26"/>
            <p:cNvSpPr/>
            <p:nvPr/>
          </p:nvSpPr>
          <p:spPr>
            <a:xfrm>
              <a:off x="7466025" y="1670725"/>
              <a:ext cx="26825" cy="113375"/>
            </a:xfrm>
            <a:custGeom>
              <a:rect b="b" l="l" r="r" t="t"/>
              <a:pathLst>
                <a:path extrusionOk="0" h="4535" w="1073">
                  <a:moveTo>
                    <a:pt x="897" y="0"/>
                  </a:moveTo>
                  <a:cubicBezTo>
                    <a:pt x="838" y="0"/>
                    <a:pt x="782" y="34"/>
                    <a:pt x="756" y="92"/>
                  </a:cubicBezTo>
                  <a:cubicBezTo>
                    <a:pt x="1" y="1757"/>
                    <a:pt x="193" y="4285"/>
                    <a:pt x="201" y="4393"/>
                  </a:cubicBezTo>
                  <a:cubicBezTo>
                    <a:pt x="207" y="4473"/>
                    <a:pt x="275" y="4534"/>
                    <a:pt x="356" y="4534"/>
                  </a:cubicBezTo>
                  <a:lnTo>
                    <a:pt x="367" y="4534"/>
                  </a:lnTo>
                  <a:cubicBezTo>
                    <a:pt x="452" y="4527"/>
                    <a:pt x="516" y="4453"/>
                    <a:pt x="509" y="4368"/>
                  </a:cubicBezTo>
                  <a:cubicBezTo>
                    <a:pt x="507" y="4342"/>
                    <a:pt x="314" y="1812"/>
                    <a:pt x="1037" y="219"/>
                  </a:cubicBezTo>
                  <a:cubicBezTo>
                    <a:pt x="1073" y="141"/>
                    <a:pt x="1037" y="49"/>
                    <a:pt x="961" y="14"/>
                  </a:cubicBezTo>
                  <a:cubicBezTo>
                    <a:pt x="940" y="5"/>
                    <a:pt x="918" y="0"/>
                    <a:pt x="8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7" name="Google Shape;487;p26"/>
            <p:cNvSpPr/>
            <p:nvPr/>
          </p:nvSpPr>
          <p:spPr>
            <a:xfrm>
              <a:off x="7045325" y="1741600"/>
              <a:ext cx="170100" cy="171425"/>
            </a:xfrm>
            <a:custGeom>
              <a:rect b="b" l="l" r="r" t="t"/>
              <a:pathLst>
                <a:path extrusionOk="0" h="6857" w="6804">
                  <a:moveTo>
                    <a:pt x="4401" y="1"/>
                  </a:moveTo>
                  <a:cubicBezTo>
                    <a:pt x="4107" y="1"/>
                    <a:pt x="3815" y="90"/>
                    <a:pt x="3560" y="293"/>
                  </a:cubicBezTo>
                  <a:cubicBezTo>
                    <a:pt x="2933" y="791"/>
                    <a:pt x="2151" y="1099"/>
                    <a:pt x="1354" y="1160"/>
                  </a:cubicBezTo>
                  <a:cubicBezTo>
                    <a:pt x="511" y="1224"/>
                    <a:pt x="1" y="2013"/>
                    <a:pt x="9" y="2808"/>
                  </a:cubicBezTo>
                  <a:cubicBezTo>
                    <a:pt x="18" y="4105"/>
                    <a:pt x="1554" y="6145"/>
                    <a:pt x="2401" y="6623"/>
                  </a:cubicBezTo>
                  <a:cubicBezTo>
                    <a:pt x="2689" y="6786"/>
                    <a:pt x="2964" y="6856"/>
                    <a:pt x="3226" y="6856"/>
                  </a:cubicBezTo>
                  <a:cubicBezTo>
                    <a:pt x="3646" y="6856"/>
                    <a:pt x="4033" y="6675"/>
                    <a:pt x="4387" y="6401"/>
                  </a:cubicBezTo>
                  <a:cubicBezTo>
                    <a:pt x="4534" y="6286"/>
                    <a:pt x="4715" y="6216"/>
                    <a:pt x="4901" y="6200"/>
                  </a:cubicBezTo>
                  <a:cubicBezTo>
                    <a:pt x="5623" y="6135"/>
                    <a:pt x="6246" y="5832"/>
                    <a:pt x="6506" y="5013"/>
                  </a:cubicBezTo>
                  <a:cubicBezTo>
                    <a:pt x="6804" y="4085"/>
                    <a:pt x="6542" y="1545"/>
                    <a:pt x="5668" y="588"/>
                  </a:cubicBezTo>
                  <a:cubicBezTo>
                    <a:pt x="5338" y="227"/>
                    <a:pt x="4868" y="1"/>
                    <a:pt x="440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8" name="Google Shape;488;p26"/>
            <p:cNvSpPr/>
            <p:nvPr/>
          </p:nvSpPr>
          <p:spPr>
            <a:xfrm>
              <a:off x="7059650" y="1683775"/>
              <a:ext cx="59775" cy="101150"/>
            </a:xfrm>
            <a:custGeom>
              <a:rect b="b" l="l" r="r" t="t"/>
              <a:pathLst>
                <a:path extrusionOk="0" h="4046" w="2391">
                  <a:moveTo>
                    <a:pt x="171" y="1"/>
                  </a:moveTo>
                  <a:cubicBezTo>
                    <a:pt x="131" y="1"/>
                    <a:pt x="90" y="16"/>
                    <a:pt x="60" y="47"/>
                  </a:cubicBezTo>
                  <a:cubicBezTo>
                    <a:pt x="1" y="109"/>
                    <a:pt x="2" y="207"/>
                    <a:pt x="63" y="266"/>
                  </a:cubicBezTo>
                  <a:cubicBezTo>
                    <a:pt x="1316" y="1485"/>
                    <a:pt x="2063" y="3911"/>
                    <a:pt x="2070" y="3936"/>
                  </a:cubicBezTo>
                  <a:cubicBezTo>
                    <a:pt x="2090" y="4003"/>
                    <a:pt x="2151" y="4045"/>
                    <a:pt x="2218" y="4045"/>
                  </a:cubicBezTo>
                  <a:cubicBezTo>
                    <a:pt x="2233" y="4045"/>
                    <a:pt x="2248" y="4043"/>
                    <a:pt x="2262" y="4038"/>
                  </a:cubicBezTo>
                  <a:cubicBezTo>
                    <a:pt x="2345" y="4013"/>
                    <a:pt x="2391" y="3927"/>
                    <a:pt x="2366" y="3846"/>
                  </a:cubicBezTo>
                  <a:cubicBezTo>
                    <a:pt x="2334" y="3743"/>
                    <a:pt x="1589" y="1320"/>
                    <a:pt x="278" y="44"/>
                  </a:cubicBezTo>
                  <a:cubicBezTo>
                    <a:pt x="249" y="15"/>
                    <a:pt x="210" y="1"/>
                    <a:pt x="17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9" name="Google Shape;489;p26"/>
            <p:cNvSpPr/>
            <p:nvPr/>
          </p:nvSpPr>
          <p:spPr>
            <a:xfrm>
              <a:off x="6834825" y="1963875"/>
              <a:ext cx="1092550" cy="146975"/>
            </a:xfrm>
            <a:custGeom>
              <a:rect b="b" l="l" r="r" t="t"/>
              <a:pathLst>
                <a:path extrusionOk="0" h="5879" w="43702">
                  <a:moveTo>
                    <a:pt x="1704" y="1"/>
                  </a:moveTo>
                  <a:cubicBezTo>
                    <a:pt x="748" y="1"/>
                    <a:pt x="0" y="727"/>
                    <a:pt x="92" y="1567"/>
                  </a:cubicBezTo>
                  <a:lnTo>
                    <a:pt x="425" y="4590"/>
                  </a:lnTo>
                  <a:cubicBezTo>
                    <a:pt x="505" y="5322"/>
                    <a:pt x="1202" y="5879"/>
                    <a:pt x="2036" y="5879"/>
                  </a:cubicBezTo>
                  <a:lnTo>
                    <a:pt x="41666" y="5879"/>
                  </a:lnTo>
                  <a:cubicBezTo>
                    <a:pt x="42500" y="5879"/>
                    <a:pt x="43197" y="5322"/>
                    <a:pt x="43277" y="4590"/>
                  </a:cubicBezTo>
                  <a:lnTo>
                    <a:pt x="43610" y="1567"/>
                  </a:lnTo>
                  <a:cubicBezTo>
                    <a:pt x="43702" y="727"/>
                    <a:pt x="42954" y="1"/>
                    <a:pt x="4199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0" name="Google Shape;490;p26"/>
            <p:cNvSpPr/>
            <p:nvPr/>
          </p:nvSpPr>
          <p:spPr>
            <a:xfrm>
              <a:off x="6853200" y="2312625"/>
              <a:ext cx="238200" cy="158925"/>
            </a:xfrm>
            <a:custGeom>
              <a:rect b="b" l="l" r="r" t="t"/>
              <a:pathLst>
                <a:path extrusionOk="0" h="6357" w="9528">
                  <a:moveTo>
                    <a:pt x="5633" y="1"/>
                  </a:moveTo>
                  <a:cubicBezTo>
                    <a:pt x="4903" y="1"/>
                    <a:pt x="4053" y="53"/>
                    <a:pt x="3396" y="97"/>
                  </a:cubicBezTo>
                  <a:cubicBezTo>
                    <a:pt x="2046" y="187"/>
                    <a:pt x="1708" y="157"/>
                    <a:pt x="1226" y="418"/>
                  </a:cubicBezTo>
                  <a:lnTo>
                    <a:pt x="1226" y="417"/>
                  </a:lnTo>
                  <a:cubicBezTo>
                    <a:pt x="798" y="646"/>
                    <a:pt x="0" y="1397"/>
                    <a:pt x="283" y="2111"/>
                  </a:cubicBezTo>
                  <a:cubicBezTo>
                    <a:pt x="960" y="3812"/>
                    <a:pt x="4243" y="4489"/>
                    <a:pt x="4243" y="4489"/>
                  </a:cubicBezTo>
                  <a:cubicBezTo>
                    <a:pt x="4243" y="4489"/>
                    <a:pt x="4853" y="5016"/>
                    <a:pt x="5298" y="5649"/>
                  </a:cubicBezTo>
                  <a:cubicBezTo>
                    <a:pt x="5583" y="6053"/>
                    <a:pt x="6154" y="6356"/>
                    <a:pt x="6391" y="6356"/>
                  </a:cubicBezTo>
                  <a:cubicBezTo>
                    <a:pt x="6542" y="6356"/>
                    <a:pt x="6557" y="6233"/>
                    <a:pt x="6276" y="5934"/>
                  </a:cubicBezTo>
                  <a:cubicBezTo>
                    <a:pt x="5554" y="5166"/>
                    <a:pt x="5328" y="4309"/>
                    <a:pt x="5328" y="4308"/>
                  </a:cubicBezTo>
                  <a:lnTo>
                    <a:pt x="5328" y="4308"/>
                  </a:lnTo>
                  <a:cubicBezTo>
                    <a:pt x="5942" y="5118"/>
                    <a:pt x="7036" y="5409"/>
                    <a:pt x="7657" y="5409"/>
                  </a:cubicBezTo>
                  <a:cubicBezTo>
                    <a:pt x="7903" y="5409"/>
                    <a:pt x="8074" y="5363"/>
                    <a:pt x="8113" y="5286"/>
                  </a:cubicBezTo>
                  <a:cubicBezTo>
                    <a:pt x="8247" y="5016"/>
                    <a:pt x="7692" y="4837"/>
                    <a:pt x="7178" y="4580"/>
                  </a:cubicBezTo>
                  <a:cubicBezTo>
                    <a:pt x="6309" y="4144"/>
                    <a:pt x="5644" y="3405"/>
                    <a:pt x="5644" y="3405"/>
                  </a:cubicBezTo>
                  <a:lnTo>
                    <a:pt x="5644" y="3405"/>
                  </a:lnTo>
                  <a:cubicBezTo>
                    <a:pt x="6572" y="3887"/>
                    <a:pt x="8234" y="4237"/>
                    <a:pt x="9014" y="4237"/>
                  </a:cubicBezTo>
                  <a:cubicBezTo>
                    <a:pt x="9258" y="4237"/>
                    <a:pt x="9416" y="4203"/>
                    <a:pt x="9437" y="4128"/>
                  </a:cubicBezTo>
                  <a:cubicBezTo>
                    <a:pt x="9527" y="3812"/>
                    <a:pt x="9211" y="3585"/>
                    <a:pt x="8398" y="3405"/>
                  </a:cubicBezTo>
                  <a:cubicBezTo>
                    <a:pt x="7585" y="3224"/>
                    <a:pt x="5735" y="2456"/>
                    <a:pt x="5734" y="2456"/>
                  </a:cubicBezTo>
                  <a:lnTo>
                    <a:pt x="5734" y="2456"/>
                  </a:lnTo>
                  <a:cubicBezTo>
                    <a:pt x="5735" y="2456"/>
                    <a:pt x="7380" y="2637"/>
                    <a:pt x="8477" y="2637"/>
                  </a:cubicBezTo>
                  <a:cubicBezTo>
                    <a:pt x="9026" y="2637"/>
                    <a:pt x="9437" y="2592"/>
                    <a:pt x="9437" y="2456"/>
                  </a:cubicBezTo>
                  <a:cubicBezTo>
                    <a:pt x="9437" y="2051"/>
                    <a:pt x="5101" y="1823"/>
                    <a:pt x="5147" y="1463"/>
                  </a:cubicBezTo>
                  <a:cubicBezTo>
                    <a:pt x="5191" y="1102"/>
                    <a:pt x="7450" y="605"/>
                    <a:pt x="7178" y="244"/>
                  </a:cubicBezTo>
                  <a:cubicBezTo>
                    <a:pt x="7040" y="59"/>
                    <a:pt x="6403" y="1"/>
                    <a:pt x="5633" y="1"/>
                  </a:cubicBezTo>
                  <a:close/>
                </a:path>
              </a:pathLst>
            </a:custGeom>
            <a:solidFill>
              <a:srgbClr val="F5A67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1" name="Google Shape;491;p26"/>
            <p:cNvSpPr/>
            <p:nvPr/>
          </p:nvSpPr>
          <p:spPr>
            <a:xfrm>
              <a:off x="7663450" y="2312625"/>
              <a:ext cx="238200" cy="158925"/>
            </a:xfrm>
            <a:custGeom>
              <a:rect b="b" l="l" r="r" t="t"/>
              <a:pathLst>
                <a:path extrusionOk="0" h="6357" w="9528">
                  <a:moveTo>
                    <a:pt x="3895" y="1"/>
                  </a:moveTo>
                  <a:cubicBezTo>
                    <a:pt x="3125" y="1"/>
                    <a:pt x="2488" y="59"/>
                    <a:pt x="2349" y="244"/>
                  </a:cubicBezTo>
                  <a:cubicBezTo>
                    <a:pt x="2079" y="605"/>
                    <a:pt x="4335" y="1102"/>
                    <a:pt x="4381" y="1463"/>
                  </a:cubicBezTo>
                  <a:cubicBezTo>
                    <a:pt x="4427" y="1823"/>
                    <a:pt x="90" y="2051"/>
                    <a:pt x="90" y="2456"/>
                  </a:cubicBezTo>
                  <a:cubicBezTo>
                    <a:pt x="90" y="2592"/>
                    <a:pt x="501" y="2637"/>
                    <a:pt x="1050" y="2637"/>
                  </a:cubicBezTo>
                  <a:cubicBezTo>
                    <a:pt x="2148" y="2637"/>
                    <a:pt x="3794" y="2456"/>
                    <a:pt x="3794" y="2456"/>
                  </a:cubicBezTo>
                  <a:lnTo>
                    <a:pt x="3794" y="2456"/>
                  </a:lnTo>
                  <a:cubicBezTo>
                    <a:pt x="3794" y="2456"/>
                    <a:pt x="1942" y="3224"/>
                    <a:pt x="1130" y="3405"/>
                  </a:cubicBezTo>
                  <a:cubicBezTo>
                    <a:pt x="316" y="3585"/>
                    <a:pt x="0" y="3812"/>
                    <a:pt x="90" y="4128"/>
                  </a:cubicBezTo>
                  <a:cubicBezTo>
                    <a:pt x="111" y="4203"/>
                    <a:pt x="269" y="4237"/>
                    <a:pt x="513" y="4237"/>
                  </a:cubicBezTo>
                  <a:cubicBezTo>
                    <a:pt x="1292" y="4237"/>
                    <a:pt x="2956" y="3887"/>
                    <a:pt x="3885" y="3405"/>
                  </a:cubicBezTo>
                  <a:lnTo>
                    <a:pt x="3885" y="3405"/>
                  </a:lnTo>
                  <a:cubicBezTo>
                    <a:pt x="3885" y="3405"/>
                    <a:pt x="3219" y="4144"/>
                    <a:pt x="2349" y="4580"/>
                  </a:cubicBezTo>
                  <a:cubicBezTo>
                    <a:pt x="1836" y="4837"/>
                    <a:pt x="1280" y="5016"/>
                    <a:pt x="1416" y="5286"/>
                  </a:cubicBezTo>
                  <a:cubicBezTo>
                    <a:pt x="1454" y="5363"/>
                    <a:pt x="1625" y="5409"/>
                    <a:pt x="1871" y="5409"/>
                  </a:cubicBezTo>
                  <a:cubicBezTo>
                    <a:pt x="2491" y="5409"/>
                    <a:pt x="3586" y="5118"/>
                    <a:pt x="4201" y="4308"/>
                  </a:cubicBezTo>
                  <a:lnTo>
                    <a:pt x="4201" y="4308"/>
                  </a:lnTo>
                  <a:cubicBezTo>
                    <a:pt x="4201" y="4309"/>
                    <a:pt x="3974" y="5166"/>
                    <a:pt x="3253" y="5934"/>
                  </a:cubicBezTo>
                  <a:cubicBezTo>
                    <a:pt x="2971" y="6233"/>
                    <a:pt x="2986" y="6356"/>
                    <a:pt x="3137" y="6356"/>
                  </a:cubicBezTo>
                  <a:cubicBezTo>
                    <a:pt x="3374" y="6356"/>
                    <a:pt x="3946" y="6053"/>
                    <a:pt x="4230" y="5649"/>
                  </a:cubicBezTo>
                  <a:cubicBezTo>
                    <a:pt x="4675" y="5016"/>
                    <a:pt x="5285" y="4489"/>
                    <a:pt x="5285" y="4489"/>
                  </a:cubicBezTo>
                  <a:cubicBezTo>
                    <a:pt x="5285" y="4489"/>
                    <a:pt x="8566" y="3812"/>
                    <a:pt x="9244" y="2111"/>
                  </a:cubicBezTo>
                  <a:cubicBezTo>
                    <a:pt x="9527" y="1397"/>
                    <a:pt x="8731" y="646"/>
                    <a:pt x="8303" y="417"/>
                  </a:cubicBezTo>
                  <a:lnTo>
                    <a:pt x="8303" y="418"/>
                  </a:lnTo>
                  <a:cubicBezTo>
                    <a:pt x="7819" y="157"/>
                    <a:pt x="7482" y="187"/>
                    <a:pt x="6132" y="97"/>
                  </a:cubicBezTo>
                  <a:cubicBezTo>
                    <a:pt x="5475" y="53"/>
                    <a:pt x="4625" y="1"/>
                    <a:pt x="3895" y="1"/>
                  </a:cubicBezTo>
                  <a:close/>
                </a:path>
              </a:pathLst>
            </a:custGeom>
            <a:solidFill>
              <a:srgbClr val="F5A67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2" name="Google Shape;492;p26"/>
            <p:cNvSpPr/>
            <p:nvPr/>
          </p:nvSpPr>
          <p:spPr>
            <a:xfrm>
              <a:off x="7076825" y="3791150"/>
              <a:ext cx="305475" cy="133525"/>
            </a:xfrm>
            <a:custGeom>
              <a:rect b="b" l="l" r="r" t="t"/>
              <a:pathLst>
                <a:path extrusionOk="0" h="5341" w="12219">
                  <a:moveTo>
                    <a:pt x="1239" y="1"/>
                  </a:moveTo>
                  <a:cubicBezTo>
                    <a:pt x="889" y="1"/>
                    <a:pt x="574" y="255"/>
                    <a:pt x="514" y="624"/>
                  </a:cubicBezTo>
                  <a:lnTo>
                    <a:pt x="55" y="3477"/>
                  </a:lnTo>
                  <a:cubicBezTo>
                    <a:pt x="1" y="3822"/>
                    <a:pt x="194" y="4167"/>
                    <a:pt x="521" y="4290"/>
                  </a:cubicBezTo>
                  <a:cubicBezTo>
                    <a:pt x="2623" y="5073"/>
                    <a:pt x="4564" y="5341"/>
                    <a:pt x="6236" y="5341"/>
                  </a:cubicBezTo>
                  <a:cubicBezTo>
                    <a:pt x="8862" y="5341"/>
                    <a:pt x="10827" y="4680"/>
                    <a:pt x="11719" y="4310"/>
                  </a:cubicBezTo>
                  <a:cubicBezTo>
                    <a:pt x="12033" y="4180"/>
                    <a:pt x="12218" y="3857"/>
                    <a:pt x="12170" y="3522"/>
                  </a:cubicBezTo>
                  <a:lnTo>
                    <a:pt x="11762" y="664"/>
                  </a:lnTo>
                  <a:cubicBezTo>
                    <a:pt x="11709" y="289"/>
                    <a:pt x="11387" y="31"/>
                    <a:pt x="11033" y="31"/>
                  </a:cubicBezTo>
                  <a:cubicBezTo>
                    <a:pt x="10951" y="31"/>
                    <a:pt x="10868" y="45"/>
                    <a:pt x="10786" y="74"/>
                  </a:cubicBezTo>
                  <a:cubicBezTo>
                    <a:pt x="9243" y="616"/>
                    <a:pt x="7722" y="807"/>
                    <a:pt x="6346" y="807"/>
                  </a:cubicBezTo>
                  <a:cubicBezTo>
                    <a:pt x="4221" y="807"/>
                    <a:pt x="2444" y="352"/>
                    <a:pt x="1467" y="37"/>
                  </a:cubicBezTo>
                  <a:cubicBezTo>
                    <a:pt x="1391" y="12"/>
                    <a:pt x="1314" y="1"/>
                    <a:pt x="123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3" name="Google Shape;493;p26"/>
            <p:cNvSpPr/>
            <p:nvPr/>
          </p:nvSpPr>
          <p:spPr>
            <a:xfrm>
              <a:off x="7570150" y="3791150"/>
              <a:ext cx="305475" cy="133525"/>
            </a:xfrm>
            <a:custGeom>
              <a:rect b="b" l="l" r="r" t="t"/>
              <a:pathLst>
                <a:path extrusionOk="0" h="5341" w="12219">
                  <a:moveTo>
                    <a:pt x="1240" y="1"/>
                  </a:moveTo>
                  <a:cubicBezTo>
                    <a:pt x="890" y="1"/>
                    <a:pt x="575" y="255"/>
                    <a:pt x="515" y="624"/>
                  </a:cubicBezTo>
                  <a:lnTo>
                    <a:pt x="56" y="3477"/>
                  </a:lnTo>
                  <a:cubicBezTo>
                    <a:pt x="1" y="3822"/>
                    <a:pt x="194" y="4167"/>
                    <a:pt x="521" y="4290"/>
                  </a:cubicBezTo>
                  <a:cubicBezTo>
                    <a:pt x="2623" y="5073"/>
                    <a:pt x="4564" y="5341"/>
                    <a:pt x="6237" y="5341"/>
                  </a:cubicBezTo>
                  <a:cubicBezTo>
                    <a:pt x="8863" y="5341"/>
                    <a:pt x="10829" y="4680"/>
                    <a:pt x="11721" y="4310"/>
                  </a:cubicBezTo>
                  <a:cubicBezTo>
                    <a:pt x="12035" y="4180"/>
                    <a:pt x="12219" y="3857"/>
                    <a:pt x="12172" y="3522"/>
                  </a:cubicBezTo>
                  <a:lnTo>
                    <a:pt x="11762" y="664"/>
                  </a:lnTo>
                  <a:cubicBezTo>
                    <a:pt x="11709" y="289"/>
                    <a:pt x="11388" y="31"/>
                    <a:pt x="11033" y="31"/>
                  </a:cubicBezTo>
                  <a:cubicBezTo>
                    <a:pt x="10952" y="31"/>
                    <a:pt x="10869" y="45"/>
                    <a:pt x="10787" y="74"/>
                  </a:cubicBezTo>
                  <a:cubicBezTo>
                    <a:pt x="9243" y="616"/>
                    <a:pt x="7722" y="807"/>
                    <a:pt x="6347" y="807"/>
                  </a:cubicBezTo>
                  <a:cubicBezTo>
                    <a:pt x="4222" y="807"/>
                    <a:pt x="2445" y="352"/>
                    <a:pt x="1467" y="37"/>
                  </a:cubicBezTo>
                  <a:cubicBezTo>
                    <a:pt x="1391" y="12"/>
                    <a:pt x="1315" y="1"/>
                    <a:pt x="124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4" name="Google Shape;494;p26"/>
            <p:cNvSpPr/>
            <p:nvPr/>
          </p:nvSpPr>
          <p:spPr>
            <a:xfrm>
              <a:off x="7026900" y="4155575"/>
              <a:ext cx="311950" cy="147750"/>
            </a:xfrm>
            <a:custGeom>
              <a:rect b="b" l="l" r="r" t="t"/>
              <a:pathLst>
                <a:path extrusionOk="0" h="5910" w="12478">
                  <a:moveTo>
                    <a:pt x="6752" y="1"/>
                  </a:moveTo>
                  <a:lnTo>
                    <a:pt x="5667" y="1625"/>
                  </a:lnTo>
                  <a:cubicBezTo>
                    <a:pt x="5667" y="1625"/>
                    <a:pt x="0" y="4820"/>
                    <a:pt x="515" y="5644"/>
                  </a:cubicBezTo>
                  <a:cubicBezTo>
                    <a:pt x="634" y="5835"/>
                    <a:pt x="1020" y="5910"/>
                    <a:pt x="1558" y="5910"/>
                  </a:cubicBezTo>
                  <a:cubicBezTo>
                    <a:pt x="3348" y="5910"/>
                    <a:pt x="6817" y="5081"/>
                    <a:pt x="7727" y="4922"/>
                  </a:cubicBezTo>
                  <a:cubicBezTo>
                    <a:pt x="8913" y="4717"/>
                    <a:pt x="11592" y="4872"/>
                    <a:pt x="12159" y="3995"/>
                  </a:cubicBezTo>
                  <a:cubicBezTo>
                    <a:pt x="12478" y="3503"/>
                    <a:pt x="12276" y="2459"/>
                    <a:pt x="12038" y="1638"/>
                  </a:cubicBezTo>
                  <a:cubicBezTo>
                    <a:pt x="11253" y="1959"/>
                    <a:pt x="10395" y="2229"/>
                    <a:pt x="9733" y="2229"/>
                  </a:cubicBezTo>
                  <a:cubicBezTo>
                    <a:pt x="9257" y="2229"/>
                    <a:pt x="8881" y="2089"/>
                    <a:pt x="8706" y="1728"/>
                  </a:cubicBezTo>
                  <a:cubicBezTo>
                    <a:pt x="8322" y="933"/>
                    <a:pt x="7489" y="368"/>
                    <a:pt x="675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5" name="Google Shape;495;p26"/>
            <p:cNvSpPr/>
            <p:nvPr/>
          </p:nvSpPr>
          <p:spPr>
            <a:xfrm>
              <a:off x="7674425" y="4155575"/>
              <a:ext cx="311950" cy="147750"/>
            </a:xfrm>
            <a:custGeom>
              <a:rect b="b" l="l" r="r" t="t"/>
              <a:pathLst>
                <a:path extrusionOk="0" h="5910" w="12478">
                  <a:moveTo>
                    <a:pt x="5726" y="1"/>
                  </a:moveTo>
                  <a:cubicBezTo>
                    <a:pt x="4988" y="368"/>
                    <a:pt x="4155" y="933"/>
                    <a:pt x="3770" y="1728"/>
                  </a:cubicBezTo>
                  <a:cubicBezTo>
                    <a:pt x="3596" y="2089"/>
                    <a:pt x="3220" y="2229"/>
                    <a:pt x="2744" y="2229"/>
                  </a:cubicBezTo>
                  <a:cubicBezTo>
                    <a:pt x="2082" y="2229"/>
                    <a:pt x="1225" y="1959"/>
                    <a:pt x="440" y="1638"/>
                  </a:cubicBezTo>
                  <a:cubicBezTo>
                    <a:pt x="202" y="2459"/>
                    <a:pt x="0" y="3503"/>
                    <a:pt x="319" y="3995"/>
                  </a:cubicBezTo>
                  <a:cubicBezTo>
                    <a:pt x="885" y="4872"/>
                    <a:pt x="3564" y="4717"/>
                    <a:pt x="4749" y="4922"/>
                  </a:cubicBezTo>
                  <a:cubicBezTo>
                    <a:pt x="5660" y="5081"/>
                    <a:pt x="9130" y="5910"/>
                    <a:pt x="10919" y="5910"/>
                  </a:cubicBezTo>
                  <a:cubicBezTo>
                    <a:pt x="11458" y="5910"/>
                    <a:pt x="11844" y="5835"/>
                    <a:pt x="11963" y="5644"/>
                  </a:cubicBezTo>
                  <a:cubicBezTo>
                    <a:pt x="12477" y="4820"/>
                    <a:pt x="6810" y="1625"/>
                    <a:pt x="6810" y="1625"/>
                  </a:cubicBezTo>
                  <a:lnTo>
                    <a:pt x="572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96" name="Google Shape;496;p26"/>
          <p:cNvSpPr txBox="1"/>
          <p:nvPr>
            <p:ph type="ctrTitle"/>
          </p:nvPr>
        </p:nvSpPr>
        <p:spPr>
          <a:xfrm>
            <a:off x="713050" y="663450"/>
            <a:ext cx="5944200" cy="2452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/>
              <a:t>Agricultural Insurance Conversational Assistant</a:t>
            </a:r>
            <a:endParaRPr sz="3900"/>
          </a:p>
        </p:txBody>
      </p:sp>
      <p:cxnSp>
        <p:nvCxnSpPr>
          <p:cNvPr id="497" name="Google Shape;497;p26"/>
          <p:cNvCxnSpPr/>
          <p:nvPr/>
        </p:nvCxnSpPr>
        <p:spPr>
          <a:xfrm>
            <a:off x="796749" y="3192226"/>
            <a:ext cx="4617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98" name="Google Shape;498;p26"/>
          <p:cNvSpPr txBox="1"/>
          <p:nvPr/>
        </p:nvSpPr>
        <p:spPr>
          <a:xfrm>
            <a:off x="796750" y="3984375"/>
            <a:ext cx="2033400" cy="84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3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CS 4624 CRN: 13416 Multimedia, Hypertext, and Information Access Instructor: Edward A. Fox</a:t>
            </a:r>
            <a:endParaRPr sz="13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9" name="Google Shape;499;p26"/>
          <p:cNvSpPr txBox="1"/>
          <p:nvPr/>
        </p:nvSpPr>
        <p:spPr>
          <a:xfrm>
            <a:off x="2993375" y="4104150"/>
            <a:ext cx="1783500" cy="76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Virginia Tech, Blacksburg VA 24061</a:t>
            </a:r>
            <a:endParaRPr sz="13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5/9</a:t>
            </a:r>
            <a:r>
              <a:rPr lang="en" sz="13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/2024</a:t>
            </a:r>
            <a:endParaRPr sz="13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00" name="Google Shape;500;p26"/>
          <p:cNvSpPr txBox="1"/>
          <p:nvPr/>
        </p:nvSpPr>
        <p:spPr>
          <a:xfrm>
            <a:off x="7563975" y="283775"/>
            <a:ext cx="1293600" cy="37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Last Updated: 5/9/24</a:t>
            </a:r>
            <a:endParaRPr sz="12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6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7" name="Google Shape;657;p35"/>
          <p:cNvPicPr preferRelativeResize="0"/>
          <p:nvPr/>
        </p:nvPicPr>
        <p:blipFill rotWithShape="1">
          <a:blip r:embed="rId3">
            <a:alphaModFix/>
          </a:blip>
          <a:srcRect b="10875" l="7156" r="6924" t="10711"/>
          <a:stretch/>
        </p:blipFill>
        <p:spPr>
          <a:xfrm>
            <a:off x="929958" y="362450"/>
            <a:ext cx="7284091" cy="4349225"/>
          </a:xfrm>
          <a:prstGeom prst="rect">
            <a:avLst/>
          </a:prstGeom>
          <a:noFill/>
          <a:ln>
            <a:noFill/>
          </a:ln>
        </p:spPr>
      </p:pic>
      <p:sp>
        <p:nvSpPr>
          <p:cNvPr id="658" name="Google Shape;658;p35"/>
          <p:cNvSpPr/>
          <p:nvPr/>
        </p:nvSpPr>
        <p:spPr>
          <a:xfrm>
            <a:off x="3763150" y="933075"/>
            <a:ext cx="3053700" cy="1611600"/>
          </a:xfrm>
          <a:prstGeom prst="rect">
            <a:avLst/>
          </a:prstGeom>
          <a:noFill/>
          <a:ln cap="flat" cmpd="sng" w="38100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59" name="Google Shape;659;p3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3" name="Shape 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4" name="Google Shape;664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71860" y="1123861"/>
            <a:ext cx="5452874" cy="2895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665" name="Google Shape;665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9263" y="1328113"/>
            <a:ext cx="1699238" cy="2259527"/>
          </a:xfrm>
          <a:prstGeom prst="rect">
            <a:avLst/>
          </a:prstGeom>
          <a:noFill/>
          <a:ln>
            <a:noFill/>
          </a:ln>
        </p:spPr>
      </p:pic>
      <p:sp>
        <p:nvSpPr>
          <p:cNvPr id="666" name="Google Shape;666;p3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0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1" name="Google Shape;671;p37"/>
          <p:cNvPicPr preferRelativeResize="0"/>
          <p:nvPr/>
        </p:nvPicPr>
        <p:blipFill rotWithShape="1">
          <a:blip r:embed="rId3">
            <a:alphaModFix/>
          </a:blip>
          <a:srcRect b="10875" l="7156" r="6924" t="10711"/>
          <a:stretch/>
        </p:blipFill>
        <p:spPr>
          <a:xfrm>
            <a:off x="929958" y="362450"/>
            <a:ext cx="7284091" cy="4349225"/>
          </a:xfrm>
          <a:prstGeom prst="rect">
            <a:avLst/>
          </a:prstGeom>
          <a:noFill/>
          <a:ln>
            <a:noFill/>
          </a:ln>
        </p:spPr>
      </p:pic>
      <p:sp>
        <p:nvSpPr>
          <p:cNvPr id="672" name="Google Shape;672;p37"/>
          <p:cNvSpPr/>
          <p:nvPr/>
        </p:nvSpPr>
        <p:spPr>
          <a:xfrm>
            <a:off x="3763150" y="4017625"/>
            <a:ext cx="3053700" cy="647700"/>
          </a:xfrm>
          <a:prstGeom prst="rect">
            <a:avLst/>
          </a:prstGeom>
          <a:noFill/>
          <a:ln cap="flat" cmpd="sng" w="38100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73" name="Google Shape;673;p3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7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8" name="Google Shape;678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5775" y="1794323"/>
            <a:ext cx="7472451" cy="1554850"/>
          </a:xfrm>
          <a:prstGeom prst="rect">
            <a:avLst/>
          </a:prstGeom>
          <a:noFill/>
          <a:ln>
            <a:noFill/>
          </a:ln>
        </p:spPr>
      </p:pic>
      <p:sp>
        <p:nvSpPr>
          <p:cNvPr id="679" name="Google Shape;679;p3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3" name="Shape 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4" name="Google Shape;684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9413" y="322663"/>
            <a:ext cx="7265172" cy="4498176"/>
          </a:xfrm>
          <a:prstGeom prst="rect">
            <a:avLst/>
          </a:prstGeom>
          <a:noFill/>
          <a:ln>
            <a:noFill/>
          </a:ln>
        </p:spPr>
      </p:pic>
      <p:sp>
        <p:nvSpPr>
          <p:cNvPr id="685" name="Google Shape;685;p39"/>
          <p:cNvSpPr/>
          <p:nvPr/>
        </p:nvSpPr>
        <p:spPr>
          <a:xfrm>
            <a:off x="3714750" y="762000"/>
            <a:ext cx="3181500" cy="1476300"/>
          </a:xfrm>
          <a:prstGeom prst="rect">
            <a:avLst/>
          </a:prstGeom>
          <a:noFill/>
          <a:ln cap="flat" cmpd="sng" w="38100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86" name="Google Shape;686;p3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0" name="Shape 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1" name="Google Shape;691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46275" y="1223950"/>
            <a:ext cx="5029199" cy="2113773"/>
          </a:xfrm>
          <a:prstGeom prst="rect">
            <a:avLst/>
          </a:prstGeom>
          <a:noFill/>
          <a:ln>
            <a:noFill/>
          </a:ln>
        </p:spPr>
      </p:pic>
      <p:sp>
        <p:nvSpPr>
          <p:cNvPr id="692" name="Google Shape;692;p4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6" name="Shape 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7" name="Google Shape;697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9413" y="322663"/>
            <a:ext cx="7265172" cy="4498176"/>
          </a:xfrm>
          <a:prstGeom prst="rect">
            <a:avLst/>
          </a:prstGeom>
          <a:noFill/>
          <a:ln>
            <a:noFill/>
          </a:ln>
        </p:spPr>
      </p:pic>
      <p:sp>
        <p:nvSpPr>
          <p:cNvPr id="698" name="Google Shape;698;p41"/>
          <p:cNvSpPr/>
          <p:nvPr/>
        </p:nvSpPr>
        <p:spPr>
          <a:xfrm>
            <a:off x="3786950" y="2425350"/>
            <a:ext cx="3053700" cy="1611600"/>
          </a:xfrm>
          <a:prstGeom prst="rect">
            <a:avLst/>
          </a:prstGeom>
          <a:noFill/>
          <a:ln cap="flat" cmpd="sng" w="38100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99" name="Google Shape;699;p4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3" name="Shape 7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4" name="Google Shape;704;p42"/>
          <p:cNvPicPr preferRelativeResize="0"/>
          <p:nvPr/>
        </p:nvPicPr>
        <p:blipFill rotWithShape="1">
          <a:blip r:embed="rId3">
            <a:alphaModFix/>
          </a:blip>
          <a:srcRect b="37892" l="0" r="0" t="0"/>
          <a:stretch/>
        </p:blipFill>
        <p:spPr>
          <a:xfrm>
            <a:off x="4811375" y="1069175"/>
            <a:ext cx="3394726" cy="3005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5" name="Google Shape;705;p42"/>
          <p:cNvPicPr preferRelativeResize="0"/>
          <p:nvPr/>
        </p:nvPicPr>
        <p:blipFill rotWithShape="1">
          <a:blip r:embed="rId3">
            <a:alphaModFix/>
          </a:blip>
          <a:srcRect b="0" l="0" r="0" t="63091"/>
          <a:stretch/>
        </p:blipFill>
        <p:spPr>
          <a:xfrm>
            <a:off x="937900" y="1069177"/>
            <a:ext cx="3394726" cy="1785927"/>
          </a:xfrm>
          <a:prstGeom prst="rect">
            <a:avLst/>
          </a:prstGeom>
          <a:noFill/>
          <a:ln>
            <a:noFill/>
          </a:ln>
        </p:spPr>
      </p:pic>
      <p:sp>
        <p:nvSpPr>
          <p:cNvPr id="706" name="Google Shape;706;p4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0" name="Shape 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1" name="Google Shape;711;p43"/>
          <p:cNvPicPr preferRelativeResize="0"/>
          <p:nvPr/>
        </p:nvPicPr>
        <p:blipFill rotWithShape="1">
          <a:blip r:embed="rId3">
            <a:alphaModFix/>
          </a:blip>
          <a:srcRect b="37892" l="0" r="0" t="0"/>
          <a:stretch/>
        </p:blipFill>
        <p:spPr>
          <a:xfrm>
            <a:off x="4811375" y="1069175"/>
            <a:ext cx="3394726" cy="3005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2" name="Google Shape;712;p43"/>
          <p:cNvPicPr preferRelativeResize="0"/>
          <p:nvPr/>
        </p:nvPicPr>
        <p:blipFill rotWithShape="1">
          <a:blip r:embed="rId3">
            <a:alphaModFix/>
          </a:blip>
          <a:srcRect b="0" l="0" r="0" t="63091"/>
          <a:stretch/>
        </p:blipFill>
        <p:spPr>
          <a:xfrm>
            <a:off x="937900" y="1069177"/>
            <a:ext cx="3394726" cy="1785927"/>
          </a:xfrm>
          <a:prstGeom prst="rect">
            <a:avLst/>
          </a:prstGeom>
          <a:noFill/>
          <a:ln>
            <a:noFill/>
          </a:ln>
        </p:spPr>
      </p:pic>
      <p:sp>
        <p:nvSpPr>
          <p:cNvPr id="713" name="Google Shape;713;p43"/>
          <p:cNvSpPr/>
          <p:nvPr/>
        </p:nvSpPr>
        <p:spPr>
          <a:xfrm>
            <a:off x="5304575" y="1034350"/>
            <a:ext cx="2283600" cy="180000"/>
          </a:xfrm>
          <a:prstGeom prst="rect">
            <a:avLst/>
          </a:prstGeom>
          <a:noFill/>
          <a:ln cap="flat" cmpd="sng" w="9525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714" name="Google Shape;714;p4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8" name="Shape 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9" name="Google Shape;719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60886" y="398900"/>
            <a:ext cx="6622223" cy="4100075"/>
          </a:xfrm>
          <a:prstGeom prst="rect">
            <a:avLst/>
          </a:prstGeom>
          <a:noFill/>
          <a:ln>
            <a:noFill/>
          </a:ln>
        </p:spPr>
      </p:pic>
      <p:sp>
        <p:nvSpPr>
          <p:cNvPr id="720" name="Google Shape;720;p4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2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/>
          </a:p>
        </p:txBody>
      </p:sp>
      <p:sp>
        <p:nvSpPr>
          <p:cNvPr id="506" name="Google Shape;506;p27"/>
          <p:cNvSpPr txBox="1"/>
          <p:nvPr>
            <p:ph idx="2" type="title"/>
          </p:nvPr>
        </p:nvSpPr>
        <p:spPr>
          <a:xfrm>
            <a:off x="1285200" y="1338825"/>
            <a:ext cx="1174500" cy="60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1 - 3</a:t>
            </a:r>
            <a:endParaRPr/>
          </a:p>
        </p:txBody>
      </p:sp>
      <p:sp>
        <p:nvSpPr>
          <p:cNvPr id="507" name="Google Shape;507;p27"/>
          <p:cNvSpPr txBox="1"/>
          <p:nvPr>
            <p:ph idx="3" type="title"/>
          </p:nvPr>
        </p:nvSpPr>
        <p:spPr>
          <a:xfrm>
            <a:off x="1212750" y="2774625"/>
            <a:ext cx="1319400" cy="60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25-28</a:t>
            </a:r>
            <a:endParaRPr/>
          </a:p>
        </p:txBody>
      </p:sp>
      <p:sp>
        <p:nvSpPr>
          <p:cNvPr id="508" name="Google Shape;508;p27"/>
          <p:cNvSpPr txBox="1"/>
          <p:nvPr>
            <p:ph idx="4" type="title"/>
          </p:nvPr>
        </p:nvSpPr>
        <p:spPr>
          <a:xfrm>
            <a:off x="4041150" y="1338825"/>
            <a:ext cx="1061100" cy="60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4-7</a:t>
            </a:r>
            <a:endParaRPr/>
          </a:p>
        </p:txBody>
      </p:sp>
      <p:sp>
        <p:nvSpPr>
          <p:cNvPr id="509" name="Google Shape;509;p27"/>
          <p:cNvSpPr txBox="1"/>
          <p:nvPr>
            <p:ph idx="5" type="title"/>
          </p:nvPr>
        </p:nvSpPr>
        <p:spPr>
          <a:xfrm>
            <a:off x="3915701" y="2740800"/>
            <a:ext cx="1319400" cy="60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29-32</a:t>
            </a:r>
            <a:endParaRPr/>
          </a:p>
        </p:txBody>
      </p:sp>
      <p:sp>
        <p:nvSpPr>
          <p:cNvPr id="510" name="Google Shape;510;p27"/>
          <p:cNvSpPr txBox="1"/>
          <p:nvPr>
            <p:ph idx="6" type="title"/>
          </p:nvPr>
        </p:nvSpPr>
        <p:spPr>
          <a:xfrm>
            <a:off x="6691075" y="1338825"/>
            <a:ext cx="1174500" cy="60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8-24</a:t>
            </a:r>
            <a:endParaRPr/>
          </a:p>
        </p:txBody>
      </p:sp>
      <p:sp>
        <p:nvSpPr>
          <p:cNvPr id="511" name="Google Shape;511;p27"/>
          <p:cNvSpPr txBox="1"/>
          <p:nvPr>
            <p:ph idx="1" type="subTitle"/>
          </p:nvPr>
        </p:nvSpPr>
        <p:spPr>
          <a:xfrm>
            <a:off x="719700" y="1990413"/>
            <a:ext cx="2305500" cy="73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Title, Outline, Overview</a:t>
            </a:r>
            <a:endParaRPr/>
          </a:p>
        </p:txBody>
      </p:sp>
      <p:sp>
        <p:nvSpPr>
          <p:cNvPr id="512" name="Google Shape;512;p27"/>
          <p:cNvSpPr txBox="1"/>
          <p:nvPr>
            <p:ph idx="8" type="subTitle"/>
          </p:nvPr>
        </p:nvSpPr>
        <p:spPr>
          <a:xfrm>
            <a:off x="3423238" y="1990413"/>
            <a:ext cx="2304300" cy="73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Design</a:t>
            </a:r>
            <a:endParaRPr/>
          </a:p>
        </p:txBody>
      </p:sp>
      <p:sp>
        <p:nvSpPr>
          <p:cNvPr id="513" name="Google Shape;513;p27"/>
          <p:cNvSpPr txBox="1"/>
          <p:nvPr>
            <p:ph idx="9" type="subTitle"/>
          </p:nvPr>
        </p:nvSpPr>
        <p:spPr>
          <a:xfrm>
            <a:off x="5991475" y="1942425"/>
            <a:ext cx="2573700" cy="73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Implementation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4" name="Google Shape;514;p27"/>
          <p:cNvSpPr txBox="1"/>
          <p:nvPr>
            <p:ph idx="13" type="subTitle"/>
          </p:nvPr>
        </p:nvSpPr>
        <p:spPr>
          <a:xfrm>
            <a:off x="712925" y="3423828"/>
            <a:ext cx="2304300" cy="60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Testing and Documentation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5" name="Google Shape;515;p27"/>
          <p:cNvSpPr txBox="1"/>
          <p:nvPr>
            <p:ph idx="15" type="subTitle"/>
          </p:nvPr>
        </p:nvSpPr>
        <p:spPr>
          <a:xfrm>
            <a:off x="3154300" y="3466425"/>
            <a:ext cx="2842200" cy="91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Challenges and Future Work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16" name="Google Shape;516;p27"/>
          <p:cNvCxnSpPr/>
          <p:nvPr/>
        </p:nvCxnSpPr>
        <p:spPr>
          <a:xfrm>
            <a:off x="1641600" y="1990426"/>
            <a:ext cx="4617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17" name="Google Shape;517;p27"/>
          <p:cNvCxnSpPr/>
          <p:nvPr/>
        </p:nvCxnSpPr>
        <p:spPr>
          <a:xfrm>
            <a:off x="4344538" y="1990426"/>
            <a:ext cx="4617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18" name="Google Shape;518;p27"/>
          <p:cNvCxnSpPr/>
          <p:nvPr/>
        </p:nvCxnSpPr>
        <p:spPr>
          <a:xfrm>
            <a:off x="7047475" y="1990426"/>
            <a:ext cx="4617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19" name="Google Shape;519;p27"/>
          <p:cNvCxnSpPr/>
          <p:nvPr/>
        </p:nvCxnSpPr>
        <p:spPr>
          <a:xfrm>
            <a:off x="1634225" y="3423826"/>
            <a:ext cx="4617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20" name="Google Shape;520;p27"/>
          <p:cNvCxnSpPr/>
          <p:nvPr/>
        </p:nvCxnSpPr>
        <p:spPr>
          <a:xfrm>
            <a:off x="4340850" y="3423826"/>
            <a:ext cx="4617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21" name="Google Shape;521;p27"/>
          <p:cNvSpPr txBox="1"/>
          <p:nvPr>
            <p:ph idx="6" type="title"/>
          </p:nvPr>
        </p:nvSpPr>
        <p:spPr>
          <a:xfrm>
            <a:off x="6538825" y="2740950"/>
            <a:ext cx="1479000" cy="60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33-35</a:t>
            </a:r>
            <a:endParaRPr/>
          </a:p>
        </p:txBody>
      </p:sp>
      <p:sp>
        <p:nvSpPr>
          <p:cNvPr id="522" name="Google Shape;522;p27"/>
          <p:cNvSpPr txBox="1"/>
          <p:nvPr>
            <p:ph idx="9" type="subTitle"/>
          </p:nvPr>
        </p:nvSpPr>
        <p:spPr>
          <a:xfrm>
            <a:off x="5857225" y="3404175"/>
            <a:ext cx="2842200" cy="97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Acknowledgements, References, and Thanks</a:t>
            </a:r>
            <a:endParaRPr/>
          </a:p>
        </p:txBody>
      </p:sp>
      <p:cxnSp>
        <p:nvCxnSpPr>
          <p:cNvPr id="523" name="Google Shape;523;p27"/>
          <p:cNvCxnSpPr/>
          <p:nvPr/>
        </p:nvCxnSpPr>
        <p:spPr>
          <a:xfrm>
            <a:off x="7047475" y="3404176"/>
            <a:ext cx="4617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24" name="Google Shape;524;p2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4" name="Shape 7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5" name="Google Shape;725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37862" y="445537"/>
            <a:ext cx="6868275" cy="4252425"/>
          </a:xfrm>
          <a:prstGeom prst="rect">
            <a:avLst/>
          </a:prstGeom>
          <a:noFill/>
          <a:ln>
            <a:noFill/>
          </a:ln>
        </p:spPr>
      </p:pic>
      <p:sp>
        <p:nvSpPr>
          <p:cNvPr id="726" name="Google Shape;726;p45"/>
          <p:cNvSpPr/>
          <p:nvPr/>
        </p:nvSpPr>
        <p:spPr>
          <a:xfrm>
            <a:off x="1174200" y="445525"/>
            <a:ext cx="1295400" cy="4252500"/>
          </a:xfrm>
          <a:prstGeom prst="rect">
            <a:avLst/>
          </a:prstGeom>
          <a:noFill/>
          <a:ln cap="flat" cmpd="sng" w="38100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727" name="Google Shape;727;p4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1" name="Shape 7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2" name="Google Shape;732;p46"/>
          <p:cNvPicPr preferRelativeResize="0"/>
          <p:nvPr/>
        </p:nvPicPr>
        <p:blipFill rotWithShape="1">
          <a:blip r:embed="rId3">
            <a:alphaModFix/>
          </a:blip>
          <a:srcRect b="82944" l="0" r="0" t="0"/>
          <a:stretch/>
        </p:blipFill>
        <p:spPr>
          <a:xfrm>
            <a:off x="782775" y="1147901"/>
            <a:ext cx="3119100" cy="1452823"/>
          </a:xfrm>
          <a:prstGeom prst="rect">
            <a:avLst/>
          </a:prstGeom>
          <a:noFill/>
          <a:ln>
            <a:noFill/>
          </a:ln>
        </p:spPr>
      </p:pic>
      <p:pic>
        <p:nvPicPr>
          <p:cNvPr id="733" name="Google Shape;733;p46"/>
          <p:cNvPicPr preferRelativeResize="0"/>
          <p:nvPr/>
        </p:nvPicPr>
        <p:blipFill rotWithShape="1">
          <a:blip r:embed="rId3">
            <a:alphaModFix/>
          </a:blip>
          <a:srcRect b="0" l="0" r="0" t="91637"/>
          <a:stretch/>
        </p:blipFill>
        <p:spPr>
          <a:xfrm>
            <a:off x="782771" y="3283308"/>
            <a:ext cx="3119100" cy="712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734" name="Google Shape;734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07825" y="1757039"/>
            <a:ext cx="3503325" cy="1629425"/>
          </a:xfrm>
          <a:prstGeom prst="rect">
            <a:avLst/>
          </a:prstGeom>
          <a:noFill/>
          <a:ln>
            <a:noFill/>
          </a:ln>
        </p:spPr>
      </p:pic>
      <p:sp>
        <p:nvSpPr>
          <p:cNvPr id="735" name="Google Shape;735;p4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9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Google Shape;740;p47"/>
          <p:cNvSpPr txBox="1"/>
          <p:nvPr>
            <p:ph type="title"/>
          </p:nvPr>
        </p:nvSpPr>
        <p:spPr>
          <a:xfrm>
            <a:off x="1981075" y="826425"/>
            <a:ext cx="6450000" cy="1108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Backend</a:t>
            </a:r>
            <a:endParaRPr/>
          </a:p>
        </p:txBody>
      </p:sp>
      <p:sp>
        <p:nvSpPr>
          <p:cNvPr id="741" name="Google Shape;741;p47"/>
          <p:cNvSpPr txBox="1"/>
          <p:nvPr>
            <p:ph idx="1" type="subTitle"/>
          </p:nvPr>
        </p:nvSpPr>
        <p:spPr>
          <a:xfrm>
            <a:off x="4412225" y="2163225"/>
            <a:ext cx="4019100" cy="187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Flask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Ollama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Redis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Docker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Kubernetes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2" name="Google Shape;742;p4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6" name="Shape 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" name="Google Shape;747;p48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Key Implementation Details</a:t>
            </a:r>
            <a:endParaRPr/>
          </a:p>
        </p:txBody>
      </p:sp>
      <p:sp>
        <p:nvSpPr>
          <p:cNvPr id="748" name="Google Shape;748;p48"/>
          <p:cNvSpPr txBox="1"/>
          <p:nvPr/>
        </p:nvSpPr>
        <p:spPr>
          <a:xfrm>
            <a:off x="545100" y="1236725"/>
            <a:ext cx="7878900" cy="292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oppins"/>
              <a:buChar char="●"/>
            </a:pPr>
            <a:r>
              <a:rPr lang="en" sz="1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Utilizing Retrieval-Augmented Generation (RAG) </a:t>
            </a:r>
            <a:endParaRPr sz="180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oppins"/>
              <a:buChar char="○"/>
            </a:pPr>
            <a:r>
              <a:rPr lang="en" sz="1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Question → relevant info (VectorDB) → craft response (LLM)</a:t>
            </a:r>
            <a:endParaRPr sz="180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oppins"/>
              <a:buChar char="●"/>
            </a:pPr>
            <a:r>
              <a:rPr lang="en" sz="1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Ollama to orchestrate LLMs</a:t>
            </a:r>
            <a:endParaRPr sz="180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oppins"/>
              <a:buChar char="○"/>
            </a:pPr>
            <a:r>
              <a:rPr lang="en" sz="1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One package, run/manage several LLMs</a:t>
            </a:r>
            <a:endParaRPr sz="180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oppins"/>
              <a:buChar char="●"/>
            </a:pPr>
            <a:r>
              <a:rPr lang="en" sz="1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Multi</a:t>
            </a:r>
            <a:r>
              <a:rPr lang="en" sz="1800">
                <a:latin typeface="Poppins"/>
                <a:ea typeface="Poppins"/>
                <a:cs typeface="Poppins"/>
                <a:sym typeface="Poppins"/>
              </a:rPr>
              <a:t>-</a:t>
            </a:r>
            <a:r>
              <a:rPr lang="en" sz="1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pod configuration on Kubernetes</a:t>
            </a:r>
            <a:endParaRPr sz="180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oppins"/>
              <a:buChar char="○"/>
            </a:pPr>
            <a:r>
              <a:rPr lang="en" sz="1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Frontend, API, Redis, Ollama (LLMs)</a:t>
            </a:r>
            <a:endParaRPr sz="180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endParaRPr sz="180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749" name="Google Shape;749;p4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3" name="Shape 7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" name="Google Shape;754;p4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Hand Segmentation</a:t>
            </a:r>
            <a:endParaRPr/>
          </a:p>
        </p:txBody>
      </p:sp>
      <p:pic>
        <p:nvPicPr>
          <p:cNvPr id="755" name="Google Shape;755;p49"/>
          <p:cNvPicPr preferRelativeResize="0"/>
          <p:nvPr/>
        </p:nvPicPr>
        <p:blipFill rotWithShape="1">
          <a:blip r:embed="rId3">
            <a:alphaModFix/>
          </a:blip>
          <a:srcRect b="8522" l="6014" r="5926" t="8737"/>
          <a:stretch/>
        </p:blipFill>
        <p:spPr>
          <a:xfrm>
            <a:off x="2105225" y="1187550"/>
            <a:ext cx="4996975" cy="3161650"/>
          </a:xfrm>
          <a:prstGeom prst="rect">
            <a:avLst/>
          </a:prstGeom>
          <a:noFill/>
          <a:ln>
            <a:noFill/>
          </a:ln>
        </p:spPr>
      </p:pic>
      <p:sp>
        <p:nvSpPr>
          <p:cNvPr id="756" name="Google Shape;756;p4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0" name="Shape 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" name="Google Shape;761;p50"/>
          <p:cNvSpPr txBox="1"/>
          <p:nvPr>
            <p:ph type="title"/>
          </p:nvPr>
        </p:nvSpPr>
        <p:spPr>
          <a:xfrm>
            <a:off x="1981075" y="826425"/>
            <a:ext cx="6450000" cy="1108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Testing </a:t>
            </a:r>
            <a:endParaRPr/>
          </a:p>
        </p:txBody>
      </p:sp>
      <p:sp>
        <p:nvSpPr>
          <p:cNvPr id="762" name="Google Shape;762;p50"/>
          <p:cNvSpPr txBox="1"/>
          <p:nvPr>
            <p:ph idx="1" type="subTitle"/>
          </p:nvPr>
        </p:nvSpPr>
        <p:spPr>
          <a:xfrm>
            <a:off x="4412225" y="2163225"/>
            <a:ext cx="4019100" cy="187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3" name="Google Shape;763;p5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7" name="Shape 7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" name="Google Shape;768;p51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</a:t>
            </a:r>
            <a:r>
              <a:rPr lang="en"/>
              <a:t>Approach</a:t>
            </a:r>
            <a:r>
              <a:rPr lang="en"/>
              <a:t> </a:t>
            </a:r>
            <a:endParaRPr/>
          </a:p>
        </p:txBody>
      </p:sp>
      <p:pic>
        <p:nvPicPr>
          <p:cNvPr id="769" name="Google Shape;769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925" y="1017725"/>
            <a:ext cx="4257675" cy="2066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70" name="Google Shape;770;p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51975" y="1531725"/>
            <a:ext cx="6197551" cy="2931050"/>
          </a:xfrm>
          <a:prstGeom prst="rect">
            <a:avLst/>
          </a:prstGeom>
          <a:noFill/>
          <a:ln>
            <a:noFill/>
          </a:ln>
        </p:spPr>
      </p:pic>
      <p:sp>
        <p:nvSpPr>
          <p:cNvPr id="771" name="Google Shape;771;p5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5" name="Shape 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" name="Google Shape;776;p52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Results</a:t>
            </a:r>
            <a:endParaRPr/>
          </a:p>
        </p:txBody>
      </p:sp>
      <p:pic>
        <p:nvPicPr>
          <p:cNvPr id="777" name="Google Shape;777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78000" y="1224400"/>
            <a:ext cx="7073505" cy="3377875"/>
          </a:xfrm>
          <a:prstGeom prst="rect">
            <a:avLst/>
          </a:prstGeom>
          <a:noFill/>
          <a:ln>
            <a:noFill/>
          </a:ln>
        </p:spPr>
      </p:pic>
      <p:sp>
        <p:nvSpPr>
          <p:cNvPr id="778" name="Google Shape;778;p52"/>
          <p:cNvSpPr txBox="1"/>
          <p:nvPr/>
        </p:nvSpPr>
        <p:spPr>
          <a:xfrm>
            <a:off x="4322850" y="149325"/>
            <a:ext cx="4704900" cy="4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779" name="Google Shape;779;p5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3" name="Shape 7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4" name="Google Shape;784;p53"/>
          <p:cNvSpPr txBox="1"/>
          <p:nvPr>
            <p:ph type="title"/>
          </p:nvPr>
        </p:nvSpPr>
        <p:spPr>
          <a:xfrm>
            <a:off x="1041050" y="826425"/>
            <a:ext cx="7390200" cy="1108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Documentation</a:t>
            </a:r>
            <a:endParaRPr/>
          </a:p>
        </p:txBody>
      </p:sp>
      <p:sp>
        <p:nvSpPr>
          <p:cNvPr id="785" name="Google Shape;785;p53"/>
          <p:cNvSpPr txBox="1"/>
          <p:nvPr/>
        </p:nvSpPr>
        <p:spPr>
          <a:xfrm>
            <a:off x="4456250" y="1733975"/>
            <a:ext cx="3975000" cy="31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Can be found in our VTechworks submission</a:t>
            </a:r>
            <a:endParaRPr sz="12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786" name="Google Shape;786;p5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0" name="Shape 7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" name="Google Shape;791;p54"/>
          <p:cNvSpPr txBox="1"/>
          <p:nvPr>
            <p:ph type="title"/>
          </p:nvPr>
        </p:nvSpPr>
        <p:spPr>
          <a:xfrm>
            <a:off x="578500" y="2163225"/>
            <a:ext cx="4350600" cy="156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Challenges</a:t>
            </a:r>
            <a:endParaRPr/>
          </a:p>
        </p:txBody>
      </p:sp>
      <p:grpSp>
        <p:nvGrpSpPr>
          <p:cNvPr id="792" name="Google Shape;792;p54"/>
          <p:cNvGrpSpPr/>
          <p:nvPr/>
        </p:nvGrpSpPr>
        <p:grpSpPr>
          <a:xfrm>
            <a:off x="5083524" y="772648"/>
            <a:ext cx="3344536" cy="3958919"/>
            <a:chOff x="5544328" y="1103989"/>
            <a:chExt cx="2886456" cy="3416690"/>
          </a:xfrm>
        </p:grpSpPr>
        <p:sp>
          <p:nvSpPr>
            <p:cNvPr id="793" name="Google Shape;793;p54"/>
            <p:cNvSpPr/>
            <p:nvPr/>
          </p:nvSpPr>
          <p:spPr>
            <a:xfrm flipH="1">
              <a:off x="6300664" y="3855658"/>
              <a:ext cx="396517" cy="661783"/>
            </a:xfrm>
            <a:custGeom>
              <a:rect b="b" l="l" r="r" t="t"/>
              <a:pathLst>
                <a:path extrusionOk="0" h="22271" w="13344">
                  <a:moveTo>
                    <a:pt x="3132" y="0"/>
                  </a:moveTo>
                  <a:cubicBezTo>
                    <a:pt x="2196" y="0"/>
                    <a:pt x="1246" y="144"/>
                    <a:pt x="644" y="822"/>
                  </a:cubicBezTo>
                  <a:cubicBezTo>
                    <a:pt x="71" y="1465"/>
                    <a:pt x="0" y="2436"/>
                    <a:pt x="230" y="3266"/>
                  </a:cubicBezTo>
                  <a:cubicBezTo>
                    <a:pt x="435" y="4009"/>
                    <a:pt x="859" y="4691"/>
                    <a:pt x="1434" y="5204"/>
                  </a:cubicBezTo>
                  <a:cubicBezTo>
                    <a:pt x="1812" y="5542"/>
                    <a:pt x="2258" y="5815"/>
                    <a:pt x="2551" y="6228"/>
                  </a:cubicBezTo>
                  <a:cubicBezTo>
                    <a:pt x="3210" y="7154"/>
                    <a:pt x="2891" y="8420"/>
                    <a:pt x="2629" y="9526"/>
                  </a:cubicBezTo>
                  <a:cubicBezTo>
                    <a:pt x="2367" y="10632"/>
                    <a:pt x="2279" y="12006"/>
                    <a:pt x="3184" y="12695"/>
                  </a:cubicBezTo>
                  <a:cubicBezTo>
                    <a:pt x="4076" y="13373"/>
                    <a:pt x="5642" y="13115"/>
                    <a:pt x="6117" y="14130"/>
                  </a:cubicBezTo>
                  <a:cubicBezTo>
                    <a:pt x="6603" y="15164"/>
                    <a:pt x="5340" y="16409"/>
                    <a:pt x="5810" y="17451"/>
                  </a:cubicBezTo>
                  <a:cubicBezTo>
                    <a:pt x="6186" y="18280"/>
                    <a:pt x="7314" y="18316"/>
                    <a:pt x="8188" y="18571"/>
                  </a:cubicBezTo>
                  <a:cubicBezTo>
                    <a:pt x="9327" y="18904"/>
                    <a:pt x="10269" y="19840"/>
                    <a:pt x="10609" y="20976"/>
                  </a:cubicBezTo>
                  <a:cubicBezTo>
                    <a:pt x="10709" y="21305"/>
                    <a:pt x="10764" y="21660"/>
                    <a:pt x="10966" y="21939"/>
                  </a:cubicBezTo>
                  <a:cubicBezTo>
                    <a:pt x="11105" y="22132"/>
                    <a:pt x="11348" y="22270"/>
                    <a:pt x="11575" y="22270"/>
                  </a:cubicBezTo>
                  <a:cubicBezTo>
                    <a:pt x="11677" y="22270"/>
                    <a:pt x="11777" y="22242"/>
                    <a:pt x="11862" y="22179"/>
                  </a:cubicBezTo>
                  <a:lnTo>
                    <a:pt x="11809" y="22094"/>
                  </a:lnTo>
                  <a:cubicBezTo>
                    <a:pt x="11161" y="21223"/>
                    <a:pt x="11221" y="19898"/>
                    <a:pt x="11946" y="19090"/>
                  </a:cubicBezTo>
                  <a:cubicBezTo>
                    <a:pt x="12199" y="18808"/>
                    <a:pt x="12521" y="18585"/>
                    <a:pt x="12723" y="18264"/>
                  </a:cubicBezTo>
                  <a:cubicBezTo>
                    <a:pt x="13344" y="17279"/>
                    <a:pt x="12553" y="16009"/>
                    <a:pt x="11682" y="15235"/>
                  </a:cubicBezTo>
                  <a:cubicBezTo>
                    <a:pt x="10812" y="14461"/>
                    <a:pt x="9736" y="13659"/>
                    <a:pt x="9684" y="12496"/>
                  </a:cubicBezTo>
                  <a:cubicBezTo>
                    <a:pt x="9610" y="10795"/>
                    <a:pt x="11806" y="9619"/>
                    <a:pt x="11695" y="7919"/>
                  </a:cubicBezTo>
                  <a:cubicBezTo>
                    <a:pt x="11613" y="6656"/>
                    <a:pt x="10261" y="5847"/>
                    <a:pt x="9006" y="5676"/>
                  </a:cubicBezTo>
                  <a:cubicBezTo>
                    <a:pt x="8249" y="5573"/>
                    <a:pt x="7407" y="5593"/>
                    <a:pt x="6826" y="5096"/>
                  </a:cubicBezTo>
                  <a:cubicBezTo>
                    <a:pt x="5501" y="3965"/>
                    <a:pt x="6676" y="1260"/>
                    <a:pt x="5203" y="329"/>
                  </a:cubicBezTo>
                  <a:cubicBezTo>
                    <a:pt x="4805" y="79"/>
                    <a:pt x="4313" y="47"/>
                    <a:pt x="3842" y="22"/>
                  </a:cubicBezTo>
                  <a:cubicBezTo>
                    <a:pt x="3611" y="10"/>
                    <a:pt x="3372" y="0"/>
                    <a:pt x="313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4" name="Google Shape;794;p54"/>
            <p:cNvSpPr/>
            <p:nvPr/>
          </p:nvSpPr>
          <p:spPr>
            <a:xfrm flipH="1">
              <a:off x="6322297" y="4042773"/>
              <a:ext cx="744004" cy="476302"/>
            </a:xfrm>
            <a:custGeom>
              <a:rect b="b" l="l" r="r" t="t"/>
              <a:pathLst>
                <a:path extrusionOk="0" h="16029" w="25038">
                  <a:moveTo>
                    <a:pt x="9513" y="0"/>
                  </a:moveTo>
                  <a:cubicBezTo>
                    <a:pt x="7965" y="0"/>
                    <a:pt x="6189" y="1011"/>
                    <a:pt x="4611" y="1011"/>
                  </a:cubicBezTo>
                  <a:cubicBezTo>
                    <a:pt x="4131" y="1011"/>
                    <a:pt x="3669" y="917"/>
                    <a:pt x="3237" y="673"/>
                  </a:cubicBezTo>
                  <a:cubicBezTo>
                    <a:pt x="2938" y="503"/>
                    <a:pt x="2646" y="258"/>
                    <a:pt x="2305" y="258"/>
                  </a:cubicBezTo>
                  <a:cubicBezTo>
                    <a:pt x="2293" y="258"/>
                    <a:pt x="2281" y="258"/>
                    <a:pt x="2269" y="259"/>
                  </a:cubicBezTo>
                  <a:cubicBezTo>
                    <a:pt x="1967" y="273"/>
                    <a:pt x="1714" y="485"/>
                    <a:pt x="1502" y="702"/>
                  </a:cubicBezTo>
                  <a:cubicBezTo>
                    <a:pt x="586" y="1648"/>
                    <a:pt x="0" y="2961"/>
                    <a:pt x="115" y="4273"/>
                  </a:cubicBezTo>
                  <a:cubicBezTo>
                    <a:pt x="230" y="5585"/>
                    <a:pt x="1125" y="6846"/>
                    <a:pt x="2390" y="7211"/>
                  </a:cubicBezTo>
                  <a:cubicBezTo>
                    <a:pt x="2928" y="7366"/>
                    <a:pt x="3530" y="7379"/>
                    <a:pt x="4129" y="7379"/>
                  </a:cubicBezTo>
                  <a:cubicBezTo>
                    <a:pt x="4253" y="7379"/>
                    <a:pt x="4376" y="7379"/>
                    <a:pt x="4499" y="7379"/>
                  </a:cubicBezTo>
                  <a:cubicBezTo>
                    <a:pt x="5571" y="7379"/>
                    <a:pt x="6585" y="7422"/>
                    <a:pt x="7144" y="8262"/>
                  </a:cubicBezTo>
                  <a:cubicBezTo>
                    <a:pt x="7675" y="9061"/>
                    <a:pt x="7401" y="10148"/>
                    <a:pt x="7719" y="11052"/>
                  </a:cubicBezTo>
                  <a:cubicBezTo>
                    <a:pt x="8037" y="11955"/>
                    <a:pt x="8923" y="12563"/>
                    <a:pt x="9849" y="12802"/>
                  </a:cubicBezTo>
                  <a:cubicBezTo>
                    <a:pt x="10333" y="12928"/>
                    <a:pt x="10830" y="12969"/>
                    <a:pt x="11330" y="12969"/>
                  </a:cubicBezTo>
                  <a:cubicBezTo>
                    <a:pt x="11789" y="12969"/>
                    <a:pt x="12250" y="12935"/>
                    <a:pt x="12706" y="12899"/>
                  </a:cubicBezTo>
                  <a:cubicBezTo>
                    <a:pt x="12892" y="12885"/>
                    <a:pt x="13085" y="12872"/>
                    <a:pt x="13276" y="12872"/>
                  </a:cubicBezTo>
                  <a:cubicBezTo>
                    <a:pt x="13732" y="12872"/>
                    <a:pt x="14181" y="12944"/>
                    <a:pt x="14518" y="13235"/>
                  </a:cubicBezTo>
                  <a:cubicBezTo>
                    <a:pt x="14797" y="13477"/>
                    <a:pt x="14948" y="13829"/>
                    <a:pt x="15170" y="14124"/>
                  </a:cubicBezTo>
                  <a:cubicBezTo>
                    <a:pt x="15807" y="14970"/>
                    <a:pt x="16870" y="15205"/>
                    <a:pt x="17970" y="15205"/>
                  </a:cubicBezTo>
                  <a:cubicBezTo>
                    <a:pt x="18487" y="15205"/>
                    <a:pt x="19012" y="15153"/>
                    <a:pt x="19505" y="15088"/>
                  </a:cubicBezTo>
                  <a:cubicBezTo>
                    <a:pt x="19631" y="15072"/>
                    <a:pt x="19757" y="15064"/>
                    <a:pt x="19883" y="15064"/>
                  </a:cubicBezTo>
                  <a:cubicBezTo>
                    <a:pt x="21308" y="15064"/>
                    <a:pt x="22762" y="16028"/>
                    <a:pt x="23851" y="16028"/>
                  </a:cubicBezTo>
                  <a:lnTo>
                    <a:pt x="23852" y="16028"/>
                  </a:lnTo>
                  <a:cubicBezTo>
                    <a:pt x="25037" y="16028"/>
                    <a:pt x="24128" y="15118"/>
                    <a:pt x="24128" y="15118"/>
                  </a:cubicBezTo>
                  <a:lnTo>
                    <a:pt x="24128" y="15118"/>
                  </a:lnTo>
                  <a:cubicBezTo>
                    <a:pt x="23954" y="15192"/>
                    <a:pt x="23777" y="15225"/>
                    <a:pt x="23601" y="15225"/>
                  </a:cubicBezTo>
                  <a:cubicBezTo>
                    <a:pt x="22715" y="15225"/>
                    <a:pt x="21865" y="14364"/>
                    <a:pt x="21554" y="13458"/>
                  </a:cubicBezTo>
                  <a:cubicBezTo>
                    <a:pt x="21179" y="12374"/>
                    <a:pt x="21223" y="11161"/>
                    <a:pt x="20729" y="10126"/>
                  </a:cubicBezTo>
                  <a:cubicBezTo>
                    <a:pt x="20263" y="9146"/>
                    <a:pt x="19313" y="8411"/>
                    <a:pt x="18247" y="8205"/>
                  </a:cubicBezTo>
                  <a:cubicBezTo>
                    <a:pt x="17939" y="8145"/>
                    <a:pt x="17622" y="8126"/>
                    <a:pt x="17301" y="8126"/>
                  </a:cubicBezTo>
                  <a:cubicBezTo>
                    <a:pt x="16741" y="8126"/>
                    <a:pt x="16170" y="8184"/>
                    <a:pt x="15619" y="8184"/>
                  </a:cubicBezTo>
                  <a:cubicBezTo>
                    <a:pt x="14970" y="8184"/>
                    <a:pt x="14349" y="8103"/>
                    <a:pt x="13807" y="7753"/>
                  </a:cubicBezTo>
                  <a:cubicBezTo>
                    <a:pt x="11526" y="6279"/>
                    <a:pt x="13235" y="1966"/>
                    <a:pt x="10996" y="431"/>
                  </a:cubicBezTo>
                  <a:cubicBezTo>
                    <a:pt x="10539" y="117"/>
                    <a:pt x="10039" y="0"/>
                    <a:pt x="951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5" name="Google Shape;795;p54"/>
            <p:cNvSpPr/>
            <p:nvPr/>
          </p:nvSpPr>
          <p:spPr>
            <a:xfrm flipH="1">
              <a:off x="5977929" y="3852805"/>
              <a:ext cx="422220" cy="657415"/>
            </a:xfrm>
            <a:custGeom>
              <a:rect b="b" l="l" r="r" t="t"/>
              <a:pathLst>
                <a:path extrusionOk="0" h="22124" w="14209">
                  <a:moveTo>
                    <a:pt x="11033" y="1"/>
                  </a:moveTo>
                  <a:cubicBezTo>
                    <a:pt x="10963" y="1"/>
                    <a:pt x="10894" y="4"/>
                    <a:pt x="10825" y="10"/>
                  </a:cubicBezTo>
                  <a:cubicBezTo>
                    <a:pt x="9820" y="96"/>
                    <a:pt x="8897" y="819"/>
                    <a:pt x="8576" y="1776"/>
                  </a:cubicBezTo>
                  <a:cubicBezTo>
                    <a:pt x="8294" y="2608"/>
                    <a:pt x="8367" y="3681"/>
                    <a:pt x="7633" y="4164"/>
                  </a:cubicBezTo>
                  <a:cubicBezTo>
                    <a:pt x="7339" y="4359"/>
                    <a:pt x="6997" y="4397"/>
                    <a:pt x="6640" y="4397"/>
                  </a:cubicBezTo>
                  <a:cubicBezTo>
                    <a:pt x="6411" y="4397"/>
                    <a:pt x="6176" y="4381"/>
                    <a:pt x="5943" y="4381"/>
                  </a:cubicBezTo>
                  <a:cubicBezTo>
                    <a:pt x="5694" y="4381"/>
                    <a:pt x="5449" y="4399"/>
                    <a:pt x="5217" y="4474"/>
                  </a:cubicBezTo>
                  <a:cubicBezTo>
                    <a:pt x="3886" y="4904"/>
                    <a:pt x="3826" y="6799"/>
                    <a:pt x="4333" y="8102"/>
                  </a:cubicBezTo>
                  <a:cubicBezTo>
                    <a:pt x="4840" y="9407"/>
                    <a:pt x="5662" y="10786"/>
                    <a:pt x="5194" y="12105"/>
                  </a:cubicBezTo>
                  <a:cubicBezTo>
                    <a:pt x="4678" y="13562"/>
                    <a:pt x="2747" y="14304"/>
                    <a:pt x="2584" y="15842"/>
                  </a:cubicBezTo>
                  <a:cubicBezTo>
                    <a:pt x="2519" y="16451"/>
                    <a:pt x="2762" y="17045"/>
                    <a:pt x="2915" y="17638"/>
                  </a:cubicBezTo>
                  <a:cubicBezTo>
                    <a:pt x="3327" y="19237"/>
                    <a:pt x="0" y="20704"/>
                    <a:pt x="1240" y="21796"/>
                  </a:cubicBezTo>
                  <a:cubicBezTo>
                    <a:pt x="1348" y="21891"/>
                    <a:pt x="1502" y="22124"/>
                    <a:pt x="1784" y="22124"/>
                  </a:cubicBezTo>
                  <a:cubicBezTo>
                    <a:pt x="2046" y="22124"/>
                    <a:pt x="2419" y="21922"/>
                    <a:pt x="2968" y="21221"/>
                  </a:cubicBezTo>
                  <a:cubicBezTo>
                    <a:pt x="3903" y="20026"/>
                    <a:pt x="4228" y="19751"/>
                    <a:pt x="4775" y="19751"/>
                  </a:cubicBezTo>
                  <a:cubicBezTo>
                    <a:pt x="4894" y="19751"/>
                    <a:pt x="5024" y="19764"/>
                    <a:pt x="5173" y="19784"/>
                  </a:cubicBezTo>
                  <a:cubicBezTo>
                    <a:pt x="5547" y="19833"/>
                    <a:pt x="5955" y="19888"/>
                    <a:pt x="6346" y="19888"/>
                  </a:cubicBezTo>
                  <a:cubicBezTo>
                    <a:pt x="6917" y="19888"/>
                    <a:pt x="7452" y="19770"/>
                    <a:pt x="7796" y="19339"/>
                  </a:cubicBezTo>
                  <a:cubicBezTo>
                    <a:pt x="8094" y="18964"/>
                    <a:pt x="8133" y="18455"/>
                    <a:pt x="8187" y="17978"/>
                  </a:cubicBezTo>
                  <a:cubicBezTo>
                    <a:pt x="8400" y="16102"/>
                    <a:pt x="9260" y="14033"/>
                    <a:pt x="11063" y="13470"/>
                  </a:cubicBezTo>
                  <a:cubicBezTo>
                    <a:pt x="11531" y="13325"/>
                    <a:pt x="12042" y="13290"/>
                    <a:pt x="12463" y="13039"/>
                  </a:cubicBezTo>
                  <a:cubicBezTo>
                    <a:pt x="12920" y="12769"/>
                    <a:pt x="13208" y="12276"/>
                    <a:pt x="13361" y="11769"/>
                  </a:cubicBezTo>
                  <a:cubicBezTo>
                    <a:pt x="14209" y="8950"/>
                    <a:pt x="11476" y="5659"/>
                    <a:pt x="13025" y="3157"/>
                  </a:cubicBezTo>
                  <a:cubicBezTo>
                    <a:pt x="13222" y="2838"/>
                    <a:pt x="13489" y="2538"/>
                    <a:pt x="13536" y="2166"/>
                  </a:cubicBezTo>
                  <a:cubicBezTo>
                    <a:pt x="13571" y="1888"/>
                    <a:pt x="13477" y="1610"/>
                    <a:pt x="13343" y="1365"/>
                  </a:cubicBezTo>
                  <a:cubicBezTo>
                    <a:pt x="12896" y="539"/>
                    <a:pt x="11969" y="1"/>
                    <a:pt x="1103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6" name="Google Shape;796;p54"/>
            <p:cNvSpPr/>
            <p:nvPr/>
          </p:nvSpPr>
          <p:spPr>
            <a:xfrm flipH="1">
              <a:off x="5544328" y="4085979"/>
              <a:ext cx="841321" cy="434701"/>
            </a:xfrm>
            <a:custGeom>
              <a:rect b="b" l="l" r="r" t="t"/>
              <a:pathLst>
                <a:path extrusionOk="0" h="14629" w="28313">
                  <a:moveTo>
                    <a:pt x="16854" y="0"/>
                  </a:moveTo>
                  <a:cubicBezTo>
                    <a:pt x="16667" y="0"/>
                    <a:pt x="16481" y="12"/>
                    <a:pt x="16295" y="34"/>
                  </a:cubicBezTo>
                  <a:cubicBezTo>
                    <a:pt x="14714" y="227"/>
                    <a:pt x="13258" y="1251"/>
                    <a:pt x="12544" y="2675"/>
                  </a:cubicBezTo>
                  <a:cubicBezTo>
                    <a:pt x="12008" y="3743"/>
                    <a:pt x="11777" y="5108"/>
                    <a:pt x="10730" y="5678"/>
                  </a:cubicBezTo>
                  <a:cubicBezTo>
                    <a:pt x="10004" y="6073"/>
                    <a:pt x="9121" y="5938"/>
                    <a:pt x="8300" y="6024"/>
                  </a:cubicBezTo>
                  <a:cubicBezTo>
                    <a:pt x="6741" y="6187"/>
                    <a:pt x="5310" y="7254"/>
                    <a:pt x="4708" y="8703"/>
                  </a:cubicBezTo>
                  <a:cubicBezTo>
                    <a:pt x="4380" y="9492"/>
                    <a:pt x="4595" y="10559"/>
                    <a:pt x="3992" y="11164"/>
                  </a:cubicBezTo>
                  <a:cubicBezTo>
                    <a:pt x="3302" y="11856"/>
                    <a:pt x="0" y="14357"/>
                    <a:pt x="860" y="14562"/>
                  </a:cubicBezTo>
                  <a:lnTo>
                    <a:pt x="860" y="14560"/>
                  </a:lnTo>
                  <a:cubicBezTo>
                    <a:pt x="1056" y="14607"/>
                    <a:pt x="1249" y="14629"/>
                    <a:pt x="1439" y="14629"/>
                  </a:cubicBezTo>
                  <a:cubicBezTo>
                    <a:pt x="3469" y="14629"/>
                    <a:pt x="5200" y="12192"/>
                    <a:pt x="7350" y="12128"/>
                  </a:cubicBezTo>
                  <a:cubicBezTo>
                    <a:pt x="7411" y="12127"/>
                    <a:pt x="7472" y="12125"/>
                    <a:pt x="7534" y="12125"/>
                  </a:cubicBezTo>
                  <a:cubicBezTo>
                    <a:pt x="7954" y="12125"/>
                    <a:pt x="8385" y="12180"/>
                    <a:pt x="8716" y="12431"/>
                  </a:cubicBezTo>
                  <a:cubicBezTo>
                    <a:pt x="9071" y="12700"/>
                    <a:pt x="9247" y="13148"/>
                    <a:pt x="9581" y="13443"/>
                  </a:cubicBezTo>
                  <a:cubicBezTo>
                    <a:pt x="9856" y="13685"/>
                    <a:pt x="10192" y="13787"/>
                    <a:pt x="10544" y="13787"/>
                  </a:cubicBezTo>
                  <a:cubicBezTo>
                    <a:pt x="11185" y="13787"/>
                    <a:pt x="11883" y="13448"/>
                    <a:pt x="12376" y="12998"/>
                  </a:cubicBezTo>
                  <a:cubicBezTo>
                    <a:pt x="13138" y="12299"/>
                    <a:pt x="13705" y="11359"/>
                    <a:pt x="14619" y="10873"/>
                  </a:cubicBezTo>
                  <a:cubicBezTo>
                    <a:pt x="15019" y="10660"/>
                    <a:pt x="15471" y="10555"/>
                    <a:pt x="15924" y="10555"/>
                  </a:cubicBezTo>
                  <a:cubicBezTo>
                    <a:pt x="16526" y="10555"/>
                    <a:pt x="17129" y="10740"/>
                    <a:pt x="17612" y="11101"/>
                  </a:cubicBezTo>
                  <a:cubicBezTo>
                    <a:pt x="18064" y="11439"/>
                    <a:pt x="18407" y="11909"/>
                    <a:pt x="18867" y="12235"/>
                  </a:cubicBezTo>
                  <a:cubicBezTo>
                    <a:pt x="19285" y="12533"/>
                    <a:pt x="19762" y="12666"/>
                    <a:pt x="20247" y="12666"/>
                  </a:cubicBezTo>
                  <a:cubicBezTo>
                    <a:pt x="21733" y="12666"/>
                    <a:pt x="23298" y="11419"/>
                    <a:pt x="23501" y="9860"/>
                  </a:cubicBezTo>
                  <a:cubicBezTo>
                    <a:pt x="23600" y="9103"/>
                    <a:pt x="23493" y="8237"/>
                    <a:pt x="24012" y="7678"/>
                  </a:cubicBezTo>
                  <a:cubicBezTo>
                    <a:pt x="24732" y="6902"/>
                    <a:pt x="26063" y="7319"/>
                    <a:pt x="27017" y="6861"/>
                  </a:cubicBezTo>
                  <a:cubicBezTo>
                    <a:pt x="28143" y="6322"/>
                    <a:pt x="28312" y="4612"/>
                    <a:pt x="27517" y="3652"/>
                  </a:cubicBezTo>
                  <a:cubicBezTo>
                    <a:pt x="26928" y="2939"/>
                    <a:pt x="25996" y="2617"/>
                    <a:pt x="25059" y="2617"/>
                  </a:cubicBezTo>
                  <a:cubicBezTo>
                    <a:pt x="24730" y="2617"/>
                    <a:pt x="24401" y="2657"/>
                    <a:pt x="24087" y="2733"/>
                  </a:cubicBezTo>
                  <a:cubicBezTo>
                    <a:pt x="23556" y="2861"/>
                    <a:pt x="23006" y="3078"/>
                    <a:pt x="22476" y="3078"/>
                  </a:cubicBezTo>
                  <a:cubicBezTo>
                    <a:pt x="22289" y="3078"/>
                    <a:pt x="22104" y="3051"/>
                    <a:pt x="21924" y="2983"/>
                  </a:cubicBezTo>
                  <a:cubicBezTo>
                    <a:pt x="21334" y="2762"/>
                    <a:pt x="20981" y="2176"/>
                    <a:pt x="20572" y="1697"/>
                  </a:cubicBezTo>
                  <a:cubicBezTo>
                    <a:pt x="19658" y="629"/>
                    <a:pt x="18258" y="0"/>
                    <a:pt x="168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7" name="Google Shape;797;p54"/>
            <p:cNvSpPr/>
            <p:nvPr/>
          </p:nvSpPr>
          <p:spPr>
            <a:xfrm flipH="1">
              <a:off x="6383985" y="4084225"/>
              <a:ext cx="612515" cy="419160"/>
            </a:xfrm>
            <a:custGeom>
              <a:rect b="b" l="l" r="r" t="t"/>
              <a:pathLst>
                <a:path extrusionOk="0" h="14106" w="20613">
                  <a:moveTo>
                    <a:pt x="152" y="0"/>
                  </a:moveTo>
                  <a:cubicBezTo>
                    <a:pt x="76" y="0"/>
                    <a:pt x="0" y="52"/>
                    <a:pt x="1" y="146"/>
                  </a:cubicBezTo>
                  <a:cubicBezTo>
                    <a:pt x="20" y="1813"/>
                    <a:pt x="1934" y="2562"/>
                    <a:pt x="3279" y="2877"/>
                  </a:cubicBezTo>
                  <a:cubicBezTo>
                    <a:pt x="4252" y="3103"/>
                    <a:pt x="5293" y="3256"/>
                    <a:pt x="6136" y="3829"/>
                  </a:cubicBezTo>
                  <a:cubicBezTo>
                    <a:pt x="6966" y="4392"/>
                    <a:pt x="7325" y="5309"/>
                    <a:pt x="7656" y="6213"/>
                  </a:cubicBezTo>
                  <a:cubicBezTo>
                    <a:pt x="8195" y="7692"/>
                    <a:pt x="8850" y="8899"/>
                    <a:pt x="10422" y="9441"/>
                  </a:cubicBezTo>
                  <a:cubicBezTo>
                    <a:pt x="12158" y="10040"/>
                    <a:pt x="14113" y="9668"/>
                    <a:pt x="15797" y="10449"/>
                  </a:cubicBezTo>
                  <a:cubicBezTo>
                    <a:pt x="16793" y="10912"/>
                    <a:pt x="17350" y="11793"/>
                    <a:pt x="18033" y="12601"/>
                  </a:cubicBezTo>
                  <a:cubicBezTo>
                    <a:pt x="18695" y="13384"/>
                    <a:pt x="19485" y="13896"/>
                    <a:pt x="20493" y="14104"/>
                  </a:cubicBezTo>
                  <a:cubicBezTo>
                    <a:pt x="20499" y="14105"/>
                    <a:pt x="20505" y="14105"/>
                    <a:pt x="20511" y="14105"/>
                  </a:cubicBezTo>
                  <a:cubicBezTo>
                    <a:pt x="20587" y="14105"/>
                    <a:pt x="20613" y="13994"/>
                    <a:pt x="20531" y="13966"/>
                  </a:cubicBezTo>
                  <a:lnTo>
                    <a:pt x="20531" y="13966"/>
                  </a:lnTo>
                  <a:lnTo>
                    <a:pt x="20531" y="13967"/>
                  </a:lnTo>
                  <a:cubicBezTo>
                    <a:pt x="19541" y="13644"/>
                    <a:pt x="18771" y="13035"/>
                    <a:pt x="18125" y="12230"/>
                  </a:cubicBezTo>
                  <a:cubicBezTo>
                    <a:pt x="17641" y="11628"/>
                    <a:pt x="17203" y="10982"/>
                    <a:pt x="16567" y="10525"/>
                  </a:cubicBezTo>
                  <a:cubicBezTo>
                    <a:pt x="15187" y="9530"/>
                    <a:pt x="13401" y="9645"/>
                    <a:pt x="11798" y="9388"/>
                  </a:cubicBezTo>
                  <a:cubicBezTo>
                    <a:pt x="10976" y="9257"/>
                    <a:pt x="10132" y="9033"/>
                    <a:pt x="9462" y="8521"/>
                  </a:cubicBezTo>
                  <a:cubicBezTo>
                    <a:pt x="8731" y="7962"/>
                    <a:pt x="8389" y="7123"/>
                    <a:pt x="8085" y="6284"/>
                  </a:cubicBezTo>
                  <a:cubicBezTo>
                    <a:pt x="7576" y="4887"/>
                    <a:pt x="7016" y="3692"/>
                    <a:pt x="5559" y="3093"/>
                  </a:cubicBezTo>
                  <a:cubicBezTo>
                    <a:pt x="3638" y="2302"/>
                    <a:pt x="971" y="2534"/>
                    <a:pt x="296" y="107"/>
                  </a:cubicBezTo>
                  <a:cubicBezTo>
                    <a:pt x="275" y="34"/>
                    <a:pt x="214" y="0"/>
                    <a:pt x="15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8" name="Google Shape;798;p54"/>
            <p:cNvSpPr/>
            <p:nvPr/>
          </p:nvSpPr>
          <p:spPr>
            <a:xfrm flipH="1">
              <a:off x="6363066" y="3885313"/>
              <a:ext cx="254420" cy="577362"/>
            </a:xfrm>
            <a:custGeom>
              <a:rect b="b" l="l" r="r" t="t"/>
              <a:pathLst>
                <a:path extrusionOk="0" h="19430" w="8562">
                  <a:moveTo>
                    <a:pt x="163" y="1"/>
                  </a:moveTo>
                  <a:cubicBezTo>
                    <a:pt x="79" y="1"/>
                    <a:pt x="0" y="64"/>
                    <a:pt x="34" y="170"/>
                  </a:cubicBezTo>
                  <a:cubicBezTo>
                    <a:pt x="293" y="1004"/>
                    <a:pt x="1011" y="1513"/>
                    <a:pt x="1497" y="2202"/>
                  </a:cubicBezTo>
                  <a:cubicBezTo>
                    <a:pt x="2096" y="3049"/>
                    <a:pt x="2083" y="4091"/>
                    <a:pt x="2096" y="5085"/>
                  </a:cubicBezTo>
                  <a:cubicBezTo>
                    <a:pt x="2108" y="5874"/>
                    <a:pt x="2123" y="6706"/>
                    <a:pt x="2525" y="7412"/>
                  </a:cubicBezTo>
                  <a:cubicBezTo>
                    <a:pt x="2976" y="8210"/>
                    <a:pt x="3828" y="8540"/>
                    <a:pt x="4494" y="9114"/>
                  </a:cubicBezTo>
                  <a:cubicBezTo>
                    <a:pt x="5457" y="9945"/>
                    <a:pt x="5188" y="11094"/>
                    <a:pt x="5175" y="12216"/>
                  </a:cubicBezTo>
                  <a:cubicBezTo>
                    <a:pt x="5165" y="13027"/>
                    <a:pt x="5369" y="13710"/>
                    <a:pt x="5885" y="14339"/>
                  </a:cubicBezTo>
                  <a:cubicBezTo>
                    <a:pt x="6431" y="15005"/>
                    <a:pt x="7181" y="15502"/>
                    <a:pt x="7649" y="16234"/>
                  </a:cubicBezTo>
                  <a:cubicBezTo>
                    <a:pt x="8258" y="17190"/>
                    <a:pt x="7879" y="18329"/>
                    <a:pt x="8234" y="19360"/>
                  </a:cubicBezTo>
                  <a:cubicBezTo>
                    <a:pt x="8251" y="19409"/>
                    <a:pt x="8290" y="19430"/>
                    <a:pt x="8328" y="19430"/>
                  </a:cubicBezTo>
                  <a:cubicBezTo>
                    <a:pt x="8385" y="19430"/>
                    <a:pt x="8442" y="19383"/>
                    <a:pt x="8426" y="19308"/>
                  </a:cubicBezTo>
                  <a:cubicBezTo>
                    <a:pt x="8220" y="18343"/>
                    <a:pt x="8561" y="17334"/>
                    <a:pt x="8149" y="16403"/>
                  </a:cubicBezTo>
                  <a:cubicBezTo>
                    <a:pt x="7828" y="15682"/>
                    <a:pt x="7198" y="15166"/>
                    <a:pt x="6651" y="14623"/>
                  </a:cubicBezTo>
                  <a:cubicBezTo>
                    <a:pt x="5847" y="13824"/>
                    <a:pt x="5508" y="13059"/>
                    <a:pt x="5558" y="11912"/>
                  </a:cubicBezTo>
                  <a:cubicBezTo>
                    <a:pt x="5596" y="11025"/>
                    <a:pt x="5727" y="10085"/>
                    <a:pt x="5186" y="9314"/>
                  </a:cubicBezTo>
                  <a:cubicBezTo>
                    <a:pt x="4676" y="8590"/>
                    <a:pt x="3792" y="8296"/>
                    <a:pt x="3181" y="7681"/>
                  </a:cubicBezTo>
                  <a:cubicBezTo>
                    <a:pt x="2426" y="6921"/>
                    <a:pt x="2415" y="5812"/>
                    <a:pt x="2395" y="4807"/>
                  </a:cubicBezTo>
                  <a:cubicBezTo>
                    <a:pt x="2380" y="4001"/>
                    <a:pt x="2358" y="3165"/>
                    <a:pt x="1988" y="2429"/>
                  </a:cubicBezTo>
                  <a:cubicBezTo>
                    <a:pt x="1550" y="1558"/>
                    <a:pt x="686" y="1009"/>
                    <a:pt x="306" y="95"/>
                  </a:cubicBezTo>
                  <a:cubicBezTo>
                    <a:pt x="278" y="30"/>
                    <a:pt x="219" y="1"/>
                    <a:pt x="16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9" name="Google Shape;799;p54"/>
            <p:cNvSpPr/>
            <p:nvPr/>
          </p:nvSpPr>
          <p:spPr>
            <a:xfrm flipH="1">
              <a:off x="6059794" y="3899576"/>
              <a:ext cx="298398" cy="591863"/>
            </a:xfrm>
            <a:custGeom>
              <a:rect b="b" l="l" r="r" t="t"/>
              <a:pathLst>
                <a:path extrusionOk="0" h="19918" w="10042">
                  <a:moveTo>
                    <a:pt x="9780" y="0"/>
                  </a:moveTo>
                  <a:cubicBezTo>
                    <a:pt x="9754" y="0"/>
                    <a:pt x="9727" y="6"/>
                    <a:pt x="9699" y="19"/>
                  </a:cubicBezTo>
                  <a:cubicBezTo>
                    <a:pt x="7794" y="910"/>
                    <a:pt x="8716" y="3526"/>
                    <a:pt x="7923" y="5030"/>
                  </a:cubicBezTo>
                  <a:cubicBezTo>
                    <a:pt x="7526" y="5781"/>
                    <a:pt x="6772" y="6287"/>
                    <a:pt x="6429" y="7072"/>
                  </a:cubicBezTo>
                  <a:cubicBezTo>
                    <a:pt x="6027" y="7995"/>
                    <a:pt x="6606" y="8685"/>
                    <a:pt x="6737" y="9581"/>
                  </a:cubicBezTo>
                  <a:cubicBezTo>
                    <a:pt x="7062" y="11776"/>
                    <a:pt x="3956" y="12622"/>
                    <a:pt x="3056" y="14266"/>
                  </a:cubicBezTo>
                  <a:cubicBezTo>
                    <a:pt x="2571" y="15150"/>
                    <a:pt x="2696" y="16200"/>
                    <a:pt x="2348" y="17131"/>
                  </a:cubicBezTo>
                  <a:cubicBezTo>
                    <a:pt x="1938" y="18228"/>
                    <a:pt x="1134" y="19051"/>
                    <a:pt x="145" y="19646"/>
                  </a:cubicBezTo>
                  <a:cubicBezTo>
                    <a:pt x="1" y="19733"/>
                    <a:pt x="89" y="19918"/>
                    <a:pt x="225" y="19918"/>
                  </a:cubicBezTo>
                  <a:cubicBezTo>
                    <a:pt x="247" y="19918"/>
                    <a:pt x="270" y="19913"/>
                    <a:pt x="293" y="19902"/>
                  </a:cubicBezTo>
                  <a:cubicBezTo>
                    <a:pt x="1120" y="19527"/>
                    <a:pt x="1807" y="18887"/>
                    <a:pt x="2285" y="18116"/>
                  </a:cubicBezTo>
                  <a:cubicBezTo>
                    <a:pt x="2816" y="17261"/>
                    <a:pt x="2906" y="16364"/>
                    <a:pt x="3074" y="15393"/>
                  </a:cubicBezTo>
                  <a:cubicBezTo>
                    <a:pt x="3458" y="13191"/>
                    <a:pt x="5982" y="12726"/>
                    <a:pt x="6894" y="10854"/>
                  </a:cubicBezTo>
                  <a:cubicBezTo>
                    <a:pt x="7345" y="9930"/>
                    <a:pt x="7026" y="9255"/>
                    <a:pt x="6773" y="8338"/>
                  </a:cubicBezTo>
                  <a:cubicBezTo>
                    <a:pt x="6467" y="7222"/>
                    <a:pt x="7263" y="6595"/>
                    <a:pt x="7887" y="5795"/>
                  </a:cubicBezTo>
                  <a:cubicBezTo>
                    <a:pt x="8468" y="5049"/>
                    <a:pt x="8631" y="4231"/>
                    <a:pt x="8694" y="3309"/>
                  </a:cubicBezTo>
                  <a:cubicBezTo>
                    <a:pt x="8769" y="2200"/>
                    <a:pt x="8809" y="955"/>
                    <a:pt x="9874" y="319"/>
                  </a:cubicBezTo>
                  <a:cubicBezTo>
                    <a:pt x="10041" y="219"/>
                    <a:pt x="9939" y="0"/>
                    <a:pt x="978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0" name="Google Shape;800;p54"/>
            <p:cNvSpPr/>
            <p:nvPr/>
          </p:nvSpPr>
          <p:spPr>
            <a:xfrm flipH="1">
              <a:off x="5602302" y="4229175"/>
              <a:ext cx="751314" cy="277330"/>
            </a:xfrm>
            <a:custGeom>
              <a:rect b="b" l="l" r="r" t="t"/>
              <a:pathLst>
                <a:path extrusionOk="0" h="9333" w="25284">
                  <a:moveTo>
                    <a:pt x="23979" y="0"/>
                  </a:moveTo>
                  <a:cubicBezTo>
                    <a:pt x="23388" y="0"/>
                    <a:pt x="22804" y="116"/>
                    <a:pt x="22242" y="351"/>
                  </a:cubicBezTo>
                  <a:cubicBezTo>
                    <a:pt x="21411" y="700"/>
                    <a:pt x="20692" y="1256"/>
                    <a:pt x="19883" y="1646"/>
                  </a:cubicBezTo>
                  <a:cubicBezTo>
                    <a:pt x="19400" y="1879"/>
                    <a:pt x="18845" y="2070"/>
                    <a:pt x="18299" y="2070"/>
                  </a:cubicBezTo>
                  <a:cubicBezTo>
                    <a:pt x="18251" y="2070"/>
                    <a:pt x="18202" y="2069"/>
                    <a:pt x="18154" y="2066"/>
                  </a:cubicBezTo>
                  <a:cubicBezTo>
                    <a:pt x="17527" y="2025"/>
                    <a:pt x="17140" y="1679"/>
                    <a:pt x="16604" y="1421"/>
                  </a:cubicBezTo>
                  <a:cubicBezTo>
                    <a:pt x="16347" y="1297"/>
                    <a:pt x="16065" y="1249"/>
                    <a:pt x="15776" y="1249"/>
                  </a:cubicBezTo>
                  <a:cubicBezTo>
                    <a:pt x="15223" y="1249"/>
                    <a:pt x="14644" y="1426"/>
                    <a:pt x="14160" y="1603"/>
                  </a:cubicBezTo>
                  <a:cubicBezTo>
                    <a:pt x="13361" y="1892"/>
                    <a:pt x="12743" y="2389"/>
                    <a:pt x="12196" y="3030"/>
                  </a:cubicBezTo>
                  <a:cubicBezTo>
                    <a:pt x="11559" y="3777"/>
                    <a:pt x="11020" y="4655"/>
                    <a:pt x="10133" y="5135"/>
                  </a:cubicBezTo>
                  <a:cubicBezTo>
                    <a:pt x="9793" y="5319"/>
                    <a:pt x="9422" y="5446"/>
                    <a:pt x="9047" y="5446"/>
                  </a:cubicBezTo>
                  <a:cubicBezTo>
                    <a:pt x="8869" y="5446"/>
                    <a:pt x="8691" y="5417"/>
                    <a:pt x="8514" y="5353"/>
                  </a:cubicBezTo>
                  <a:cubicBezTo>
                    <a:pt x="8060" y="5186"/>
                    <a:pt x="7740" y="4826"/>
                    <a:pt x="7245" y="4754"/>
                  </a:cubicBezTo>
                  <a:cubicBezTo>
                    <a:pt x="7158" y="4742"/>
                    <a:pt x="7071" y="4736"/>
                    <a:pt x="6984" y="4736"/>
                  </a:cubicBezTo>
                  <a:cubicBezTo>
                    <a:pt x="6350" y="4736"/>
                    <a:pt x="5712" y="5046"/>
                    <a:pt x="5203" y="5387"/>
                  </a:cubicBezTo>
                  <a:cubicBezTo>
                    <a:pt x="4383" y="5937"/>
                    <a:pt x="3742" y="6690"/>
                    <a:pt x="3052" y="7384"/>
                  </a:cubicBezTo>
                  <a:cubicBezTo>
                    <a:pt x="2187" y="8255"/>
                    <a:pt x="1305" y="8855"/>
                    <a:pt x="106" y="9146"/>
                  </a:cubicBezTo>
                  <a:cubicBezTo>
                    <a:pt x="1" y="9172"/>
                    <a:pt x="29" y="9325"/>
                    <a:pt x="131" y="9330"/>
                  </a:cubicBezTo>
                  <a:cubicBezTo>
                    <a:pt x="167" y="9332"/>
                    <a:pt x="203" y="9332"/>
                    <a:pt x="238" y="9332"/>
                  </a:cubicBezTo>
                  <a:cubicBezTo>
                    <a:pt x="1857" y="9332"/>
                    <a:pt x="3087" y="7800"/>
                    <a:pt x="4128" y="6759"/>
                  </a:cubicBezTo>
                  <a:cubicBezTo>
                    <a:pt x="4805" y="6082"/>
                    <a:pt x="5606" y="5342"/>
                    <a:pt x="6578" y="5144"/>
                  </a:cubicBezTo>
                  <a:cubicBezTo>
                    <a:pt x="6676" y="5124"/>
                    <a:pt x="6769" y="5115"/>
                    <a:pt x="6859" y="5115"/>
                  </a:cubicBezTo>
                  <a:cubicBezTo>
                    <a:pt x="7681" y="5115"/>
                    <a:pt x="8241" y="5852"/>
                    <a:pt x="9103" y="5852"/>
                  </a:cubicBezTo>
                  <a:cubicBezTo>
                    <a:pt x="9120" y="5852"/>
                    <a:pt x="9138" y="5852"/>
                    <a:pt x="9155" y="5851"/>
                  </a:cubicBezTo>
                  <a:cubicBezTo>
                    <a:pt x="10957" y="5789"/>
                    <a:pt x="11796" y="4000"/>
                    <a:pt x="12919" y="2894"/>
                  </a:cubicBezTo>
                  <a:cubicBezTo>
                    <a:pt x="13597" y="2226"/>
                    <a:pt x="14726" y="1694"/>
                    <a:pt x="15724" y="1694"/>
                  </a:cubicBezTo>
                  <a:cubicBezTo>
                    <a:pt x="15805" y="1694"/>
                    <a:pt x="15886" y="1697"/>
                    <a:pt x="15965" y="1704"/>
                  </a:cubicBezTo>
                  <a:cubicBezTo>
                    <a:pt x="16494" y="1752"/>
                    <a:pt x="16862" y="2145"/>
                    <a:pt x="17339" y="2337"/>
                  </a:cubicBezTo>
                  <a:cubicBezTo>
                    <a:pt x="17632" y="2456"/>
                    <a:pt x="17949" y="2507"/>
                    <a:pt x="18265" y="2507"/>
                  </a:cubicBezTo>
                  <a:cubicBezTo>
                    <a:pt x="18332" y="2507"/>
                    <a:pt x="18399" y="2505"/>
                    <a:pt x="18466" y="2500"/>
                  </a:cubicBezTo>
                  <a:cubicBezTo>
                    <a:pt x="19478" y="2435"/>
                    <a:pt x="20357" y="1905"/>
                    <a:pt x="21205" y="1395"/>
                  </a:cubicBezTo>
                  <a:cubicBezTo>
                    <a:pt x="22144" y="832"/>
                    <a:pt x="23049" y="440"/>
                    <a:pt x="24082" y="440"/>
                  </a:cubicBezTo>
                  <a:cubicBezTo>
                    <a:pt x="24353" y="440"/>
                    <a:pt x="24633" y="467"/>
                    <a:pt x="24925" y="525"/>
                  </a:cubicBezTo>
                  <a:cubicBezTo>
                    <a:pt x="24941" y="528"/>
                    <a:pt x="24956" y="530"/>
                    <a:pt x="24971" y="530"/>
                  </a:cubicBezTo>
                  <a:cubicBezTo>
                    <a:pt x="25199" y="530"/>
                    <a:pt x="25283" y="180"/>
                    <a:pt x="25035" y="122"/>
                  </a:cubicBezTo>
                  <a:cubicBezTo>
                    <a:pt x="24683" y="41"/>
                    <a:pt x="24330" y="0"/>
                    <a:pt x="2397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1" name="Google Shape;801;p54"/>
            <p:cNvSpPr/>
            <p:nvPr/>
          </p:nvSpPr>
          <p:spPr>
            <a:xfrm flipH="1">
              <a:off x="7463471" y="1384439"/>
              <a:ext cx="274448" cy="300775"/>
            </a:xfrm>
            <a:custGeom>
              <a:rect b="b" l="l" r="r" t="t"/>
              <a:pathLst>
                <a:path extrusionOk="0" h="10122" w="9236">
                  <a:moveTo>
                    <a:pt x="6580" y="0"/>
                  </a:moveTo>
                  <a:lnTo>
                    <a:pt x="4289" y="1867"/>
                  </a:lnTo>
                  <a:cubicBezTo>
                    <a:pt x="3673" y="2474"/>
                    <a:pt x="3052" y="3076"/>
                    <a:pt x="2431" y="3678"/>
                  </a:cubicBezTo>
                  <a:lnTo>
                    <a:pt x="1" y="6291"/>
                  </a:lnTo>
                  <a:lnTo>
                    <a:pt x="3141" y="10122"/>
                  </a:lnTo>
                  <a:lnTo>
                    <a:pt x="5324" y="7883"/>
                  </a:lnTo>
                  <a:cubicBezTo>
                    <a:pt x="5852" y="7276"/>
                    <a:pt x="6384" y="6669"/>
                    <a:pt x="6911" y="6062"/>
                  </a:cubicBezTo>
                  <a:lnTo>
                    <a:pt x="7788" y="5297"/>
                  </a:lnTo>
                  <a:lnTo>
                    <a:pt x="8577" y="4607"/>
                  </a:lnTo>
                  <a:lnTo>
                    <a:pt x="9235" y="4028"/>
                  </a:lnTo>
                  <a:lnTo>
                    <a:pt x="6580" y="0"/>
                  </a:lnTo>
                  <a:close/>
                </a:path>
              </a:pathLst>
            </a:custGeom>
            <a:solidFill>
              <a:srgbClr val="B36D4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2" name="Google Shape;802;p54"/>
            <p:cNvSpPr/>
            <p:nvPr/>
          </p:nvSpPr>
          <p:spPr>
            <a:xfrm flipH="1">
              <a:off x="7609402" y="4150044"/>
              <a:ext cx="297269" cy="352895"/>
            </a:xfrm>
            <a:custGeom>
              <a:rect b="b" l="l" r="r" t="t"/>
              <a:pathLst>
                <a:path extrusionOk="0" h="11876" w="10004">
                  <a:moveTo>
                    <a:pt x="6300" y="1"/>
                  </a:moveTo>
                  <a:lnTo>
                    <a:pt x="1" y="934"/>
                  </a:lnTo>
                  <a:lnTo>
                    <a:pt x="145" y="9081"/>
                  </a:lnTo>
                  <a:cubicBezTo>
                    <a:pt x="265" y="10013"/>
                    <a:pt x="385" y="10944"/>
                    <a:pt x="505" y="11875"/>
                  </a:cubicBezTo>
                  <a:cubicBezTo>
                    <a:pt x="3676" y="11815"/>
                    <a:pt x="6845" y="11660"/>
                    <a:pt x="10003" y="11412"/>
                  </a:cubicBezTo>
                  <a:cubicBezTo>
                    <a:pt x="9822" y="9573"/>
                    <a:pt x="7428" y="9498"/>
                    <a:pt x="5891" y="8861"/>
                  </a:cubicBezTo>
                  <a:lnTo>
                    <a:pt x="5890" y="8861"/>
                  </a:lnTo>
                  <a:lnTo>
                    <a:pt x="630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3" name="Google Shape;803;p54"/>
            <p:cNvSpPr/>
            <p:nvPr/>
          </p:nvSpPr>
          <p:spPr>
            <a:xfrm flipH="1">
              <a:off x="8107425" y="4129600"/>
              <a:ext cx="285561" cy="388583"/>
            </a:xfrm>
            <a:custGeom>
              <a:rect b="b" l="l" r="r" t="t"/>
              <a:pathLst>
                <a:path extrusionOk="0" h="13077" w="9610">
                  <a:moveTo>
                    <a:pt x="2935" y="1"/>
                  </a:moveTo>
                  <a:lnTo>
                    <a:pt x="530" y="7786"/>
                  </a:lnTo>
                  <a:cubicBezTo>
                    <a:pt x="354" y="8709"/>
                    <a:pt x="177" y="9631"/>
                    <a:pt x="1" y="10554"/>
                  </a:cubicBezTo>
                  <a:cubicBezTo>
                    <a:pt x="3032" y="11485"/>
                    <a:pt x="6092" y="12326"/>
                    <a:pt x="9170" y="13077"/>
                  </a:cubicBezTo>
                  <a:cubicBezTo>
                    <a:pt x="9610" y="11273"/>
                    <a:pt x="7319" y="10454"/>
                    <a:pt x="6058" y="9369"/>
                  </a:cubicBezTo>
                  <a:lnTo>
                    <a:pt x="9212" y="1079"/>
                  </a:lnTo>
                  <a:lnTo>
                    <a:pt x="293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4" name="Google Shape;804;p54"/>
            <p:cNvSpPr/>
            <p:nvPr/>
          </p:nvSpPr>
          <p:spPr>
            <a:xfrm flipH="1">
              <a:off x="7734680" y="2432547"/>
              <a:ext cx="696104" cy="1931208"/>
            </a:xfrm>
            <a:custGeom>
              <a:rect b="b" l="l" r="r" t="t"/>
              <a:pathLst>
                <a:path extrusionOk="0" h="64991" w="23426">
                  <a:moveTo>
                    <a:pt x="9896" y="0"/>
                  </a:moveTo>
                  <a:cubicBezTo>
                    <a:pt x="4895" y="21048"/>
                    <a:pt x="4162" y="42659"/>
                    <a:pt x="0" y="63831"/>
                  </a:cubicBezTo>
                  <a:cubicBezTo>
                    <a:pt x="413" y="63949"/>
                    <a:pt x="824" y="64077"/>
                    <a:pt x="1234" y="64190"/>
                  </a:cubicBezTo>
                  <a:cubicBezTo>
                    <a:pt x="1868" y="64364"/>
                    <a:pt x="2447" y="64432"/>
                    <a:pt x="3009" y="64432"/>
                  </a:cubicBezTo>
                  <a:cubicBezTo>
                    <a:pt x="4076" y="64432"/>
                    <a:pt x="5078" y="64188"/>
                    <a:pt x="6265" y="63970"/>
                  </a:cubicBezTo>
                  <a:cubicBezTo>
                    <a:pt x="6644" y="63900"/>
                    <a:pt x="7016" y="63868"/>
                    <a:pt x="7383" y="63868"/>
                  </a:cubicBezTo>
                  <a:cubicBezTo>
                    <a:pt x="8240" y="63868"/>
                    <a:pt x="9072" y="64041"/>
                    <a:pt x="9920" y="64311"/>
                  </a:cubicBezTo>
                  <a:cubicBezTo>
                    <a:pt x="10581" y="64521"/>
                    <a:pt x="11228" y="64771"/>
                    <a:pt x="11900" y="64945"/>
                  </a:cubicBezTo>
                  <a:cubicBezTo>
                    <a:pt x="11975" y="64965"/>
                    <a:pt x="12051" y="64974"/>
                    <a:pt x="12127" y="64990"/>
                  </a:cubicBezTo>
                  <a:cubicBezTo>
                    <a:pt x="18036" y="44989"/>
                    <a:pt x="21824" y="24550"/>
                    <a:pt x="23426" y="3989"/>
                  </a:cubicBezTo>
                  <a:lnTo>
                    <a:pt x="989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5" name="Google Shape;805;p54"/>
            <p:cNvSpPr/>
            <p:nvPr/>
          </p:nvSpPr>
          <p:spPr>
            <a:xfrm flipH="1">
              <a:off x="7436877" y="2460449"/>
              <a:ext cx="806673" cy="1915191"/>
            </a:xfrm>
            <a:custGeom>
              <a:rect b="b" l="l" r="r" t="t"/>
              <a:pathLst>
                <a:path extrusionOk="0" h="64452" w="27147">
                  <a:moveTo>
                    <a:pt x="1904" y="1"/>
                  </a:moveTo>
                  <a:cubicBezTo>
                    <a:pt x="230" y="2688"/>
                    <a:pt x="0" y="5877"/>
                    <a:pt x="575" y="8871"/>
                  </a:cubicBezTo>
                  <a:cubicBezTo>
                    <a:pt x="1150" y="11864"/>
                    <a:pt x="2477" y="14715"/>
                    <a:pt x="3796" y="17538"/>
                  </a:cubicBezTo>
                  <a:cubicBezTo>
                    <a:pt x="5907" y="22061"/>
                    <a:pt x="8019" y="26583"/>
                    <a:pt x="10131" y="31105"/>
                  </a:cubicBezTo>
                  <a:cubicBezTo>
                    <a:pt x="10576" y="32061"/>
                    <a:pt x="11026" y="33027"/>
                    <a:pt x="11191" y="34044"/>
                  </a:cubicBezTo>
                  <a:cubicBezTo>
                    <a:pt x="11415" y="35429"/>
                    <a:pt x="11102" y="36829"/>
                    <a:pt x="10817" y="38206"/>
                  </a:cubicBezTo>
                  <a:cubicBezTo>
                    <a:pt x="9047" y="46759"/>
                    <a:pt x="8353" y="55469"/>
                    <a:pt x="8747" y="64144"/>
                  </a:cubicBezTo>
                  <a:cubicBezTo>
                    <a:pt x="9837" y="63960"/>
                    <a:pt x="10910" y="63644"/>
                    <a:pt x="12010" y="63644"/>
                  </a:cubicBezTo>
                  <a:cubicBezTo>
                    <a:pt x="12223" y="63644"/>
                    <a:pt x="12438" y="63656"/>
                    <a:pt x="12654" y="63683"/>
                  </a:cubicBezTo>
                  <a:cubicBezTo>
                    <a:pt x="13556" y="63797"/>
                    <a:pt x="14403" y="64115"/>
                    <a:pt x="15286" y="64312"/>
                  </a:cubicBezTo>
                  <a:cubicBezTo>
                    <a:pt x="15736" y="64413"/>
                    <a:pt x="16167" y="64451"/>
                    <a:pt x="16594" y="64451"/>
                  </a:cubicBezTo>
                  <a:cubicBezTo>
                    <a:pt x="17290" y="64451"/>
                    <a:pt x="17975" y="64348"/>
                    <a:pt x="18712" y="64242"/>
                  </a:cubicBezTo>
                  <a:cubicBezTo>
                    <a:pt x="19558" y="64120"/>
                    <a:pt x="20370" y="64044"/>
                    <a:pt x="21181" y="64044"/>
                  </a:cubicBezTo>
                  <a:cubicBezTo>
                    <a:pt x="21739" y="64044"/>
                    <a:pt x="22297" y="64080"/>
                    <a:pt x="22866" y="64161"/>
                  </a:cubicBezTo>
                  <a:cubicBezTo>
                    <a:pt x="22269" y="52921"/>
                    <a:pt x="27147" y="41753"/>
                    <a:pt x="26364" y="30483"/>
                  </a:cubicBezTo>
                  <a:cubicBezTo>
                    <a:pt x="25777" y="22005"/>
                    <a:pt x="22004" y="13848"/>
                    <a:pt x="21473" y="5367"/>
                  </a:cubicBezTo>
                  <a:lnTo>
                    <a:pt x="190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6" name="Google Shape;806;p54"/>
            <p:cNvSpPr/>
            <p:nvPr/>
          </p:nvSpPr>
          <p:spPr>
            <a:xfrm flipH="1">
              <a:off x="7695189" y="2706519"/>
              <a:ext cx="303925" cy="1645230"/>
            </a:xfrm>
            <a:custGeom>
              <a:rect b="b" l="l" r="r" t="t"/>
              <a:pathLst>
                <a:path extrusionOk="0" h="55367" w="10228">
                  <a:moveTo>
                    <a:pt x="238" y="0"/>
                  </a:moveTo>
                  <a:cubicBezTo>
                    <a:pt x="160" y="0"/>
                    <a:pt x="83" y="54"/>
                    <a:pt x="79" y="156"/>
                  </a:cubicBezTo>
                  <a:cubicBezTo>
                    <a:pt x="1" y="1948"/>
                    <a:pt x="465" y="3753"/>
                    <a:pt x="969" y="5461"/>
                  </a:cubicBezTo>
                  <a:cubicBezTo>
                    <a:pt x="1492" y="7233"/>
                    <a:pt x="2178" y="8962"/>
                    <a:pt x="2983" y="10625"/>
                  </a:cubicBezTo>
                  <a:cubicBezTo>
                    <a:pt x="3778" y="12270"/>
                    <a:pt x="4726" y="13815"/>
                    <a:pt x="5728" y="15340"/>
                  </a:cubicBezTo>
                  <a:cubicBezTo>
                    <a:pt x="6684" y="16794"/>
                    <a:pt x="7675" y="18308"/>
                    <a:pt x="8077" y="20024"/>
                  </a:cubicBezTo>
                  <a:cubicBezTo>
                    <a:pt x="8293" y="20946"/>
                    <a:pt x="8195" y="21791"/>
                    <a:pt x="8147" y="22721"/>
                  </a:cubicBezTo>
                  <a:cubicBezTo>
                    <a:pt x="8099" y="23647"/>
                    <a:pt x="8463" y="24254"/>
                    <a:pt x="8853" y="25055"/>
                  </a:cubicBezTo>
                  <a:cubicBezTo>
                    <a:pt x="9740" y="26879"/>
                    <a:pt x="8845" y="28988"/>
                    <a:pt x="8337" y="30791"/>
                  </a:cubicBezTo>
                  <a:cubicBezTo>
                    <a:pt x="7307" y="34451"/>
                    <a:pt x="7242" y="38284"/>
                    <a:pt x="7224" y="42058"/>
                  </a:cubicBezTo>
                  <a:cubicBezTo>
                    <a:pt x="7216" y="44244"/>
                    <a:pt x="7222" y="46430"/>
                    <a:pt x="7060" y="48609"/>
                  </a:cubicBezTo>
                  <a:cubicBezTo>
                    <a:pt x="6979" y="49698"/>
                    <a:pt x="6855" y="50783"/>
                    <a:pt x="6659" y="51857"/>
                  </a:cubicBezTo>
                  <a:cubicBezTo>
                    <a:pt x="6468" y="52903"/>
                    <a:pt x="6131" y="53918"/>
                    <a:pt x="6007" y="54972"/>
                  </a:cubicBezTo>
                  <a:cubicBezTo>
                    <a:pt x="5977" y="55222"/>
                    <a:pt x="6197" y="55367"/>
                    <a:pt x="6414" y="55367"/>
                  </a:cubicBezTo>
                  <a:cubicBezTo>
                    <a:pt x="6554" y="55367"/>
                    <a:pt x="6692" y="55307"/>
                    <a:pt x="6764" y="55177"/>
                  </a:cubicBezTo>
                  <a:cubicBezTo>
                    <a:pt x="7633" y="53593"/>
                    <a:pt x="7801" y="51519"/>
                    <a:pt x="7985" y="49745"/>
                  </a:cubicBezTo>
                  <a:cubicBezTo>
                    <a:pt x="8185" y="47806"/>
                    <a:pt x="8224" y="45854"/>
                    <a:pt x="8235" y="43906"/>
                  </a:cubicBezTo>
                  <a:cubicBezTo>
                    <a:pt x="8259" y="39989"/>
                    <a:pt x="8143" y="36009"/>
                    <a:pt x="9023" y="32164"/>
                  </a:cubicBezTo>
                  <a:cubicBezTo>
                    <a:pt x="9431" y="30381"/>
                    <a:pt x="10214" y="28624"/>
                    <a:pt x="10224" y="26769"/>
                  </a:cubicBezTo>
                  <a:cubicBezTo>
                    <a:pt x="10228" y="25878"/>
                    <a:pt x="10000" y="25061"/>
                    <a:pt x="9574" y="24282"/>
                  </a:cubicBezTo>
                  <a:cubicBezTo>
                    <a:pt x="9335" y="23845"/>
                    <a:pt x="9147" y="23463"/>
                    <a:pt x="9141" y="22950"/>
                  </a:cubicBezTo>
                  <a:cubicBezTo>
                    <a:pt x="9135" y="22462"/>
                    <a:pt x="9236" y="21978"/>
                    <a:pt x="9244" y="21490"/>
                  </a:cubicBezTo>
                  <a:cubicBezTo>
                    <a:pt x="9289" y="17919"/>
                    <a:pt x="6478" y="15036"/>
                    <a:pt x="4808" y="12123"/>
                  </a:cubicBezTo>
                  <a:cubicBezTo>
                    <a:pt x="3743" y="10264"/>
                    <a:pt x="2855" y="8307"/>
                    <a:pt x="2160" y="6282"/>
                  </a:cubicBezTo>
                  <a:cubicBezTo>
                    <a:pt x="1464" y="4254"/>
                    <a:pt x="1089" y="2135"/>
                    <a:pt x="394" y="113"/>
                  </a:cubicBezTo>
                  <a:cubicBezTo>
                    <a:pt x="367" y="37"/>
                    <a:pt x="302" y="0"/>
                    <a:pt x="2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7" name="Google Shape;807;p54"/>
            <p:cNvSpPr/>
            <p:nvPr/>
          </p:nvSpPr>
          <p:spPr>
            <a:xfrm flipH="1">
              <a:off x="7473159" y="1443453"/>
              <a:ext cx="765072" cy="1471279"/>
            </a:xfrm>
            <a:custGeom>
              <a:rect b="b" l="l" r="r" t="t"/>
              <a:pathLst>
                <a:path extrusionOk="0" h="49513" w="25747">
                  <a:moveTo>
                    <a:pt x="18443" y="1"/>
                  </a:moveTo>
                  <a:lnTo>
                    <a:pt x="18667" y="892"/>
                  </a:lnTo>
                  <a:cubicBezTo>
                    <a:pt x="18126" y="770"/>
                    <a:pt x="17574" y="712"/>
                    <a:pt x="17022" y="712"/>
                  </a:cubicBezTo>
                  <a:cubicBezTo>
                    <a:pt x="14310" y="712"/>
                    <a:pt x="11595" y="2131"/>
                    <a:pt x="10148" y="4440"/>
                  </a:cubicBezTo>
                  <a:cubicBezTo>
                    <a:pt x="9095" y="6120"/>
                    <a:pt x="8701" y="8131"/>
                    <a:pt x="7769" y="9880"/>
                  </a:cubicBezTo>
                  <a:cubicBezTo>
                    <a:pt x="6872" y="11562"/>
                    <a:pt x="5483" y="12993"/>
                    <a:pt x="4897" y="14808"/>
                  </a:cubicBezTo>
                  <a:cubicBezTo>
                    <a:pt x="4294" y="16677"/>
                    <a:pt x="4621" y="18700"/>
                    <a:pt x="4566" y="20662"/>
                  </a:cubicBezTo>
                  <a:cubicBezTo>
                    <a:pt x="4469" y="24160"/>
                    <a:pt x="3094" y="27608"/>
                    <a:pt x="755" y="30209"/>
                  </a:cubicBezTo>
                  <a:cubicBezTo>
                    <a:pt x="465" y="30531"/>
                    <a:pt x="148" y="30866"/>
                    <a:pt x="72" y="31293"/>
                  </a:cubicBezTo>
                  <a:cubicBezTo>
                    <a:pt x="1" y="31692"/>
                    <a:pt x="155" y="32092"/>
                    <a:pt x="307" y="32467"/>
                  </a:cubicBezTo>
                  <a:cubicBezTo>
                    <a:pt x="1360" y="35084"/>
                    <a:pt x="2440" y="37745"/>
                    <a:pt x="4226" y="39930"/>
                  </a:cubicBezTo>
                  <a:cubicBezTo>
                    <a:pt x="7974" y="44516"/>
                    <a:pt x="14119" y="46237"/>
                    <a:pt x="19881" y="47610"/>
                  </a:cubicBezTo>
                  <a:cubicBezTo>
                    <a:pt x="21776" y="48061"/>
                    <a:pt x="23708" y="48515"/>
                    <a:pt x="25381" y="49513"/>
                  </a:cubicBezTo>
                  <a:cubicBezTo>
                    <a:pt x="23030" y="43261"/>
                    <a:pt x="24440" y="36326"/>
                    <a:pt x="25136" y="29685"/>
                  </a:cubicBezTo>
                  <a:cubicBezTo>
                    <a:pt x="25629" y="24996"/>
                    <a:pt x="25747" y="20269"/>
                    <a:pt x="25491" y="15562"/>
                  </a:cubicBezTo>
                  <a:cubicBezTo>
                    <a:pt x="25301" y="12065"/>
                    <a:pt x="24829" y="8382"/>
                    <a:pt x="22700" y="5601"/>
                  </a:cubicBezTo>
                  <a:cubicBezTo>
                    <a:pt x="21261" y="3722"/>
                    <a:pt x="19089" y="2278"/>
                    <a:pt x="1844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8" name="Google Shape;808;p54"/>
            <p:cNvSpPr/>
            <p:nvPr/>
          </p:nvSpPr>
          <p:spPr>
            <a:xfrm flipH="1">
              <a:off x="7190747" y="2303108"/>
              <a:ext cx="633197" cy="524945"/>
            </a:xfrm>
            <a:custGeom>
              <a:rect b="b" l="l" r="r" t="t"/>
              <a:pathLst>
                <a:path extrusionOk="0" h="17666" w="21309">
                  <a:moveTo>
                    <a:pt x="8745" y="0"/>
                  </a:moveTo>
                  <a:lnTo>
                    <a:pt x="0" y="2568"/>
                  </a:lnTo>
                  <a:cubicBezTo>
                    <a:pt x="120" y="3660"/>
                    <a:pt x="260" y="4806"/>
                    <a:pt x="927" y="5702"/>
                  </a:cubicBezTo>
                  <a:cubicBezTo>
                    <a:pt x="1355" y="6277"/>
                    <a:pt x="1968" y="6701"/>
                    <a:pt x="2574" y="7106"/>
                  </a:cubicBezTo>
                  <a:cubicBezTo>
                    <a:pt x="7482" y="10385"/>
                    <a:pt x="12737" y="13185"/>
                    <a:pt x="17525" y="16624"/>
                  </a:cubicBezTo>
                  <a:cubicBezTo>
                    <a:pt x="18118" y="17050"/>
                    <a:pt x="18733" y="17498"/>
                    <a:pt x="19462" y="17633"/>
                  </a:cubicBezTo>
                  <a:cubicBezTo>
                    <a:pt x="19578" y="17655"/>
                    <a:pt x="19698" y="17665"/>
                    <a:pt x="19818" y="17665"/>
                  </a:cubicBezTo>
                  <a:cubicBezTo>
                    <a:pt x="20454" y="17665"/>
                    <a:pt x="21106" y="17368"/>
                    <a:pt x="21308" y="16805"/>
                  </a:cubicBezTo>
                  <a:cubicBezTo>
                    <a:pt x="17901" y="12833"/>
                    <a:pt x="14495" y="8860"/>
                    <a:pt x="11087" y="4888"/>
                  </a:cubicBezTo>
                  <a:cubicBezTo>
                    <a:pt x="9866" y="3463"/>
                    <a:pt x="8573" y="1831"/>
                    <a:pt x="8745" y="0"/>
                  </a:cubicBezTo>
                  <a:close/>
                </a:path>
              </a:pathLst>
            </a:custGeom>
            <a:solidFill>
              <a:srgbClr val="B36D4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9" name="Google Shape;809;p54"/>
            <p:cNvSpPr/>
            <p:nvPr/>
          </p:nvSpPr>
          <p:spPr>
            <a:xfrm flipH="1">
              <a:off x="7448941" y="1648487"/>
              <a:ext cx="454729" cy="755771"/>
            </a:xfrm>
            <a:custGeom>
              <a:rect b="b" l="l" r="r" t="t"/>
              <a:pathLst>
                <a:path extrusionOk="0" h="25434" w="15303">
                  <a:moveTo>
                    <a:pt x="6981" y="1"/>
                  </a:moveTo>
                  <a:cubicBezTo>
                    <a:pt x="5792" y="1"/>
                    <a:pt x="4603" y="541"/>
                    <a:pt x="3680" y="1319"/>
                  </a:cubicBezTo>
                  <a:cubicBezTo>
                    <a:pt x="702" y="3825"/>
                    <a:pt x="250" y="8185"/>
                    <a:pt x="244" y="12077"/>
                  </a:cubicBezTo>
                  <a:cubicBezTo>
                    <a:pt x="238" y="15864"/>
                    <a:pt x="444" y="19652"/>
                    <a:pt x="864" y="23416"/>
                  </a:cubicBezTo>
                  <a:lnTo>
                    <a:pt x="792" y="23809"/>
                  </a:lnTo>
                  <a:cubicBezTo>
                    <a:pt x="770" y="23807"/>
                    <a:pt x="750" y="23805"/>
                    <a:pt x="729" y="23805"/>
                  </a:cubicBezTo>
                  <a:cubicBezTo>
                    <a:pt x="156" y="23805"/>
                    <a:pt x="1" y="24798"/>
                    <a:pt x="481" y="25169"/>
                  </a:cubicBezTo>
                  <a:cubicBezTo>
                    <a:pt x="737" y="25367"/>
                    <a:pt x="1049" y="25433"/>
                    <a:pt x="1374" y="25433"/>
                  </a:cubicBezTo>
                  <a:cubicBezTo>
                    <a:pt x="1681" y="25433"/>
                    <a:pt x="2001" y="25374"/>
                    <a:pt x="2299" y="25311"/>
                  </a:cubicBezTo>
                  <a:cubicBezTo>
                    <a:pt x="6634" y="24391"/>
                    <a:pt x="10969" y="23471"/>
                    <a:pt x="15302" y="22551"/>
                  </a:cubicBezTo>
                  <a:cubicBezTo>
                    <a:pt x="13844" y="17927"/>
                    <a:pt x="12377" y="13261"/>
                    <a:pt x="11914" y="8434"/>
                  </a:cubicBezTo>
                  <a:cubicBezTo>
                    <a:pt x="11756" y="6787"/>
                    <a:pt x="11710" y="5103"/>
                    <a:pt x="11170" y="3538"/>
                  </a:cubicBezTo>
                  <a:cubicBezTo>
                    <a:pt x="10631" y="1973"/>
                    <a:pt x="9476" y="504"/>
                    <a:pt x="7869" y="107"/>
                  </a:cubicBezTo>
                  <a:cubicBezTo>
                    <a:pt x="7576" y="34"/>
                    <a:pt x="7278" y="1"/>
                    <a:pt x="698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0" name="Google Shape;810;p54"/>
            <p:cNvSpPr/>
            <p:nvPr/>
          </p:nvSpPr>
          <p:spPr>
            <a:xfrm flipH="1">
              <a:off x="7479518" y="1408182"/>
              <a:ext cx="222209" cy="290553"/>
            </a:xfrm>
            <a:custGeom>
              <a:rect b="b" l="l" r="r" t="t"/>
              <a:pathLst>
                <a:path extrusionOk="0" h="9778" w="7478">
                  <a:moveTo>
                    <a:pt x="1863" y="1"/>
                  </a:moveTo>
                  <a:cubicBezTo>
                    <a:pt x="1374" y="613"/>
                    <a:pt x="885" y="1223"/>
                    <a:pt x="397" y="1835"/>
                  </a:cubicBezTo>
                  <a:cubicBezTo>
                    <a:pt x="397" y="1835"/>
                    <a:pt x="396" y="1835"/>
                    <a:pt x="396" y="1835"/>
                  </a:cubicBezTo>
                  <a:cubicBezTo>
                    <a:pt x="374" y="1835"/>
                    <a:pt x="1" y="1842"/>
                    <a:pt x="492" y="2332"/>
                  </a:cubicBezTo>
                  <a:cubicBezTo>
                    <a:pt x="997" y="2838"/>
                    <a:pt x="3573" y="6001"/>
                    <a:pt x="3573" y="6001"/>
                  </a:cubicBezTo>
                  <a:cubicBezTo>
                    <a:pt x="4584" y="7259"/>
                    <a:pt x="5595" y="8518"/>
                    <a:pt x="6605" y="9777"/>
                  </a:cubicBezTo>
                  <a:cubicBezTo>
                    <a:pt x="6605" y="8894"/>
                    <a:pt x="7478" y="8147"/>
                    <a:pt x="7348" y="7274"/>
                  </a:cubicBezTo>
                  <a:cubicBezTo>
                    <a:pt x="7297" y="6939"/>
                    <a:pt x="7102" y="6645"/>
                    <a:pt x="6911" y="6366"/>
                  </a:cubicBezTo>
                  <a:cubicBezTo>
                    <a:pt x="5375" y="4133"/>
                    <a:pt x="3687" y="2006"/>
                    <a:pt x="186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1" name="Google Shape;811;p54"/>
            <p:cNvSpPr/>
            <p:nvPr/>
          </p:nvSpPr>
          <p:spPr>
            <a:xfrm flipH="1">
              <a:off x="7337747" y="1305992"/>
              <a:ext cx="211719" cy="241137"/>
            </a:xfrm>
            <a:custGeom>
              <a:rect b="b" l="l" r="r" t="t"/>
              <a:pathLst>
                <a:path extrusionOk="0" h="8115" w="7125">
                  <a:moveTo>
                    <a:pt x="0" y="1"/>
                  </a:moveTo>
                  <a:lnTo>
                    <a:pt x="0" y="1"/>
                  </a:lnTo>
                  <a:cubicBezTo>
                    <a:pt x="74" y="2502"/>
                    <a:pt x="252" y="5257"/>
                    <a:pt x="2004" y="7043"/>
                  </a:cubicBezTo>
                  <a:cubicBezTo>
                    <a:pt x="2555" y="7604"/>
                    <a:pt x="3269" y="8044"/>
                    <a:pt x="4053" y="8108"/>
                  </a:cubicBezTo>
                  <a:cubicBezTo>
                    <a:pt x="4108" y="8112"/>
                    <a:pt x="4162" y="8114"/>
                    <a:pt x="4216" y="8114"/>
                  </a:cubicBezTo>
                  <a:cubicBezTo>
                    <a:pt x="5797" y="8114"/>
                    <a:pt x="7125" y="6265"/>
                    <a:pt x="6549" y="4770"/>
                  </a:cubicBezTo>
                  <a:lnTo>
                    <a:pt x="5851" y="2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36D4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2" name="Google Shape;812;p54"/>
            <p:cNvSpPr/>
            <p:nvPr/>
          </p:nvSpPr>
          <p:spPr>
            <a:xfrm flipH="1">
              <a:off x="7309845" y="1365867"/>
              <a:ext cx="88135" cy="158024"/>
            </a:xfrm>
            <a:custGeom>
              <a:rect b="b" l="l" r="r" t="t"/>
              <a:pathLst>
                <a:path extrusionOk="0" h="5318" w="2966">
                  <a:moveTo>
                    <a:pt x="2965" y="0"/>
                  </a:moveTo>
                  <a:lnTo>
                    <a:pt x="0" y="281"/>
                  </a:lnTo>
                  <a:lnTo>
                    <a:pt x="236" y="4611"/>
                  </a:lnTo>
                  <a:lnTo>
                    <a:pt x="2495" y="5318"/>
                  </a:lnTo>
                  <a:cubicBezTo>
                    <a:pt x="2495" y="5318"/>
                    <a:pt x="2589" y="1694"/>
                    <a:pt x="2589" y="1553"/>
                  </a:cubicBezTo>
                  <a:lnTo>
                    <a:pt x="2965" y="0"/>
                  </a:lnTo>
                  <a:close/>
                </a:path>
              </a:pathLst>
            </a:custGeom>
            <a:solidFill>
              <a:srgbClr val="B36D4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3" name="Google Shape;813;p54"/>
            <p:cNvSpPr/>
            <p:nvPr/>
          </p:nvSpPr>
          <p:spPr>
            <a:xfrm flipH="1">
              <a:off x="7312074" y="1230635"/>
              <a:ext cx="268742" cy="153835"/>
            </a:xfrm>
            <a:custGeom>
              <a:rect b="b" l="l" r="r" t="t"/>
              <a:pathLst>
                <a:path extrusionOk="0" h="5177" w="9044">
                  <a:moveTo>
                    <a:pt x="2495" y="0"/>
                  </a:moveTo>
                  <a:cubicBezTo>
                    <a:pt x="2089" y="0"/>
                    <a:pt x="1750" y="95"/>
                    <a:pt x="1517" y="319"/>
                  </a:cubicBezTo>
                  <a:cubicBezTo>
                    <a:pt x="0" y="1775"/>
                    <a:pt x="1293" y="5176"/>
                    <a:pt x="1293" y="5176"/>
                  </a:cubicBezTo>
                  <a:lnTo>
                    <a:pt x="2506" y="4818"/>
                  </a:lnTo>
                  <a:lnTo>
                    <a:pt x="2581" y="4799"/>
                  </a:lnTo>
                  <a:cubicBezTo>
                    <a:pt x="2473" y="4318"/>
                    <a:pt x="2488" y="3455"/>
                    <a:pt x="3346" y="3371"/>
                  </a:cubicBezTo>
                  <a:cubicBezTo>
                    <a:pt x="3382" y="3367"/>
                    <a:pt x="3415" y="3366"/>
                    <a:pt x="3447" y="3366"/>
                  </a:cubicBezTo>
                  <a:cubicBezTo>
                    <a:pt x="4034" y="3366"/>
                    <a:pt x="3965" y="3926"/>
                    <a:pt x="3836" y="4426"/>
                  </a:cubicBezTo>
                  <a:lnTo>
                    <a:pt x="5240" y="4011"/>
                  </a:lnTo>
                  <a:lnTo>
                    <a:pt x="9043" y="2885"/>
                  </a:lnTo>
                  <a:cubicBezTo>
                    <a:pt x="9043" y="2885"/>
                    <a:pt x="4737" y="0"/>
                    <a:pt x="24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4" name="Google Shape;814;p54"/>
            <p:cNvSpPr/>
            <p:nvPr/>
          </p:nvSpPr>
          <p:spPr>
            <a:xfrm flipH="1">
              <a:off x="7499932" y="1379477"/>
              <a:ext cx="2407" cy="3358"/>
            </a:xfrm>
            <a:custGeom>
              <a:rect b="b" l="l" r="r" t="t"/>
              <a:pathLst>
                <a:path extrusionOk="0" h="113" w="81">
                  <a:moveTo>
                    <a:pt x="0" y="0"/>
                  </a:moveTo>
                  <a:lnTo>
                    <a:pt x="0" y="0"/>
                  </a:lnTo>
                  <a:cubicBezTo>
                    <a:pt x="32" y="71"/>
                    <a:pt x="59" y="112"/>
                    <a:pt x="78" y="112"/>
                  </a:cubicBezTo>
                  <a:cubicBezTo>
                    <a:pt x="79" y="112"/>
                    <a:pt x="79" y="112"/>
                    <a:pt x="80" y="11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5A67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5" name="Google Shape;815;p54"/>
            <p:cNvSpPr/>
            <p:nvPr/>
          </p:nvSpPr>
          <p:spPr>
            <a:xfrm flipH="1">
              <a:off x="7417205" y="1296097"/>
              <a:ext cx="111639" cy="92622"/>
            </a:xfrm>
            <a:custGeom>
              <a:rect b="b" l="l" r="r" t="t"/>
              <a:pathLst>
                <a:path extrusionOk="0" h="3117" w="3757">
                  <a:moveTo>
                    <a:pt x="972" y="1"/>
                  </a:moveTo>
                  <a:lnTo>
                    <a:pt x="1" y="1555"/>
                  </a:lnTo>
                  <a:lnTo>
                    <a:pt x="757" y="2615"/>
                  </a:lnTo>
                  <a:lnTo>
                    <a:pt x="892" y="2806"/>
                  </a:lnTo>
                  <a:cubicBezTo>
                    <a:pt x="869" y="2755"/>
                    <a:pt x="851" y="2680"/>
                    <a:pt x="832" y="2596"/>
                  </a:cubicBezTo>
                  <a:cubicBezTo>
                    <a:pt x="724" y="2115"/>
                    <a:pt x="739" y="1252"/>
                    <a:pt x="1597" y="1168"/>
                  </a:cubicBezTo>
                  <a:cubicBezTo>
                    <a:pt x="1633" y="1164"/>
                    <a:pt x="1666" y="1163"/>
                    <a:pt x="1698" y="1163"/>
                  </a:cubicBezTo>
                  <a:cubicBezTo>
                    <a:pt x="2285" y="1163"/>
                    <a:pt x="2216" y="1723"/>
                    <a:pt x="2086" y="2223"/>
                  </a:cubicBezTo>
                  <a:cubicBezTo>
                    <a:pt x="1984" y="2610"/>
                    <a:pt x="1849" y="2960"/>
                    <a:pt x="1947" y="2993"/>
                  </a:cubicBezTo>
                  <a:cubicBezTo>
                    <a:pt x="2040" y="3024"/>
                    <a:pt x="2224" y="3117"/>
                    <a:pt x="2443" y="3117"/>
                  </a:cubicBezTo>
                  <a:cubicBezTo>
                    <a:pt x="2774" y="3117"/>
                    <a:pt x="3182" y="2904"/>
                    <a:pt x="3463" y="1943"/>
                  </a:cubicBezTo>
                  <a:cubicBezTo>
                    <a:pt x="3478" y="1896"/>
                    <a:pt x="3487" y="1849"/>
                    <a:pt x="3491" y="1808"/>
                  </a:cubicBezTo>
                  <a:cubicBezTo>
                    <a:pt x="3757" y="332"/>
                    <a:pt x="972" y="1"/>
                    <a:pt x="97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6" name="Google Shape;816;p54"/>
            <p:cNvSpPr/>
            <p:nvPr/>
          </p:nvSpPr>
          <p:spPr>
            <a:xfrm flipH="1">
              <a:off x="7135150" y="1224038"/>
              <a:ext cx="559444" cy="251805"/>
            </a:xfrm>
            <a:custGeom>
              <a:rect b="b" l="l" r="r" t="t"/>
              <a:pathLst>
                <a:path extrusionOk="0" h="8474" w="18827">
                  <a:moveTo>
                    <a:pt x="1604" y="1"/>
                  </a:moveTo>
                  <a:cubicBezTo>
                    <a:pt x="1436" y="1"/>
                    <a:pt x="1268" y="3"/>
                    <a:pt x="1100" y="8"/>
                  </a:cubicBezTo>
                  <a:cubicBezTo>
                    <a:pt x="695" y="22"/>
                    <a:pt x="190" y="128"/>
                    <a:pt x="95" y="522"/>
                  </a:cubicBezTo>
                  <a:cubicBezTo>
                    <a:pt x="1" y="916"/>
                    <a:pt x="402" y="1240"/>
                    <a:pt x="761" y="1432"/>
                  </a:cubicBezTo>
                  <a:cubicBezTo>
                    <a:pt x="3912" y="3114"/>
                    <a:pt x="7765" y="3442"/>
                    <a:pt x="10535" y="5696"/>
                  </a:cubicBezTo>
                  <a:cubicBezTo>
                    <a:pt x="11405" y="6402"/>
                    <a:pt x="12157" y="7291"/>
                    <a:pt x="13186" y="7737"/>
                  </a:cubicBezTo>
                  <a:cubicBezTo>
                    <a:pt x="13997" y="8234"/>
                    <a:pt x="14907" y="8474"/>
                    <a:pt x="15677" y="8474"/>
                  </a:cubicBezTo>
                  <a:cubicBezTo>
                    <a:pt x="17765" y="8474"/>
                    <a:pt x="18826" y="6711"/>
                    <a:pt x="14102" y="3519"/>
                  </a:cubicBezTo>
                  <a:cubicBezTo>
                    <a:pt x="12618" y="3031"/>
                    <a:pt x="5957" y="584"/>
                    <a:pt x="5957" y="584"/>
                  </a:cubicBezTo>
                  <a:cubicBezTo>
                    <a:pt x="4541" y="198"/>
                    <a:pt x="3073" y="1"/>
                    <a:pt x="160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7" name="Google Shape;817;p54"/>
            <p:cNvSpPr/>
            <p:nvPr/>
          </p:nvSpPr>
          <p:spPr>
            <a:xfrm flipH="1">
              <a:off x="7275940" y="1103989"/>
              <a:ext cx="274775" cy="251686"/>
            </a:xfrm>
            <a:custGeom>
              <a:rect b="b" l="l" r="r" t="t"/>
              <a:pathLst>
                <a:path extrusionOk="0" h="8470" w="9247">
                  <a:moveTo>
                    <a:pt x="3731" y="1"/>
                  </a:moveTo>
                  <a:cubicBezTo>
                    <a:pt x="3141" y="1"/>
                    <a:pt x="2566" y="160"/>
                    <a:pt x="2145" y="562"/>
                  </a:cubicBezTo>
                  <a:cubicBezTo>
                    <a:pt x="1797" y="895"/>
                    <a:pt x="1599" y="1352"/>
                    <a:pt x="1410" y="1796"/>
                  </a:cubicBezTo>
                  <a:cubicBezTo>
                    <a:pt x="940" y="2896"/>
                    <a:pt x="470" y="3997"/>
                    <a:pt x="1" y="5096"/>
                  </a:cubicBezTo>
                  <a:cubicBezTo>
                    <a:pt x="1" y="5096"/>
                    <a:pt x="6413" y="8362"/>
                    <a:pt x="7823" y="8436"/>
                  </a:cubicBezTo>
                  <a:cubicBezTo>
                    <a:pt x="8054" y="8448"/>
                    <a:pt x="8238" y="8470"/>
                    <a:pt x="8384" y="8470"/>
                  </a:cubicBezTo>
                  <a:cubicBezTo>
                    <a:pt x="8804" y="8470"/>
                    <a:pt x="8915" y="8291"/>
                    <a:pt x="8952" y="7190"/>
                  </a:cubicBezTo>
                  <a:cubicBezTo>
                    <a:pt x="8992" y="5936"/>
                    <a:pt x="9113" y="4686"/>
                    <a:pt x="9194" y="3434"/>
                  </a:cubicBezTo>
                  <a:cubicBezTo>
                    <a:pt x="9226" y="2950"/>
                    <a:pt x="9246" y="2427"/>
                    <a:pt x="8981" y="2022"/>
                  </a:cubicBezTo>
                  <a:cubicBezTo>
                    <a:pt x="8631" y="1484"/>
                    <a:pt x="7922" y="1347"/>
                    <a:pt x="7309" y="1154"/>
                  </a:cubicBezTo>
                  <a:cubicBezTo>
                    <a:pt x="6434" y="877"/>
                    <a:pt x="5630" y="397"/>
                    <a:pt x="4746" y="146"/>
                  </a:cubicBezTo>
                  <a:cubicBezTo>
                    <a:pt x="4421" y="54"/>
                    <a:pt x="4073" y="1"/>
                    <a:pt x="373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8" name="Google Shape;818;p54"/>
            <p:cNvSpPr/>
            <p:nvPr/>
          </p:nvSpPr>
          <p:spPr>
            <a:xfrm flipH="1">
              <a:off x="7482043" y="1424703"/>
              <a:ext cx="53844" cy="117137"/>
            </a:xfrm>
            <a:custGeom>
              <a:rect b="b" l="l" r="r" t="t"/>
              <a:pathLst>
                <a:path extrusionOk="0" h="3942" w="1812">
                  <a:moveTo>
                    <a:pt x="456" y="0"/>
                  </a:moveTo>
                  <a:cubicBezTo>
                    <a:pt x="335" y="0"/>
                    <a:pt x="1" y="1885"/>
                    <a:pt x="989" y="3942"/>
                  </a:cubicBezTo>
                  <a:lnTo>
                    <a:pt x="1778" y="3252"/>
                  </a:lnTo>
                  <a:cubicBezTo>
                    <a:pt x="1764" y="3205"/>
                    <a:pt x="1755" y="3177"/>
                    <a:pt x="1755" y="3177"/>
                  </a:cubicBezTo>
                  <a:cubicBezTo>
                    <a:pt x="1811" y="3000"/>
                    <a:pt x="299" y="2188"/>
                    <a:pt x="472" y="494"/>
                  </a:cubicBezTo>
                  <a:cubicBezTo>
                    <a:pt x="507" y="152"/>
                    <a:pt x="490" y="0"/>
                    <a:pt x="456" y="0"/>
                  </a:cubicBezTo>
                  <a:close/>
                </a:path>
              </a:pathLst>
            </a:custGeom>
            <a:solidFill>
              <a:srgbClr val="B36D4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9" name="Google Shape;819;p54"/>
            <p:cNvSpPr/>
            <p:nvPr/>
          </p:nvSpPr>
          <p:spPr>
            <a:xfrm flipH="1">
              <a:off x="7501596" y="1245433"/>
              <a:ext cx="174813" cy="55448"/>
            </a:xfrm>
            <a:custGeom>
              <a:rect b="b" l="l" r="r" t="t"/>
              <a:pathLst>
                <a:path extrusionOk="0" h="1866" w="5883">
                  <a:moveTo>
                    <a:pt x="82" y="1"/>
                  </a:moveTo>
                  <a:cubicBezTo>
                    <a:pt x="33" y="1"/>
                    <a:pt x="0" y="71"/>
                    <a:pt x="53" y="99"/>
                  </a:cubicBezTo>
                  <a:cubicBezTo>
                    <a:pt x="933" y="573"/>
                    <a:pt x="1807" y="917"/>
                    <a:pt x="2779" y="1163"/>
                  </a:cubicBezTo>
                  <a:cubicBezTo>
                    <a:pt x="3758" y="1410"/>
                    <a:pt x="4743" y="1636"/>
                    <a:pt x="5727" y="1863"/>
                  </a:cubicBezTo>
                  <a:cubicBezTo>
                    <a:pt x="5733" y="1864"/>
                    <a:pt x="5739" y="1865"/>
                    <a:pt x="5745" y="1865"/>
                  </a:cubicBezTo>
                  <a:cubicBezTo>
                    <a:pt x="5827" y="1865"/>
                    <a:pt x="5882" y="1741"/>
                    <a:pt x="5794" y="1703"/>
                  </a:cubicBezTo>
                  <a:cubicBezTo>
                    <a:pt x="4899" y="1315"/>
                    <a:pt x="3948" y="1131"/>
                    <a:pt x="3004" y="905"/>
                  </a:cubicBezTo>
                  <a:cubicBezTo>
                    <a:pt x="2038" y="673"/>
                    <a:pt x="999" y="454"/>
                    <a:pt x="107" y="7"/>
                  </a:cubicBezTo>
                  <a:cubicBezTo>
                    <a:pt x="98" y="3"/>
                    <a:pt x="90" y="1"/>
                    <a:pt x="8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0" name="Google Shape;820;p54"/>
            <p:cNvSpPr/>
            <p:nvPr/>
          </p:nvSpPr>
          <p:spPr>
            <a:xfrm flipH="1">
              <a:off x="7198741" y="1334370"/>
              <a:ext cx="223368" cy="125070"/>
            </a:xfrm>
            <a:custGeom>
              <a:rect b="b" l="l" r="r" t="t"/>
              <a:pathLst>
                <a:path extrusionOk="0" h="4209" w="7517">
                  <a:moveTo>
                    <a:pt x="54" y="0"/>
                  </a:moveTo>
                  <a:cubicBezTo>
                    <a:pt x="16" y="0"/>
                    <a:pt x="0" y="49"/>
                    <a:pt x="33" y="73"/>
                  </a:cubicBezTo>
                  <a:cubicBezTo>
                    <a:pt x="648" y="523"/>
                    <a:pt x="1280" y="918"/>
                    <a:pt x="1864" y="1415"/>
                  </a:cubicBezTo>
                  <a:cubicBezTo>
                    <a:pt x="2425" y="1895"/>
                    <a:pt x="2958" y="2411"/>
                    <a:pt x="3539" y="2868"/>
                  </a:cubicBezTo>
                  <a:cubicBezTo>
                    <a:pt x="4373" y="3524"/>
                    <a:pt x="5477" y="4209"/>
                    <a:pt x="6582" y="4209"/>
                  </a:cubicBezTo>
                  <a:cubicBezTo>
                    <a:pt x="6855" y="4209"/>
                    <a:pt x="7129" y="4167"/>
                    <a:pt x="7398" y="4072"/>
                  </a:cubicBezTo>
                  <a:cubicBezTo>
                    <a:pt x="7517" y="4031"/>
                    <a:pt x="7509" y="3836"/>
                    <a:pt x="7374" y="3836"/>
                  </a:cubicBezTo>
                  <a:cubicBezTo>
                    <a:pt x="7372" y="3836"/>
                    <a:pt x="7369" y="3836"/>
                    <a:pt x="7367" y="3836"/>
                  </a:cubicBezTo>
                  <a:cubicBezTo>
                    <a:pt x="7250" y="3843"/>
                    <a:pt x="7134" y="3846"/>
                    <a:pt x="7018" y="3846"/>
                  </a:cubicBezTo>
                  <a:cubicBezTo>
                    <a:pt x="6395" y="3846"/>
                    <a:pt x="5785" y="3745"/>
                    <a:pt x="5205" y="3497"/>
                  </a:cubicBezTo>
                  <a:cubicBezTo>
                    <a:pt x="4517" y="3205"/>
                    <a:pt x="3882" y="2749"/>
                    <a:pt x="3301" y="2258"/>
                  </a:cubicBezTo>
                  <a:cubicBezTo>
                    <a:pt x="2784" y="1819"/>
                    <a:pt x="2292" y="1350"/>
                    <a:pt x="1757" y="935"/>
                  </a:cubicBezTo>
                  <a:cubicBezTo>
                    <a:pt x="1260" y="550"/>
                    <a:pt x="691" y="128"/>
                    <a:pt x="63" y="1"/>
                  </a:cubicBezTo>
                  <a:cubicBezTo>
                    <a:pt x="60" y="1"/>
                    <a:pt x="57" y="0"/>
                    <a:pt x="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1" name="Google Shape;821;p54"/>
            <p:cNvSpPr/>
            <p:nvPr/>
          </p:nvSpPr>
          <p:spPr>
            <a:xfrm flipH="1">
              <a:off x="5769716" y="2867515"/>
              <a:ext cx="1420763" cy="909309"/>
            </a:xfrm>
            <a:custGeom>
              <a:rect b="b" l="l" r="r" t="t"/>
              <a:pathLst>
                <a:path extrusionOk="0" h="30601" w="47813">
                  <a:moveTo>
                    <a:pt x="2457" y="0"/>
                  </a:moveTo>
                  <a:cubicBezTo>
                    <a:pt x="2393" y="0"/>
                    <a:pt x="2328" y="5"/>
                    <a:pt x="2263" y="14"/>
                  </a:cubicBezTo>
                  <a:cubicBezTo>
                    <a:pt x="1596" y="107"/>
                    <a:pt x="1225" y="1076"/>
                    <a:pt x="1571" y="1504"/>
                  </a:cubicBezTo>
                  <a:lnTo>
                    <a:pt x="1571" y="1504"/>
                  </a:lnTo>
                  <a:lnTo>
                    <a:pt x="0" y="562"/>
                  </a:lnTo>
                  <a:lnTo>
                    <a:pt x="0" y="562"/>
                  </a:lnTo>
                  <a:cubicBezTo>
                    <a:pt x="14900" y="11380"/>
                    <a:pt x="30371" y="21410"/>
                    <a:pt x="46327" y="30601"/>
                  </a:cubicBezTo>
                  <a:cubicBezTo>
                    <a:pt x="46822" y="29397"/>
                    <a:pt x="47317" y="28193"/>
                    <a:pt x="47812" y="26989"/>
                  </a:cubicBezTo>
                  <a:cubicBezTo>
                    <a:pt x="42457" y="25052"/>
                    <a:pt x="37036" y="23083"/>
                    <a:pt x="32339" y="19861"/>
                  </a:cubicBezTo>
                  <a:cubicBezTo>
                    <a:pt x="28842" y="17462"/>
                    <a:pt x="25824" y="14421"/>
                    <a:pt x="22345" y="11994"/>
                  </a:cubicBezTo>
                  <a:cubicBezTo>
                    <a:pt x="16580" y="7971"/>
                    <a:pt x="9639" y="5699"/>
                    <a:pt x="4372" y="1043"/>
                  </a:cubicBezTo>
                  <a:cubicBezTo>
                    <a:pt x="3815" y="551"/>
                    <a:pt x="3177" y="0"/>
                    <a:pt x="245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2" name="Google Shape;822;p54"/>
            <p:cNvSpPr/>
            <p:nvPr/>
          </p:nvSpPr>
          <p:spPr>
            <a:xfrm flipH="1">
              <a:off x="5714209" y="3634786"/>
              <a:ext cx="373904" cy="483909"/>
            </a:xfrm>
            <a:custGeom>
              <a:rect b="b" l="l" r="r" t="t"/>
              <a:pathLst>
                <a:path extrusionOk="0" h="16285" w="12583">
                  <a:moveTo>
                    <a:pt x="10025" y="0"/>
                  </a:moveTo>
                  <a:cubicBezTo>
                    <a:pt x="7377" y="5816"/>
                    <a:pt x="4001" y="11301"/>
                    <a:pt x="1" y="16284"/>
                  </a:cubicBezTo>
                  <a:cubicBezTo>
                    <a:pt x="3790" y="14513"/>
                    <a:pt x="7233" y="12004"/>
                    <a:pt x="10079" y="8938"/>
                  </a:cubicBezTo>
                  <a:cubicBezTo>
                    <a:pt x="11397" y="7519"/>
                    <a:pt x="12582" y="5798"/>
                    <a:pt x="12563" y="3862"/>
                  </a:cubicBezTo>
                  <a:cubicBezTo>
                    <a:pt x="12419" y="267"/>
                    <a:pt x="10025" y="0"/>
                    <a:pt x="100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3" name="Google Shape;823;p54"/>
            <p:cNvSpPr/>
            <p:nvPr/>
          </p:nvSpPr>
          <p:spPr>
            <a:xfrm flipH="1">
              <a:off x="7061219" y="2805292"/>
              <a:ext cx="209342" cy="141414"/>
            </a:xfrm>
            <a:custGeom>
              <a:rect b="b" l="l" r="r" t="t"/>
              <a:pathLst>
                <a:path extrusionOk="0" h="4759" w="7045">
                  <a:moveTo>
                    <a:pt x="4709" y="1"/>
                  </a:moveTo>
                  <a:cubicBezTo>
                    <a:pt x="4626" y="1"/>
                    <a:pt x="4541" y="7"/>
                    <a:pt x="4459" y="13"/>
                  </a:cubicBezTo>
                  <a:cubicBezTo>
                    <a:pt x="3701" y="71"/>
                    <a:pt x="2942" y="130"/>
                    <a:pt x="2183" y="189"/>
                  </a:cubicBezTo>
                  <a:lnTo>
                    <a:pt x="0" y="477"/>
                  </a:lnTo>
                  <a:cubicBezTo>
                    <a:pt x="645" y="1070"/>
                    <a:pt x="214" y="2211"/>
                    <a:pt x="664" y="2964"/>
                  </a:cubicBezTo>
                  <a:cubicBezTo>
                    <a:pt x="1210" y="3879"/>
                    <a:pt x="2708" y="3729"/>
                    <a:pt x="3355" y="4578"/>
                  </a:cubicBezTo>
                  <a:cubicBezTo>
                    <a:pt x="3415" y="4658"/>
                    <a:pt x="3481" y="4752"/>
                    <a:pt x="3582" y="4759"/>
                  </a:cubicBezTo>
                  <a:cubicBezTo>
                    <a:pt x="3586" y="4759"/>
                    <a:pt x="3589" y="4759"/>
                    <a:pt x="3592" y="4759"/>
                  </a:cubicBezTo>
                  <a:cubicBezTo>
                    <a:pt x="3663" y="4759"/>
                    <a:pt x="3725" y="4712"/>
                    <a:pt x="3781" y="4668"/>
                  </a:cubicBezTo>
                  <a:cubicBezTo>
                    <a:pt x="4869" y="3805"/>
                    <a:pt x="5956" y="2943"/>
                    <a:pt x="7045" y="2081"/>
                  </a:cubicBezTo>
                  <a:cubicBezTo>
                    <a:pt x="6432" y="1761"/>
                    <a:pt x="5916" y="1259"/>
                    <a:pt x="5579" y="655"/>
                  </a:cubicBezTo>
                  <a:cubicBezTo>
                    <a:pt x="5468" y="453"/>
                    <a:pt x="5364" y="230"/>
                    <a:pt x="5169" y="108"/>
                  </a:cubicBezTo>
                  <a:cubicBezTo>
                    <a:pt x="5033" y="24"/>
                    <a:pt x="4872" y="1"/>
                    <a:pt x="4709" y="1"/>
                  </a:cubicBezTo>
                  <a:close/>
                </a:path>
              </a:pathLst>
            </a:custGeom>
            <a:solidFill>
              <a:srgbClr val="B36D4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4" name="Google Shape;824;p54"/>
            <p:cNvSpPr/>
            <p:nvPr/>
          </p:nvSpPr>
          <p:spPr>
            <a:xfrm flipH="1">
              <a:off x="7669694" y="1475962"/>
              <a:ext cx="38213" cy="226339"/>
            </a:xfrm>
            <a:custGeom>
              <a:rect b="b" l="l" r="r" t="t"/>
              <a:pathLst>
                <a:path extrusionOk="0" h="7617" w="1286">
                  <a:moveTo>
                    <a:pt x="767" y="1"/>
                  </a:moveTo>
                  <a:cubicBezTo>
                    <a:pt x="723" y="1"/>
                    <a:pt x="681" y="37"/>
                    <a:pt x="692" y="96"/>
                  </a:cubicBezTo>
                  <a:cubicBezTo>
                    <a:pt x="930" y="1356"/>
                    <a:pt x="673" y="2609"/>
                    <a:pt x="495" y="3862"/>
                  </a:cubicBezTo>
                  <a:cubicBezTo>
                    <a:pt x="407" y="4478"/>
                    <a:pt x="325" y="5096"/>
                    <a:pt x="241" y="5714"/>
                  </a:cubicBezTo>
                  <a:cubicBezTo>
                    <a:pt x="165" y="6277"/>
                    <a:pt x="0" y="6906"/>
                    <a:pt x="42" y="7474"/>
                  </a:cubicBezTo>
                  <a:cubicBezTo>
                    <a:pt x="50" y="7567"/>
                    <a:pt x="120" y="7617"/>
                    <a:pt x="190" y="7617"/>
                  </a:cubicBezTo>
                  <a:cubicBezTo>
                    <a:pt x="248" y="7617"/>
                    <a:pt x="305" y="7584"/>
                    <a:pt x="331" y="7514"/>
                  </a:cubicBezTo>
                  <a:cubicBezTo>
                    <a:pt x="549" y="6907"/>
                    <a:pt x="554" y="6166"/>
                    <a:pt x="641" y="5529"/>
                  </a:cubicBezTo>
                  <a:cubicBezTo>
                    <a:pt x="725" y="4918"/>
                    <a:pt x="809" y="4308"/>
                    <a:pt x="888" y="3697"/>
                  </a:cubicBezTo>
                  <a:cubicBezTo>
                    <a:pt x="1043" y="2509"/>
                    <a:pt x="1285" y="1211"/>
                    <a:pt x="840" y="55"/>
                  </a:cubicBezTo>
                  <a:cubicBezTo>
                    <a:pt x="826" y="17"/>
                    <a:pt x="796" y="1"/>
                    <a:pt x="76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5" name="Google Shape;825;p54"/>
            <p:cNvSpPr/>
            <p:nvPr/>
          </p:nvSpPr>
          <p:spPr>
            <a:xfrm flipH="1">
              <a:off x="7511937" y="2285487"/>
              <a:ext cx="326954" cy="67156"/>
            </a:xfrm>
            <a:custGeom>
              <a:rect b="b" l="l" r="r" t="t"/>
              <a:pathLst>
                <a:path extrusionOk="0" h="2260" w="11003">
                  <a:moveTo>
                    <a:pt x="10860" y="0"/>
                  </a:moveTo>
                  <a:cubicBezTo>
                    <a:pt x="10855" y="0"/>
                    <a:pt x="10849" y="1"/>
                    <a:pt x="10844" y="1"/>
                  </a:cubicBezTo>
                  <a:cubicBezTo>
                    <a:pt x="9997" y="90"/>
                    <a:pt x="9159" y="320"/>
                    <a:pt x="8327" y="493"/>
                  </a:cubicBezTo>
                  <a:cubicBezTo>
                    <a:pt x="7399" y="687"/>
                    <a:pt x="6471" y="874"/>
                    <a:pt x="5540" y="1053"/>
                  </a:cubicBezTo>
                  <a:cubicBezTo>
                    <a:pt x="4644" y="1226"/>
                    <a:pt x="3746" y="1389"/>
                    <a:pt x="2850" y="1554"/>
                  </a:cubicBezTo>
                  <a:cubicBezTo>
                    <a:pt x="1948" y="1719"/>
                    <a:pt x="923" y="1779"/>
                    <a:pt x="71" y="2120"/>
                  </a:cubicBezTo>
                  <a:cubicBezTo>
                    <a:pt x="1" y="2147"/>
                    <a:pt x="8" y="2249"/>
                    <a:pt x="89" y="2254"/>
                  </a:cubicBezTo>
                  <a:lnTo>
                    <a:pt x="89" y="2253"/>
                  </a:lnTo>
                  <a:cubicBezTo>
                    <a:pt x="163" y="2257"/>
                    <a:pt x="236" y="2259"/>
                    <a:pt x="311" y="2259"/>
                  </a:cubicBezTo>
                  <a:cubicBezTo>
                    <a:pt x="1075" y="2259"/>
                    <a:pt x="1880" y="2043"/>
                    <a:pt x="2623" y="1919"/>
                  </a:cubicBezTo>
                  <a:cubicBezTo>
                    <a:pt x="3558" y="1762"/>
                    <a:pt x="4491" y="1590"/>
                    <a:pt x="5422" y="1413"/>
                  </a:cubicBezTo>
                  <a:cubicBezTo>
                    <a:pt x="6318" y="1243"/>
                    <a:pt x="7214" y="1068"/>
                    <a:pt x="8108" y="886"/>
                  </a:cubicBezTo>
                  <a:cubicBezTo>
                    <a:pt x="9027" y="698"/>
                    <a:pt x="9989" y="558"/>
                    <a:pt x="10878" y="254"/>
                  </a:cubicBezTo>
                  <a:cubicBezTo>
                    <a:pt x="11002" y="212"/>
                    <a:pt x="10998" y="0"/>
                    <a:pt x="1086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6" name="Google Shape;826;p54"/>
            <p:cNvSpPr/>
            <p:nvPr/>
          </p:nvSpPr>
          <p:spPr>
            <a:xfrm flipH="1">
              <a:off x="7548070" y="2625605"/>
              <a:ext cx="412028" cy="202448"/>
            </a:xfrm>
            <a:custGeom>
              <a:rect b="b" l="l" r="r" t="t"/>
              <a:pathLst>
                <a:path extrusionOk="0" h="6813" w="13866">
                  <a:moveTo>
                    <a:pt x="236" y="0"/>
                  </a:moveTo>
                  <a:cubicBezTo>
                    <a:pt x="110" y="0"/>
                    <a:pt x="1" y="164"/>
                    <a:pt x="119" y="266"/>
                  </a:cubicBezTo>
                  <a:cubicBezTo>
                    <a:pt x="1036" y="1056"/>
                    <a:pt x="2104" y="1712"/>
                    <a:pt x="3119" y="2366"/>
                  </a:cubicBezTo>
                  <a:cubicBezTo>
                    <a:pt x="4225" y="3078"/>
                    <a:pt x="5361" y="3745"/>
                    <a:pt x="6548" y="4314"/>
                  </a:cubicBezTo>
                  <a:cubicBezTo>
                    <a:pt x="8821" y="5406"/>
                    <a:pt x="11292" y="5909"/>
                    <a:pt x="13640" y="6804"/>
                  </a:cubicBezTo>
                  <a:cubicBezTo>
                    <a:pt x="13656" y="6810"/>
                    <a:pt x="13671" y="6812"/>
                    <a:pt x="13686" y="6812"/>
                  </a:cubicBezTo>
                  <a:cubicBezTo>
                    <a:pt x="13806" y="6812"/>
                    <a:pt x="13866" y="6620"/>
                    <a:pt x="13747" y="6552"/>
                  </a:cubicBezTo>
                  <a:cubicBezTo>
                    <a:pt x="12737" y="5972"/>
                    <a:pt x="11585" y="5682"/>
                    <a:pt x="10476" y="5359"/>
                  </a:cubicBezTo>
                  <a:cubicBezTo>
                    <a:pt x="9196" y="4987"/>
                    <a:pt x="7954" y="4546"/>
                    <a:pt x="6754" y="3961"/>
                  </a:cubicBezTo>
                  <a:cubicBezTo>
                    <a:pt x="5640" y="3417"/>
                    <a:pt x="4569" y="2788"/>
                    <a:pt x="3524" y="2124"/>
                  </a:cubicBezTo>
                  <a:cubicBezTo>
                    <a:pt x="2448" y="1441"/>
                    <a:pt x="1424" y="634"/>
                    <a:pt x="309" y="19"/>
                  </a:cubicBezTo>
                  <a:cubicBezTo>
                    <a:pt x="285" y="6"/>
                    <a:pt x="260" y="0"/>
                    <a:pt x="23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7" name="Google Shape;827;p54"/>
            <p:cNvSpPr/>
            <p:nvPr/>
          </p:nvSpPr>
          <p:spPr>
            <a:xfrm flipH="1">
              <a:off x="8207565" y="3942812"/>
              <a:ext cx="99218" cy="219326"/>
            </a:xfrm>
            <a:custGeom>
              <a:rect b="b" l="l" r="r" t="t"/>
              <a:pathLst>
                <a:path extrusionOk="0" h="7381" w="3339">
                  <a:moveTo>
                    <a:pt x="2892" y="1"/>
                  </a:moveTo>
                  <a:cubicBezTo>
                    <a:pt x="2776" y="1"/>
                    <a:pt x="2660" y="50"/>
                    <a:pt x="2590" y="162"/>
                  </a:cubicBezTo>
                  <a:lnTo>
                    <a:pt x="2589" y="162"/>
                  </a:lnTo>
                  <a:cubicBezTo>
                    <a:pt x="1920" y="1237"/>
                    <a:pt x="1443" y="2450"/>
                    <a:pt x="1003" y="3635"/>
                  </a:cubicBezTo>
                  <a:cubicBezTo>
                    <a:pt x="785" y="4224"/>
                    <a:pt x="589" y="4824"/>
                    <a:pt x="412" y="5428"/>
                  </a:cubicBezTo>
                  <a:cubicBezTo>
                    <a:pt x="251" y="5972"/>
                    <a:pt x="1" y="6681"/>
                    <a:pt x="208" y="7239"/>
                  </a:cubicBezTo>
                  <a:cubicBezTo>
                    <a:pt x="241" y="7328"/>
                    <a:pt x="318" y="7380"/>
                    <a:pt x="398" y="7380"/>
                  </a:cubicBezTo>
                  <a:cubicBezTo>
                    <a:pt x="445" y="7380"/>
                    <a:pt x="493" y="7363"/>
                    <a:pt x="535" y="7325"/>
                  </a:cubicBezTo>
                  <a:cubicBezTo>
                    <a:pt x="960" y="6939"/>
                    <a:pt x="1086" y="6255"/>
                    <a:pt x="1246" y="5723"/>
                  </a:cubicBezTo>
                  <a:cubicBezTo>
                    <a:pt x="1429" y="5120"/>
                    <a:pt x="1626" y="4523"/>
                    <a:pt x="1836" y="3930"/>
                  </a:cubicBezTo>
                  <a:cubicBezTo>
                    <a:pt x="2254" y="2743"/>
                    <a:pt x="2788" y="1608"/>
                    <a:pt x="3240" y="436"/>
                  </a:cubicBezTo>
                  <a:cubicBezTo>
                    <a:pt x="3339" y="181"/>
                    <a:pt x="3115" y="1"/>
                    <a:pt x="289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8" name="Google Shape;828;p54"/>
            <p:cNvSpPr/>
            <p:nvPr/>
          </p:nvSpPr>
          <p:spPr>
            <a:xfrm flipH="1">
              <a:off x="8166023" y="3982125"/>
              <a:ext cx="77883" cy="176418"/>
            </a:xfrm>
            <a:custGeom>
              <a:rect b="b" l="l" r="r" t="t"/>
              <a:pathLst>
                <a:path extrusionOk="0" h="5937" w="2621">
                  <a:moveTo>
                    <a:pt x="2400" y="1"/>
                  </a:moveTo>
                  <a:cubicBezTo>
                    <a:pt x="2345" y="1"/>
                    <a:pt x="2289" y="18"/>
                    <a:pt x="2247" y="55"/>
                  </a:cubicBezTo>
                  <a:cubicBezTo>
                    <a:pt x="2059" y="219"/>
                    <a:pt x="1961" y="477"/>
                    <a:pt x="1846" y="693"/>
                  </a:cubicBezTo>
                  <a:cubicBezTo>
                    <a:pt x="1738" y="898"/>
                    <a:pt x="1629" y="1104"/>
                    <a:pt x="1524" y="1311"/>
                  </a:cubicBezTo>
                  <a:cubicBezTo>
                    <a:pt x="1296" y="1768"/>
                    <a:pt x="1093" y="2244"/>
                    <a:pt x="907" y="2720"/>
                  </a:cubicBezTo>
                  <a:cubicBezTo>
                    <a:pt x="724" y="3186"/>
                    <a:pt x="554" y="3657"/>
                    <a:pt x="397" y="4131"/>
                  </a:cubicBezTo>
                  <a:cubicBezTo>
                    <a:pt x="246" y="4587"/>
                    <a:pt x="0" y="5142"/>
                    <a:pt x="44" y="5626"/>
                  </a:cubicBezTo>
                  <a:cubicBezTo>
                    <a:pt x="62" y="5820"/>
                    <a:pt x="210" y="5936"/>
                    <a:pt x="365" y="5936"/>
                  </a:cubicBezTo>
                  <a:cubicBezTo>
                    <a:pt x="463" y="5936"/>
                    <a:pt x="564" y="5890"/>
                    <a:pt x="635" y="5786"/>
                  </a:cubicBezTo>
                  <a:cubicBezTo>
                    <a:pt x="789" y="5563"/>
                    <a:pt x="838" y="5308"/>
                    <a:pt x="915" y="5052"/>
                  </a:cubicBezTo>
                  <a:cubicBezTo>
                    <a:pt x="982" y="4829"/>
                    <a:pt x="1049" y="4605"/>
                    <a:pt x="1115" y="4382"/>
                  </a:cubicBezTo>
                  <a:cubicBezTo>
                    <a:pt x="1260" y="3904"/>
                    <a:pt x="1418" y="3430"/>
                    <a:pt x="1587" y="2959"/>
                  </a:cubicBezTo>
                  <a:cubicBezTo>
                    <a:pt x="1757" y="2490"/>
                    <a:pt x="1937" y="2026"/>
                    <a:pt x="2114" y="1560"/>
                  </a:cubicBezTo>
                  <a:cubicBezTo>
                    <a:pt x="2196" y="1343"/>
                    <a:pt x="2277" y="1127"/>
                    <a:pt x="2367" y="913"/>
                  </a:cubicBezTo>
                  <a:cubicBezTo>
                    <a:pt x="2463" y="682"/>
                    <a:pt x="2594" y="458"/>
                    <a:pt x="2612" y="206"/>
                  </a:cubicBezTo>
                  <a:cubicBezTo>
                    <a:pt x="2621" y="73"/>
                    <a:pt x="2512" y="1"/>
                    <a:pt x="24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9" name="Google Shape;829;p54"/>
            <p:cNvSpPr/>
            <p:nvPr/>
          </p:nvSpPr>
          <p:spPr>
            <a:xfrm flipH="1">
              <a:off x="8114854" y="4022180"/>
              <a:ext cx="237512" cy="161679"/>
            </a:xfrm>
            <a:custGeom>
              <a:rect b="b" l="l" r="r" t="t"/>
              <a:pathLst>
                <a:path extrusionOk="0" h="5441" w="7993">
                  <a:moveTo>
                    <a:pt x="375" y="0"/>
                  </a:moveTo>
                  <a:cubicBezTo>
                    <a:pt x="162" y="0"/>
                    <a:pt x="0" y="253"/>
                    <a:pt x="180" y="444"/>
                  </a:cubicBezTo>
                  <a:cubicBezTo>
                    <a:pt x="705" y="1003"/>
                    <a:pt x="1386" y="1432"/>
                    <a:pt x="2019" y="1858"/>
                  </a:cubicBezTo>
                  <a:cubicBezTo>
                    <a:pt x="2675" y="2303"/>
                    <a:pt x="3342" y="2733"/>
                    <a:pt x="4025" y="3137"/>
                  </a:cubicBezTo>
                  <a:cubicBezTo>
                    <a:pt x="4657" y="3509"/>
                    <a:pt x="5307" y="3850"/>
                    <a:pt x="5941" y="4220"/>
                  </a:cubicBezTo>
                  <a:cubicBezTo>
                    <a:pt x="6255" y="4404"/>
                    <a:pt x="6569" y="4601"/>
                    <a:pt x="6851" y="4833"/>
                  </a:cubicBezTo>
                  <a:cubicBezTo>
                    <a:pt x="7104" y="5041"/>
                    <a:pt x="7323" y="5294"/>
                    <a:pt x="7629" y="5422"/>
                  </a:cubicBezTo>
                  <a:cubicBezTo>
                    <a:pt x="7660" y="5434"/>
                    <a:pt x="7689" y="5440"/>
                    <a:pt x="7718" y="5440"/>
                  </a:cubicBezTo>
                  <a:cubicBezTo>
                    <a:pt x="7884" y="5440"/>
                    <a:pt x="7993" y="5235"/>
                    <a:pt x="7968" y="5081"/>
                  </a:cubicBezTo>
                  <a:cubicBezTo>
                    <a:pt x="7865" y="4468"/>
                    <a:pt x="7075" y="4005"/>
                    <a:pt x="6591" y="3704"/>
                  </a:cubicBezTo>
                  <a:cubicBezTo>
                    <a:pt x="5941" y="3300"/>
                    <a:pt x="5254" y="2955"/>
                    <a:pt x="4592" y="2568"/>
                  </a:cubicBezTo>
                  <a:cubicBezTo>
                    <a:pt x="3908" y="2169"/>
                    <a:pt x="3230" y="1760"/>
                    <a:pt x="2563" y="1331"/>
                  </a:cubicBezTo>
                  <a:cubicBezTo>
                    <a:pt x="1884" y="895"/>
                    <a:pt x="1229" y="379"/>
                    <a:pt x="499" y="29"/>
                  </a:cubicBezTo>
                  <a:cubicBezTo>
                    <a:pt x="458" y="9"/>
                    <a:pt x="416" y="0"/>
                    <a:pt x="37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0" name="Google Shape;830;p54"/>
            <p:cNvSpPr/>
            <p:nvPr/>
          </p:nvSpPr>
          <p:spPr>
            <a:xfrm flipH="1">
              <a:off x="8120322" y="3978291"/>
              <a:ext cx="190265" cy="134282"/>
            </a:xfrm>
            <a:custGeom>
              <a:rect b="b" l="l" r="r" t="t"/>
              <a:pathLst>
                <a:path extrusionOk="0" h="4519" w="6403">
                  <a:moveTo>
                    <a:pt x="289" y="1"/>
                  </a:moveTo>
                  <a:cubicBezTo>
                    <a:pt x="103" y="1"/>
                    <a:pt x="1" y="238"/>
                    <a:pt x="182" y="376"/>
                  </a:cubicBezTo>
                  <a:cubicBezTo>
                    <a:pt x="300" y="466"/>
                    <a:pt x="392" y="579"/>
                    <a:pt x="507" y="668"/>
                  </a:cubicBezTo>
                  <a:cubicBezTo>
                    <a:pt x="631" y="767"/>
                    <a:pt x="777" y="845"/>
                    <a:pt x="910" y="932"/>
                  </a:cubicBezTo>
                  <a:cubicBezTo>
                    <a:pt x="1148" y="1090"/>
                    <a:pt x="1385" y="1249"/>
                    <a:pt x="1620" y="1413"/>
                  </a:cubicBezTo>
                  <a:cubicBezTo>
                    <a:pt x="2119" y="1758"/>
                    <a:pt x="2635" y="2078"/>
                    <a:pt x="3135" y="2420"/>
                  </a:cubicBezTo>
                  <a:cubicBezTo>
                    <a:pt x="3621" y="2753"/>
                    <a:pt x="4101" y="3093"/>
                    <a:pt x="4577" y="3441"/>
                  </a:cubicBezTo>
                  <a:cubicBezTo>
                    <a:pt x="4794" y="3600"/>
                    <a:pt x="5016" y="3756"/>
                    <a:pt x="5228" y="3923"/>
                  </a:cubicBezTo>
                  <a:cubicBezTo>
                    <a:pt x="5419" y="4075"/>
                    <a:pt x="5520" y="4265"/>
                    <a:pt x="5688" y="4431"/>
                  </a:cubicBezTo>
                  <a:cubicBezTo>
                    <a:pt x="5751" y="4492"/>
                    <a:pt x="5822" y="4519"/>
                    <a:pt x="5891" y="4519"/>
                  </a:cubicBezTo>
                  <a:cubicBezTo>
                    <a:pt x="6018" y="4519"/>
                    <a:pt x="6139" y="4430"/>
                    <a:pt x="6192" y="4298"/>
                  </a:cubicBezTo>
                  <a:cubicBezTo>
                    <a:pt x="6402" y="3781"/>
                    <a:pt x="5747" y="3335"/>
                    <a:pt x="5402" y="3082"/>
                  </a:cubicBezTo>
                  <a:cubicBezTo>
                    <a:pt x="4870" y="2694"/>
                    <a:pt x="4327" y="2319"/>
                    <a:pt x="3780" y="1952"/>
                  </a:cubicBezTo>
                  <a:cubicBezTo>
                    <a:pt x="3248" y="1596"/>
                    <a:pt x="2712" y="1237"/>
                    <a:pt x="2161" y="910"/>
                  </a:cubicBezTo>
                  <a:cubicBezTo>
                    <a:pt x="1885" y="747"/>
                    <a:pt x="1602" y="596"/>
                    <a:pt x="1320" y="442"/>
                  </a:cubicBezTo>
                  <a:cubicBezTo>
                    <a:pt x="1180" y="365"/>
                    <a:pt x="1039" y="286"/>
                    <a:pt x="898" y="211"/>
                  </a:cubicBezTo>
                  <a:cubicBezTo>
                    <a:pt x="733" y="127"/>
                    <a:pt x="559" y="95"/>
                    <a:pt x="388" y="22"/>
                  </a:cubicBezTo>
                  <a:cubicBezTo>
                    <a:pt x="353" y="8"/>
                    <a:pt x="320" y="1"/>
                    <a:pt x="28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1" name="Google Shape;831;p54"/>
            <p:cNvSpPr/>
            <p:nvPr/>
          </p:nvSpPr>
          <p:spPr>
            <a:xfrm flipH="1">
              <a:off x="8404189" y="4294905"/>
              <a:ext cx="20087" cy="55240"/>
            </a:xfrm>
            <a:custGeom>
              <a:rect b="b" l="l" r="r" t="t"/>
              <a:pathLst>
                <a:path extrusionOk="0" h="1859" w="676">
                  <a:moveTo>
                    <a:pt x="509" y="1"/>
                  </a:moveTo>
                  <a:cubicBezTo>
                    <a:pt x="455" y="1"/>
                    <a:pt x="402" y="30"/>
                    <a:pt x="383" y="99"/>
                  </a:cubicBezTo>
                  <a:lnTo>
                    <a:pt x="383" y="100"/>
                  </a:lnTo>
                  <a:cubicBezTo>
                    <a:pt x="308" y="371"/>
                    <a:pt x="232" y="642"/>
                    <a:pt x="158" y="914"/>
                  </a:cubicBezTo>
                  <a:cubicBezTo>
                    <a:pt x="84" y="1185"/>
                    <a:pt x="7" y="1463"/>
                    <a:pt x="2" y="1745"/>
                  </a:cubicBezTo>
                  <a:cubicBezTo>
                    <a:pt x="1" y="1813"/>
                    <a:pt x="63" y="1858"/>
                    <a:pt x="123" y="1858"/>
                  </a:cubicBezTo>
                  <a:cubicBezTo>
                    <a:pt x="160" y="1858"/>
                    <a:pt x="195" y="1842"/>
                    <a:pt x="215" y="1803"/>
                  </a:cubicBezTo>
                  <a:cubicBezTo>
                    <a:pt x="278" y="1676"/>
                    <a:pt x="326" y="1554"/>
                    <a:pt x="362" y="1416"/>
                  </a:cubicBezTo>
                  <a:cubicBezTo>
                    <a:pt x="398" y="1277"/>
                    <a:pt x="436" y="1138"/>
                    <a:pt x="468" y="1000"/>
                  </a:cubicBezTo>
                  <a:cubicBezTo>
                    <a:pt x="530" y="724"/>
                    <a:pt x="590" y="449"/>
                    <a:pt x="652" y="174"/>
                  </a:cubicBezTo>
                  <a:cubicBezTo>
                    <a:pt x="676" y="69"/>
                    <a:pt x="590" y="1"/>
                    <a:pt x="50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2" name="Google Shape;832;p54"/>
            <p:cNvSpPr/>
            <p:nvPr/>
          </p:nvSpPr>
          <p:spPr>
            <a:xfrm flipH="1">
              <a:off x="8391679" y="4303582"/>
              <a:ext cx="27338" cy="71910"/>
            </a:xfrm>
            <a:custGeom>
              <a:rect b="b" l="l" r="r" t="t"/>
              <a:pathLst>
                <a:path extrusionOk="0" h="2420" w="920">
                  <a:moveTo>
                    <a:pt x="673" y="0"/>
                  </a:moveTo>
                  <a:cubicBezTo>
                    <a:pt x="614" y="0"/>
                    <a:pt x="559" y="27"/>
                    <a:pt x="531" y="91"/>
                  </a:cubicBezTo>
                  <a:cubicBezTo>
                    <a:pt x="380" y="447"/>
                    <a:pt x="256" y="812"/>
                    <a:pt x="167" y="1189"/>
                  </a:cubicBezTo>
                  <a:cubicBezTo>
                    <a:pt x="122" y="1376"/>
                    <a:pt x="87" y="1564"/>
                    <a:pt x="62" y="1754"/>
                  </a:cubicBezTo>
                  <a:cubicBezTo>
                    <a:pt x="39" y="1936"/>
                    <a:pt x="1" y="2156"/>
                    <a:pt x="67" y="2330"/>
                  </a:cubicBezTo>
                  <a:cubicBezTo>
                    <a:pt x="89" y="2385"/>
                    <a:pt x="143" y="2420"/>
                    <a:pt x="197" y="2420"/>
                  </a:cubicBezTo>
                  <a:cubicBezTo>
                    <a:pt x="235" y="2420"/>
                    <a:pt x="272" y="2402"/>
                    <a:pt x="296" y="2360"/>
                  </a:cubicBezTo>
                  <a:cubicBezTo>
                    <a:pt x="380" y="2206"/>
                    <a:pt x="388" y="2013"/>
                    <a:pt x="417" y="1841"/>
                  </a:cubicBezTo>
                  <a:cubicBezTo>
                    <a:pt x="450" y="1656"/>
                    <a:pt x="482" y="1470"/>
                    <a:pt x="525" y="1287"/>
                  </a:cubicBezTo>
                  <a:cubicBezTo>
                    <a:pt x="609" y="926"/>
                    <a:pt x="724" y="574"/>
                    <a:pt x="867" y="232"/>
                  </a:cubicBezTo>
                  <a:cubicBezTo>
                    <a:pt x="920" y="106"/>
                    <a:pt x="790" y="0"/>
                    <a:pt x="6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3" name="Google Shape;833;p54"/>
            <p:cNvSpPr/>
            <p:nvPr/>
          </p:nvSpPr>
          <p:spPr>
            <a:xfrm flipH="1">
              <a:off x="8370344" y="4309465"/>
              <a:ext cx="22999" cy="70454"/>
            </a:xfrm>
            <a:custGeom>
              <a:rect b="b" l="l" r="r" t="t"/>
              <a:pathLst>
                <a:path extrusionOk="0" h="2371" w="774">
                  <a:moveTo>
                    <a:pt x="607" y="1"/>
                  </a:moveTo>
                  <a:cubicBezTo>
                    <a:pt x="535" y="1"/>
                    <a:pt x="462" y="38"/>
                    <a:pt x="438" y="115"/>
                  </a:cubicBezTo>
                  <a:cubicBezTo>
                    <a:pt x="325" y="476"/>
                    <a:pt x="246" y="847"/>
                    <a:pt x="161" y="1217"/>
                  </a:cubicBezTo>
                  <a:cubicBezTo>
                    <a:pt x="118" y="1398"/>
                    <a:pt x="83" y="1581"/>
                    <a:pt x="44" y="1763"/>
                  </a:cubicBezTo>
                  <a:cubicBezTo>
                    <a:pt x="22" y="1865"/>
                    <a:pt x="10" y="1955"/>
                    <a:pt x="13" y="2059"/>
                  </a:cubicBezTo>
                  <a:cubicBezTo>
                    <a:pt x="14" y="2149"/>
                    <a:pt x="0" y="2233"/>
                    <a:pt x="46" y="2315"/>
                  </a:cubicBezTo>
                  <a:cubicBezTo>
                    <a:pt x="63" y="2348"/>
                    <a:pt x="105" y="2371"/>
                    <a:pt x="145" y="2371"/>
                  </a:cubicBezTo>
                  <a:cubicBezTo>
                    <a:pt x="163" y="2371"/>
                    <a:pt x="181" y="2366"/>
                    <a:pt x="196" y="2355"/>
                  </a:cubicBezTo>
                  <a:cubicBezTo>
                    <a:pt x="271" y="2297"/>
                    <a:pt x="293" y="2228"/>
                    <a:pt x="333" y="2145"/>
                  </a:cubicBezTo>
                  <a:cubicBezTo>
                    <a:pt x="377" y="2051"/>
                    <a:pt x="407" y="1970"/>
                    <a:pt x="429" y="1869"/>
                  </a:cubicBezTo>
                  <a:cubicBezTo>
                    <a:pt x="472" y="1680"/>
                    <a:pt x="515" y="1492"/>
                    <a:pt x="553" y="1303"/>
                  </a:cubicBezTo>
                  <a:cubicBezTo>
                    <a:pt x="630" y="922"/>
                    <a:pt x="713" y="544"/>
                    <a:pt x="761" y="158"/>
                  </a:cubicBezTo>
                  <a:cubicBezTo>
                    <a:pt x="773" y="55"/>
                    <a:pt x="692" y="1"/>
                    <a:pt x="60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4" name="Google Shape;834;p54"/>
            <p:cNvSpPr/>
            <p:nvPr/>
          </p:nvSpPr>
          <p:spPr>
            <a:xfrm flipH="1">
              <a:off x="8358279" y="4321084"/>
              <a:ext cx="23534" cy="65492"/>
            </a:xfrm>
            <a:custGeom>
              <a:rect b="b" l="l" r="r" t="t"/>
              <a:pathLst>
                <a:path extrusionOk="0" h="2204" w="792">
                  <a:moveTo>
                    <a:pt x="564" y="1"/>
                  </a:moveTo>
                  <a:cubicBezTo>
                    <a:pt x="478" y="1"/>
                    <a:pt x="408" y="62"/>
                    <a:pt x="376" y="144"/>
                  </a:cubicBezTo>
                  <a:lnTo>
                    <a:pt x="376" y="146"/>
                  </a:lnTo>
                  <a:cubicBezTo>
                    <a:pt x="250" y="476"/>
                    <a:pt x="150" y="816"/>
                    <a:pt x="84" y="1165"/>
                  </a:cubicBezTo>
                  <a:cubicBezTo>
                    <a:pt x="50" y="1341"/>
                    <a:pt x="16" y="1519"/>
                    <a:pt x="15" y="1697"/>
                  </a:cubicBezTo>
                  <a:cubicBezTo>
                    <a:pt x="15" y="1868"/>
                    <a:pt x="0" y="2042"/>
                    <a:pt x="116" y="2182"/>
                  </a:cubicBezTo>
                  <a:cubicBezTo>
                    <a:pt x="128" y="2197"/>
                    <a:pt x="148" y="2204"/>
                    <a:pt x="167" y="2204"/>
                  </a:cubicBezTo>
                  <a:cubicBezTo>
                    <a:pt x="188" y="2204"/>
                    <a:pt x="209" y="2196"/>
                    <a:pt x="223" y="2182"/>
                  </a:cubicBezTo>
                  <a:cubicBezTo>
                    <a:pt x="339" y="2062"/>
                    <a:pt x="346" y="1901"/>
                    <a:pt x="379" y="1746"/>
                  </a:cubicBezTo>
                  <a:cubicBezTo>
                    <a:pt x="417" y="1577"/>
                    <a:pt x="436" y="1405"/>
                    <a:pt x="470" y="1234"/>
                  </a:cubicBezTo>
                  <a:cubicBezTo>
                    <a:pt x="536" y="897"/>
                    <a:pt x="632" y="569"/>
                    <a:pt x="755" y="249"/>
                  </a:cubicBezTo>
                  <a:cubicBezTo>
                    <a:pt x="791" y="151"/>
                    <a:pt x="713" y="34"/>
                    <a:pt x="617" y="8"/>
                  </a:cubicBezTo>
                  <a:cubicBezTo>
                    <a:pt x="599" y="3"/>
                    <a:pt x="581" y="1"/>
                    <a:pt x="56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5" name="Google Shape;835;p54"/>
            <p:cNvSpPr/>
            <p:nvPr/>
          </p:nvSpPr>
          <p:spPr>
            <a:xfrm flipH="1">
              <a:off x="8336914" y="4302512"/>
              <a:ext cx="20474" cy="83737"/>
            </a:xfrm>
            <a:custGeom>
              <a:rect b="b" l="l" r="r" t="t"/>
              <a:pathLst>
                <a:path extrusionOk="0" h="2818" w="689">
                  <a:moveTo>
                    <a:pt x="494" y="0"/>
                  </a:moveTo>
                  <a:cubicBezTo>
                    <a:pt x="427" y="0"/>
                    <a:pt x="359" y="47"/>
                    <a:pt x="349" y="141"/>
                  </a:cubicBezTo>
                  <a:lnTo>
                    <a:pt x="349" y="139"/>
                  </a:lnTo>
                  <a:cubicBezTo>
                    <a:pt x="305" y="569"/>
                    <a:pt x="279" y="1000"/>
                    <a:pt x="214" y="1428"/>
                  </a:cubicBezTo>
                  <a:cubicBezTo>
                    <a:pt x="182" y="1638"/>
                    <a:pt x="150" y="1848"/>
                    <a:pt x="111" y="2056"/>
                  </a:cubicBezTo>
                  <a:cubicBezTo>
                    <a:pt x="91" y="2161"/>
                    <a:pt x="78" y="2266"/>
                    <a:pt x="62" y="2371"/>
                  </a:cubicBezTo>
                  <a:cubicBezTo>
                    <a:pt x="44" y="2482"/>
                    <a:pt x="0" y="2596"/>
                    <a:pt x="43" y="2704"/>
                  </a:cubicBezTo>
                  <a:cubicBezTo>
                    <a:pt x="71" y="2776"/>
                    <a:pt x="131" y="2818"/>
                    <a:pt x="195" y="2818"/>
                  </a:cubicBezTo>
                  <a:cubicBezTo>
                    <a:pt x="232" y="2818"/>
                    <a:pt x="271" y="2804"/>
                    <a:pt x="306" y="2773"/>
                  </a:cubicBezTo>
                  <a:cubicBezTo>
                    <a:pt x="394" y="2698"/>
                    <a:pt x="409" y="2584"/>
                    <a:pt x="440" y="2476"/>
                  </a:cubicBezTo>
                  <a:cubicBezTo>
                    <a:pt x="471" y="2365"/>
                    <a:pt x="500" y="2258"/>
                    <a:pt x="522" y="2144"/>
                  </a:cubicBezTo>
                  <a:cubicBezTo>
                    <a:pt x="563" y="1925"/>
                    <a:pt x="597" y="1705"/>
                    <a:pt x="621" y="1483"/>
                  </a:cubicBezTo>
                  <a:cubicBezTo>
                    <a:pt x="665" y="1037"/>
                    <a:pt x="688" y="586"/>
                    <a:pt x="640" y="141"/>
                  </a:cubicBezTo>
                  <a:cubicBezTo>
                    <a:pt x="630" y="47"/>
                    <a:pt x="562" y="0"/>
                    <a:pt x="49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6" name="Google Shape;836;p54"/>
            <p:cNvSpPr/>
            <p:nvPr/>
          </p:nvSpPr>
          <p:spPr>
            <a:xfrm flipH="1">
              <a:off x="8307645" y="4300016"/>
              <a:ext cx="27992" cy="81300"/>
            </a:xfrm>
            <a:custGeom>
              <a:rect b="b" l="l" r="r" t="t"/>
              <a:pathLst>
                <a:path extrusionOk="0" h="2736" w="942">
                  <a:moveTo>
                    <a:pt x="793" y="0"/>
                  </a:moveTo>
                  <a:cubicBezTo>
                    <a:pt x="733" y="0"/>
                    <a:pt x="671" y="34"/>
                    <a:pt x="646" y="104"/>
                  </a:cubicBezTo>
                  <a:cubicBezTo>
                    <a:pt x="574" y="309"/>
                    <a:pt x="542" y="533"/>
                    <a:pt x="493" y="744"/>
                  </a:cubicBezTo>
                  <a:cubicBezTo>
                    <a:pt x="444" y="958"/>
                    <a:pt x="393" y="1173"/>
                    <a:pt x="341" y="1385"/>
                  </a:cubicBezTo>
                  <a:cubicBezTo>
                    <a:pt x="286" y="1599"/>
                    <a:pt x="226" y="1810"/>
                    <a:pt x="172" y="2024"/>
                  </a:cubicBezTo>
                  <a:cubicBezTo>
                    <a:pt x="124" y="2214"/>
                    <a:pt x="0" y="2471"/>
                    <a:pt x="94" y="2658"/>
                  </a:cubicBezTo>
                  <a:cubicBezTo>
                    <a:pt x="119" y="2708"/>
                    <a:pt x="175" y="2735"/>
                    <a:pt x="231" y="2735"/>
                  </a:cubicBezTo>
                  <a:cubicBezTo>
                    <a:pt x="259" y="2735"/>
                    <a:pt x="286" y="2728"/>
                    <a:pt x="310" y="2714"/>
                  </a:cubicBezTo>
                  <a:cubicBezTo>
                    <a:pt x="484" y="2612"/>
                    <a:pt x="519" y="2314"/>
                    <a:pt x="570" y="2133"/>
                  </a:cubicBezTo>
                  <a:cubicBezTo>
                    <a:pt x="633" y="1915"/>
                    <a:pt x="681" y="1691"/>
                    <a:pt x="730" y="1469"/>
                  </a:cubicBezTo>
                  <a:cubicBezTo>
                    <a:pt x="777" y="1253"/>
                    <a:pt x="818" y="1036"/>
                    <a:pt x="854" y="819"/>
                  </a:cubicBezTo>
                  <a:cubicBezTo>
                    <a:pt x="891" y="599"/>
                    <a:pt x="941" y="367"/>
                    <a:pt x="939" y="143"/>
                  </a:cubicBezTo>
                  <a:cubicBezTo>
                    <a:pt x="937" y="49"/>
                    <a:pt x="866" y="0"/>
                    <a:pt x="79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7" name="Google Shape;837;p54"/>
            <p:cNvSpPr/>
            <p:nvPr/>
          </p:nvSpPr>
          <p:spPr>
            <a:xfrm flipH="1">
              <a:off x="8282357" y="4289764"/>
              <a:ext cx="22227" cy="81271"/>
            </a:xfrm>
            <a:custGeom>
              <a:rect b="b" l="l" r="r" t="t"/>
              <a:pathLst>
                <a:path extrusionOk="0" h="2735" w="748">
                  <a:moveTo>
                    <a:pt x="563" y="1"/>
                  </a:moveTo>
                  <a:cubicBezTo>
                    <a:pt x="504" y="1"/>
                    <a:pt x="448" y="34"/>
                    <a:pt x="437" y="109"/>
                  </a:cubicBezTo>
                  <a:cubicBezTo>
                    <a:pt x="365" y="557"/>
                    <a:pt x="325" y="1010"/>
                    <a:pt x="257" y="1460"/>
                  </a:cubicBezTo>
                  <a:cubicBezTo>
                    <a:pt x="223" y="1695"/>
                    <a:pt x="181" y="1927"/>
                    <a:pt x="147" y="2160"/>
                  </a:cubicBezTo>
                  <a:cubicBezTo>
                    <a:pt x="122" y="2322"/>
                    <a:pt x="1" y="2698"/>
                    <a:pt x="257" y="2733"/>
                  </a:cubicBezTo>
                  <a:cubicBezTo>
                    <a:pt x="268" y="2734"/>
                    <a:pt x="278" y="2735"/>
                    <a:pt x="288" y="2735"/>
                  </a:cubicBezTo>
                  <a:cubicBezTo>
                    <a:pt x="506" y="2735"/>
                    <a:pt x="520" y="2379"/>
                    <a:pt x="550" y="2223"/>
                  </a:cubicBezTo>
                  <a:cubicBezTo>
                    <a:pt x="593" y="1997"/>
                    <a:pt x="620" y="1766"/>
                    <a:pt x="647" y="1537"/>
                  </a:cubicBezTo>
                  <a:cubicBezTo>
                    <a:pt x="701" y="1081"/>
                    <a:pt x="747" y="609"/>
                    <a:pt x="730" y="148"/>
                  </a:cubicBezTo>
                  <a:cubicBezTo>
                    <a:pt x="727" y="57"/>
                    <a:pt x="642" y="1"/>
                    <a:pt x="56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8" name="Google Shape;838;p54"/>
            <p:cNvSpPr/>
            <p:nvPr/>
          </p:nvSpPr>
          <p:spPr>
            <a:xfrm flipH="1">
              <a:off x="8257011" y="4289378"/>
              <a:ext cx="24366" cy="84658"/>
            </a:xfrm>
            <a:custGeom>
              <a:rect b="b" l="l" r="r" t="t"/>
              <a:pathLst>
                <a:path extrusionOk="0" h="2849" w="820">
                  <a:moveTo>
                    <a:pt x="639" y="0"/>
                  </a:moveTo>
                  <a:cubicBezTo>
                    <a:pt x="568" y="0"/>
                    <a:pt x="498" y="37"/>
                    <a:pt x="482" y="118"/>
                  </a:cubicBezTo>
                  <a:cubicBezTo>
                    <a:pt x="395" y="559"/>
                    <a:pt x="310" y="999"/>
                    <a:pt x="233" y="1442"/>
                  </a:cubicBezTo>
                  <a:cubicBezTo>
                    <a:pt x="196" y="1656"/>
                    <a:pt x="161" y="1869"/>
                    <a:pt x="127" y="2084"/>
                  </a:cubicBezTo>
                  <a:cubicBezTo>
                    <a:pt x="97" y="2284"/>
                    <a:pt x="1" y="2586"/>
                    <a:pt x="113" y="2769"/>
                  </a:cubicBezTo>
                  <a:cubicBezTo>
                    <a:pt x="145" y="2822"/>
                    <a:pt x="198" y="2848"/>
                    <a:pt x="251" y="2848"/>
                  </a:cubicBezTo>
                  <a:cubicBezTo>
                    <a:pt x="293" y="2848"/>
                    <a:pt x="336" y="2833"/>
                    <a:pt x="371" y="2802"/>
                  </a:cubicBezTo>
                  <a:cubicBezTo>
                    <a:pt x="528" y="2665"/>
                    <a:pt x="527" y="2345"/>
                    <a:pt x="557" y="2150"/>
                  </a:cubicBezTo>
                  <a:cubicBezTo>
                    <a:pt x="590" y="1934"/>
                    <a:pt x="620" y="1716"/>
                    <a:pt x="649" y="1499"/>
                  </a:cubicBezTo>
                  <a:cubicBezTo>
                    <a:pt x="708" y="1053"/>
                    <a:pt x="760" y="608"/>
                    <a:pt x="808" y="162"/>
                  </a:cubicBezTo>
                  <a:cubicBezTo>
                    <a:pt x="819" y="59"/>
                    <a:pt x="728" y="0"/>
                    <a:pt x="63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9" name="Google Shape;839;p54"/>
            <p:cNvSpPr/>
            <p:nvPr/>
          </p:nvSpPr>
          <p:spPr>
            <a:xfrm flipH="1">
              <a:off x="8217995" y="4286852"/>
              <a:ext cx="34767" cy="95445"/>
            </a:xfrm>
            <a:custGeom>
              <a:rect b="b" l="l" r="r" t="t"/>
              <a:pathLst>
                <a:path extrusionOk="0" h="3212" w="1170">
                  <a:moveTo>
                    <a:pt x="971" y="1"/>
                  </a:moveTo>
                  <a:cubicBezTo>
                    <a:pt x="910" y="1"/>
                    <a:pt x="852" y="27"/>
                    <a:pt x="824" y="87"/>
                  </a:cubicBezTo>
                  <a:cubicBezTo>
                    <a:pt x="697" y="356"/>
                    <a:pt x="627" y="656"/>
                    <a:pt x="539" y="939"/>
                  </a:cubicBezTo>
                  <a:cubicBezTo>
                    <a:pt x="454" y="1210"/>
                    <a:pt x="374" y="1483"/>
                    <a:pt x="294" y="1756"/>
                  </a:cubicBezTo>
                  <a:cubicBezTo>
                    <a:pt x="217" y="2014"/>
                    <a:pt x="122" y="2274"/>
                    <a:pt x="70" y="2538"/>
                  </a:cubicBezTo>
                  <a:cubicBezTo>
                    <a:pt x="23" y="2768"/>
                    <a:pt x="1" y="3103"/>
                    <a:pt x="265" y="3204"/>
                  </a:cubicBezTo>
                  <a:cubicBezTo>
                    <a:pt x="280" y="3209"/>
                    <a:pt x="295" y="3212"/>
                    <a:pt x="309" y="3212"/>
                  </a:cubicBezTo>
                  <a:cubicBezTo>
                    <a:pt x="380" y="3212"/>
                    <a:pt x="439" y="3153"/>
                    <a:pt x="464" y="3091"/>
                  </a:cubicBezTo>
                  <a:cubicBezTo>
                    <a:pt x="502" y="2994"/>
                    <a:pt x="468" y="2885"/>
                    <a:pt x="475" y="2783"/>
                  </a:cubicBezTo>
                  <a:cubicBezTo>
                    <a:pt x="482" y="2677"/>
                    <a:pt x="513" y="2574"/>
                    <a:pt x="543" y="2472"/>
                  </a:cubicBezTo>
                  <a:cubicBezTo>
                    <a:pt x="614" y="2218"/>
                    <a:pt x="686" y="1962"/>
                    <a:pt x="759" y="1707"/>
                  </a:cubicBezTo>
                  <a:cubicBezTo>
                    <a:pt x="831" y="1452"/>
                    <a:pt x="902" y="1197"/>
                    <a:pt x="971" y="940"/>
                  </a:cubicBezTo>
                  <a:cubicBezTo>
                    <a:pt x="1039" y="690"/>
                    <a:pt x="1122" y="434"/>
                    <a:pt x="1155" y="176"/>
                  </a:cubicBezTo>
                  <a:cubicBezTo>
                    <a:pt x="1169" y="69"/>
                    <a:pt x="1067" y="1"/>
                    <a:pt x="97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0" name="Google Shape;840;p54"/>
            <p:cNvSpPr/>
            <p:nvPr/>
          </p:nvSpPr>
          <p:spPr>
            <a:xfrm flipH="1">
              <a:off x="8184298" y="4298055"/>
              <a:ext cx="27962" cy="82340"/>
            </a:xfrm>
            <a:custGeom>
              <a:rect b="b" l="l" r="r" t="t"/>
              <a:pathLst>
                <a:path extrusionOk="0" h="2771" w="941">
                  <a:moveTo>
                    <a:pt x="676" y="0"/>
                  </a:moveTo>
                  <a:cubicBezTo>
                    <a:pt x="592" y="0"/>
                    <a:pt x="512" y="47"/>
                    <a:pt x="488" y="157"/>
                  </a:cubicBezTo>
                  <a:cubicBezTo>
                    <a:pt x="369" y="708"/>
                    <a:pt x="248" y="1260"/>
                    <a:pt x="128" y="1810"/>
                  </a:cubicBezTo>
                  <a:cubicBezTo>
                    <a:pt x="82" y="2021"/>
                    <a:pt x="0" y="2262"/>
                    <a:pt x="54" y="2479"/>
                  </a:cubicBezTo>
                  <a:cubicBezTo>
                    <a:pt x="90" y="2629"/>
                    <a:pt x="207" y="2770"/>
                    <a:pt x="354" y="2770"/>
                  </a:cubicBezTo>
                  <a:cubicBezTo>
                    <a:pt x="391" y="2770"/>
                    <a:pt x="430" y="2761"/>
                    <a:pt x="471" y="2741"/>
                  </a:cubicBezTo>
                  <a:cubicBezTo>
                    <a:pt x="509" y="2723"/>
                    <a:pt x="532" y="2665"/>
                    <a:pt x="517" y="2624"/>
                  </a:cubicBezTo>
                  <a:cubicBezTo>
                    <a:pt x="415" y="2338"/>
                    <a:pt x="547" y="1971"/>
                    <a:pt x="611" y="1669"/>
                  </a:cubicBezTo>
                  <a:cubicBezTo>
                    <a:pt x="709" y="1203"/>
                    <a:pt x="807" y="738"/>
                    <a:pt x="905" y="271"/>
                  </a:cubicBezTo>
                  <a:cubicBezTo>
                    <a:pt x="940" y="108"/>
                    <a:pt x="804" y="0"/>
                    <a:pt x="67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1" name="Google Shape;841;p54"/>
            <p:cNvSpPr/>
            <p:nvPr/>
          </p:nvSpPr>
          <p:spPr>
            <a:xfrm flipH="1">
              <a:off x="8158416" y="4296569"/>
              <a:ext cx="33013" cy="90185"/>
            </a:xfrm>
            <a:custGeom>
              <a:rect b="b" l="l" r="r" t="t"/>
              <a:pathLst>
                <a:path extrusionOk="0" h="3035" w="1111">
                  <a:moveTo>
                    <a:pt x="923" y="0"/>
                  </a:moveTo>
                  <a:cubicBezTo>
                    <a:pt x="859" y="0"/>
                    <a:pt x="794" y="35"/>
                    <a:pt x="766" y="112"/>
                  </a:cubicBezTo>
                  <a:cubicBezTo>
                    <a:pt x="600" y="569"/>
                    <a:pt x="455" y="1033"/>
                    <a:pt x="320" y="1500"/>
                  </a:cubicBezTo>
                  <a:cubicBezTo>
                    <a:pt x="253" y="1730"/>
                    <a:pt x="193" y="1959"/>
                    <a:pt x="137" y="2192"/>
                  </a:cubicBezTo>
                  <a:cubicBezTo>
                    <a:pt x="109" y="2312"/>
                    <a:pt x="78" y="2432"/>
                    <a:pt x="57" y="2554"/>
                  </a:cubicBezTo>
                  <a:cubicBezTo>
                    <a:pt x="37" y="2672"/>
                    <a:pt x="0" y="2797"/>
                    <a:pt x="41" y="2913"/>
                  </a:cubicBezTo>
                  <a:cubicBezTo>
                    <a:pt x="67" y="2986"/>
                    <a:pt x="136" y="3035"/>
                    <a:pt x="207" y="3035"/>
                  </a:cubicBezTo>
                  <a:cubicBezTo>
                    <a:pt x="246" y="3035"/>
                    <a:pt x="286" y="3019"/>
                    <a:pt x="319" y="2985"/>
                  </a:cubicBezTo>
                  <a:cubicBezTo>
                    <a:pt x="475" y="2825"/>
                    <a:pt x="498" y="2516"/>
                    <a:pt x="548" y="2305"/>
                  </a:cubicBezTo>
                  <a:cubicBezTo>
                    <a:pt x="602" y="2072"/>
                    <a:pt x="659" y="1840"/>
                    <a:pt x="714" y="1609"/>
                  </a:cubicBezTo>
                  <a:cubicBezTo>
                    <a:pt x="827" y="1136"/>
                    <a:pt x="954" y="667"/>
                    <a:pt x="1078" y="198"/>
                  </a:cubicBezTo>
                  <a:cubicBezTo>
                    <a:pt x="1110" y="76"/>
                    <a:pt x="1018" y="0"/>
                    <a:pt x="92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2" name="Google Shape;842;p54"/>
            <p:cNvSpPr/>
            <p:nvPr/>
          </p:nvSpPr>
          <p:spPr>
            <a:xfrm flipH="1">
              <a:off x="8139933" y="4300432"/>
              <a:ext cx="25406" cy="84688"/>
            </a:xfrm>
            <a:custGeom>
              <a:rect b="b" l="l" r="r" t="t"/>
              <a:pathLst>
                <a:path extrusionOk="0" h="2850" w="855">
                  <a:moveTo>
                    <a:pt x="694" y="1"/>
                  </a:moveTo>
                  <a:cubicBezTo>
                    <a:pt x="644" y="1"/>
                    <a:pt x="597" y="29"/>
                    <a:pt x="587" y="93"/>
                  </a:cubicBezTo>
                  <a:cubicBezTo>
                    <a:pt x="513" y="550"/>
                    <a:pt x="439" y="1008"/>
                    <a:pt x="336" y="1460"/>
                  </a:cubicBezTo>
                  <a:cubicBezTo>
                    <a:pt x="286" y="1682"/>
                    <a:pt x="226" y="1903"/>
                    <a:pt x="160" y="2123"/>
                  </a:cubicBezTo>
                  <a:cubicBezTo>
                    <a:pt x="127" y="2232"/>
                    <a:pt x="99" y="2343"/>
                    <a:pt x="67" y="2453"/>
                  </a:cubicBezTo>
                  <a:cubicBezTo>
                    <a:pt x="34" y="2564"/>
                    <a:pt x="1" y="2682"/>
                    <a:pt x="77" y="2784"/>
                  </a:cubicBezTo>
                  <a:cubicBezTo>
                    <a:pt x="108" y="2824"/>
                    <a:pt x="147" y="2850"/>
                    <a:pt x="194" y="2850"/>
                  </a:cubicBezTo>
                  <a:cubicBezTo>
                    <a:pt x="205" y="2850"/>
                    <a:pt x="216" y="2848"/>
                    <a:pt x="228" y="2845"/>
                  </a:cubicBezTo>
                  <a:cubicBezTo>
                    <a:pt x="447" y="2790"/>
                    <a:pt x="506" y="2446"/>
                    <a:pt x="558" y="2257"/>
                  </a:cubicBezTo>
                  <a:cubicBezTo>
                    <a:pt x="622" y="2030"/>
                    <a:pt x="671" y="1796"/>
                    <a:pt x="714" y="1563"/>
                  </a:cubicBezTo>
                  <a:cubicBezTo>
                    <a:pt x="804" y="1090"/>
                    <a:pt x="854" y="607"/>
                    <a:pt x="837" y="127"/>
                  </a:cubicBezTo>
                  <a:cubicBezTo>
                    <a:pt x="834" y="49"/>
                    <a:pt x="761" y="1"/>
                    <a:pt x="69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3" name="Google Shape;843;p54"/>
            <p:cNvSpPr/>
            <p:nvPr/>
          </p:nvSpPr>
          <p:spPr>
            <a:xfrm flipH="1">
              <a:off x="8111377" y="4302512"/>
              <a:ext cx="27338" cy="81271"/>
            </a:xfrm>
            <a:custGeom>
              <a:rect b="b" l="l" r="r" t="t"/>
              <a:pathLst>
                <a:path extrusionOk="0" h="2735" w="920">
                  <a:moveTo>
                    <a:pt x="745" y="1"/>
                  </a:moveTo>
                  <a:cubicBezTo>
                    <a:pt x="684" y="1"/>
                    <a:pt x="623" y="34"/>
                    <a:pt x="595" y="107"/>
                  </a:cubicBezTo>
                  <a:cubicBezTo>
                    <a:pt x="436" y="518"/>
                    <a:pt x="311" y="941"/>
                    <a:pt x="208" y="1369"/>
                  </a:cubicBezTo>
                  <a:cubicBezTo>
                    <a:pt x="156" y="1578"/>
                    <a:pt x="106" y="1794"/>
                    <a:pt x="75" y="2008"/>
                  </a:cubicBezTo>
                  <a:cubicBezTo>
                    <a:pt x="59" y="2114"/>
                    <a:pt x="49" y="2224"/>
                    <a:pt x="36" y="2331"/>
                  </a:cubicBezTo>
                  <a:cubicBezTo>
                    <a:pt x="21" y="2450"/>
                    <a:pt x="0" y="2548"/>
                    <a:pt x="54" y="2660"/>
                  </a:cubicBezTo>
                  <a:cubicBezTo>
                    <a:pt x="78" y="2709"/>
                    <a:pt x="132" y="2734"/>
                    <a:pt x="185" y="2734"/>
                  </a:cubicBezTo>
                  <a:cubicBezTo>
                    <a:pt x="226" y="2734"/>
                    <a:pt x="267" y="2720"/>
                    <a:pt x="294" y="2691"/>
                  </a:cubicBezTo>
                  <a:cubicBezTo>
                    <a:pt x="371" y="2607"/>
                    <a:pt x="381" y="2511"/>
                    <a:pt x="403" y="2404"/>
                  </a:cubicBezTo>
                  <a:cubicBezTo>
                    <a:pt x="425" y="2299"/>
                    <a:pt x="452" y="2194"/>
                    <a:pt x="476" y="2090"/>
                  </a:cubicBezTo>
                  <a:cubicBezTo>
                    <a:pt x="523" y="1879"/>
                    <a:pt x="559" y="1665"/>
                    <a:pt x="602" y="1454"/>
                  </a:cubicBezTo>
                  <a:cubicBezTo>
                    <a:pt x="691" y="1030"/>
                    <a:pt x="792" y="610"/>
                    <a:pt x="892" y="190"/>
                  </a:cubicBezTo>
                  <a:cubicBezTo>
                    <a:pt x="920" y="72"/>
                    <a:pt x="834" y="1"/>
                    <a:pt x="7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4" name="Google Shape;844;p54"/>
            <p:cNvSpPr/>
            <p:nvPr/>
          </p:nvSpPr>
          <p:spPr>
            <a:xfrm flipH="1">
              <a:off x="8088467" y="4315884"/>
              <a:ext cx="22405" cy="67780"/>
            </a:xfrm>
            <a:custGeom>
              <a:rect b="b" l="l" r="r" t="t"/>
              <a:pathLst>
                <a:path extrusionOk="0" h="2281" w="754">
                  <a:moveTo>
                    <a:pt x="549" y="0"/>
                  </a:moveTo>
                  <a:cubicBezTo>
                    <a:pt x="463" y="0"/>
                    <a:pt x="371" y="56"/>
                    <a:pt x="354" y="145"/>
                  </a:cubicBezTo>
                  <a:cubicBezTo>
                    <a:pt x="289" y="485"/>
                    <a:pt x="223" y="827"/>
                    <a:pt x="158" y="1168"/>
                  </a:cubicBezTo>
                  <a:cubicBezTo>
                    <a:pt x="127" y="1333"/>
                    <a:pt x="96" y="1496"/>
                    <a:pt x="69" y="1662"/>
                  </a:cubicBezTo>
                  <a:cubicBezTo>
                    <a:pt x="54" y="1755"/>
                    <a:pt x="37" y="1849"/>
                    <a:pt x="29" y="1943"/>
                  </a:cubicBezTo>
                  <a:cubicBezTo>
                    <a:pt x="21" y="2034"/>
                    <a:pt x="0" y="2130"/>
                    <a:pt x="59" y="2207"/>
                  </a:cubicBezTo>
                  <a:cubicBezTo>
                    <a:pt x="92" y="2250"/>
                    <a:pt x="140" y="2281"/>
                    <a:pt x="190" y="2281"/>
                  </a:cubicBezTo>
                  <a:cubicBezTo>
                    <a:pt x="214" y="2281"/>
                    <a:pt x="237" y="2274"/>
                    <a:pt x="261" y="2260"/>
                  </a:cubicBezTo>
                  <a:cubicBezTo>
                    <a:pt x="408" y="2169"/>
                    <a:pt x="425" y="1926"/>
                    <a:pt x="457" y="1769"/>
                  </a:cubicBezTo>
                  <a:cubicBezTo>
                    <a:pt x="492" y="1606"/>
                    <a:pt x="522" y="1441"/>
                    <a:pt x="552" y="1276"/>
                  </a:cubicBezTo>
                  <a:cubicBezTo>
                    <a:pt x="612" y="934"/>
                    <a:pt x="674" y="592"/>
                    <a:pt x="734" y="249"/>
                  </a:cubicBezTo>
                  <a:cubicBezTo>
                    <a:pt x="753" y="145"/>
                    <a:pt x="705" y="37"/>
                    <a:pt x="596" y="6"/>
                  </a:cubicBezTo>
                  <a:cubicBezTo>
                    <a:pt x="581" y="2"/>
                    <a:pt x="565" y="0"/>
                    <a:pt x="54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5" name="Google Shape;845;p54"/>
            <p:cNvSpPr/>
            <p:nvPr/>
          </p:nvSpPr>
          <p:spPr>
            <a:xfrm flipH="1">
              <a:off x="8068409" y="4318796"/>
              <a:ext cx="15808" cy="74793"/>
            </a:xfrm>
            <a:custGeom>
              <a:rect b="b" l="l" r="r" t="t"/>
              <a:pathLst>
                <a:path extrusionOk="0" h="2517" w="532">
                  <a:moveTo>
                    <a:pt x="320" y="0"/>
                  </a:moveTo>
                  <a:cubicBezTo>
                    <a:pt x="269" y="0"/>
                    <a:pt x="214" y="38"/>
                    <a:pt x="209" y="99"/>
                  </a:cubicBezTo>
                  <a:lnTo>
                    <a:pt x="210" y="99"/>
                  </a:lnTo>
                  <a:cubicBezTo>
                    <a:pt x="202" y="205"/>
                    <a:pt x="182" y="306"/>
                    <a:pt x="165" y="412"/>
                  </a:cubicBezTo>
                  <a:cubicBezTo>
                    <a:pt x="149" y="514"/>
                    <a:pt x="154" y="621"/>
                    <a:pt x="150" y="724"/>
                  </a:cubicBezTo>
                  <a:cubicBezTo>
                    <a:pt x="143" y="918"/>
                    <a:pt x="133" y="1112"/>
                    <a:pt x="120" y="1306"/>
                  </a:cubicBezTo>
                  <a:cubicBezTo>
                    <a:pt x="108" y="1500"/>
                    <a:pt x="90" y="1693"/>
                    <a:pt x="75" y="1887"/>
                  </a:cubicBezTo>
                  <a:cubicBezTo>
                    <a:pt x="59" y="2079"/>
                    <a:pt x="0" y="2315"/>
                    <a:pt x="134" y="2475"/>
                  </a:cubicBezTo>
                  <a:cubicBezTo>
                    <a:pt x="156" y="2502"/>
                    <a:pt x="196" y="2517"/>
                    <a:pt x="235" y="2517"/>
                  </a:cubicBezTo>
                  <a:cubicBezTo>
                    <a:pt x="261" y="2517"/>
                    <a:pt x="286" y="2511"/>
                    <a:pt x="305" y="2498"/>
                  </a:cubicBezTo>
                  <a:cubicBezTo>
                    <a:pt x="478" y="2373"/>
                    <a:pt x="475" y="2125"/>
                    <a:pt x="495" y="1931"/>
                  </a:cubicBezTo>
                  <a:cubicBezTo>
                    <a:pt x="516" y="1724"/>
                    <a:pt x="525" y="1515"/>
                    <a:pt x="528" y="1306"/>
                  </a:cubicBezTo>
                  <a:cubicBezTo>
                    <a:pt x="532" y="1096"/>
                    <a:pt x="526" y="888"/>
                    <a:pt x="512" y="680"/>
                  </a:cubicBezTo>
                  <a:cubicBezTo>
                    <a:pt x="505" y="576"/>
                    <a:pt x="502" y="470"/>
                    <a:pt x="477" y="369"/>
                  </a:cubicBezTo>
                  <a:cubicBezTo>
                    <a:pt x="452" y="271"/>
                    <a:pt x="425" y="172"/>
                    <a:pt x="404" y="72"/>
                  </a:cubicBezTo>
                  <a:cubicBezTo>
                    <a:pt x="394" y="22"/>
                    <a:pt x="358" y="0"/>
                    <a:pt x="3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6" name="Google Shape;846;p54"/>
            <p:cNvSpPr/>
            <p:nvPr/>
          </p:nvSpPr>
          <p:spPr>
            <a:xfrm flipH="1">
              <a:off x="7964585" y="4329107"/>
              <a:ext cx="13431" cy="74644"/>
            </a:xfrm>
            <a:custGeom>
              <a:rect b="b" l="l" r="r" t="t"/>
              <a:pathLst>
                <a:path extrusionOk="0" h="2512" w="452">
                  <a:moveTo>
                    <a:pt x="286" y="0"/>
                  </a:moveTo>
                  <a:cubicBezTo>
                    <a:pt x="217" y="0"/>
                    <a:pt x="138" y="54"/>
                    <a:pt x="128" y="132"/>
                  </a:cubicBezTo>
                  <a:cubicBezTo>
                    <a:pt x="84" y="511"/>
                    <a:pt x="72" y="892"/>
                    <a:pt x="53" y="1271"/>
                  </a:cubicBezTo>
                  <a:cubicBezTo>
                    <a:pt x="45" y="1458"/>
                    <a:pt x="31" y="1643"/>
                    <a:pt x="21" y="1830"/>
                  </a:cubicBezTo>
                  <a:cubicBezTo>
                    <a:pt x="17" y="1918"/>
                    <a:pt x="19" y="2008"/>
                    <a:pt x="15" y="2097"/>
                  </a:cubicBezTo>
                  <a:cubicBezTo>
                    <a:pt x="12" y="2201"/>
                    <a:pt x="1" y="2303"/>
                    <a:pt x="35" y="2404"/>
                  </a:cubicBezTo>
                  <a:cubicBezTo>
                    <a:pt x="59" y="2471"/>
                    <a:pt x="124" y="2512"/>
                    <a:pt x="188" y="2512"/>
                  </a:cubicBezTo>
                  <a:cubicBezTo>
                    <a:pt x="235" y="2512"/>
                    <a:pt x="281" y="2490"/>
                    <a:pt x="309" y="2439"/>
                  </a:cubicBezTo>
                  <a:cubicBezTo>
                    <a:pt x="397" y="2281"/>
                    <a:pt x="399" y="2054"/>
                    <a:pt x="415" y="1874"/>
                  </a:cubicBezTo>
                  <a:cubicBezTo>
                    <a:pt x="433" y="1674"/>
                    <a:pt x="434" y="1471"/>
                    <a:pt x="440" y="1271"/>
                  </a:cubicBezTo>
                  <a:cubicBezTo>
                    <a:pt x="451" y="878"/>
                    <a:pt x="444" y="486"/>
                    <a:pt x="390" y="97"/>
                  </a:cubicBezTo>
                  <a:cubicBezTo>
                    <a:pt x="381" y="29"/>
                    <a:pt x="336" y="0"/>
                    <a:pt x="28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7" name="Google Shape;847;p54"/>
            <p:cNvSpPr/>
            <p:nvPr/>
          </p:nvSpPr>
          <p:spPr>
            <a:xfrm flipH="1">
              <a:off x="7944528" y="4324144"/>
              <a:ext cx="13461" cy="77081"/>
            </a:xfrm>
            <a:custGeom>
              <a:rect b="b" l="l" r="r" t="t"/>
              <a:pathLst>
                <a:path extrusionOk="0" h="2594" w="453">
                  <a:moveTo>
                    <a:pt x="218" y="1"/>
                  </a:moveTo>
                  <a:cubicBezTo>
                    <a:pt x="130" y="1"/>
                    <a:pt x="38" y="57"/>
                    <a:pt x="32" y="170"/>
                  </a:cubicBezTo>
                  <a:lnTo>
                    <a:pt x="32" y="172"/>
                  </a:lnTo>
                  <a:cubicBezTo>
                    <a:pt x="7" y="573"/>
                    <a:pt x="1" y="976"/>
                    <a:pt x="13" y="1379"/>
                  </a:cubicBezTo>
                  <a:cubicBezTo>
                    <a:pt x="21" y="1573"/>
                    <a:pt x="28" y="1767"/>
                    <a:pt x="46" y="1960"/>
                  </a:cubicBezTo>
                  <a:cubicBezTo>
                    <a:pt x="56" y="2065"/>
                    <a:pt x="67" y="2168"/>
                    <a:pt x="81" y="2272"/>
                  </a:cubicBezTo>
                  <a:cubicBezTo>
                    <a:pt x="93" y="2379"/>
                    <a:pt x="95" y="2469"/>
                    <a:pt x="172" y="2552"/>
                  </a:cubicBezTo>
                  <a:cubicBezTo>
                    <a:pt x="197" y="2580"/>
                    <a:pt x="234" y="2594"/>
                    <a:pt x="270" y="2594"/>
                  </a:cubicBezTo>
                  <a:cubicBezTo>
                    <a:pt x="321" y="2594"/>
                    <a:pt x="372" y="2568"/>
                    <a:pt x="398" y="2523"/>
                  </a:cubicBezTo>
                  <a:cubicBezTo>
                    <a:pt x="453" y="2423"/>
                    <a:pt x="432" y="2336"/>
                    <a:pt x="423" y="2228"/>
                  </a:cubicBezTo>
                  <a:cubicBezTo>
                    <a:pt x="416" y="2138"/>
                    <a:pt x="410" y="2049"/>
                    <a:pt x="404" y="1960"/>
                  </a:cubicBezTo>
                  <a:cubicBezTo>
                    <a:pt x="390" y="1759"/>
                    <a:pt x="377" y="1558"/>
                    <a:pt x="369" y="1357"/>
                  </a:cubicBezTo>
                  <a:cubicBezTo>
                    <a:pt x="357" y="961"/>
                    <a:pt x="362" y="566"/>
                    <a:pt x="384" y="170"/>
                  </a:cubicBezTo>
                  <a:cubicBezTo>
                    <a:pt x="390" y="57"/>
                    <a:pt x="306" y="1"/>
                    <a:pt x="2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8" name="Google Shape;848;p54"/>
            <p:cNvSpPr/>
            <p:nvPr/>
          </p:nvSpPr>
          <p:spPr>
            <a:xfrm flipH="1">
              <a:off x="7922806" y="4342835"/>
              <a:ext cx="14739" cy="29418"/>
            </a:xfrm>
            <a:custGeom>
              <a:rect b="b" l="l" r="r" t="t"/>
              <a:pathLst>
                <a:path extrusionOk="0" h="990" w="496">
                  <a:moveTo>
                    <a:pt x="271" y="0"/>
                  </a:moveTo>
                  <a:cubicBezTo>
                    <a:pt x="223" y="0"/>
                    <a:pt x="180" y="15"/>
                    <a:pt x="141" y="45"/>
                  </a:cubicBezTo>
                  <a:cubicBezTo>
                    <a:pt x="84" y="89"/>
                    <a:pt x="61" y="146"/>
                    <a:pt x="55" y="217"/>
                  </a:cubicBezTo>
                  <a:lnTo>
                    <a:pt x="4" y="808"/>
                  </a:lnTo>
                  <a:cubicBezTo>
                    <a:pt x="1" y="850"/>
                    <a:pt x="28" y="909"/>
                    <a:pt x="59" y="937"/>
                  </a:cubicBezTo>
                  <a:cubicBezTo>
                    <a:pt x="89" y="965"/>
                    <a:pt x="124" y="982"/>
                    <a:pt x="164" y="988"/>
                  </a:cubicBezTo>
                  <a:cubicBezTo>
                    <a:pt x="172" y="989"/>
                    <a:pt x="179" y="990"/>
                    <a:pt x="187" y="990"/>
                  </a:cubicBezTo>
                  <a:cubicBezTo>
                    <a:pt x="266" y="990"/>
                    <a:pt x="350" y="939"/>
                    <a:pt x="366" y="856"/>
                  </a:cubicBezTo>
                  <a:cubicBezTo>
                    <a:pt x="405" y="663"/>
                    <a:pt x="444" y="469"/>
                    <a:pt x="484" y="275"/>
                  </a:cubicBezTo>
                  <a:cubicBezTo>
                    <a:pt x="496" y="215"/>
                    <a:pt x="490" y="160"/>
                    <a:pt x="461" y="106"/>
                  </a:cubicBezTo>
                  <a:cubicBezTo>
                    <a:pt x="429" y="46"/>
                    <a:pt x="367" y="12"/>
                    <a:pt x="302" y="2"/>
                  </a:cubicBezTo>
                  <a:cubicBezTo>
                    <a:pt x="291" y="1"/>
                    <a:pt x="281" y="0"/>
                    <a:pt x="27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9" name="Google Shape;849;p54"/>
            <p:cNvSpPr/>
            <p:nvPr/>
          </p:nvSpPr>
          <p:spPr>
            <a:xfrm flipH="1">
              <a:off x="7891546" y="4316805"/>
              <a:ext cx="15808" cy="87719"/>
            </a:xfrm>
            <a:custGeom>
              <a:rect b="b" l="l" r="r" t="t"/>
              <a:pathLst>
                <a:path extrusionOk="0" h="2952" w="532">
                  <a:moveTo>
                    <a:pt x="225" y="1"/>
                  </a:moveTo>
                  <a:cubicBezTo>
                    <a:pt x="146" y="1"/>
                    <a:pt x="72" y="53"/>
                    <a:pt x="69" y="162"/>
                  </a:cubicBezTo>
                  <a:cubicBezTo>
                    <a:pt x="60" y="614"/>
                    <a:pt x="49" y="1068"/>
                    <a:pt x="44" y="1522"/>
                  </a:cubicBezTo>
                  <a:cubicBezTo>
                    <a:pt x="40" y="1744"/>
                    <a:pt x="36" y="1966"/>
                    <a:pt x="33" y="2190"/>
                  </a:cubicBezTo>
                  <a:cubicBezTo>
                    <a:pt x="29" y="2417"/>
                    <a:pt x="1" y="2663"/>
                    <a:pt x="112" y="2867"/>
                  </a:cubicBezTo>
                  <a:cubicBezTo>
                    <a:pt x="144" y="2925"/>
                    <a:pt x="200" y="2952"/>
                    <a:pt x="257" y="2952"/>
                  </a:cubicBezTo>
                  <a:cubicBezTo>
                    <a:pt x="316" y="2952"/>
                    <a:pt x="377" y="2922"/>
                    <a:pt x="412" y="2867"/>
                  </a:cubicBezTo>
                  <a:cubicBezTo>
                    <a:pt x="531" y="2680"/>
                    <a:pt x="518" y="2432"/>
                    <a:pt x="521" y="2214"/>
                  </a:cubicBezTo>
                  <a:cubicBezTo>
                    <a:pt x="525" y="1984"/>
                    <a:pt x="523" y="1753"/>
                    <a:pt x="517" y="1522"/>
                  </a:cubicBezTo>
                  <a:cubicBezTo>
                    <a:pt x="504" y="1065"/>
                    <a:pt x="464" y="614"/>
                    <a:pt x="405" y="162"/>
                  </a:cubicBezTo>
                  <a:cubicBezTo>
                    <a:pt x="391" y="56"/>
                    <a:pt x="306" y="1"/>
                    <a:pt x="22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0" name="Google Shape;850;p54"/>
            <p:cNvSpPr/>
            <p:nvPr/>
          </p:nvSpPr>
          <p:spPr>
            <a:xfrm flipH="1">
              <a:off x="7871250" y="4317340"/>
              <a:ext cx="16165" cy="87600"/>
            </a:xfrm>
            <a:custGeom>
              <a:rect b="b" l="l" r="r" t="t"/>
              <a:pathLst>
                <a:path extrusionOk="0" h="2948" w="544">
                  <a:moveTo>
                    <a:pt x="324" y="1"/>
                  </a:moveTo>
                  <a:cubicBezTo>
                    <a:pt x="260" y="1"/>
                    <a:pt x="196" y="37"/>
                    <a:pt x="178" y="108"/>
                  </a:cubicBezTo>
                  <a:lnTo>
                    <a:pt x="177" y="107"/>
                  </a:lnTo>
                  <a:cubicBezTo>
                    <a:pt x="122" y="331"/>
                    <a:pt x="126" y="585"/>
                    <a:pt x="111" y="813"/>
                  </a:cubicBezTo>
                  <a:cubicBezTo>
                    <a:pt x="96" y="1044"/>
                    <a:pt x="81" y="1275"/>
                    <a:pt x="74" y="1506"/>
                  </a:cubicBezTo>
                  <a:cubicBezTo>
                    <a:pt x="68" y="1737"/>
                    <a:pt x="58" y="1968"/>
                    <a:pt x="58" y="2198"/>
                  </a:cubicBezTo>
                  <a:cubicBezTo>
                    <a:pt x="58" y="2407"/>
                    <a:pt x="0" y="2737"/>
                    <a:pt x="159" y="2894"/>
                  </a:cubicBezTo>
                  <a:cubicBezTo>
                    <a:pt x="195" y="2930"/>
                    <a:pt x="242" y="2948"/>
                    <a:pt x="290" y="2948"/>
                  </a:cubicBezTo>
                  <a:cubicBezTo>
                    <a:pt x="338" y="2948"/>
                    <a:pt x="386" y="2929"/>
                    <a:pt x="424" y="2894"/>
                  </a:cubicBezTo>
                  <a:cubicBezTo>
                    <a:pt x="522" y="2801"/>
                    <a:pt x="520" y="2684"/>
                    <a:pt x="527" y="2558"/>
                  </a:cubicBezTo>
                  <a:cubicBezTo>
                    <a:pt x="535" y="2437"/>
                    <a:pt x="536" y="2318"/>
                    <a:pt x="538" y="2199"/>
                  </a:cubicBezTo>
                  <a:cubicBezTo>
                    <a:pt x="543" y="1968"/>
                    <a:pt x="540" y="1737"/>
                    <a:pt x="538" y="1506"/>
                  </a:cubicBezTo>
                  <a:cubicBezTo>
                    <a:pt x="537" y="1275"/>
                    <a:pt x="527" y="1044"/>
                    <a:pt x="517" y="815"/>
                  </a:cubicBezTo>
                  <a:cubicBezTo>
                    <a:pt x="509" y="585"/>
                    <a:pt x="517" y="332"/>
                    <a:pt x="467" y="108"/>
                  </a:cubicBezTo>
                  <a:cubicBezTo>
                    <a:pt x="451" y="36"/>
                    <a:pt x="388" y="1"/>
                    <a:pt x="32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1" name="Google Shape;851;p54"/>
            <p:cNvSpPr/>
            <p:nvPr/>
          </p:nvSpPr>
          <p:spPr>
            <a:xfrm flipH="1">
              <a:off x="7830927" y="4334515"/>
              <a:ext cx="19018" cy="69771"/>
            </a:xfrm>
            <a:custGeom>
              <a:rect b="b" l="l" r="r" t="t"/>
              <a:pathLst>
                <a:path extrusionOk="0" h="2348" w="640">
                  <a:moveTo>
                    <a:pt x="461" y="0"/>
                  </a:moveTo>
                  <a:cubicBezTo>
                    <a:pt x="393" y="0"/>
                    <a:pt x="328" y="37"/>
                    <a:pt x="314" y="119"/>
                  </a:cubicBezTo>
                  <a:cubicBezTo>
                    <a:pt x="250" y="490"/>
                    <a:pt x="190" y="858"/>
                    <a:pt x="146" y="1233"/>
                  </a:cubicBezTo>
                  <a:cubicBezTo>
                    <a:pt x="125" y="1417"/>
                    <a:pt x="105" y="1603"/>
                    <a:pt x="84" y="1787"/>
                  </a:cubicBezTo>
                  <a:cubicBezTo>
                    <a:pt x="66" y="1954"/>
                    <a:pt x="1" y="2242"/>
                    <a:pt x="200" y="2326"/>
                  </a:cubicBezTo>
                  <a:cubicBezTo>
                    <a:pt x="236" y="2341"/>
                    <a:pt x="268" y="2348"/>
                    <a:pt x="297" y="2348"/>
                  </a:cubicBezTo>
                  <a:cubicBezTo>
                    <a:pt x="508" y="2348"/>
                    <a:pt x="521" y="1978"/>
                    <a:pt x="536" y="1827"/>
                  </a:cubicBezTo>
                  <a:cubicBezTo>
                    <a:pt x="555" y="1642"/>
                    <a:pt x="570" y="1456"/>
                    <a:pt x="584" y="1272"/>
                  </a:cubicBezTo>
                  <a:cubicBezTo>
                    <a:pt x="616" y="901"/>
                    <a:pt x="628" y="534"/>
                    <a:pt x="637" y="162"/>
                  </a:cubicBezTo>
                  <a:cubicBezTo>
                    <a:pt x="640" y="60"/>
                    <a:pt x="548" y="0"/>
                    <a:pt x="46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2" name="Google Shape;852;p54"/>
            <p:cNvSpPr/>
            <p:nvPr/>
          </p:nvSpPr>
          <p:spPr>
            <a:xfrm flipH="1">
              <a:off x="7807749" y="4348540"/>
              <a:ext cx="13669" cy="54646"/>
            </a:xfrm>
            <a:custGeom>
              <a:rect b="b" l="l" r="r" t="t"/>
              <a:pathLst>
                <a:path extrusionOk="0" h="1839" w="460">
                  <a:moveTo>
                    <a:pt x="197" y="0"/>
                  </a:moveTo>
                  <a:cubicBezTo>
                    <a:pt x="96" y="0"/>
                    <a:pt x="0" y="88"/>
                    <a:pt x="5" y="191"/>
                  </a:cubicBezTo>
                  <a:lnTo>
                    <a:pt x="5" y="192"/>
                  </a:lnTo>
                  <a:cubicBezTo>
                    <a:pt x="17" y="445"/>
                    <a:pt x="30" y="699"/>
                    <a:pt x="42" y="954"/>
                  </a:cubicBezTo>
                  <a:cubicBezTo>
                    <a:pt x="48" y="1078"/>
                    <a:pt x="48" y="1203"/>
                    <a:pt x="60" y="1326"/>
                  </a:cubicBezTo>
                  <a:cubicBezTo>
                    <a:pt x="66" y="1386"/>
                    <a:pt x="76" y="1446"/>
                    <a:pt x="84" y="1505"/>
                  </a:cubicBezTo>
                  <a:cubicBezTo>
                    <a:pt x="86" y="1536"/>
                    <a:pt x="89" y="1565"/>
                    <a:pt x="92" y="1595"/>
                  </a:cubicBezTo>
                  <a:cubicBezTo>
                    <a:pt x="100" y="1649"/>
                    <a:pt x="112" y="1677"/>
                    <a:pt x="130" y="1726"/>
                  </a:cubicBezTo>
                  <a:cubicBezTo>
                    <a:pt x="148" y="1773"/>
                    <a:pt x="184" y="1827"/>
                    <a:pt x="238" y="1834"/>
                  </a:cubicBezTo>
                  <a:cubicBezTo>
                    <a:pt x="255" y="1837"/>
                    <a:pt x="270" y="1839"/>
                    <a:pt x="284" y="1839"/>
                  </a:cubicBezTo>
                  <a:cubicBezTo>
                    <a:pt x="296" y="1839"/>
                    <a:pt x="308" y="1838"/>
                    <a:pt x="322" y="1834"/>
                  </a:cubicBezTo>
                  <a:cubicBezTo>
                    <a:pt x="372" y="1823"/>
                    <a:pt x="418" y="1777"/>
                    <a:pt x="430" y="1726"/>
                  </a:cubicBezTo>
                  <a:cubicBezTo>
                    <a:pt x="440" y="1684"/>
                    <a:pt x="455" y="1654"/>
                    <a:pt x="457" y="1610"/>
                  </a:cubicBezTo>
                  <a:cubicBezTo>
                    <a:pt x="458" y="1580"/>
                    <a:pt x="457" y="1551"/>
                    <a:pt x="457" y="1520"/>
                  </a:cubicBezTo>
                  <a:cubicBezTo>
                    <a:pt x="457" y="1456"/>
                    <a:pt x="460" y="1391"/>
                    <a:pt x="460" y="1326"/>
                  </a:cubicBezTo>
                  <a:cubicBezTo>
                    <a:pt x="460" y="1202"/>
                    <a:pt x="445" y="1076"/>
                    <a:pt x="436" y="954"/>
                  </a:cubicBezTo>
                  <a:cubicBezTo>
                    <a:pt x="420" y="699"/>
                    <a:pt x="404" y="445"/>
                    <a:pt x="387" y="191"/>
                  </a:cubicBezTo>
                  <a:cubicBezTo>
                    <a:pt x="381" y="88"/>
                    <a:pt x="305" y="0"/>
                    <a:pt x="19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3" name="Google Shape;853;p54"/>
            <p:cNvSpPr/>
            <p:nvPr/>
          </p:nvSpPr>
          <p:spPr>
            <a:xfrm flipH="1">
              <a:off x="7781333" y="4332405"/>
              <a:ext cx="16254" cy="63560"/>
            </a:xfrm>
            <a:custGeom>
              <a:rect b="b" l="l" r="r" t="t"/>
              <a:pathLst>
                <a:path extrusionOk="0" h="2139" w="547">
                  <a:moveTo>
                    <a:pt x="305" y="1"/>
                  </a:moveTo>
                  <a:cubicBezTo>
                    <a:pt x="170" y="1"/>
                    <a:pt x="85" y="107"/>
                    <a:pt x="74" y="231"/>
                  </a:cubicBezTo>
                  <a:cubicBezTo>
                    <a:pt x="44" y="532"/>
                    <a:pt x="22" y="832"/>
                    <a:pt x="9" y="1133"/>
                  </a:cubicBezTo>
                  <a:cubicBezTo>
                    <a:pt x="3" y="1284"/>
                    <a:pt x="1" y="1435"/>
                    <a:pt x="1" y="1585"/>
                  </a:cubicBezTo>
                  <a:cubicBezTo>
                    <a:pt x="1" y="1655"/>
                    <a:pt x="0" y="1724"/>
                    <a:pt x="5" y="1794"/>
                  </a:cubicBezTo>
                  <a:cubicBezTo>
                    <a:pt x="10" y="1895"/>
                    <a:pt x="22" y="1971"/>
                    <a:pt x="81" y="2056"/>
                  </a:cubicBezTo>
                  <a:cubicBezTo>
                    <a:pt x="119" y="2111"/>
                    <a:pt x="176" y="2139"/>
                    <a:pt x="232" y="2139"/>
                  </a:cubicBezTo>
                  <a:cubicBezTo>
                    <a:pt x="287" y="2139"/>
                    <a:pt x="343" y="2111"/>
                    <a:pt x="381" y="2056"/>
                  </a:cubicBezTo>
                  <a:cubicBezTo>
                    <a:pt x="440" y="1968"/>
                    <a:pt x="451" y="1897"/>
                    <a:pt x="457" y="1794"/>
                  </a:cubicBezTo>
                  <a:cubicBezTo>
                    <a:pt x="462" y="1724"/>
                    <a:pt x="462" y="1655"/>
                    <a:pt x="465" y="1585"/>
                  </a:cubicBezTo>
                  <a:cubicBezTo>
                    <a:pt x="469" y="1434"/>
                    <a:pt x="477" y="1284"/>
                    <a:pt x="483" y="1133"/>
                  </a:cubicBezTo>
                  <a:cubicBezTo>
                    <a:pt x="494" y="832"/>
                    <a:pt x="511" y="532"/>
                    <a:pt x="536" y="231"/>
                  </a:cubicBezTo>
                  <a:cubicBezTo>
                    <a:pt x="547" y="107"/>
                    <a:pt x="423" y="1"/>
                    <a:pt x="30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4" name="Google Shape;854;p54"/>
            <p:cNvSpPr/>
            <p:nvPr/>
          </p:nvSpPr>
          <p:spPr>
            <a:xfrm flipH="1">
              <a:off x="7758096" y="4328542"/>
              <a:ext cx="17056" cy="79933"/>
            </a:xfrm>
            <a:custGeom>
              <a:rect b="b" l="l" r="r" t="t"/>
              <a:pathLst>
                <a:path extrusionOk="0" h="2690" w="574">
                  <a:moveTo>
                    <a:pt x="172" y="0"/>
                  </a:moveTo>
                  <a:cubicBezTo>
                    <a:pt x="127" y="0"/>
                    <a:pt x="82" y="26"/>
                    <a:pt x="68" y="80"/>
                  </a:cubicBezTo>
                  <a:cubicBezTo>
                    <a:pt x="35" y="208"/>
                    <a:pt x="45" y="347"/>
                    <a:pt x="34" y="478"/>
                  </a:cubicBezTo>
                  <a:cubicBezTo>
                    <a:pt x="23" y="610"/>
                    <a:pt x="24" y="741"/>
                    <a:pt x="17" y="872"/>
                  </a:cubicBezTo>
                  <a:cubicBezTo>
                    <a:pt x="1" y="1150"/>
                    <a:pt x="8" y="1431"/>
                    <a:pt x="7" y="1709"/>
                  </a:cubicBezTo>
                  <a:cubicBezTo>
                    <a:pt x="7" y="1923"/>
                    <a:pt x="1" y="2145"/>
                    <a:pt x="67" y="2351"/>
                  </a:cubicBezTo>
                  <a:cubicBezTo>
                    <a:pt x="116" y="2502"/>
                    <a:pt x="239" y="2690"/>
                    <a:pt x="412" y="2690"/>
                  </a:cubicBezTo>
                  <a:cubicBezTo>
                    <a:pt x="435" y="2690"/>
                    <a:pt x="459" y="2687"/>
                    <a:pt x="483" y="2679"/>
                  </a:cubicBezTo>
                  <a:cubicBezTo>
                    <a:pt x="544" y="2662"/>
                    <a:pt x="573" y="2603"/>
                    <a:pt x="561" y="2544"/>
                  </a:cubicBezTo>
                  <a:cubicBezTo>
                    <a:pt x="530" y="2400"/>
                    <a:pt x="434" y="2285"/>
                    <a:pt x="417" y="2134"/>
                  </a:cubicBezTo>
                  <a:cubicBezTo>
                    <a:pt x="393" y="1929"/>
                    <a:pt x="401" y="1718"/>
                    <a:pt x="393" y="1512"/>
                  </a:cubicBezTo>
                  <a:cubicBezTo>
                    <a:pt x="383" y="1274"/>
                    <a:pt x="372" y="1036"/>
                    <a:pt x="356" y="799"/>
                  </a:cubicBezTo>
                  <a:cubicBezTo>
                    <a:pt x="350" y="683"/>
                    <a:pt x="340" y="569"/>
                    <a:pt x="327" y="454"/>
                  </a:cubicBezTo>
                  <a:cubicBezTo>
                    <a:pt x="313" y="331"/>
                    <a:pt x="319" y="199"/>
                    <a:pt x="282" y="80"/>
                  </a:cubicBezTo>
                  <a:cubicBezTo>
                    <a:pt x="266" y="28"/>
                    <a:pt x="219" y="0"/>
                    <a:pt x="17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5" name="Google Shape;855;p54"/>
            <p:cNvSpPr/>
            <p:nvPr/>
          </p:nvSpPr>
          <p:spPr>
            <a:xfrm flipH="1">
              <a:off x="7732006" y="4321321"/>
              <a:ext cx="13580" cy="72623"/>
            </a:xfrm>
            <a:custGeom>
              <a:rect b="b" l="l" r="r" t="t"/>
              <a:pathLst>
                <a:path extrusionOk="0" h="2444" w="457">
                  <a:moveTo>
                    <a:pt x="233" y="0"/>
                  </a:moveTo>
                  <a:cubicBezTo>
                    <a:pt x="123" y="0"/>
                    <a:pt x="62" y="84"/>
                    <a:pt x="50" y="182"/>
                  </a:cubicBezTo>
                  <a:cubicBezTo>
                    <a:pt x="3" y="550"/>
                    <a:pt x="1" y="930"/>
                    <a:pt x="6" y="1301"/>
                  </a:cubicBezTo>
                  <a:cubicBezTo>
                    <a:pt x="8" y="1480"/>
                    <a:pt x="14" y="1661"/>
                    <a:pt x="25" y="1840"/>
                  </a:cubicBezTo>
                  <a:cubicBezTo>
                    <a:pt x="30" y="1943"/>
                    <a:pt x="41" y="2039"/>
                    <a:pt x="65" y="2140"/>
                  </a:cubicBezTo>
                  <a:cubicBezTo>
                    <a:pt x="87" y="2236"/>
                    <a:pt x="85" y="2331"/>
                    <a:pt x="166" y="2400"/>
                  </a:cubicBezTo>
                  <a:cubicBezTo>
                    <a:pt x="197" y="2426"/>
                    <a:pt x="241" y="2444"/>
                    <a:pt x="283" y="2444"/>
                  </a:cubicBezTo>
                  <a:cubicBezTo>
                    <a:pt x="319" y="2444"/>
                    <a:pt x="354" y="2431"/>
                    <a:pt x="378" y="2400"/>
                  </a:cubicBezTo>
                  <a:cubicBezTo>
                    <a:pt x="451" y="2308"/>
                    <a:pt x="443" y="2238"/>
                    <a:pt x="450" y="2129"/>
                  </a:cubicBezTo>
                  <a:cubicBezTo>
                    <a:pt x="456" y="2031"/>
                    <a:pt x="454" y="1940"/>
                    <a:pt x="447" y="1840"/>
                  </a:cubicBezTo>
                  <a:cubicBezTo>
                    <a:pt x="434" y="1661"/>
                    <a:pt x="424" y="1480"/>
                    <a:pt x="419" y="1301"/>
                  </a:cubicBezTo>
                  <a:cubicBezTo>
                    <a:pt x="407" y="927"/>
                    <a:pt x="419" y="555"/>
                    <a:pt x="415" y="182"/>
                  </a:cubicBezTo>
                  <a:cubicBezTo>
                    <a:pt x="413" y="84"/>
                    <a:pt x="332" y="0"/>
                    <a:pt x="23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6" name="Google Shape;856;p54"/>
            <p:cNvSpPr/>
            <p:nvPr/>
          </p:nvSpPr>
          <p:spPr>
            <a:xfrm flipH="1">
              <a:off x="7706718" y="4337605"/>
              <a:ext cx="14293" cy="65343"/>
            </a:xfrm>
            <a:custGeom>
              <a:rect b="b" l="l" r="r" t="t"/>
              <a:pathLst>
                <a:path extrusionOk="0" h="2199" w="481">
                  <a:moveTo>
                    <a:pt x="240" y="1"/>
                  </a:moveTo>
                  <a:cubicBezTo>
                    <a:pt x="125" y="1"/>
                    <a:pt x="9" y="75"/>
                    <a:pt x="9" y="225"/>
                  </a:cubicBezTo>
                  <a:cubicBezTo>
                    <a:pt x="10" y="576"/>
                    <a:pt x="11" y="927"/>
                    <a:pt x="11" y="1280"/>
                  </a:cubicBezTo>
                  <a:cubicBezTo>
                    <a:pt x="11" y="1448"/>
                    <a:pt x="0" y="1621"/>
                    <a:pt x="13" y="1788"/>
                  </a:cubicBezTo>
                  <a:cubicBezTo>
                    <a:pt x="21" y="1920"/>
                    <a:pt x="67" y="2199"/>
                    <a:pt x="241" y="2199"/>
                  </a:cubicBezTo>
                  <a:cubicBezTo>
                    <a:pt x="414" y="2199"/>
                    <a:pt x="460" y="1920"/>
                    <a:pt x="468" y="1788"/>
                  </a:cubicBezTo>
                  <a:cubicBezTo>
                    <a:pt x="481" y="1621"/>
                    <a:pt x="470" y="1448"/>
                    <a:pt x="470" y="1280"/>
                  </a:cubicBezTo>
                  <a:cubicBezTo>
                    <a:pt x="471" y="927"/>
                    <a:pt x="471" y="576"/>
                    <a:pt x="472" y="225"/>
                  </a:cubicBezTo>
                  <a:cubicBezTo>
                    <a:pt x="472" y="75"/>
                    <a:pt x="356" y="1"/>
                    <a:pt x="2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7" name="Google Shape;857;p54"/>
            <p:cNvSpPr/>
            <p:nvPr/>
          </p:nvSpPr>
          <p:spPr>
            <a:xfrm flipH="1">
              <a:off x="7676528" y="4326135"/>
              <a:ext cx="16908" cy="85223"/>
            </a:xfrm>
            <a:custGeom>
              <a:rect b="b" l="l" r="r" t="t"/>
              <a:pathLst>
                <a:path extrusionOk="0" h="2868" w="569">
                  <a:moveTo>
                    <a:pt x="332" y="1"/>
                  </a:moveTo>
                  <a:cubicBezTo>
                    <a:pt x="257" y="1"/>
                    <a:pt x="186" y="43"/>
                    <a:pt x="166" y="141"/>
                  </a:cubicBezTo>
                  <a:cubicBezTo>
                    <a:pt x="70" y="590"/>
                    <a:pt x="6" y="1052"/>
                    <a:pt x="2" y="1511"/>
                  </a:cubicBezTo>
                  <a:cubicBezTo>
                    <a:pt x="1" y="1736"/>
                    <a:pt x="13" y="1961"/>
                    <a:pt x="35" y="2184"/>
                  </a:cubicBezTo>
                  <a:cubicBezTo>
                    <a:pt x="57" y="2407"/>
                    <a:pt x="91" y="2647"/>
                    <a:pt x="237" y="2827"/>
                  </a:cubicBezTo>
                  <a:cubicBezTo>
                    <a:pt x="260" y="2855"/>
                    <a:pt x="290" y="2867"/>
                    <a:pt x="320" y="2867"/>
                  </a:cubicBezTo>
                  <a:cubicBezTo>
                    <a:pt x="378" y="2867"/>
                    <a:pt x="437" y="2824"/>
                    <a:pt x="457" y="2769"/>
                  </a:cubicBezTo>
                  <a:cubicBezTo>
                    <a:pt x="489" y="2678"/>
                    <a:pt x="497" y="2543"/>
                    <a:pt x="501" y="2447"/>
                  </a:cubicBezTo>
                  <a:cubicBezTo>
                    <a:pt x="503" y="2354"/>
                    <a:pt x="481" y="2254"/>
                    <a:pt x="473" y="2161"/>
                  </a:cubicBezTo>
                  <a:cubicBezTo>
                    <a:pt x="453" y="1945"/>
                    <a:pt x="446" y="1727"/>
                    <a:pt x="444" y="1511"/>
                  </a:cubicBezTo>
                  <a:cubicBezTo>
                    <a:pt x="443" y="1086"/>
                    <a:pt x="469" y="665"/>
                    <a:pt x="543" y="246"/>
                  </a:cubicBezTo>
                  <a:cubicBezTo>
                    <a:pt x="569" y="98"/>
                    <a:pt x="445" y="1"/>
                    <a:pt x="33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8" name="Google Shape;858;p54"/>
            <p:cNvSpPr/>
            <p:nvPr/>
          </p:nvSpPr>
          <p:spPr>
            <a:xfrm flipH="1">
              <a:off x="7647199" y="4345747"/>
              <a:ext cx="15333" cy="51080"/>
            </a:xfrm>
            <a:custGeom>
              <a:rect b="b" l="l" r="r" t="t"/>
              <a:pathLst>
                <a:path extrusionOk="0" h="1719" w="516">
                  <a:moveTo>
                    <a:pt x="303" y="1"/>
                  </a:moveTo>
                  <a:cubicBezTo>
                    <a:pt x="214" y="1"/>
                    <a:pt x="118" y="54"/>
                    <a:pt x="100" y="148"/>
                  </a:cubicBezTo>
                  <a:cubicBezTo>
                    <a:pt x="53" y="393"/>
                    <a:pt x="22" y="640"/>
                    <a:pt x="9" y="888"/>
                  </a:cubicBezTo>
                  <a:cubicBezTo>
                    <a:pt x="1" y="1006"/>
                    <a:pt x="0" y="1123"/>
                    <a:pt x="1" y="1240"/>
                  </a:cubicBezTo>
                  <a:cubicBezTo>
                    <a:pt x="3" y="1301"/>
                    <a:pt x="5" y="1362"/>
                    <a:pt x="7" y="1422"/>
                  </a:cubicBezTo>
                  <a:cubicBezTo>
                    <a:pt x="12" y="1503"/>
                    <a:pt x="28" y="1567"/>
                    <a:pt x="69" y="1637"/>
                  </a:cubicBezTo>
                  <a:cubicBezTo>
                    <a:pt x="98" y="1688"/>
                    <a:pt x="155" y="1719"/>
                    <a:pt x="211" y="1719"/>
                  </a:cubicBezTo>
                  <a:cubicBezTo>
                    <a:pt x="219" y="1719"/>
                    <a:pt x="227" y="1718"/>
                    <a:pt x="235" y="1717"/>
                  </a:cubicBezTo>
                  <a:cubicBezTo>
                    <a:pt x="306" y="1707"/>
                    <a:pt x="349" y="1662"/>
                    <a:pt x="375" y="1598"/>
                  </a:cubicBezTo>
                  <a:cubicBezTo>
                    <a:pt x="420" y="1484"/>
                    <a:pt x="399" y="1361"/>
                    <a:pt x="398" y="1240"/>
                  </a:cubicBezTo>
                  <a:cubicBezTo>
                    <a:pt x="398" y="1127"/>
                    <a:pt x="402" y="1014"/>
                    <a:pt x="408" y="901"/>
                  </a:cubicBezTo>
                  <a:cubicBezTo>
                    <a:pt x="423" y="680"/>
                    <a:pt x="451" y="474"/>
                    <a:pt x="494" y="258"/>
                  </a:cubicBezTo>
                  <a:cubicBezTo>
                    <a:pt x="516" y="153"/>
                    <a:pt x="464" y="32"/>
                    <a:pt x="351" y="6"/>
                  </a:cubicBezTo>
                  <a:cubicBezTo>
                    <a:pt x="336" y="2"/>
                    <a:pt x="320" y="1"/>
                    <a:pt x="30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9" name="Google Shape;859;p54"/>
            <p:cNvSpPr/>
            <p:nvPr/>
          </p:nvSpPr>
          <p:spPr>
            <a:xfrm flipH="1">
              <a:off x="7621555" y="4347738"/>
              <a:ext cx="18928" cy="71999"/>
            </a:xfrm>
            <a:custGeom>
              <a:rect b="b" l="l" r="r" t="t"/>
              <a:pathLst>
                <a:path extrusionOk="0" h="2423" w="637">
                  <a:moveTo>
                    <a:pt x="405" y="1"/>
                  </a:moveTo>
                  <a:cubicBezTo>
                    <a:pt x="309" y="1"/>
                    <a:pt x="209" y="63"/>
                    <a:pt x="188" y="163"/>
                  </a:cubicBezTo>
                  <a:cubicBezTo>
                    <a:pt x="112" y="527"/>
                    <a:pt x="58" y="896"/>
                    <a:pt x="26" y="1267"/>
                  </a:cubicBezTo>
                  <a:cubicBezTo>
                    <a:pt x="10" y="1450"/>
                    <a:pt x="0" y="1632"/>
                    <a:pt x="4" y="1815"/>
                  </a:cubicBezTo>
                  <a:cubicBezTo>
                    <a:pt x="4" y="1906"/>
                    <a:pt x="7" y="1998"/>
                    <a:pt x="11" y="2089"/>
                  </a:cubicBezTo>
                  <a:cubicBezTo>
                    <a:pt x="16" y="2194"/>
                    <a:pt x="12" y="2300"/>
                    <a:pt x="102" y="2372"/>
                  </a:cubicBezTo>
                  <a:cubicBezTo>
                    <a:pt x="142" y="2405"/>
                    <a:pt x="187" y="2422"/>
                    <a:pt x="232" y="2422"/>
                  </a:cubicBezTo>
                  <a:cubicBezTo>
                    <a:pt x="275" y="2422"/>
                    <a:pt x="317" y="2406"/>
                    <a:pt x="355" y="2372"/>
                  </a:cubicBezTo>
                  <a:cubicBezTo>
                    <a:pt x="443" y="2294"/>
                    <a:pt x="437" y="2195"/>
                    <a:pt x="439" y="2089"/>
                  </a:cubicBezTo>
                  <a:cubicBezTo>
                    <a:pt x="441" y="1998"/>
                    <a:pt x="443" y="1906"/>
                    <a:pt x="448" y="1815"/>
                  </a:cubicBezTo>
                  <a:cubicBezTo>
                    <a:pt x="456" y="1645"/>
                    <a:pt x="464" y="1476"/>
                    <a:pt x="477" y="1306"/>
                  </a:cubicBezTo>
                  <a:cubicBezTo>
                    <a:pt x="500" y="961"/>
                    <a:pt x="547" y="619"/>
                    <a:pt x="614" y="279"/>
                  </a:cubicBezTo>
                  <a:cubicBezTo>
                    <a:pt x="636" y="163"/>
                    <a:pt x="581" y="41"/>
                    <a:pt x="459" y="8"/>
                  </a:cubicBezTo>
                  <a:cubicBezTo>
                    <a:pt x="442" y="3"/>
                    <a:pt x="424" y="1"/>
                    <a:pt x="40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0" name="Google Shape;860;p54"/>
            <p:cNvSpPr/>
            <p:nvPr/>
          </p:nvSpPr>
          <p:spPr>
            <a:xfrm flipH="1">
              <a:off x="7597516" y="4342241"/>
              <a:ext cx="17056" cy="70811"/>
            </a:xfrm>
            <a:custGeom>
              <a:rect b="b" l="l" r="r" t="t"/>
              <a:pathLst>
                <a:path extrusionOk="0" h="2383" w="574">
                  <a:moveTo>
                    <a:pt x="312" y="0"/>
                  </a:moveTo>
                  <a:cubicBezTo>
                    <a:pt x="208" y="0"/>
                    <a:pt x="87" y="67"/>
                    <a:pt x="73" y="176"/>
                  </a:cubicBezTo>
                  <a:cubicBezTo>
                    <a:pt x="21" y="555"/>
                    <a:pt x="0" y="936"/>
                    <a:pt x="26" y="1319"/>
                  </a:cubicBezTo>
                  <a:cubicBezTo>
                    <a:pt x="38" y="1507"/>
                    <a:pt x="60" y="1695"/>
                    <a:pt x="92" y="1881"/>
                  </a:cubicBezTo>
                  <a:cubicBezTo>
                    <a:pt x="108" y="1981"/>
                    <a:pt x="161" y="2051"/>
                    <a:pt x="200" y="2141"/>
                  </a:cubicBezTo>
                  <a:cubicBezTo>
                    <a:pt x="237" y="2228"/>
                    <a:pt x="278" y="2317"/>
                    <a:pt x="360" y="2367"/>
                  </a:cubicBezTo>
                  <a:cubicBezTo>
                    <a:pt x="377" y="2377"/>
                    <a:pt x="396" y="2382"/>
                    <a:pt x="415" y="2382"/>
                  </a:cubicBezTo>
                  <a:cubicBezTo>
                    <a:pt x="454" y="2382"/>
                    <a:pt x="492" y="2362"/>
                    <a:pt x="512" y="2328"/>
                  </a:cubicBezTo>
                  <a:cubicBezTo>
                    <a:pt x="555" y="2254"/>
                    <a:pt x="553" y="2165"/>
                    <a:pt x="554" y="2083"/>
                  </a:cubicBezTo>
                  <a:cubicBezTo>
                    <a:pt x="555" y="1984"/>
                    <a:pt x="574" y="1892"/>
                    <a:pt x="559" y="1792"/>
                  </a:cubicBezTo>
                  <a:cubicBezTo>
                    <a:pt x="534" y="1635"/>
                    <a:pt x="515" y="1478"/>
                    <a:pt x="504" y="1319"/>
                  </a:cubicBezTo>
                  <a:cubicBezTo>
                    <a:pt x="483" y="981"/>
                    <a:pt x="490" y="639"/>
                    <a:pt x="536" y="303"/>
                  </a:cubicBezTo>
                  <a:cubicBezTo>
                    <a:pt x="554" y="174"/>
                    <a:pt x="505" y="45"/>
                    <a:pt x="369" y="7"/>
                  </a:cubicBezTo>
                  <a:cubicBezTo>
                    <a:pt x="351" y="2"/>
                    <a:pt x="332" y="0"/>
                    <a:pt x="31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1" name="Google Shape;861;p54"/>
            <p:cNvSpPr/>
            <p:nvPr/>
          </p:nvSpPr>
          <p:spPr>
            <a:xfrm flipH="1">
              <a:off x="7563552" y="4330295"/>
              <a:ext cx="17591" cy="71257"/>
            </a:xfrm>
            <a:custGeom>
              <a:rect b="b" l="l" r="r" t="t"/>
              <a:pathLst>
                <a:path extrusionOk="0" h="2398" w="592">
                  <a:moveTo>
                    <a:pt x="149" y="1"/>
                  </a:moveTo>
                  <a:cubicBezTo>
                    <a:pt x="82" y="1"/>
                    <a:pt x="17" y="47"/>
                    <a:pt x="11" y="135"/>
                  </a:cubicBezTo>
                  <a:lnTo>
                    <a:pt x="11" y="137"/>
                  </a:lnTo>
                  <a:cubicBezTo>
                    <a:pt x="0" y="327"/>
                    <a:pt x="22" y="521"/>
                    <a:pt x="29" y="711"/>
                  </a:cubicBezTo>
                  <a:cubicBezTo>
                    <a:pt x="35" y="891"/>
                    <a:pt x="42" y="1069"/>
                    <a:pt x="54" y="1248"/>
                  </a:cubicBezTo>
                  <a:cubicBezTo>
                    <a:pt x="67" y="1426"/>
                    <a:pt x="74" y="1606"/>
                    <a:pt x="85" y="1785"/>
                  </a:cubicBezTo>
                  <a:cubicBezTo>
                    <a:pt x="97" y="1972"/>
                    <a:pt x="68" y="2267"/>
                    <a:pt x="255" y="2370"/>
                  </a:cubicBezTo>
                  <a:cubicBezTo>
                    <a:pt x="286" y="2387"/>
                    <a:pt x="323" y="2397"/>
                    <a:pt x="360" y="2397"/>
                  </a:cubicBezTo>
                  <a:cubicBezTo>
                    <a:pt x="393" y="2397"/>
                    <a:pt x="427" y="2389"/>
                    <a:pt x="455" y="2370"/>
                  </a:cubicBezTo>
                  <a:cubicBezTo>
                    <a:pt x="567" y="2294"/>
                    <a:pt x="586" y="2203"/>
                    <a:pt x="589" y="2075"/>
                  </a:cubicBezTo>
                  <a:cubicBezTo>
                    <a:pt x="591" y="1979"/>
                    <a:pt x="584" y="1881"/>
                    <a:pt x="578" y="1785"/>
                  </a:cubicBezTo>
                  <a:cubicBezTo>
                    <a:pt x="564" y="1598"/>
                    <a:pt x="542" y="1413"/>
                    <a:pt x="520" y="1227"/>
                  </a:cubicBezTo>
                  <a:cubicBezTo>
                    <a:pt x="497" y="1036"/>
                    <a:pt x="465" y="847"/>
                    <a:pt x="424" y="657"/>
                  </a:cubicBezTo>
                  <a:cubicBezTo>
                    <a:pt x="384" y="472"/>
                    <a:pt x="353" y="278"/>
                    <a:pt x="285" y="99"/>
                  </a:cubicBezTo>
                  <a:cubicBezTo>
                    <a:pt x="261" y="33"/>
                    <a:pt x="204" y="1"/>
                    <a:pt x="14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862" name="Google Shape;862;p54"/>
          <p:cNvCxnSpPr/>
          <p:nvPr/>
        </p:nvCxnSpPr>
        <p:spPr>
          <a:xfrm>
            <a:off x="824946" y="2010825"/>
            <a:ext cx="8343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863" name="Google Shape;863;p5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8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9" name="Google Shape;529;p28"/>
          <p:cNvGrpSpPr/>
          <p:nvPr/>
        </p:nvGrpSpPr>
        <p:grpSpPr>
          <a:xfrm flipH="1">
            <a:off x="3860795" y="4715502"/>
            <a:ext cx="5371333" cy="1194973"/>
            <a:chOff x="-83414" y="5308402"/>
            <a:chExt cx="5371333" cy="1194973"/>
          </a:xfrm>
        </p:grpSpPr>
        <p:sp>
          <p:nvSpPr>
            <p:cNvPr id="530" name="Google Shape;530;p28"/>
            <p:cNvSpPr/>
            <p:nvPr/>
          </p:nvSpPr>
          <p:spPr>
            <a:xfrm>
              <a:off x="-83414" y="5308402"/>
              <a:ext cx="4052378" cy="1194973"/>
            </a:xfrm>
            <a:custGeom>
              <a:rect b="b" l="l" r="r" t="t"/>
              <a:pathLst>
                <a:path extrusionOk="0" h="36650" w="124287">
                  <a:moveTo>
                    <a:pt x="33601" y="0"/>
                  </a:moveTo>
                  <a:cubicBezTo>
                    <a:pt x="21981" y="0"/>
                    <a:pt x="10720" y="1525"/>
                    <a:pt x="0" y="4376"/>
                  </a:cubicBezTo>
                  <a:lnTo>
                    <a:pt x="0" y="36650"/>
                  </a:lnTo>
                  <a:lnTo>
                    <a:pt x="124286" y="36650"/>
                  </a:lnTo>
                  <a:cubicBezTo>
                    <a:pt x="100802" y="13966"/>
                    <a:pt x="68831" y="0"/>
                    <a:pt x="3360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1" name="Google Shape;531;p28"/>
            <p:cNvSpPr/>
            <p:nvPr/>
          </p:nvSpPr>
          <p:spPr>
            <a:xfrm>
              <a:off x="-83414" y="6145437"/>
              <a:ext cx="2045181" cy="357938"/>
            </a:xfrm>
            <a:custGeom>
              <a:rect b="b" l="l" r="r" t="t"/>
              <a:pathLst>
                <a:path extrusionOk="0" h="10978" w="62726">
                  <a:moveTo>
                    <a:pt x="9711" y="1"/>
                  </a:moveTo>
                  <a:cubicBezTo>
                    <a:pt x="6456" y="1"/>
                    <a:pt x="3216" y="117"/>
                    <a:pt x="0" y="354"/>
                  </a:cubicBezTo>
                  <a:lnTo>
                    <a:pt x="0" y="3913"/>
                  </a:lnTo>
                  <a:cubicBezTo>
                    <a:pt x="3226" y="3666"/>
                    <a:pt x="6487" y="3544"/>
                    <a:pt x="9773" y="3544"/>
                  </a:cubicBezTo>
                  <a:cubicBezTo>
                    <a:pt x="24896" y="3544"/>
                    <a:pt x="39418" y="6167"/>
                    <a:pt x="52912" y="10978"/>
                  </a:cubicBezTo>
                  <a:lnTo>
                    <a:pt x="62726" y="10978"/>
                  </a:lnTo>
                  <a:cubicBezTo>
                    <a:pt x="46244" y="3782"/>
                    <a:pt x="28300" y="1"/>
                    <a:pt x="9773" y="1"/>
                  </a:cubicBezTo>
                  <a:cubicBezTo>
                    <a:pt x="9752" y="1"/>
                    <a:pt x="9732" y="1"/>
                    <a:pt x="971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2" name="Google Shape;532;p28"/>
            <p:cNvSpPr/>
            <p:nvPr/>
          </p:nvSpPr>
          <p:spPr>
            <a:xfrm>
              <a:off x="-83414" y="5697999"/>
              <a:ext cx="3218798" cy="805376"/>
            </a:xfrm>
            <a:custGeom>
              <a:rect b="b" l="l" r="r" t="t"/>
              <a:pathLst>
                <a:path extrusionOk="0" h="24701" w="98721">
                  <a:moveTo>
                    <a:pt x="21687" y="1"/>
                  </a:moveTo>
                  <a:cubicBezTo>
                    <a:pt x="14345" y="1"/>
                    <a:pt x="7098" y="593"/>
                    <a:pt x="0" y="1763"/>
                  </a:cubicBezTo>
                  <a:lnTo>
                    <a:pt x="0" y="5374"/>
                  </a:lnTo>
                  <a:cubicBezTo>
                    <a:pt x="7054" y="4169"/>
                    <a:pt x="14300" y="3545"/>
                    <a:pt x="21687" y="3545"/>
                  </a:cubicBezTo>
                  <a:cubicBezTo>
                    <a:pt x="47758" y="3545"/>
                    <a:pt x="72046" y="11332"/>
                    <a:pt x="92342" y="24701"/>
                  </a:cubicBezTo>
                  <a:lnTo>
                    <a:pt x="98721" y="24701"/>
                  </a:lnTo>
                  <a:cubicBezTo>
                    <a:pt x="76406" y="8654"/>
                    <a:pt x="49713" y="1"/>
                    <a:pt x="2168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3" name="Google Shape;533;p28"/>
            <p:cNvSpPr/>
            <p:nvPr/>
          </p:nvSpPr>
          <p:spPr>
            <a:xfrm>
              <a:off x="-83414" y="5474328"/>
              <a:ext cx="3698255" cy="1029046"/>
            </a:xfrm>
            <a:custGeom>
              <a:rect b="b" l="l" r="r" t="t"/>
              <a:pathLst>
                <a:path extrusionOk="0" h="31561" w="113426">
                  <a:moveTo>
                    <a:pt x="27641" y="0"/>
                  </a:moveTo>
                  <a:cubicBezTo>
                    <a:pt x="18239" y="0"/>
                    <a:pt x="8987" y="973"/>
                    <a:pt x="0" y="2876"/>
                  </a:cubicBezTo>
                  <a:lnTo>
                    <a:pt x="0" y="6537"/>
                  </a:lnTo>
                  <a:cubicBezTo>
                    <a:pt x="8906" y="4578"/>
                    <a:pt x="18158" y="3545"/>
                    <a:pt x="27641" y="3545"/>
                  </a:cubicBezTo>
                  <a:cubicBezTo>
                    <a:pt x="57895" y="3545"/>
                    <a:pt x="85749" y="14031"/>
                    <a:pt x="107753" y="31561"/>
                  </a:cubicBezTo>
                  <a:lnTo>
                    <a:pt x="113425" y="31561"/>
                  </a:lnTo>
                  <a:cubicBezTo>
                    <a:pt x="89510" y="11130"/>
                    <a:pt x="59429" y="0"/>
                    <a:pt x="2764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4" name="Google Shape;534;p28"/>
            <p:cNvSpPr/>
            <p:nvPr/>
          </p:nvSpPr>
          <p:spPr>
            <a:xfrm>
              <a:off x="2030680" y="5393199"/>
              <a:ext cx="3257240" cy="805376"/>
            </a:xfrm>
            <a:custGeom>
              <a:rect b="b" l="l" r="r" t="t"/>
              <a:pathLst>
                <a:path extrusionOk="0" h="24701" w="99900">
                  <a:moveTo>
                    <a:pt x="49955" y="1"/>
                  </a:moveTo>
                  <a:cubicBezTo>
                    <a:pt x="29589" y="1"/>
                    <a:pt x="11482" y="9683"/>
                    <a:pt x="1" y="24701"/>
                  </a:cubicBezTo>
                  <a:lnTo>
                    <a:pt x="99900" y="24701"/>
                  </a:lnTo>
                  <a:cubicBezTo>
                    <a:pt x="88418" y="9683"/>
                    <a:pt x="70319" y="1"/>
                    <a:pt x="4995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5" name="Google Shape;535;p28"/>
            <p:cNvSpPr/>
            <p:nvPr/>
          </p:nvSpPr>
          <p:spPr>
            <a:xfrm>
              <a:off x="-83414" y="5921734"/>
              <a:ext cx="2679968" cy="581641"/>
            </a:xfrm>
            <a:custGeom>
              <a:rect b="b" l="l" r="r" t="t"/>
              <a:pathLst>
                <a:path extrusionOk="0" h="17839" w="82195">
                  <a:moveTo>
                    <a:pt x="15727" y="0"/>
                  </a:moveTo>
                  <a:cubicBezTo>
                    <a:pt x="10430" y="0"/>
                    <a:pt x="5180" y="309"/>
                    <a:pt x="0" y="922"/>
                  </a:cubicBezTo>
                  <a:lnTo>
                    <a:pt x="0" y="4501"/>
                  </a:lnTo>
                  <a:cubicBezTo>
                    <a:pt x="5154" y="3869"/>
                    <a:pt x="10405" y="3545"/>
                    <a:pt x="15727" y="3545"/>
                  </a:cubicBezTo>
                  <a:cubicBezTo>
                    <a:pt x="36953" y="3545"/>
                    <a:pt x="56994" y="8705"/>
                    <a:pt x="74660" y="17839"/>
                  </a:cubicBezTo>
                  <a:lnTo>
                    <a:pt x="82194" y="17839"/>
                  </a:lnTo>
                  <a:cubicBezTo>
                    <a:pt x="62224" y="6203"/>
                    <a:pt x="39453" y="0"/>
                    <a:pt x="1572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36" name="Google Shape;536;p28"/>
          <p:cNvSpPr txBox="1"/>
          <p:nvPr>
            <p:ph type="title"/>
          </p:nvPr>
        </p:nvSpPr>
        <p:spPr>
          <a:xfrm>
            <a:off x="1637400" y="445025"/>
            <a:ext cx="5869200" cy="110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Overview</a:t>
            </a:r>
            <a:endParaRPr/>
          </a:p>
        </p:txBody>
      </p:sp>
      <p:sp>
        <p:nvSpPr>
          <p:cNvPr id="537" name="Google Shape;537;p28"/>
          <p:cNvSpPr txBox="1"/>
          <p:nvPr>
            <p:ph idx="1" type="subTitle"/>
          </p:nvPr>
        </p:nvSpPr>
        <p:spPr>
          <a:xfrm>
            <a:off x="917450" y="1645750"/>
            <a:ext cx="7156500" cy="184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Problem:</a:t>
            </a:r>
            <a:r>
              <a:rPr lang="en" sz="1800"/>
              <a:t> Choosing agricultural insurance plans is a difficult task to do correctly.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Our Solution:</a:t>
            </a:r>
            <a:r>
              <a:rPr lang="en" sz="1800"/>
              <a:t> Create a </a:t>
            </a:r>
            <a:r>
              <a:rPr lang="en" sz="1800"/>
              <a:t>conversational</a:t>
            </a:r>
            <a:r>
              <a:rPr lang="en" sz="1800"/>
              <a:t> assistant which will aid people in understanding and choosing insurance policy terms [1]. </a:t>
            </a:r>
            <a:endParaRPr sz="1800"/>
          </a:p>
        </p:txBody>
      </p:sp>
      <p:sp>
        <p:nvSpPr>
          <p:cNvPr id="538" name="Google Shape;538;p28"/>
          <p:cNvSpPr/>
          <p:nvPr/>
        </p:nvSpPr>
        <p:spPr>
          <a:xfrm>
            <a:off x="5257800" y="90825"/>
            <a:ext cx="3797109" cy="4726753"/>
          </a:xfrm>
          <a:custGeom>
            <a:rect b="b" l="l" r="r" t="t"/>
            <a:pathLst>
              <a:path extrusionOk="0" h="188561" w="151672">
                <a:moveTo>
                  <a:pt x="0" y="0"/>
                </a:moveTo>
                <a:lnTo>
                  <a:pt x="151672" y="0"/>
                </a:lnTo>
                <a:lnTo>
                  <a:pt x="151672" y="188561"/>
                </a:lnTo>
              </a:path>
            </a:pathLst>
          </a:cu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39" name="Google Shape;539;p2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7" name="Shape 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8" name="Google Shape;868;p5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Main Challenges</a:t>
            </a:r>
            <a:endParaRPr/>
          </a:p>
        </p:txBody>
      </p:sp>
      <p:sp>
        <p:nvSpPr>
          <p:cNvPr id="869" name="Google Shape;869;p55"/>
          <p:cNvSpPr txBox="1"/>
          <p:nvPr>
            <p:ph idx="1" type="subTitle"/>
          </p:nvPr>
        </p:nvSpPr>
        <p:spPr>
          <a:xfrm>
            <a:off x="717750" y="1399975"/>
            <a:ext cx="7708500" cy="326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Assessing response quality of LLMs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Effective testing mechanism </a:t>
            </a:r>
            <a:endParaRPr sz="1800"/>
          </a:p>
        </p:txBody>
      </p:sp>
      <p:sp>
        <p:nvSpPr>
          <p:cNvPr id="870" name="Google Shape;870;p5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4" name="Shape 8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5" name="Google Shape;875;p56"/>
          <p:cNvSpPr txBox="1"/>
          <p:nvPr>
            <p:ph type="title"/>
          </p:nvPr>
        </p:nvSpPr>
        <p:spPr>
          <a:xfrm>
            <a:off x="578500" y="2163225"/>
            <a:ext cx="5652600" cy="156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grpSp>
        <p:nvGrpSpPr>
          <p:cNvPr id="876" name="Google Shape;876;p56"/>
          <p:cNvGrpSpPr/>
          <p:nvPr/>
        </p:nvGrpSpPr>
        <p:grpSpPr>
          <a:xfrm>
            <a:off x="5083524" y="772648"/>
            <a:ext cx="3344536" cy="3958919"/>
            <a:chOff x="5544328" y="1103989"/>
            <a:chExt cx="2886456" cy="3416690"/>
          </a:xfrm>
        </p:grpSpPr>
        <p:sp>
          <p:nvSpPr>
            <p:cNvPr id="877" name="Google Shape;877;p56"/>
            <p:cNvSpPr/>
            <p:nvPr/>
          </p:nvSpPr>
          <p:spPr>
            <a:xfrm flipH="1">
              <a:off x="6300664" y="3855658"/>
              <a:ext cx="396517" cy="661783"/>
            </a:xfrm>
            <a:custGeom>
              <a:rect b="b" l="l" r="r" t="t"/>
              <a:pathLst>
                <a:path extrusionOk="0" h="22271" w="13344">
                  <a:moveTo>
                    <a:pt x="3132" y="0"/>
                  </a:moveTo>
                  <a:cubicBezTo>
                    <a:pt x="2196" y="0"/>
                    <a:pt x="1246" y="144"/>
                    <a:pt x="644" y="822"/>
                  </a:cubicBezTo>
                  <a:cubicBezTo>
                    <a:pt x="71" y="1465"/>
                    <a:pt x="0" y="2436"/>
                    <a:pt x="230" y="3266"/>
                  </a:cubicBezTo>
                  <a:cubicBezTo>
                    <a:pt x="435" y="4009"/>
                    <a:pt x="859" y="4691"/>
                    <a:pt x="1434" y="5204"/>
                  </a:cubicBezTo>
                  <a:cubicBezTo>
                    <a:pt x="1812" y="5542"/>
                    <a:pt x="2258" y="5815"/>
                    <a:pt x="2551" y="6228"/>
                  </a:cubicBezTo>
                  <a:cubicBezTo>
                    <a:pt x="3210" y="7154"/>
                    <a:pt x="2891" y="8420"/>
                    <a:pt x="2629" y="9526"/>
                  </a:cubicBezTo>
                  <a:cubicBezTo>
                    <a:pt x="2367" y="10632"/>
                    <a:pt x="2279" y="12006"/>
                    <a:pt x="3184" y="12695"/>
                  </a:cubicBezTo>
                  <a:cubicBezTo>
                    <a:pt x="4076" y="13373"/>
                    <a:pt x="5642" y="13115"/>
                    <a:pt x="6117" y="14130"/>
                  </a:cubicBezTo>
                  <a:cubicBezTo>
                    <a:pt x="6603" y="15164"/>
                    <a:pt x="5340" y="16409"/>
                    <a:pt x="5810" y="17451"/>
                  </a:cubicBezTo>
                  <a:cubicBezTo>
                    <a:pt x="6186" y="18280"/>
                    <a:pt x="7314" y="18316"/>
                    <a:pt x="8188" y="18571"/>
                  </a:cubicBezTo>
                  <a:cubicBezTo>
                    <a:pt x="9327" y="18904"/>
                    <a:pt x="10269" y="19840"/>
                    <a:pt x="10609" y="20976"/>
                  </a:cubicBezTo>
                  <a:cubicBezTo>
                    <a:pt x="10709" y="21305"/>
                    <a:pt x="10764" y="21660"/>
                    <a:pt x="10966" y="21939"/>
                  </a:cubicBezTo>
                  <a:cubicBezTo>
                    <a:pt x="11105" y="22132"/>
                    <a:pt x="11348" y="22270"/>
                    <a:pt x="11575" y="22270"/>
                  </a:cubicBezTo>
                  <a:cubicBezTo>
                    <a:pt x="11677" y="22270"/>
                    <a:pt x="11777" y="22242"/>
                    <a:pt x="11862" y="22179"/>
                  </a:cubicBezTo>
                  <a:lnTo>
                    <a:pt x="11809" y="22094"/>
                  </a:lnTo>
                  <a:cubicBezTo>
                    <a:pt x="11161" y="21223"/>
                    <a:pt x="11221" y="19898"/>
                    <a:pt x="11946" y="19090"/>
                  </a:cubicBezTo>
                  <a:cubicBezTo>
                    <a:pt x="12199" y="18808"/>
                    <a:pt x="12521" y="18585"/>
                    <a:pt x="12723" y="18264"/>
                  </a:cubicBezTo>
                  <a:cubicBezTo>
                    <a:pt x="13344" y="17279"/>
                    <a:pt x="12553" y="16009"/>
                    <a:pt x="11682" y="15235"/>
                  </a:cubicBezTo>
                  <a:cubicBezTo>
                    <a:pt x="10812" y="14461"/>
                    <a:pt x="9736" y="13659"/>
                    <a:pt x="9684" y="12496"/>
                  </a:cubicBezTo>
                  <a:cubicBezTo>
                    <a:pt x="9610" y="10795"/>
                    <a:pt x="11806" y="9619"/>
                    <a:pt x="11695" y="7919"/>
                  </a:cubicBezTo>
                  <a:cubicBezTo>
                    <a:pt x="11613" y="6656"/>
                    <a:pt x="10261" y="5847"/>
                    <a:pt x="9006" y="5676"/>
                  </a:cubicBezTo>
                  <a:cubicBezTo>
                    <a:pt x="8249" y="5573"/>
                    <a:pt x="7407" y="5593"/>
                    <a:pt x="6826" y="5096"/>
                  </a:cubicBezTo>
                  <a:cubicBezTo>
                    <a:pt x="5501" y="3965"/>
                    <a:pt x="6676" y="1260"/>
                    <a:pt x="5203" y="329"/>
                  </a:cubicBezTo>
                  <a:cubicBezTo>
                    <a:pt x="4805" y="79"/>
                    <a:pt x="4313" y="47"/>
                    <a:pt x="3842" y="22"/>
                  </a:cubicBezTo>
                  <a:cubicBezTo>
                    <a:pt x="3611" y="10"/>
                    <a:pt x="3372" y="0"/>
                    <a:pt x="313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8" name="Google Shape;878;p56"/>
            <p:cNvSpPr/>
            <p:nvPr/>
          </p:nvSpPr>
          <p:spPr>
            <a:xfrm flipH="1">
              <a:off x="6322297" y="4042773"/>
              <a:ext cx="744004" cy="476302"/>
            </a:xfrm>
            <a:custGeom>
              <a:rect b="b" l="l" r="r" t="t"/>
              <a:pathLst>
                <a:path extrusionOk="0" h="16029" w="25038">
                  <a:moveTo>
                    <a:pt x="9513" y="0"/>
                  </a:moveTo>
                  <a:cubicBezTo>
                    <a:pt x="7965" y="0"/>
                    <a:pt x="6189" y="1011"/>
                    <a:pt x="4611" y="1011"/>
                  </a:cubicBezTo>
                  <a:cubicBezTo>
                    <a:pt x="4131" y="1011"/>
                    <a:pt x="3669" y="917"/>
                    <a:pt x="3237" y="673"/>
                  </a:cubicBezTo>
                  <a:cubicBezTo>
                    <a:pt x="2938" y="503"/>
                    <a:pt x="2646" y="258"/>
                    <a:pt x="2305" y="258"/>
                  </a:cubicBezTo>
                  <a:cubicBezTo>
                    <a:pt x="2293" y="258"/>
                    <a:pt x="2281" y="258"/>
                    <a:pt x="2269" y="259"/>
                  </a:cubicBezTo>
                  <a:cubicBezTo>
                    <a:pt x="1967" y="273"/>
                    <a:pt x="1714" y="485"/>
                    <a:pt x="1502" y="702"/>
                  </a:cubicBezTo>
                  <a:cubicBezTo>
                    <a:pt x="586" y="1648"/>
                    <a:pt x="0" y="2961"/>
                    <a:pt x="115" y="4273"/>
                  </a:cubicBezTo>
                  <a:cubicBezTo>
                    <a:pt x="230" y="5585"/>
                    <a:pt x="1125" y="6846"/>
                    <a:pt x="2390" y="7211"/>
                  </a:cubicBezTo>
                  <a:cubicBezTo>
                    <a:pt x="2928" y="7366"/>
                    <a:pt x="3530" y="7379"/>
                    <a:pt x="4129" y="7379"/>
                  </a:cubicBezTo>
                  <a:cubicBezTo>
                    <a:pt x="4253" y="7379"/>
                    <a:pt x="4376" y="7379"/>
                    <a:pt x="4499" y="7379"/>
                  </a:cubicBezTo>
                  <a:cubicBezTo>
                    <a:pt x="5571" y="7379"/>
                    <a:pt x="6585" y="7422"/>
                    <a:pt x="7144" y="8262"/>
                  </a:cubicBezTo>
                  <a:cubicBezTo>
                    <a:pt x="7675" y="9061"/>
                    <a:pt x="7401" y="10148"/>
                    <a:pt x="7719" y="11052"/>
                  </a:cubicBezTo>
                  <a:cubicBezTo>
                    <a:pt x="8037" y="11955"/>
                    <a:pt x="8923" y="12563"/>
                    <a:pt x="9849" y="12802"/>
                  </a:cubicBezTo>
                  <a:cubicBezTo>
                    <a:pt x="10333" y="12928"/>
                    <a:pt x="10830" y="12969"/>
                    <a:pt x="11330" y="12969"/>
                  </a:cubicBezTo>
                  <a:cubicBezTo>
                    <a:pt x="11789" y="12969"/>
                    <a:pt x="12250" y="12935"/>
                    <a:pt x="12706" y="12899"/>
                  </a:cubicBezTo>
                  <a:cubicBezTo>
                    <a:pt x="12892" y="12885"/>
                    <a:pt x="13085" y="12872"/>
                    <a:pt x="13276" y="12872"/>
                  </a:cubicBezTo>
                  <a:cubicBezTo>
                    <a:pt x="13732" y="12872"/>
                    <a:pt x="14181" y="12944"/>
                    <a:pt x="14518" y="13235"/>
                  </a:cubicBezTo>
                  <a:cubicBezTo>
                    <a:pt x="14797" y="13477"/>
                    <a:pt x="14948" y="13829"/>
                    <a:pt x="15170" y="14124"/>
                  </a:cubicBezTo>
                  <a:cubicBezTo>
                    <a:pt x="15807" y="14970"/>
                    <a:pt x="16870" y="15205"/>
                    <a:pt x="17970" y="15205"/>
                  </a:cubicBezTo>
                  <a:cubicBezTo>
                    <a:pt x="18487" y="15205"/>
                    <a:pt x="19012" y="15153"/>
                    <a:pt x="19505" y="15088"/>
                  </a:cubicBezTo>
                  <a:cubicBezTo>
                    <a:pt x="19631" y="15072"/>
                    <a:pt x="19757" y="15064"/>
                    <a:pt x="19883" y="15064"/>
                  </a:cubicBezTo>
                  <a:cubicBezTo>
                    <a:pt x="21308" y="15064"/>
                    <a:pt x="22762" y="16028"/>
                    <a:pt x="23851" y="16028"/>
                  </a:cubicBezTo>
                  <a:lnTo>
                    <a:pt x="23852" y="16028"/>
                  </a:lnTo>
                  <a:cubicBezTo>
                    <a:pt x="25037" y="16028"/>
                    <a:pt x="24128" y="15118"/>
                    <a:pt x="24128" y="15118"/>
                  </a:cubicBezTo>
                  <a:lnTo>
                    <a:pt x="24128" y="15118"/>
                  </a:lnTo>
                  <a:cubicBezTo>
                    <a:pt x="23954" y="15192"/>
                    <a:pt x="23777" y="15225"/>
                    <a:pt x="23601" y="15225"/>
                  </a:cubicBezTo>
                  <a:cubicBezTo>
                    <a:pt x="22715" y="15225"/>
                    <a:pt x="21865" y="14364"/>
                    <a:pt x="21554" y="13458"/>
                  </a:cubicBezTo>
                  <a:cubicBezTo>
                    <a:pt x="21179" y="12374"/>
                    <a:pt x="21223" y="11161"/>
                    <a:pt x="20729" y="10126"/>
                  </a:cubicBezTo>
                  <a:cubicBezTo>
                    <a:pt x="20263" y="9146"/>
                    <a:pt x="19313" y="8411"/>
                    <a:pt x="18247" y="8205"/>
                  </a:cubicBezTo>
                  <a:cubicBezTo>
                    <a:pt x="17939" y="8145"/>
                    <a:pt x="17622" y="8126"/>
                    <a:pt x="17301" y="8126"/>
                  </a:cubicBezTo>
                  <a:cubicBezTo>
                    <a:pt x="16741" y="8126"/>
                    <a:pt x="16170" y="8184"/>
                    <a:pt x="15619" y="8184"/>
                  </a:cubicBezTo>
                  <a:cubicBezTo>
                    <a:pt x="14970" y="8184"/>
                    <a:pt x="14349" y="8103"/>
                    <a:pt x="13807" y="7753"/>
                  </a:cubicBezTo>
                  <a:cubicBezTo>
                    <a:pt x="11526" y="6279"/>
                    <a:pt x="13235" y="1966"/>
                    <a:pt x="10996" y="431"/>
                  </a:cubicBezTo>
                  <a:cubicBezTo>
                    <a:pt x="10539" y="117"/>
                    <a:pt x="10039" y="0"/>
                    <a:pt x="951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9" name="Google Shape;879;p56"/>
            <p:cNvSpPr/>
            <p:nvPr/>
          </p:nvSpPr>
          <p:spPr>
            <a:xfrm flipH="1">
              <a:off x="5977929" y="3852805"/>
              <a:ext cx="422220" cy="657415"/>
            </a:xfrm>
            <a:custGeom>
              <a:rect b="b" l="l" r="r" t="t"/>
              <a:pathLst>
                <a:path extrusionOk="0" h="22124" w="14209">
                  <a:moveTo>
                    <a:pt x="11033" y="1"/>
                  </a:moveTo>
                  <a:cubicBezTo>
                    <a:pt x="10963" y="1"/>
                    <a:pt x="10894" y="4"/>
                    <a:pt x="10825" y="10"/>
                  </a:cubicBezTo>
                  <a:cubicBezTo>
                    <a:pt x="9820" y="96"/>
                    <a:pt x="8897" y="819"/>
                    <a:pt x="8576" y="1776"/>
                  </a:cubicBezTo>
                  <a:cubicBezTo>
                    <a:pt x="8294" y="2608"/>
                    <a:pt x="8367" y="3681"/>
                    <a:pt x="7633" y="4164"/>
                  </a:cubicBezTo>
                  <a:cubicBezTo>
                    <a:pt x="7339" y="4359"/>
                    <a:pt x="6997" y="4397"/>
                    <a:pt x="6640" y="4397"/>
                  </a:cubicBezTo>
                  <a:cubicBezTo>
                    <a:pt x="6411" y="4397"/>
                    <a:pt x="6176" y="4381"/>
                    <a:pt x="5943" y="4381"/>
                  </a:cubicBezTo>
                  <a:cubicBezTo>
                    <a:pt x="5694" y="4381"/>
                    <a:pt x="5449" y="4399"/>
                    <a:pt x="5217" y="4474"/>
                  </a:cubicBezTo>
                  <a:cubicBezTo>
                    <a:pt x="3886" y="4904"/>
                    <a:pt x="3826" y="6799"/>
                    <a:pt x="4333" y="8102"/>
                  </a:cubicBezTo>
                  <a:cubicBezTo>
                    <a:pt x="4840" y="9407"/>
                    <a:pt x="5662" y="10786"/>
                    <a:pt x="5194" y="12105"/>
                  </a:cubicBezTo>
                  <a:cubicBezTo>
                    <a:pt x="4678" y="13562"/>
                    <a:pt x="2747" y="14304"/>
                    <a:pt x="2584" y="15842"/>
                  </a:cubicBezTo>
                  <a:cubicBezTo>
                    <a:pt x="2519" y="16451"/>
                    <a:pt x="2762" y="17045"/>
                    <a:pt x="2915" y="17638"/>
                  </a:cubicBezTo>
                  <a:cubicBezTo>
                    <a:pt x="3327" y="19237"/>
                    <a:pt x="0" y="20704"/>
                    <a:pt x="1240" y="21796"/>
                  </a:cubicBezTo>
                  <a:cubicBezTo>
                    <a:pt x="1348" y="21891"/>
                    <a:pt x="1502" y="22124"/>
                    <a:pt x="1784" y="22124"/>
                  </a:cubicBezTo>
                  <a:cubicBezTo>
                    <a:pt x="2046" y="22124"/>
                    <a:pt x="2419" y="21922"/>
                    <a:pt x="2968" y="21221"/>
                  </a:cubicBezTo>
                  <a:cubicBezTo>
                    <a:pt x="3903" y="20026"/>
                    <a:pt x="4228" y="19751"/>
                    <a:pt x="4775" y="19751"/>
                  </a:cubicBezTo>
                  <a:cubicBezTo>
                    <a:pt x="4894" y="19751"/>
                    <a:pt x="5024" y="19764"/>
                    <a:pt x="5173" y="19784"/>
                  </a:cubicBezTo>
                  <a:cubicBezTo>
                    <a:pt x="5547" y="19833"/>
                    <a:pt x="5955" y="19888"/>
                    <a:pt x="6346" y="19888"/>
                  </a:cubicBezTo>
                  <a:cubicBezTo>
                    <a:pt x="6917" y="19888"/>
                    <a:pt x="7452" y="19770"/>
                    <a:pt x="7796" y="19339"/>
                  </a:cubicBezTo>
                  <a:cubicBezTo>
                    <a:pt x="8094" y="18964"/>
                    <a:pt x="8133" y="18455"/>
                    <a:pt x="8187" y="17978"/>
                  </a:cubicBezTo>
                  <a:cubicBezTo>
                    <a:pt x="8400" y="16102"/>
                    <a:pt x="9260" y="14033"/>
                    <a:pt x="11063" y="13470"/>
                  </a:cubicBezTo>
                  <a:cubicBezTo>
                    <a:pt x="11531" y="13325"/>
                    <a:pt x="12042" y="13290"/>
                    <a:pt x="12463" y="13039"/>
                  </a:cubicBezTo>
                  <a:cubicBezTo>
                    <a:pt x="12920" y="12769"/>
                    <a:pt x="13208" y="12276"/>
                    <a:pt x="13361" y="11769"/>
                  </a:cubicBezTo>
                  <a:cubicBezTo>
                    <a:pt x="14209" y="8950"/>
                    <a:pt x="11476" y="5659"/>
                    <a:pt x="13025" y="3157"/>
                  </a:cubicBezTo>
                  <a:cubicBezTo>
                    <a:pt x="13222" y="2838"/>
                    <a:pt x="13489" y="2538"/>
                    <a:pt x="13536" y="2166"/>
                  </a:cubicBezTo>
                  <a:cubicBezTo>
                    <a:pt x="13571" y="1888"/>
                    <a:pt x="13477" y="1610"/>
                    <a:pt x="13343" y="1365"/>
                  </a:cubicBezTo>
                  <a:cubicBezTo>
                    <a:pt x="12896" y="539"/>
                    <a:pt x="11969" y="1"/>
                    <a:pt x="1103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0" name="Google Shape;880;p56"/>
            <p:cNvSpPr/>
            <p:nvPr/>
          </p:nvSpPr>
          <p:spPr>
            <a:xfrm flipH="1">
              <a:off x="5544328" y="4085979"/>
              <a:ext cx="841321" cy="434701"/>
            </a:xfrm>
            <a:custGeom>
              <a:rect b="b" l="l" r="r" t="t"/>
              <a:pathLst>
                <a:path extrusionOk="0" h="14629" w="28313">
                  <a:moveTo>
                    <a:pt x="16854" y="0"/>
                  </a:moveTo>
                  <a:cubicBezTo>
                    <a:pt x="16667" y="0"/>
                    <a:pt x="16481" y="12"/>
                    <a:pt x="16295" y="34"/>
                  </a:cubicBezTo>
                  <a:cubicBezTo>
                    <a:pt x="14714" y="227"/>
                    <a:pt x="13258" y="1251"/>
                    <a:pt x="12544" y="2675"/>
                  </a:cubicBezTo>
                  <a:cubicBezTo>
                    <a:pt x="12008" y="3743"/>
                    <a:pt x="11777" y="5108"/>
                    <a:pt x="10730" y="5678"/>
                  </a:cubicBezTo>
                  <a:cubicBezTo>
                    <a:pt x="10004" y="6073"/>
                    <a:pt x="9121" y="5938"/>
                    <a:pt x="8300" y="6024"/>
                  </a:cubicBezTo>
                  <a:cubicBezTo>
                    <a:pt x="6741" y="6187"/>
                    <a:pt x="5310" y="7254"/>
                    <a:pt x="4708" y="8703"/>
                  </a:cubicBezTo>
                  <a:cubicBezTo>
                    <a:pt x="4380" y="9492"/>
                    <a:pt x="4595" y="10559"/>
                    <a:pt x="3992" y="11164"/>
                  </a:cubicBezTo>
                  <a:cubicBezTo>
                    <a:pt x="3302" y="11856"/>
                    <a:pt x="0" y="14357"/>
                    <a:pt x="860" y="14562"/>
                  </a:cubicBezTo>
                  <a:lnTo>
                    <a:pt x="860" y="14560"/>
                  </a:lnTo>
                  <a:cubicBezTo>
                    <a:pt x="1056" y="14607"/>
                    <a:pt x="1249" y="14629"/>
                    <a:pt x="1439" y="14629"/>
                  </a:cubicBezTo>
                  <a:cubicBezTo>
                    <a:pt x="3469" y="14629"/>
                    <a:pt x="5200" y="12192"/>
                    <a:pt x="7350" y="12128"/>
                  </a:cubicBezTo>
                  <a:cubicBezTo>
                    <a:pt x="7411" y="12127"/>
                    <a:pt x="7472" y="12125"/>
                    <a:pt x="7534" y="12125"/>
                  </a:cubicBezTo>
                  <a:cubicBezTo>
                    <a:pt x="7954" y="12125"/>
                    <a:pt x="8385" y="12180"/>
                    <a:pt x="8716" y="12431"/>
                  </a:cubicBezTo>
                  <a:cubicBezTo>
                    <a:pt x="9071" y="12700"/>
                    <a:pt x="9247" y="13148"/>
                    <a:pt x="9581" y="13443"/>
                  </a:cubicBezTo>
                  <a:cubicBezTo>
                    <a:pt x="9856" y="13685"/>
                    <a:pt x="10192" y="13787"/>
                    <a:pt x="10544" y="13787"/>
                  </a:cubicBezTo>
                  <a:cubicBezTo>
                    <a:pt x="11185" y="13787"/>
                    <a:pt x="11883" y="13448"/>
                    <a:pt x="12376" y="12998"/>
                  </a:cubicBezTo>
                  <a:cubicBezTo>
                    <a:pt x="13138" y="12299"/>
                    <a:pt x="13705" y="11359"/>
                    <a:pt x="14619" y="10873"/>
                  </a:cubicBezTo>
                  <a:cubicBezTo>
                    <a:pt x="15019" y="10660"/>
                    <a:pt x="15471" y="10555"/>
                    <a:pt x="15924" y="10555"/>
                  </a:cubicBezTo>
                  <a:cubicBezTo>
                    <a:pt x="16526" y="10555"/>
                    <a:pt x="17129" y="10740"/>
                    <a:pt x="17612" y="11101"/>
                  </a:cubicBezTo>
                  <a:cubicBezTo>
                    <a:pt x="18064" y="11439"/>
                    <a:pt x="18407" y="11909"/>
                    <a:pt x="18867" y="12235"/>
                  </a:cubicBezTo>
                  <a:cubicBezTo>
                    <a:pt x="19285" y="12533"/>
                    <a:pt x="19762" y="12666"/>
                    <a:pt x="20247" y="12666"/>
                  </a:cubicBezTo>
                  <a:cubicBezTo>
                    <a:pt x="21733" y="12666"/>
                    <a:pt x="23298" y="11419"/>
                    <a:pt x="23501" y="9860"/>
                  </a:cubicBezTo>
                  <a:cubicBezTo>
                    <a:pt x="23600" y="9103"/>
                    <a:pt x="23493" y="8237"/>
                    <a:pt x="24012" y="7678"/>
                  </a:cubicBezTo>
                  <a:cubicBezTo>
                    <a:pt x="24732" y="6902"/>
                    <a:pt x="26063" y="7319"/>
                    <a:pt x="27017" y="6861"/>
                  </a:cubicBezTo>
                  <a:cubicBezTo>
                    <a:pt x="28143" y="6322"/>
                    <a:pt x="28312" y="4612"/>
                    <a:pt x="27517" y="3652"/>
                  </a:cubicBezTo>
                  <a:cubicBezTo>
                    <a:pt x="26928" y="2939"/>
                    <a:pt x="25996" y="2617"/>
                    <a:pt x="25059" y="2617"/>
                  </a:cubicBezTo>
                  <a:cubicBezTo>
                    <a:pt x="24730" y="2617"/>
                    <a:pt x="24401" y="2657"/>
                    <a:pt x="24087" y="2733"/>
                  </a:cubicBezTo>
                  <a:cubicBezTo>
                    <a:pt x="23556" y="2861"/>
                    <a:pt x="23006" y="3078"/>
                    <a:pt x="22476" y="3078"/>
                  </a:cubicBezTo>
                  <a:cubicBezTo>
                    <a:pt x="22289" y="3078"/>
                    <a:pt x="22104" y="3051"/>
                    <a:pt x="21924" y="2983"/>
                  </a:cubicBezTo>
                  <a:cubicBezTo>
                    <a:pt x="21334" y="2762"/>
                    <a:pt x="20981" y="2176"/>
                    <a:pt x="20572" y="1697"/>
                  </a:cubicBezTo>
                  <a:cubicBezTo>
                    <a:pt x="19658" y="629"/>
                    <a:pt x="18258" y="0"/>
                    <a:pt x="168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1" name="Google Shape;881;p56"/>
            <p:cNvSpPr/>
            <p:nvPr/>
          </p:nvSpPr>
          <p:spPr>
            <a:xfrm flipH="1">
              <a:off x="6383985" y="4084225"/>
              <a:ext cx="612515" cy="419160"/>
            </a:xfrm>
            <a:custGeom>
              <a:rect b="b" l="l" r="r" t="t"/>
              <a:pathLst>
                <a:path extrusionOk="0" h="14106" w="20613">
                  <a:moveTo>
                    <a:pt x="152" y="0"/>
                  </a:moveTo>
                  <a:cubicBezTo>
                    <a:pt x="76" y="0"/>
                    <a:pt x="0" y="52"/>
                    <a:pt x="1" y="146"/>
                  </a:cubicBezTo>
                  <a:cubicBezTo>
                    <a:pt x="20" y="1813"/>
                    <a:pt x="1934" y="2562"/>
                    <a:pt x="3279" y="2877"/>
                  </a:cubicBezTo>
                  <a:cubicBezTo>
                    <a:pt x="4252" y="3103"/>
                    <a:pt x="5293" y="3256"/>
                    <a:pt x="6136" y="3829"/>
                  </a:cubicBezTo>
                  <a:cubicBezTo>
                    <a:pt x="6966" y="4392"/>
                    <a:pt x="7325" y="5309"/>
                    <a:pt x="7656" y="6213"/>
                  </a:cubicBezTo>
                  <a:cubicBezTo>
                    <a:pt x="8195" y="7692"/>
                    <a:pt x="8850" y="8899"/>
                    <a:pt x="10422" y="9441"/>
                  </a:cubicBezTo>
                  <a:cubicBezTo>
                    <a:pt x="12158" y="10040"/>
                    <a:pt x="14113" y="9668"/>
                    <a:pt x="15797" y="10449"/>
                  </a:cubicBezTo>
                  <a:cubicBezTo>
                    <a:pt x="16793" y="10912"/>
                    <a:pt x="17350" y="11793"/>
                    <a:pt x="18033" y="12601"/>
                  </a:cubicBezTo>
                  <a:cubicBezTo>
                    <a:pt x="18695" y="13384"/>
                    <a:pt x="19485" y="13896"/>
                    <a:pt x="20493" y="14104"/>
                  </a:cubicBezTo>
                  <a:cubicBezTo>
                    <a:pt x="20499" y="14105"/>
                    <a:pt x="20505" y="14105"/>
                    <a:pt x="20511" y="14105"/>
                  </a:cubicBezTo>
                  <a:cubicBezTo>
                    <a:pt x="20587" y="14105"/>
                    <a:pt x="20613" y="13994"/>
                    <a:pt x="20531" y="13966"/>
                  </a:cubicBezTo>
                  <a:lnTo>
                    <a:pt x="20531" y="13966"/>
                  </a:lnTo>
                  <a:lnTo>
                    <a:pt x="20531" y="13967"/>
                  </a:lnTo>
                  <a:cubicBezTo>
                    <a:pt x="19541" y="13644"/>
                    <a:pt x="18771" y="13035"/>
                    <a:pt x="18125" y="12230"/>
                  </a:cubicBezTo>
                  <a:cubicBezTo>
                    <a:pt x="17641" y="11628"/>
                    <a:pt x="17203" y="10982"/>
                    <a:pt x="16567" y="10525"/>
                  </a:cubicBezTo>
                  <a:cubicBezTo>
                    <a:pt x="15187" y="9530"/>
                    <a:pt x="13401" y="9645"/>
                    <a:pt x="11798" y="9388"/>
                  </a:cubicBezTo>
                  <a:cubicBezTo>
                    <a:pt x="10976" y="9257"/>
                    <a:pt x="10132" y="9033"/>
                    <a:pt x="9462" y="8521"/>
                  </a:cubicBezTo>
                  <a:cubicBezTo>
                    <a:pt x="8731" y="7962"/>
                    <a:pt x="8389" y="7123"/>
                    <a:pt x="8085" y="6284"/>
                  </a:cubicBezTo>
                  <a:cubicBezTo>
                    <a:pt x="7576" y="4887"/>
                    <a:pt x="7016" y="3692"/>
                    <a:pt x="5559" y="3093"/>
                  </a:cubicBezTo>
                  <a:cubicBezTo>
                    <a:pt x="3638" y="2302"/>
                    <a:pt x="971" y="2534"/>
                    <a:pt x="296" y="107"/>
                  </a:cubicBezTo>
                  <a:cubicBezTo>
                    <a:pt x="275" y="34"/>
                    <a:pt x="214" y="0"/>
                    <a:pt x="15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2" name="Google Shape;882;p56"/>
            <p:cNvSpPr/>
            <p:nvPr/>
          </p:nvSpPr>
          <p:spPr>
            <a:xfrm flipH="1">
              <a:off x="6363066" y="3885313"/>
              <a:ext cx="254420" cy="577362"/>
            </a:xfrm>
            <a:custGeom>
              <a:rect b="b" l="l" r="r" t="t"/>
              <a:pathLst>
                <a:path extrusionOk="0" h="19430" w="8562">
                  <a:moveTo>
                    <a:pt x="163" y="1"/>
                  </a:moveTo>
                  <a:cubicBezTo>
                    <a:pt x="79" y="1"/>
                    <a:pt x="0" y="64"/>
                    <a:pt x="34" y="170"/>
                  </a:cubicBezTo>
                  <a:cubicBezTo>
                    <a:pt x="293" y="1004"/>
                    <a:pt x="1011" y="1513"/>
                    <a:pt x="1497" y="2202"/>
                  </a:cubicBezTo>
                  <a:cubicBezTo>
                    <a:pt x="2096" y="3049"/>
                    <a:pt x="2083" y="4091"/>
                    <a:pt x="2096" y="5085"/>
                  </a:cubicBezTo>
                  <a:cubicBezTo>
                    <a:pt x="2108" y="5874"/>
                    <a:pt x="2123" y="6706"/>
                    <a:pt x="2525" y="7412"/>
                  </a:cubicBezTo>
                  <a:cubicBezTo>
                    <a:pt x="2976" y="8210"/>
                    <a:pt x="3828" y="8540"/>
                    <a:pt x="4494" y="9114"/>
                  </a:cubicBezTo>
                  <a:cubicBezTo>
                    <a:pt x="5457" y="9945"/>
                    <a:pt x="5188" y="11094"/>
                    <a:pt x="5175" y="12216"/>
                  </a:cubicBezTo>
                  <a:cubicBezTo>
                    <a:pt x="5165" y="13027"/>
                    <a:pt x="5369" y="13710"/>
                    <a:pt x="5885" y="14339"/>
                  </a:cubicBezTo>
                  <a:cubicBezTo>
                    <a:pt x="6431" y="15005"/>
                    <a:pt x="7181" y="15502"/>
                    <a:pt x="7649" y="16234"/>
                  </a:cubicBezTo>
                  <a:cubicBezTo>
                    <a:pt x="8258" y="17190"/>
                    <a:pt x="7879" y="18329"/>
                    <a:pt x="8234" y="19360"/>
                  </a:cubicBezTo>
                  <a:cubicBezTo>
                    <a:pt x="8251" y="19409"/>
                    <a:pt x="8290" y="19430"/>
                    <a:pt x="8328" y="19430"/>
                  </a:cubicBezTo>
                  <a:cubicBezTo>
                    <a:pt x="8385" y="19430"/>
                    <a:pt x="8442" y="19383"/>
                    <a:pt x="8426" y="19308"/>
                  </a:cubicBezTo>
                  <a:cubicBezTo>
                    <a:pt x="8220" y="18343"/>
                    <a:pt x="8561" y="17334"/>
                    <a:pt x="8149" y="16403"/>
                  </a:cubicBezTo>
                  <a:cubicBezTo>
                    <a:pt x="7828" y="15682"/>
                    <a:pt x="7198" y="15166"/>
                    <a:pt x="6651" y="14623"/>
                  </a:cubicBezTo>
                  <a:cubicBezTo>
                    <a:pt x="5847" y="13824"/>
                    <a:pt x="5508" y="13059"/>
                    <a:pt x="5558" y="11912"/>
                  </a:cubicBezTo>
                  <a:cubicBezTo>
                    <a:pt x="5596" y="11025"/>
                    <a:pt x="5727" y="10085"/>
                    <a:pt x="5186" y="9314"/>
                  </a:cubicBezTo>
                  <a:cubicBezTo>
                    <a:pt x="4676" y="8590"/>
                    <a:pt x="3792" y="8296"/>
                    <a:pt x="3181" y="7681"/>
                  </a:cubicBezTo>
                  <a:cubicBezTo>
                    <a:pt x="2426" y="6921"/>
                    <a:pt x="2415" y="5812"/>
                    <a:pt x="2395" y="4807"/>
                  </a:cubicBezTo>
                  <a:cubicBezTo>
                    <a:pt x="2380" y="4001"/>
                    <a:pt x="2358" y="3165"/>
                    <a:pt x="1988" y="2429"/>
                  </a:cubicBezTo>
                  <a:cubicBezTo>
                    <a:pt x="1550" y="1558"/>
                    <a:pt x="686" y="1009"/>
                    <a:pt x="306" y="95"/>
                  </a:cubicBezTo>
                  <a:cubicBezTo>
                    <a:pt x="278" y="30"/>
                    <a:pt x="219" y="1"/>
                    <a:pt x="16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3" name="Google Shape;883;p56"/>
            <p:cNvSpPr/>
            <p:nvPr/>
          </p:nvSpPr>
          <p:spPr>
            <a:xfrm flipH="1">
              <a:off x="6059794" y="3899576"/>
              <a:ext cx="298398" cy="591863"/>
            </a:xfrm>
            <a:custGeom>
              <a:rect b="b" l="l" r="r" t="t"/>
              <a:pathLst>
                <a:path extrusionOk="0" h="19918" w="10042">
                  <a:moveTo>
                    <a:pt x="9780" y="0"/>
                  </a:moveTo>
                  <a:cubicBezTo>
                    <a:pt x="9754" y="0"/>
                    <a:pt x="9727" y="6"/>
                    <a:pt x="9699" y="19"/>
                  </a:cubicBezTo>
                  <a:cubicBezTo>
                    <a:pt x="7794" y="910"/>
                    <a:pt x="8716" y="3526"/>
                    <a:pt x="7923" y="5030"/>
                  </a:cubicBezTo>
                  <a:cubicBezTo>
                    <a:pt x="7526" y="5781"/>
                    <a:pt x="6772" y="6287"/>
                    <a:pt x="6429" y="7072"/>
                  </a:cubicBezTo>
                  <a:cubicBezTo>
                    <a:pt x="6027" y="7995"/>
                    <a:pt x="6606" y="8685"/>
                    <a:pt x="6737" y="9581"/>
                  </a:cubicBezTo>
                  <a:cubicBezTo>
                    <a:pt x="7062" y="11776"/>
                    <a:pt x="3956" y="12622"/>
                    <a:pt x="3056" y="14266"/>
                  </a:cubicBezTo>
                  <a:cubicBezTo>
                    <a:pt x="2571" y="15150"/>
                    <a:pt x="2696" y="16200"/>
                    <a:pt x="2348" y="17131"/>
                  </a:cubicBezTo>
                  <a:cubicBezTo>
                    <a:pt x="1938" y="18228"/>
                    <a:pt x="1134" y="19051"/>
                    <a:pt x="145" y="19646"/>
                  </a:cubicBezTo>
                  <a:cubicBezTo>
                    <a:pt x="1" y="19733"/>
                    <a:pt x="89" y="19918"/>
                    <a:pt x="225" y="19918"/>
                  </a:cubicBezTo>
                  <a:cubicBezTo>
                    <a:pt x="247" y="19918"/>
                    <a:pt x="270" y="19913"/>
                    <a:pt x="293" y="19902"/>
                  </a:cubicBezTo>
                  <a:cubicBezTo>
                    <a:pt x="1120" y="19527"/>
                    <a:pt x="1807" y="18887"/>
                    <a:pt x="2285" y="18116"/>
                  </a:cubicBezTo>
                  <a:cubicBezTo>
                    <a:pt x="2816" y="17261"/>
                    <a:pt x="2906" y="16364"/>
                    <a:pt x="3074" y="15393"/>
                  </a:cubicBezTo>
                  <a:cubicBezTo>
                    <a:pt x="3458" y="13191"/>
                    <a:pt x="5982" y="12726"/>
                    <a:pt x="6894" y="10854"/>
                  </a:cubicBezTo>
                  <a:cubicBezTo>
                    <a:pt x="7345" y="9930"/>
                    <a:pt x="7026" y="9255"/>
                    <a:pt x="6773" y="8338"/>
                  </a:cubicBezTo>
                  <a:cubicBezTo>
                    <a:pt x="6467" y="7222"/>
                    <a:pt x="7263" y="6595"/>
                    <a:pt x="7887" y="5795"/>
                  </a:cubicBezTo>
                  <a:cubicBezTo>
                    <a:pt x="8468" y="5049"/>
                    <a:pt x="8631" y="4231"/>
                    <a:pt x="8694" y="3309"/>
                  </a:cubicBezTo>
                  <a:cubicBezTo>
                    <a:pt x="8769" y="2200"/>
                    <a:pt x="8809" y="955"/>
                    <a:pt x="9874" y="319"/>
                  </a:cubicBezTo>
                  <a:cubicBezTo>
                    <a:pt x="10041" y="219"/>
                    <a:pt x="9939" y="0"/>
                    <a:pt x="978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4" name="Google Shape;884;p56"/>
            <p:cNvSpPr/>
            <p:nvPr/>
          </p:nvSpPr>
          <p:spPr>
            <a:xfrm flipH="1">
              <a:off x="5602302" y="4229175"/>
              <a:ext cx="751314" cy="277330"/>
            </a:xfrm>
            <a:custGeom>
              <a:rect b="b" l="l" r="r" t="t"/>
              <a:pathLst>
                <a:path extrusionOk="0" h="9333" w="25284">
                  <a:moveTo>
                    <a:pt x="23979" y="0"/>
                  </a:moveTo>
                  <a:cubicBezTo>
                    <a:pt x="23388" y="0"/>
                    <a:pt x="22804" y="116"/>
                    <a:pt x="22242" y="351"/>
                  </a:cubicBezTo>
                  <a:cubicBezTo>
                    <a:pt x="21411" y="700"/>
                    <a:pt x="20692" y="1256"/>
                    <a:pt x="19883" y="1646"/>
                  </a:cubicBezTo>
                  <a:cubicBezTo>
                    <a:pt x="19400" y="1879"/>
                    <a:pt x="18845" y="2070"/>
                    <a:pt x="18299" y="2070"/>
                  </a:cubicBezTo>
                  <a:cubicBezTo>
                    <a:pt x="18251" y="2070"/>
                    <a:pt x="18202" y="2069"/>
                    <a:pt x="18154" y="2066"/>
                  </a:cubicBezTo>
                  <a:cubicBezTo>
                    <a:pt x="17527" y="2025"/>
                    <a:pt x="17140" y="1679"/>
                    <a:pt x="16604" y="1421"/>
                  </a:cubicBezTo>
                  <a:cubicBezTo>
                    <a:pt x="16347" y="1297"/>
                    <a:pt x="16065" y="1249"/>
                    <a:pt x="15776" y="1249"/>
                  </a:cubicBezTo>
                  <a:cubicBezTo>
                    <a:pt x="15223" y="1249"/>
                    <a:pt x="14644" y="1426"/>
                    <a:pt x="14160" y="1603"/>
                  </a:cubicBezTo>
                  <a:cubicBezTo>
                    <a:pt x="13361" y="1892"/>
                    <a:pt x="12743" y="2389"/>
                    <a:pt x="12196" y="3030"/>
                  </a:cubicBezTo>
                  <a:cubicBezTo>
                    <a:pt x="11559" y="3777"/>
                    <a:pt x="11020" y="4655"/>
                    <a:pt x="10133" y="5135"/>
                  </a:cubicBezTo>
                  <a:cubicBezTo>
                    <a:pt x="9793" y="5319"/>
                    <a:pt x="9422" y="5446"/>
                    <a:pt x="9047" y="5446"/>
                  </a:cubicBezTo>
                  <a:cubicBezTo>
                    <a:pt x="8869" y="5446"/>
                    <a:pt x="8691" y="5417"/>
                    <a:pt x="8514" y="5353"/>
                  </a:cubicBezTo>
                  <a:cubicBezTo>
                    <a:pt x="8060" y="5186"/>
                    <a:pt x="7740" y="4826"/>
                    <a:pt x="7245" y="4754"/>
                  </a:cubicBezTo>
                  <a:cubicBezTo>
                    <a:pt x="7158" y="4742"/>
                    <a:pt x="7071" y="4736"/>
                    <a:pt x="6984" y="4736"/>
                  </a:cubicBezTo>
                  <a:cubicBezTo>
                    <a:pt x="6350" y="4736"/>
                    <a:pt x="5712" y="5046"/>
                    <a:pt x="5203" y="5387"/>
                  </a:cubicBezTo>
                  <a:cubicBezTo>
                    <a:pt x="4383" y="5937"/>
                    <a:pt x="3742" y="6690"/>
                    <a:pt x="3052" y="7384"/>
                  </a:cubicBezTo>
                  <a:cubicBezTo>
                    <a:pt x="2187" y="8255"/>
                    <a:pt x="1305" y="8855"/>
                    <a:pt x="106" y="9146"/>
                  </a:cubicBezTo>
                  <a:cubicBezTo>
                    <a:pt x="1" y="9172"/>
                    <a:pt x="29" y="9325"/>
                    <a:pt x="131" y="9330"/>
                  </a:cubicBezTo>
                  <a:cubicBezTo>
                    <a:pt x="167" y="9332"/>
                    <a:pt x="203" y="9332"/>
                    <a:pt x="238" y="9332"/>
                  </a:cubicBezTo>
                  <a:cubicBezTo>
                    <a:pt x="1857" y="9332"/>
                    <a:pt x="3087" y="7800"/>
                    <a:pt x="4128" y="6759"/>
                  </a:cubicBezTo>
                  <a:cubicBezTo>
                    <a:pt x="4805" y="6082"/>
                    <a:pt x="5606" y="5342"/>
                    <a:pt x="6578" y="5144"/>
                  </a:cubicBezTo>
                  <a:cubicBezTo>
                    <a:pt x="6676" y="5124"/>
                    <a:pt x="6769" y="5115"/>
                    <a:pt x="6859" y="5115"/>
                  </a:cubicBezTo>
                  <a:cubicBezTo>
                    <a:pt x="7681" y="5115"/>
                    <a:pt x="8241" y="5852"/>
                    <a:pt x="9103" y="5852"/>
                  </a:cubicBezTo>
                  <a:cubicBezTo>
                    <a:pt x="9120" y="5852"/>
                    <a:pt x="9138" y="5852"/>
                    <a:pt x="9155" y="5851"/>
                  </a:cubicBezTo>
                  <a:cubicBezTo>
                    <a:pt x="10957" y="5789"/>
                    <a:pt x="11796" y="4000"/>
                    <a:pt x="12919" y="2894"/>
                  </a:cubicBezTo>
                  <a:cubicBezTo>
                    <a:pt x="13597" y="2226"/>
                    <a:pt x="14726" y="1694"/>
                    <a:pt x="15724" y="1694"/>
                  </a:cubicBezTo>
                  <a:cubicBezTo>
                    <a:pt x="15805" y="1694"/>
                    <a:pt x="15886" y="1697"/>
                    <a:pt x="15965" y="1704"/>
                  </a:cubicBezTo>
                  <a:cubicBezTo>
                    <a:pt x="16494" y="1752"/>
                    <a:pt x="16862" y="2145"/>
                    <a:pt x="17339" y="2337"/>
                  </a:cubicBezTo>
                  <a:cubicBezTo>
                    <a:pt x="17632" y="2456"/>
                    <a:pt x="17949" y="2507"/>
                    <a:pt x="18265" y="2507"/>
                  </a:cubicBezTo>
                  <a:cubicBezTo>
                    <a:pt x="18332" y="2507"/>
                    <a:pt x="18399" y="2505"/>
                    <a:pt x="18466" y="2500"/>
                  </a:cubicBezTo>
                  <a:cubicBezTo>
                    <a:pt x="19478" y="2435"/>
                    <a:pt x="20357" y="1905"/>
                    <a:pt x="21205" y="1395"/>
                  </a:cubicBezTo>
                  <a:cubicBezTo>
                    <a:pt x="22144" y="832"/>
                    <a:pt x="23049" y="440"/>
                    <a:pt x="24082" y="440"/>
                  </a:cubicBezTo>
                  <a:cubicBezTo>
                    <a:pt x="24353" y="440"/>
                    <a:pt x="24633" y="467"/>
                    <a:pt x="24925" y="525"/>
                  </a:cubicBezTo>
                  <a:cubicBezTo>
                    <a:pt x="24941" y="528"/>
                    <a:pt x="24956" y="530"/>
                    <a:pt x="24971" y="530"/>
                  </a:cubicBezTo>
                  <a:cubicBezTo>
                    <a:pt x="25199" y="530"/>
                    <a:pt x="25283" y="180"/>
                    <a:pt x="25035" y="122"/>
                  </a:cubicBezTo>
                  <a:cubicBezTo>
                    <a:pt x="24683" y="41"/>
                    <a:pt x="24330" y="0"/>
                    <a:pt x="2397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5" name="Google Shape;885;p56"/>
            <p:cNvSpPr/>
            <p:nvPr/>
          </p:nvSpPr>
          <p:spPr>
            <a:xfrm flipH="1">
              <a:off x="7463471" y="1384439"/>
              <a:ext cx="274448" cy="300775"/>
            </a:xfrm>
            <a:custGeom>
              <a:rect b="b" l="l" r="r" t="t"/>
              <a:pathLst>
                <a:path extrusionOk="0" h="10122" w="9236">
                  <a:moveTo>
                    <a:pt x="6580" y="0"/>
                  </a:moveTo>
                  <a:lnTo>
                    <a:pt x="4289" y="1867"/>
                  </a:lnTo>
                  <a:cubicBezTo>
                    <a:pt x="3673" y="2474"/>
                    <a:pt x="3052" y="3076"/>
                    <a:pt x="2431" y="3678"/>
                  </a:cubicBezTo>
                  <a:lnTo>
                    <a:pt x="1" y="6291"/>
                  </a:lnTo>
                  <a:lnTo>
                    <a:pt x="3141" y="10122"/>
                  </a:lnTo>
                  <a:lnTo>
                    <a:pt x="5324" y="7883"/>
                  </a:lnTo>
                  <a:cubicBezTo>
                    <a:pt x="5852" y="7276"/>
                    <a:pt x="6384" y="6669"/>
                    <a:pt x="6911" y="6062"/>
                  </a:cubicBezTo>
                  <a:lnTo>
                    <a:pt x="7788" y="5297"/>
                  </a:lnTo>
                  <a:lnTo>
                    <a:pt x="8577" y="4607"/>
                  </a:lnTo>
                  <a:lnTo>
                    <a:pt x="9235" y="4028"/>
                  </a:lnTo>
                  <a:lnTo>
                    <a:pt x="6580" y="0"/>
                  </a:lnTo>
                  <a:close/>
                </a:path>
              </a:pathLst>
            </a:custGeom>
            <a:solidFill>
              <a:srgbClr val="B36D4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6" name="Google Shape;886;p56"/>
            <p:cNvSpPr/>
            <p:nvPr/>
          </p:nvSpPr>
          <p:spPr>
            <a:xfrm flipH="1">
              <a:off x="7609402" y="4150044"/>
              <a:ext cx="297269" cy="352895"/>
            </a:xfrm>
            <a:custGeom>
              <a:rect b="b" l="l" r="r" t="t"/>
              <a:pathLst>
                <a:path extrusionOk="0" h="11876" w="10004">
                  <a:moveTo>
                    <a:pt x="6300" y="1"/>
                  </a:moveTo>
                  <a:lnTo>
                    <a:pt x="1" y="934"/>
                  </a:lnTo>
                  <a:lnTo>
                    <a:pt x="145" y="9081"/>
                  </a:lnTo>
                  <a:cubicBezTo>
                    <a:pt x="265" y="10013"/>
                    <a:pt x="385" y="10944"/>
                    <a:pt x="505" y="11875"/>
                  </a:cubicBezTo>
                  <a:cubicBezTo>
                    <a:pt x="3676" y="11815"/>
                    <a:pt x="6845" y="11660"/>
                    <a:pt x="10003" y="11412"/>
                  </a:cubicBezTo>
                  <a:cubicBezTo>
                    <a:pt x="9822" y="9573"/>
                    <a:pt x="7428" y="9498"/>
                    <a:pt x="5891" y="8861"/>
                  </a:cubicBezTo>
                  <a:lnTo>
                    <a:pt x="5890" y="8861"/>
                  </a:lnTo>
                  <a:lnTo>
                    <a:pt x="630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7" name="Google Shape;887;p56"/>
            <p:cNvSpPr/>
            <p:nvPr/>
          </p:nvSpPr>
          <p:spPr>
            <a:xfrm flipH="1">
              <a:off x="8107425" y="4129600"/>
              <a:ext cx="285561" cy="388583"/>
            </a:xfrm>
            <a:custGeom>
              <a:rect b="b" l="l" r="r" t="t"/>
              <a:pathLst>
                <a:path extrusionOk="0" h="13077" w="9610">
                  <a:moveTo>
                    <a:pt x="2935" y="1"/>
                  </a:moveTo>
                  <a:lnTo>
                    <a:pt x="530" y="7786"/>
                  </a:lnTo>
                  <a:cubicBezTo>
                    <a:pt x="354" y="8709"/>
                    <a:pt x="177" y="9631"/>
                    <a:pt x="1" y="10554"/>
                  </a:cubicBezTo>
                  <a:cubicBezTo>
                    <a:pt x="3032" y="11485"/>
                    <a:pt x="6092" y="12326"/>
                    <a:pt x="9170" y="13077"/>
                  </a:cubicBezTo>
                  <a:cubicBezTo>
                    <a:pt x="9610" y="11273"/>
                    <a:pt x="7319" y="10454"/>
                    <a:pt x="6058" y="9369"/>
                  </a:cubicBezTo>
                  <a:lnTo>
                    <a:pt x="9212" y="1079"/>
                  </a:lnTo>
                  <a:lnTo>
                    <a:pt x="293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8" name="Google Shape;888;p56"/>
            <p:cNvSpPr/>
            <p:nvPr/>
          </p:nvSpPr>
          <p:spPr>
            <a:xfrm flipH="1">
              <a:off x="7734680" y="2432547"/>
              <a:ext cx="696104" cy="1931208"/>
            </a:xfrm>
            <a:custGeom>
              <a:rect b="b" l="l" r="r" t="t"/>
              <a:pathLst>
                <a:path extrusionOk="0" h="64991" w="23426">
                  <a:moveTo>
                    <a:pt x="9896" y="0"/>
                  </a:moveTo>
                  <a:cubicBezTo>
                    <a:pt x="4895" y="21048"/>
                    <a:pt x="4162" y="42659"/>
                    <a:pt x="0" y="63831"/>
                  </a:cubicBezTo>
                  <a:cubicBezTo>
                    <a:pt x="413" y="63949"/>
                    <a:pt x="824" y="64077"/>
                    <a:pt x="1234" y="64190"/>
                  </a:cubicBezTo>
                  <a:cubicBezTo>
                    <a:pt x="1868" y="64364"/>
                    <a:pt x="2447" y="64432"/>
                    <a:pt x="3009" y="64432"/>
                  </a:cubicBezTo>
                  <a:cubicBezTo>
                    <a:pt x="4076" y="64432"/>
                    <a:pt x="5078" y="64188"/>
                    <a:pt x="6265" y="63970"/>
                  </a:cubicBezTo>
                  <a:cubicBezTo>
                    <a:pt x="6644" y="63900"/>
                    <a:pt x="7016" y="63868"/>
                    <a:pt x="7383" y="63868"/>
                  </a:cubicBezTo>
                  <a:cubicBezTo>
                    <a:pt x="8240" y="63868"/>
                    <a:pt x="9072" y="64041"/>
                    <a:pt x="9920" y="64311"/>
                  </a:cubicBezTo>
                  <a:cubicBezTo>
                    <a:pt x="10581" y="64521"/>
                    <a:pt x="11228" y="64771"/>
                    <a:pt x="11900" y="64945"/>
                  </a:cubicBezTo>
                  <a:cubicBezTo>
                    <a:pt x="11975" y="64965"/>
                    <a:pt x="12051" y="64974"/>
                    <a:pt x="12127" y="64990"/>
                  </a:cubicBezTo>
                  <a:cubicBezTo>
                    <a:pt x="18036" y="44989"/>
                    <a:pt x="21824" y="24550"/>
                    <a:pt x="23426" y="3989"/>
                  </a:cubicBezTo>
                  <a:lnTo>
                    <a:pt x="989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9" name="Google Shape;889;p56"/>
            <p:cNvSpPr/>
            <p:nvPr/>
          </p:nvSpPr>
          <p:spPr>
            <a:xfrm flipH="1">
              <a:off x="7436877" y="2460449"/>
              <a:ext cx="806673" cy="1915191"/>
            </a:xfrm>
            <a:custGeom>
              <a:rect b="b" l="l" r="r" t="t"/>
              <a:pathLst>
                <a:path extrusionOk="0" h="64452" w="27147">
                  <a:moveTo>
                    <a:pt x="1904" y="1"/>
                  </a:moveTo>
                  <a:cubicBezTo>
                    <a:pt x="230" y="2688"/>
                    <a:pt x="0" y="5877"/>
                    <a:pt x="575" y="8871"/>
                  </a:cubicBezTo>
                  <a:cubicBezTo>
                    <a:pt x="1150" y="11864"/>
                    <a:pt x="2477" y="14715"/>
                    <a:pt x="3796" y="17538"/>
                  </a:cubicBezTo>
                  <a:cubicBezTo>
                    <a:pt x="5907" y="22061"/>
                    <a:pt x="8019" y="26583"/>
                    <a:pt x="10131" y="31105"/>
                  </a:cubicBezTo>
                  <a:cubicBezTo>
                    <a:pt x="10576" y="32061"/>
                    <a:pt x="11026" y="33027"/>
                    <a:pt x="11191" y="34044"/>
                  </a:cubicBezTo>
                  <a:cubicBezTo>
                    <a:pt x="11415" y="35429"/>
                    <a:pt x="11102" y="36829"/>
                    <a:pt x="10817" y="38206"/>
                  </a:cubicBezTo>
                  <a:cubicBezTo>
                    <a:pt x="9047" y="46759"/>
                    <a:pt x="8353" y="55469"/>
                    <a:pt x="8747" y="64144"/>
                  </a:cubicBezTo>
                  <a:cubicBezTo>
                    <a:pt x="9837" y="63960"/>
                    <a:pt x="10910" y="63644"/>
                    <a:pt x="12010" y="63644"/>
                  </a:cubicBezTo>
                  <a:cubicBezTo>
                    <a:pt x="12223" y="63644"/>
                    <a:pt x="12438" y="63656"/>
                    <a:pt x="12654" y="63683"/>
                  </a:cubicBezTo>
                  <a:cubicBezTo>
                    <a:pt x="13556" y="63797"/>
                    <a:pt x="14403" y="64115"/>
                    <a:pt x="15286" y="64312"/>
                  </a:cubicBezTo>
                  <a:cubicBezTo>
                    <a:pt x="15736" y="64413"/>
                    <a:pt x="16167" y="64451"/>
                    <a:pt x="16594" y="64451"/>
                  </a:cubicBezTo>
                  <a:cubicBezTo>
                    <a:pt x="17290" y="64451"/>
                    <a:pt x="17975" y="64348"/>
                    <a:pt x="18712" y="64242"/>
                  </a:cubicBezTo>
                  <a:cubicBezTo>
                    <a:pt x="19558" y="64120"/>
                    <a:pt x="20370" y="64044"/>
                    <a:pt x="21181" y="64044"/>
                  </a:cubicBezTo>
                  <a:cubicBezTo>
                    <a:pt x="21739" y="64044"/>
                    <a:pt x="22297" y="64080"/>
                    <a:pt x="22866" y="64161"/>
                  </a:cubicBezTo>
                  <a:cubicBezTo>
                    <a:pt x="22269" y="52921"/>
                    <a:pt x="27147" y="41753"/>
                    <a:pt x="26364" y="30483"/>
                  </a:cubicBezTo>
                  <a:cubicBezTo>
                    <a:pt x="25777" y="22005"/>
                    <a:pt x="22004" y="13848"/>
                    <a:pt x="21473" y="5367"/>
                  </a:cubicBezTo>
                  <a:lnTo>
                    <a:pt x="190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0" name="Google Shape;890;p56"/>
            <p:cNvSpPr/>
            <p:nvPr/>
          </p:nvSpPr>
          <p:spPr>
            <a:xfrm flipH="1">
              <a:off x="7695189" y="2706519"/>
              <a:ext cx="303925" cy="1645230"/>
            </a:xfrm>
            <a:custGeom>
              <a:rect b="b" l="l" r="r" t="t"/>
              <a:pathLst>
                <a:path extrusionOk="0" h="55367" w="10228">
                  <a:moveTo>
                    <a:pt x="238" y="0"/>
                  </a:moveTo>
                  <a:cubicBezTo>
                    <a:pt x="160" y="0"/>
                    <a:pt x="83" y="54"/>
                    <a:pt x="79" y="156"/>
                  </a:cubicBezTo>
                  <a:cubicBezTo>
                    <a:pt x="1" y="1948"/>
                    <a:pt x="465" y="3753"/>
                    <a:pt x="969" y="5461"/>
                  </a:cubicBezTo>
                  <a:cubicBezTo>
                    <a:pt x="1492" y="7233"/>
                    <a:pt x="2178" y="8962"/>
                    <a:pt x="2983" y="10625"/>
                  </a:cubicBezTo>
                  <a:cubicBezTo>
                    <a:pt x="3778" y="12270"/>
                    <a:pt x="4726" y="13815"/>
                    <a:pt x="5728" y="15340"/>
                  </a:cubicBezTo>
                  <a:cubicBezTo>
                    <a:pt x="6684" y="16794"/>
                    <a:pt x="7675" y="18308"/>
                    <a:pt x="8077" y="20024"/>
                  </a:cubicBezTo>
                  <a:cubicBezTo>
                    <a:pt x="8293" y="20946"/>
                    <a:pt x="8195" y="21791"/>
                    <a:pt x="8147" y="22721"/>
                  </a:cubicBezTo>
                  <a:cubicBezTo>
                    <a:pt x="8099" y="23647"/>
                    <a:pt x="8463" y="24254"/>
                    <a:pt x="8853" y="25055"/>
                  </a:cubicBezTo>
                  <a:cubicBezTo>
                    <a:pt x="9740" y="26879"/>
                    <a:pt x="8845" y="28988"/>
                    <a:pt x="8337" y="30791"/>
                  </a:cubicBezTo>
                  <a:cubicBezTo>
                    <a:pt x="7307" y="34451"/>
                    <a:pt x="7242" y="38284"/>
                    <a:pt x="7224" y="42058"/>
                  </a:cubicBezTo>
                  <a:cubicBezTo>
                    <a:pt x="7216" y="44244"/>
                    <a:pt x="7222" y="46430"/>
                    <a:pt x="7060" y="48609"/>
                  </a:cubicBezTo>
                  <a:cubicBezTo>
                    <a:pt x="6979" y="49698"/>
                    <a:pt x="6855" y="50783"/>
                    <a:pt x="6659" y="51857"/>
                  </a:cubicBezTo>
                  <a:cubicBezTo>
                    <a:pt x="6468" y="52903"/>
                    <a:pt x="6131" y="53918"/>
                    <a:pt x="6007" y="54972"/>
                  </a:cubicBezTo>
                  <a:cubicBezTo>
                    <a:pt x="5977" y="55222"/>
                    <a:pt x="6197" y="55367"/>
                    <a:pt x="6414" y="55367"/>
                  </a:cubicBezTo>
                  <a:cubicBezTo>
                    <a:pt x="6554" y="55367"/>
                    <a:pt x="6692" y="55307"/>
                    <a:pt x="6764" y="55177"/>
                  </a:cubicBezTo>
                  <a:cubicBezTo>
                    <a:pt x="7633" y="53593"/>
                    <a:pt x="7801" y="51519"/>
                    <a:pt x="7985" y="49745"/>
                  </a:cubicBezTo>
                  <a:cubicBezTo>
                    <a:pt x="8185" y="47806"/>
                    <a:pt x="8224" y="45854"/>
                    <a:pt x="8235" y="43906"/>
                  </a:cubicBezTo>
                  <a:cubicBezTo>
                    <a:pt x="8259" y="39989"/>
                    <a:pt x="8143" y="36009"/>
                    <a:pt x="9023" y="32164"/>
                  </a:cubicBezTo>
                  <a:cubicBezTo>
                    <a:pt x="9431" y="30381"/>
                    <a:pt x="10214" y="28624"/>
                    <a:pt x="10224" y="26769"/>
                  </a:cubicBezTo>
                  <a:cubicBezTo>
                    <a:pt x="10228" y="25878"/>
                    <a:pt x="10000" y="25061"/>
                    <a:pt x="9574" y="24282"/>
                  </a:cubicBezTo>
                  <a:cubicBezTo>
                    <a:pt x="9335" y="23845"/>
                    <a:pt x="9147" y="23463"/>
                    <a:pt x="9141" y="22950"/>
                  </a:cubicBezTo>
                  <a:cubicBezTo>
                    <a:pt x="9135" y="22462"/>
                    <a:pt x="9236" y="21978"/>
                    <a:pt x="9244" y="21490"/>
                  </a:cubicBezTo>
                  <a:cubicBezTo>
                    <a:pt x="9289" y="17919"/>
                    <a:pt x="6478" y="15036"/>
                    <a:pt x="4808" y="12123"/>
                  </a:cubicBezTo>
                  <a:cubicBezTo>
                    <a:pt x="3743" y="10264"/>
                    <a:pt x="2855" y="8307"/>
                    <a:pt x="2160" y="6282"/>
                  </a:cubicBezTo>
                  <a:cubicBezTo>
                    <a:pt x="1464" y="4254"/>
                    <a:pt x="1089" y="2135"/>
                    <a:pt x="394" y="113"/>
                  </a:cubicBezTo>
                  <a:cubicBezTo>
                    <a:pt x="367" y="37"/>
                    <a:pt x="302" y="0"/>
                    <a:pt x="2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1" name="Google Shape;891;p56"/>
            <p:cNvSpPr/>
            <p:nvPr/>
          </p:nvSpPr>
          <p:spPr>
            <a:xfrm flipH="1">
              <a:off x="7473159" y="1443453"/>
              <a:ext cx="765072" cy="1471279"/>
            </a:xfrm>
            <a:custGeom>
              <a:rect b="b" l="l" r="r" t="t"/>
              <a:pathLst>
                <a:path extrusionOk="0" h="49513" w="25747">
                  <a:moveTo>
                    <a:pt x="18443" y="1"/>
                  </a:moveTo>
                  <a:lnTo>
                    <a:pt x="18667" y="892"/>
                  </a:lnTo>
                  <a:cubicBezTo>
                    <a:pt x="18126" y="770"/>
                    <a:pt x="17574" y="712"/>
                    <a:pt x="17022" y="712"/>
                  </a:cubicBezTo>
                  <a:cubicBezTo>
                    <a:pt x="14310" y="712"/>
                    <a:pt x="11595" y="2131"/>
                    <a:pt x="10148" y="4440"/>
                  </a:cubicBezTo>
                  <a:cubicBezTo>
                    <a:pt x="9095" y="6120"/>
                    <a:pt x="8701" y="8131"/>
                    <a:pt x="7769" y="9880"/>
                  </a:cubicBezTo>
                  <a:cubicBezTo>
                    <a:pt x="6872" y="11562"/>
                    <a:pt x="5483" y="12993"/>
                    <a:pt x="4897" y="14808"/>
                  </a:cubicBezTo>
                  <a:cubicBezTo>
                    <a:pt x="4294" y="16677"/>
                    <a:pt x="4621" y="18700"/>
                    <a:pt x="4566" y="20662"/>
                  </a:cubicBezTo>
                  <a:cubicBezTo>
                    <a:pt x="4469" y="24160"/>
                    <a:pt x="3094" y="27608"/>
                    <a:pt x="755" y="30209"/>
                  </a:cubicBezTo>
                  <a:cubicBezTo>
                    <a:pt x="465" y="30531"/>
                    <a:pt x="148" y="30866"/>
                    <a:pt x="72" y="31293"/>
                  </a:cubicBezTo>
                  <a:cubicBezTo>
                    <a:pt x="1" y="31692"/>
                    <a:pt x="155" y="32092"/>
                    <a:pt x="307" y="32467"/>
                  </a:cubicBezTo>
                  <a:cubicBezTo>
                    <a:pt x="1360" y="35084"/>
                    <a:pt x="2440" y="37745"/>
                    <a:pt x="4226" y="39930"/>
                  </a:cubicBezTo>
                  <a:cubicBezTo>
                    <a:pt x="7974" y="44516"/>
                    <a:pt x="14119" y="46237"/>
                    <a:pt x="19881" y="47610"/>
                  </a:cubicBezTo>
                  <a:cubicBezTo>
                    <a:pt x="21776" y="48061"/>
                    <a:pt x="23708" y="48515"/>
                    <a:pt x="25381" y="49513"/>
                  </a:cubicBezTo>
                  <a:cubicBezTo>
                    <a:pt x="23030" y="43261"/>
                    <a:pt x="24440" y="36326"/>
                    <a:pt x="25136" y="29685"/>
                  </a:cubicBezTo>
                  <a:cubicBezTo>
                    <a:pt x="25629" y="24996"/>
                    <a:pt x="25747" y="20269"/>
                    <a:pt x="25491" y="15562"/>
                  </a:cubicBezTo>
                  <a:cubicBezTo>
                    <a:pt x="25301" y="12065"/>
                    <a:pt x="24829" y="8382"/>
                    <a:pt x="22700" y="5601"/>
                  </a:cubicBezTo>
                  <a:cubicBezTo>
                    <a:pt x="21261" y="3722"/>
                    <a:pt x="19089" y="2278"/>
                    <a:pt x="1844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2" name="Google Shape;892;p56"/>
            <p:cNvSpPr/>
            <p:nvPr/>
          </p:nvSpPr>
          <p:spPr>
            <a:xfrm flipH="1">
              <a:off x="7190747" y="2303108"/>
              <a:ext cx="633197" cy="524945"/>
            </a:xfrm>
            <a:custGeom>
              <a:rect b="b" l="l" r="r" t="t"/>
              <a:pathLst>
                <a:path extrusionOk="0" h="17666" w="21309">
                  <a:moveTo>
                    <a:pt x="8745" y="0"/>
                  </a:moveTo>
                  <a:lnTo>
                    <a:pt x="0" y="2568"/>
                  </a:lnTo>
                  <a:cubicBezTo>
                    <a:pt x="120" y="3660"/>
                    <a:pt x="260" y="4806"/>
                    <a:pt x="927" y="5702"/>
                  </a:cubicBezTo>
                  <a:cubicBezTo>
                    <a:pt x="1355" y="6277"/>
                    <a:pt x="1968" y="6701"/>
                    <a:pt x="2574" y="7106"/>
                  </a:cubicBezTo>
                  <a:cubicBezTo>
                    <a:pt x="7482" y="10385"/>
                    <a:pt x="12737" y="13185"/>
                    <a:pt x="17525" y="16624"/>
                  </a:cubicBezTo>
                  <a:cubicBezTo>
                    <a:pt x="18118" y="17050"/>
                    <a:pt x="18733" y="17498"/>
                    <a:pt x="19462" y="17633"/>
                  </a:cubicBezTo>
                  <a:cubicBezTo>
                    <a:pt x="19578" y="17655"/>
                    <a:pt x="19698" y="17665"/>
                    <a:pt x="19818" y="17665"/>
                  </a:cubicBezTo>
                  <a:cubicBezTo>
                    <a:pt x="20454" y="17665"/>
                    <a:pt x="21106" y="17368"/>
                    <a:pt x="21308" y="16805"/>
                  </a:cubicBezTo>
                  <a:cubicBezTo>
                    <a:pt x="17901" y="12833"/>
                    <a:pt x="14495" y="8860"/>
                    <a:pt x="11087" y="4888"/>
                  </a:cubicBezTo>
                  <a:cubicBezTo>
                    <a:pt x="9866" y="3463"/>
                    <a:pt x="8573" y="1831"/>
                    <a:pt x="8745" y="0"/>
                  </a:cubicBezTo>
                  <a:close/>
                </a:path>
              </a:pathLst>
            </a:custGeom>
            <a:solidFill>
              <a:srgbClr val="B36D4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3" name="Google Shape;893;p56"/>
            <p:cNvSpPr/>
            <p:nvPr/>
          </p:nvSpPr>
          <p:spPr>
            <a:xfrm flipH="1">
              <a:off x="7448941" y="1648487"/>
              <a:ext cx="454729" cy="755771"/>
            </a:xfrm>
            <a:custGeom>
              <a:rect b="b" l="l" r="r" t="t"/>
              <a:pathLst>
                <a:path extrusionOk="0" h="25434" w="15303">
                  <a:moveTo>
                    <a:pt x="6981" y="1"/>
                  </a:moveTo>
                  <a:cubicBezTo>
                    <a:pt x="5792" y="1"/>
                    <a:pt x="4603" y="541"/>
                    <a:pt x="3680" y="1319"/>
                  </a:cubicBezTo>
                  <a:cubicBezTo>
                    <a:pt x="702" y="3825"/>
                    <a:pt x="250" y="8185"/>
                    <a:pt x="244" y="12077"/>
                  </a:cubicBezTo>
                  <a:cubicBezTo>
                    <a:pt x="238" y="15864"/>
                    <a:pt x="444" y="19652"/>
                    <a:pt x="864" y="23416"/>
                  </a:cubicBezTo>
                  <a:lnTo>
                    <a:pt x="792" y="23809"/>
                  </a:lnTo>
                  <a:cubicBezTo>
                    <a:pt x="770" y="23807"/>
                    <a:pt x="750" y="23805"/>
                    <a:pt x="729" y="23805"/>
                  </a:cubicBezTo>
                  <a:cubicBezTo>
                    <a:pt x="156" y="23805"/>
                    <a:pt x="1" y="24798"/>
                    <a:pt x="481" y="25169"/>
                  </a:cubicBezTo>
                  <a:cubicBezTo>
                    <a:pt x="737" y="25367"/>
                    <a:pt x="1049" y="25433"/>
                    <a:pt x="1374" y="25433"/>
                  </a:cubicBezTo>
                  <a:cubicBezTo>
                    <a:pt x="1681" y="25433"/>
                    <a:pt x="2001" y="25374"/>
                    <a:pt x="2299" y="25311"/>
                  </a:cubicBezTo>
                  <a:cubicBezTo>
                    <a:pt x="6634" y="24391"/>
                    <a:pt x="10969" y="23471"/>
                    <a:pt x="15302" y="22551"/>
                  </a:cubicBezTo>
                  <a:cubicBezTo>
                    <a:pt x="13844" y="17927"/>
                    <a:pt x="12377" y="13261"/>
                    <a:pt x="11914" y="8434"/>
                  </a:cubicBezTo>
                  <a:cubicBezTo>
                    <a:pt x="11756" y="6787"/>
                    <a:pt x="11710" y="5103"/>
                    <a:pt x="11170" y="3538"/>
                  </a:cubicBezTo>
                  <a:cubicBezTo>
                    <a:pt x="10631" y="1973"/>
                    <a:pt x="9476" y="504"/>
                    <a:pt x="7869" y="107"/>
                  </a:cubicBezTo>
                  <a:cubicBezTo>
                    <a:pt x="7576" y="34"/>
                    <a:pt x="7278" y="1"/>
                    <a:pt x="698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4" name="Google Shape;894;p56"/>
            <p:cNvSpPr/>
            <p:nvPr/>
          </p:nvSpPr>
          <p:spPr>
            <a:xfrm flipH="1">
              <a:off x="7479518" y="1408182"/>
              <a:ext cx="222209" cy="290553"/>
            </a:xfrm>
            <a:custGeom>
              <a:rect b="b" l="l" r="r" t="t"/>
              <a:pathLst>
                <a:path extrusionOk="0" h="9778" w="7478">
                  <a:moveTo>
                    <a:pt x="1863" y="1"/>
                  </a:moveTo>
                  <a:cubicBezTo>
                    <a:pt x="1374" y="613"/>
                    <a:pt x="885" y="1223"/>
                    <a:pt x="397" y="1835"/>
                  </a:cubicBezTo>
                  <a:cubicBezTo>
                    <a:pt x="397" y="1835"/>
                    <a:pt x="396" y="1835"/>
                    <a:pt x="396" y="1835"/>
                  </a:cubicBezTo>
                  <a:cubicBezTo>
                    <a:pt x="374" y="1835"/>
                    <a:pt x="1" y="1842"/>
                    <a:pt x="492" y="2332"/>
                  </a:cubicBezTo>
                  <a:cubicBezTo>
                    <a:pt x="997" y="2838"/>
                    <a:pt x="3573" y="6001"/>
                    <a:pt x="3573" y="6001"/>
                  </a:cubicBezTo>
                  <a:cubicBezTo>
                    <a:pt x="4584" y="7259"/>
                    <a:pt x="5595" y="8518"/>
                    <a:pt x="6605" y="9777"/>
                  </a:cubicBezTo>
                  <a:cubicBezTo>
                    <a:pt x="6605" y="8894"/>
                    <a:pt x="7478" y="8147"/>
                    <a:pt x="7348" y="7274"/>
                  </a:cubicBezTo>
                  <a:cubicBezTo>
                    <a:pt x="7297" y="6939"/>
                    <a:pt x="7102" y="6645"/>
                    <a:pt x="6911" y="6366"/>
                  </a:cubicBezTo>
                  <a:cubicBezTo>
                    <a:pt x="5375" y="4133"/>
                    <a:pt x="3687" y="2006"/>
                    <a:pt x="186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5" name="Google Shape;895;p56"/>
            <p:cNvSpPr/>
            <p:nvPr/>
          </p:nvSpPr>
          <p:spPr>
            <a:xfrm flipH="1">
              <a:off x="7337747" y="1305992"/>
              <a:ext cx="211719" cy="241137"/>
            </a:xfrm>
            <a:custGeom>
              <a:rect b="b" l="l" r="r" t="t"/>
              <a:pathLst>
                <a:path extrusionOk="0" h="8115" w="7125">
                  <a:moveTo>
                    <a:pt x="0" y="1"/>
                  </a:moveTo>
                  <a:lnTo>
                    <a:pt x="0" y="1"/>
                  </a:lnTo>
                  <a:cubicBezTo>
                    <a:pt x="74" y="2502"/>
                    <a:pt x="252" y="5257"/>
                    <a:pt x="2004" y="7043"/>
                  </a:cubicBezTo>
                  <a:cubicBezTo>
                    <a:pt x="2555" y="7604"/>
                    <a:pt x="3269" y="8044"/>
                    <a:pt x="4053" y="8108"/>
                  </a:cubicBezTo>
                  <a:cubicBezTo>
                    <a:pt x="4108" y="8112"/>
                    <a:pt x="4162" y="8114"/>
                    <a:pt x="4216" y="8114"/>
                  </a:cubicBezTo>
                  <a:cubicBezTo>
                    <a:pt x="5797" y="8114"/>
                    <a:pt x="7125" y="6265"/>
                    <a:pt x="6549" y="4770"/>
                  </a:cubicBezTo>
                  <a:lnTo>
                    <a:pt x="5851" y="2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36D4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6" name="Google Shape;896;p56"/>
            <p:cNvSpPr/>
            <p:nvPr/>
          </p:nvSpPr>
          <p:spPr>
            <a:xfrm flipH="1">
              <a:off x="7309845" y="1365867"/>
              <a:ext cx="88135" cy="158024"/>
            </a:xfrm>
            <a:custGeom>
              <a:rect b="b" l="l" r="r" t="t"/>
              <a:pathLst>
                <a:path extrusionOk="0" h="5318" w="2966">
                  <a:moveTo>
                    <a:pt x="2965" y="0"/>
                  </a:moveTo>
                  <a:lnTo>
                    <a:pt x="0" y="281"/>
                  </a:lnTo>
                  <a:lnTo>
                    <a:pt x="236" y="4611"/>
                  </a:lnTo>
                  <a:lnTo>
                    <a:pt x="2495" y="5318"/>
                  </a:lnTo>
                  <a:cubicBezTo>
                    <a:pt x="2495" y="5318"/>
                    <a:pt x="2589" y="1694"/>
                    <a:pt x="2589" y="1553"/>
                  </a:cubicBezTo>
                  <a:lnTo>
                    <a:pt x="2965" y="0"/>
                  </a:lnTo>
                  <a:close/>
                </a:path>
              </a:pathLst>
            </a:custGeom>
            <a:solidFill>
              <a:srgbClr val="B36D4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7" name="Google Shape;897;p56"/>
            <p:cNvSpPr/>
            <p:nvPr/>
          </p:nvSpPr>
          <p:spPr>
            <a:xfrm flipH="1">
              <a:off x="7312074" y="1230635"/>
              <a:ext cx="268742" cy="153835"/>
            </a:xfrm>
            <a:custGeom>
              <a:rect b="b" l="l" r="r" t="t"/>
              <a:pathLst>
                <a:path extrusionOk="0" h="5177" w="9044">
                  <a:moveTo>
                    <a:pt x="2495" y="0"/>
                  </a:moveTo>
                  <a:cubicBezTo>
                    <a:pt x="2089" y="0"/>
                    <a:pt x="1750" y="95"/>
                    <a:pt x="1517" y="319"/>
                  </a:cubicBezTo>
                  <a:cubicBezTo>
                    <a:pt x="0" y="1775"/>
                    <a:pt x="1293" y="5176"/>
                    <a:pt x="1293" y="5176"/>
                  </a:cubicBezTo>
                  <a:lnTo>
                    <a:pt x="2506" y="4818"/>
                  </a:lnTo>
                  <a:lnTo>
                    <a:pt x="2581" y="4799"/>
                  </a:lnTo>
                  <a:cubicBezTo>
                    <a:pt x="2473" y="4318"/>
                    <a:pt x="2488" y="3455"/>
                    <a:pt x="3346" y="3371"/>
                  </a:cubicBezTo>
                  <a:cubicBezTo>
                    <a:pt x="3382" y="3367"/>
                    <a:pt x="3415" y="3366"/>
                    <a:pt x="3447" y="3366"/>
                  </a:cubicBezTo>
                  <a:cubicBezTo>
                    <a:pt x="4034" y="3366"/>
                    <a:pt x="3965" y="3926"/>
                    <a:pt x="3836" y="4426"/>
                  </a:cubicBezTo>
                  <a:lnTo>
                    <a:pt x="5240" y="4011"/>
                  </a:lnTo>
                  <a:lnTo>
                    <a:pt x="9043" y="2885"/>
                  </a:lnTo>
                  <a:cubicBezTo>
                    <a:pt x="9043" y="2885"/>
                    <a:pt x="4737" y="0"/>
                    <a:pt x="24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8" name="Google Shape;898;p56"/>
            <p:cNvSpPr/>
            <p:nvPr/>
          </p:nvSpPr>
          <p:spPr>
            <a:xfrm flipH="1">
              <a:off x="7499932" y="1379477"/>
              <a:ext cx="2407" cy="3358"/>
            </a:xfrm>
            <a:custGeom>
              <a:rect b="b" l="l" r="r" t="t"/>
              <a:pathLst>
                <a:path extrusionOk="0" h="113" w="81">
                  <a:moveTo>
                    <a:pt x="0" y="0"/>
                  </a:moveTo>
                  <a:lnTo>
                    <a:pt x="0" y="0"/>
                  </a:lnTo>
                  <a:cubicBezTo>
                    <a:pt x="32" y="71"/>
                    <a:pt x="59" y="112"/>
                    <a:pt x="78" y="112"/>
                  </a:cubicBezTo>
                  <a:cubicBezTo>
                    <a:pt x="79" y="112"/>
                    <a:pt x="79" y="112"/>
                    <a:pt x="80" y="11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5A67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9" name="Google Shape;899;p56"/>
            <p:cNvSpPr/>
            <p:nvPr/>
          </p:nvSpPr>
          <p:spPr>
            <a:xfrm flipH="1">
              <a:off x="7417205" y="1296097"/>
              <a:ext cx="111639" cy="92622"/>
            </a:xfrm>
            <a:custGeom>
              <a:rect b="b" l="l" r="r" t="t"/>
              <a:pathLst>
                <a:path extrusionOk="0" h="3117" w="3757">
                  <a:moveTo>
                    <a:pt x="972" y="1"/>
                  </a:moveTo>
                  <a:lnTo>
                    <a:pt x="1" y="1555"/>
                  </a:lnTo>
                  <a:lnTo>
                    <a:pt x="757" y="2615"/>
                  </a:lnTo>
                  <a:lnTo>
                    <a:pt x="892" y="2806"/>
                  </a:lnTo>
                  <a:cubicBezTo>
                    <a:pt x="869" y="2755"/>
                    <a:pt x="851" y="2680"/>
                    <a:pt x="832" y="2596"/>
                  </a:cubicBezTo>
                  <a:cubicBezTo>
                    <a:pt x="724" y="2115"/>
                    <a:pt x="739" y="1252"/>
                    <a:pt x="1597" y="1168"/>
                  </a:cubicBezTo>
                  <a:cubicBezTo>
                    <a:pt x="1633" y="1164"/>
                    <a:pt x="1666" y="1163"/>
                    <a:pt x="1698" y="1163"/>
                  </a:cubicBezTo>
                  <a:cubicBezTo>
                    <a:pt x="2285" y="1163"/>
                    <a:pt x="2216" y="1723"/>
                    <a:pt x="2086" y="2223"/>
                  </a:cubicBezTo>
                  <a:cubicBezTo>
                    <a:pt x="1984" y="2610"/>
                    <a:pt x="1849" y="2960"/>
                    <a:pt x="1947" y="2993"/>
                  </a:cubicBezTo>
                  <a:cubicBezTo>
                    <a:pt x="2040" y="3024"/>
                    <a:pt x="2224" y="3117"/>
                    <a:pt x="2443" y="3117"/>
                  </a:cubicBezTo>
                  <a:cubicBezTo>
                    <a:pt x="2774" y="3117"/>
                    <a:pt x="3182" y="2904"/>
                    <a:pt x="3463" y="1943"/>
                  </a:cubicBezTo>
                  <a:cubicBezTo>
                    <a:pt x="3478" y="1896"/>
                    <a:pt x="3487" y="1849"/>
                    <a:pt x="3491" y="1808"/>
                  </a:cubicBezTo>
                  <a:cubicBezTo>
                    <a:pt x="3757" y="332"/>
                    <a:pt x="972" y="1"/>
                    <a:pt x="97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0" name="Google Shape;900;p56"/>
            <p:cNvSpPr/>
            <p:nvPr/>
          </p:nvSpPr>
          <p:spPr>
            <a:xfrm flipH="1">
              <a:off x="7135150" y="1224038"/>
              <a:ext cx="559444" cy="251805"/>
            </a:xfrm>
            <a:custGeom>
              <a:rect b="b" l="l" r="r" t="t"/>
              <a:pathLst>
                <a:path extrusionOk="0" h="8474" w="18827">
                  <a:moveTo>
                    <a:pt x="1604" y="1"/>
                  </a:moveTo>
                  <a:cubicBezTo>
                    <a:pt x="1436" y="1"/>
                    <a:pt x="1268" y="3"/>
                    <a:pt x="1100" y="8"/>
                  </a:cubicBezTo>
                  <a:cubicBezTo>
                    <a:pt x="695" y="22"/>
                    <a:pt x="190" y="128"/>
                    <a:pt x="95" y="522"/>
                  </a:cubicBezTo>
                  <a:cubicBezTo>
                    <a:pt x="1" y="916"/>
                    <a:pt x="402" y="1240"/>
                    <a:pt x="761" y="1432"/>
                  </a:cubicBezTo>
                  <a:cubicBezTo>
                    <a:pt x="3912" y="3114"/>
                    <a:pt x="7765" y="3442"/>
                    <a:pt x="10535" y="5696"/>
                  </a:cubicBezTo>
                  <a:cubicBezTo>
                    <a:pt x="11405" y="6402"/>
                    <a:pt x="12157" y="7291"/>
                    <a:pt x="13186" y="7737"/>
                  </a:cubicBezTo>
                  <a:cubicBezTo>
                    <a:pt x="13997" y="8234"/>
                    <a:pt x="14907" y="8474"/>
                    <a:pt x="15677" y="8474"/>
                  </a:cubicBezTo>
                  <a:cubicBezTo>
                    <a:pt x="17765" y="8474"/>
                    <a:pt x="18826" y="6711"/>
                    <a:pt x="14102" y="3519"/>
                  </a:cubicBezTo>
                  <a:cubicBezTo>
                    <a:pt x="12618" y="3031"/>
                    <a:pt x="5957" y="584"/>
                    <a:pt x="5957" y="584"/>
                  </a:cubicBezTo>
                  <a:cubicBezTo>
                    <a:pt x="4541" y="198"/>
                    <a:pt x="3073" y="1"/>
                    <a:pt x="160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1" name="Google Shape;901;p56"/>
            <p:cNvSpPr/>
            <p:nvPr/>
          </p:nvSpPr>
          <p:spPr>
            <a:xfrm flipH="1">
              <a:off x="7275940" y="1103989"/>
              <a:ext cx="274775" cy="251686"/>
            </a:xfrm>
            <a:custGeom>
              <a:rect b="b" l="l" r="r" t="t"/>
              <a:pathLst>
                <a:path extrusionOk="0" h="8470" w="9247">
                  <a:moveTo>
                    <a:pt x="3731" y="1"/>
                  </a:moveTo>
                  <a:cubicBezTo>
                    <a:pt x="3141" y="1"/>
                    <a:pt x="2566" y="160"/>
                    <a:pt x="2145" y="562"/>
                  </a:cubicBezTo>
                  <a:cubicBezTo>
                    <a:pt x="1797" y="895"/>
                    <a:pt x="1599" y="1352"/>
                    <a:pt x="1410" y="1796"/>
                  </a:cubicBezTo>
                  <a:cubicBezTo>
                    <a:pt x="940" y="2896"/>
                    <a:pt x="470" y="3997"/>
                    <a:pt x="1" y="5096"/>
                  </a:cubicBezTo>
                  <a:cubicBezTo>
                    <a:pt x="1" y="5096"/>
                    <a:pt x="6413" y="8362"/>
                    <a:pt x="7823" y="8436"/>
                  </a:cubicBezTo>
                  <a:cubicBezTo>
                    <a:pt x="8054" y="8448"/>
                    <a:pt x="8238" y="8470"/>
                    <a:pt x="8384" y="8470"/>
                  </a:cubicBezTo>
                  <a:cubicBezTo>
                    <a:pt x="8804" y="8470"/>
                    <a:pt x="8915" y="8291"/>
                    <a:pt x="8952" y="7190"/>
                  </a:cubicBezTo>
                  <a:cubicBezTo>
                    <a:pt x="8992" y="5936"/>
                    <a:pt x="9113" y="4686"/>
                    <a:pt x="9194" y="3434"/>
                  </a:cubicBezTo>
                  <a:cubicBezTo>
                    <a:pt x="9226" y="2950"/>
                    <a:pt x="9246" y="2427"/>
                    <a:pt x="8981" y="2022"/>
                  </a:cubicBezTo>
                  <a:cubicBezTo>
                    <a:pt x="8631" y="1484"/>
                    <a:pt x="7922" y="1347"/>
                    <a:pt x="7309" y="1154"/>
                  </a:cubicBezTo>
                  <a:cubicBezTo>
                    <a:pt x="6434" y="877"/>
                    <a:pt x="5630" y="397"/>
                    <a:pt x="4746" y="146"/>
                  </a:cubicBezTo>
                  <a:cubicBezTo>
                    <a:pt x="4421" y="54"/>
                    <a:pt x="4073" y="1"/>
                    <a:pt x="373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2" name="Google Shape;902;p56"/>
            <p:cNvSpPr/>
            <p:nvPr/>
          </p:nvSpPr>
          <p:spPr>
            <a:xfrm flipH="1">
              <a:off x="7482043" y="1424703"/>
              <a:ext cx="53844" cy="117137"/>
            </a:xfrm>
            <a:custGeom>
              <a:rect b="b" l="l" r="r" t="t"/>
              <a:pathLst>
                <a:path extrusionOk="0" h="3942" w="1812">
                  <a:moveTo>
                    <a:pt x="456" y="0"/>
                  </a:moveTo>
                  <a:cubicBezTo>
                    <a:pt x="335" y="0"/>
                    <a:pt x="1" y="1885"/>
                    <a:pt x="989" y="3942"/>
                  </a:cubicBezTo>
                  <a:lnTo>
                    <a:pt x="1778" y="3252"/>
                  </a:lnTo>
                  <a:cubicBezTo>
                    <a:pt x="1764" y="3205"/>
                    <a:pt x="1755" y="3177"/>
                    <a:pt x="1755" y="3177"/>
                  </a:cubicBezTo>
                  <a:cubicBezTo>
                    <a:pt x="1811" y="3000"/>
                    <a:pt x="299" y="2188"/>
                    <a:pt x="472" y="494"/>
                  </a:cubicBezTo>
                  <a:cubicBezTo>
                    <a:pt x="507" y="152"/>
                    <a:pt x="490" y="0"/>
                    <a:pt x="456" y="0"/>
                  </a:cubicBezTo>
                  <a:close/>
                </a:path>
              </a:pathLst>
            </a:custGeom>
            <a:solidFill>
              <a:srgbClr val="B36D4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3" name="Google Shape;903;p56"/>
            <p:cNvSpPr/>
            <p:nvPr/>
          </p:nvSpPr>
          <p:spPr>
            <a:xfrm flipH="1">
              <a:off x="7501596" y="1245433"/>
              <a:ext cx="174813" cy="55448"/>
            </a:xfrm>
            <a:custGeom>
              <a:rect b="b" l="l" r="r" t="t"/>
              <a:pathLst>
                <a:path extrusionOk="0" h="1866" w="5883">
                  <a:moveTo>
                    <a:pt x="82" y="1"/>
                  </a:moveTo>
                  <a:cubicBezTo>
                    <a:pt x="33" y="1"/>
                    <a:pt x="0" y="71"/>
                    <a:pt x="53" y="99"/>
                  </a:cubicBezTo>
                  <a:cubicBezTo>
                    <a:pt x="933" y="573"/>
                    <a:pt x="1807" y="917"/>
                    <a:pt x="2779" y="1163"/>
                  </a:cubicBezTo>
                  <a:cubicBezTo>
                    <a:pt x="3758" y="1410"/>
                    <a:pt x="4743" y="1636"/>
                    <a:pt x="5727" y="1863"/>
                  </a:cubicBezTo>
                  <a:cubicBezTo>
                    <a:pt x="5733" y="1864"/>
                    <a:pt x="5739" y="1865"/>
                    <a:pt x="5745" y="1865"/>
                  </a:cubicBezTo>
                  <a:cubicBezTo>
                    <a:pt x="5827" y="1865"/>
                    <a:pt x="5882" y="1741"/>
                    <a:pt x="5794" y="1703"/>
                  </a:cubicBezTo>
                  <a:cubicBezTo>
                    <a:pt x="4899" y="1315"/>
                    <a:pt x="3948" y="1131"/>
                    <a:pt x="3004" y="905"/>
                  </a:cubicBezTo>
                  <a:cubicBezTo>
                    <a:pt x="2038" y="673"/>
                    <a:pt x="999" y="454"/>
                    <a:pt x="107" y="7"/>
                  </a:cubicBezTo>
                  <a:cubicBezTo>
                    <a:pt x="98" y="3"/>
                    <a:pt x="90" y="1"/>
                    <a:pt x="8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4" name="Google Shape;904;p56"/>
            <p:cNvSpPr/>
            <p:nvPr/>
          </p:nvSpPr>
          <p:spPr>
            <a:xfrm flipH="1">
              <a:off x="7198741" y="1334370"/>
              <a:ext cx="223368" cy="125070"/>
            </a:xfrm>
            <a:custGeom>
              <a:rect b="b" l="l" r="r" t="t"/>
              <a:pathLst>
                <a:path extrusionOk="0" h="4209" w="7517">
                  <a:moveTo>
                    <a:pt x="54" y="0"/>
                  </a:moveTo>
                  <a:cubicBezTo>
                    <a:pt x="16" y="0"/>
                    <a:pt x="0" y="49"/>
                    <a:pt x="33" y="73"/>
                  </a:cubicBezTo>
                  <a:cubicBezTo>
                    <a:pt x="648" y="523"/>
                    <a:pt x="1280" y="918"/>
                    <a:pt x="1864" y="1415"/>
                  </a:cubicBezTo>
                  <a:cubicBezTo>
                    <a:pt x="2425" y="1895"/>
                    <a:pt x="2958" y="2411"/>
                    <a:pt x="3539" y="2868"/>
                  </a:cubicBezTo>
                  <a:cubicBezTo>
                    <a:pt x="4373" y="3524"/>
                    <a:pt x="5477" y="4209"/>
                    <a:pt x="6582" y="4209"/>
                  </a:cubicBezTo>
                  <a:cubicBezTo>
                    <a:pt x="6855" y="4209"/>
                    <a:pt x="7129" y="4167"/>
                    <a:pt x="7398" y="4072"/>
                  </a:cubicBezTo>
                  <a:cubicBezTo>
                    <a:pt x="7517" y="4031"/>
                    <a:pt x="7509" y="3836"/>
                    <a:pt x="7374" y="3836"/>
                  </a:cubicBezTo>
                  <a:cubicBezTo>
                    <a:pt x="7372" y="3836"/>
                    <a:pt x="7369" y="3836"/>
                    <a:pt x="7367" y="3836"/>
                  </a:cubicBezTo>
                  <a:cubicBezTo>
                    <a:pt x="7250" y="3843"/>
                    <a:pt x="7134" y="3846"/>
                    <a:pt x="7018" y="3846"/>
                  </a:cubicBezTo>
                  <a:cubicBezTo>
                    <a:pt x="6395" y="3846"/>
                    <a:pt x="5785" y="3745"/>
                    <a:pt x="5205" y="3497"/>
                  </a:cubicBezTo>
                  <a:cubicBezTo>
                    <a:pt x="4517" y="3205"/>
                    <a:pt x="3882" y="2749"/>
                    <a:pt x="3301" y="2258"/>
                  </a:cubicBezTo>
                  <a:cubicBezTo>
                    <a:pt x="2784" y="1819"/>
                    <a:pt x="2292" y="1350"/>
                    <a:pt x="1757" y="935"/>
                  </a:cubicBezTo>
                  <a:cubicBezTo>
                    <a:pt x="1260" y="550"/>
                    <a:pt x="691" y="128"/>
                    <a:pt x="63" y="1"/>
                  </a:cubicBezTo>
                  <a:cubicBezTo>
                    <a:pt x="60" y="1"/>
                    <a:pt x="57" y="0"/>
                    <a:pt x="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5" name="Google Shape;905;p56"/>
            <p:cNvSpPr/>
            <p:nvPr/>
          </p:nvSpPr>
          <p:spPr>
            <a:xfrm flipH="1">
              <a:off x="5769716" y="2867515"/>
              <a:ext cx="1420763" cy="909309"/>
            </a:xfrm>
            <a:custGeom>
              <a:rect b="b" l="l" r="r" t="t"/>
              <a:pathLst>
                <a:path extrusionOk="0" h="30601" w="47813">
                  <a:moveTo>
                    <a:pt x="2457" y="0"/>
                  </a:moveTo>
                  <a:cubicBezTo>
                    <a:pt x="2393" y="0"/>
                    <a:pt x="2328" y="5"/>
                    <a:pt x="2263" y="14"/>
                  </a:cubicBezTo>
                  <a:cubicBezTo>
                    <a:pt x="1596" y="107"/>
                    <a:pt x="1225" y="1076"/>
                    <a:pt x="1571" y="1504"/>
                  </a:cubicBezTo>
                  <a:lnTo>
                    <a:pt x="1571" y="1504"/>
                  </a:lnTo>
                  <a:lnTo>
                    <a:pt x="0" y="562"/>
                  </a:lnTo>
                  <a:lnTo>
                    <a:pt x="0" y="562"/>
                  </a:lnTo>
                  <a:cubicBezTo>
                    <a:pt x="14900" y="11380"/>
                    <a:pt x="30371" y="21410"/>
                    <a:pt x="46327" y="30601"/>
                  </a:cubicBezTo>
                  <a:cubicBezTo>
                    <a:pt x="46822" y="29397"/>
                    <a:pt x="47317" y="28193"/>
                    <a:pt x="47812" y="26989"/>
                  </a:cubicBezTo>
                  <a:cubicBezTo>
                    <a:pt x="42457" y="25052"/>
                    <a:pt x="37036" y="23083"/>
                    <a:pt x="32339" y="19861"/>
                  </a:cubicBezTo>
                  <a:cubicBezTo>
                    <a:pt x="28842" y="17462"/>
                    <a:pt x="25824" y="14421"/>
                    <a:pt x="22345" y="11994"/>
                  </a:cubicBezTo>
                  <a:cubicBezTo>
                    <a:pt x="16580" y="7971"/>
                    <a:pt x="9639" y="5699"/>
                    <a:pt x="4372" y="1043"/>
                  </a:cubicBezTo>
                  <a:cubicBezTo>
                    <a:pt x="3815" y="551"/>
                    <a:pt x="3177" y="0"/>
                    <a:pt x="245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6" name="Google Shape;906;p56"/>
            <p:cNvSpPr/>
            <p:nvPr/>
          </p:nvSpPr>
          <p:spPr>
            <a:xfrm flipH="1">
              <a:off x="5714209" y="3634786"/>
              <a:ext cx="373904" cy="483909"/>
            </a:xfrm>
            <a:custGeom>
              <a:rect b="b" l="l" r="r" t="t"/>
              <a:pathLst>
                <a:path extrusionOk="0" h="16285" w="12583">
                  <a:moveTo>
                    <a:pt x="10025" y="0"/>
                  </a:moveTo>
                  <a:cubicBezTo>
                    <a:pt x="7377" y="5816"/>
                    <a:pt x="4001" y="11301"/>
                    <a:pt x="1" y="16284"/>
                  </a:cubicBezTo>
                  <a:cubicBezTo>
                    <a:pt x="3790" y="14513"/>
                    <a:pt x="7233" y="12004"/>
                    <a:pt x="10079" y="8938"/>
                  </a:cubicBezTo>
                  <a:cubicBezTo>
                    <a:pt x="11397" y="7519"/>
                    <a:pt x="12582" y="5798"/>
                    <a:pt x="12563" y="3862"/>
                  </a:cubicBezTo>
                  <a:cubicBezTo>
                    <a:pt x="12419" y="267"/>
                    <a:pt x="10025" y="0"/>
                    <a:pt x="100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7" name="Google Shape;907;p56"/>
            <p:cNvSpPr/>
            <p:nvPr/>
          </p:nvSpPr>
          <p:spPr>
            <a:xfrm flipH="1">
              <a:off x="7061219" y="2805292"/>
              <a:ext cx="209342" cy="141414"/>
            </a:xfrm>
            <a:custGeom>
              <a:rect b="b" l="l" r="r" t="t"/>
              <a:pathLst>
                <a:path extrusionOk="0" h="4759" w="7045">
                  <a:moveTo>
                    <a:pt x="4709" y="1"/>
                  </a:moveTo>
                  <a:cubicBezTo>
                    <a:pt x="4626" y="1"/>
                    <a:pt x="4541" y="7"/>
                    <a:pt x="4459" y="13"/>
                  </a:cubicBezTo>
                  <a:cubicBezTo>
                    <a:pt x="3701" y="71"/>
                    <a:pt x="2942" y="130"/>
                    <a:pt x="2183" y="189"/>
                  </a:cubicBezTo>
                  <a:lnTo>
                    <a:pt x="0" y="477"/>
                  </a:lnTo>
                  <a:cubicBezTo>
                    <a:pt x="645" y="1070"/>
                    <a:pt x="214" y="2211"/>
                    <a:pt x="664" y="2964"/>
                  </a:cubicBezTo>
                  <a:cubicBezTo>
                    <a:pt x="1210" y="3879"/>
                    <a:pt x="2708" y="3729"/>
                    <a:pt x="3355" y="4578"/>
                  </a:cubicBezTo>
                  <a:cubicBezTo>
                    <a:pt x="3415" y="4658"/>
                    <a:pt x="3481" y="4752"/>
                    <a:pt x="3582" y="4759"/>
                  </a:cubicBezTo>
                  <a:cubicBezTo>
                    <a:pt x="3586" y="4759"/>
                    <a:pt x="3589" y="4759"/>
                    <a:pt x="3592" y="4759"/>
                  </a:cubicBezTo>
                  <a:cubicBezTo>
                    <a:pt x="3663" y="4759"/>
                    <a:pt x="3725" y="4712"/>
                    <a:pt x="3781" y="4668"/>
                  </a:cubicBezTo>
                  <a:cubicBezTo>
                    <a:pt x="4869" y="3805"/>
                    <a:pt x="5956" y="2943"/>
                    <a:pt x="7045" y="2081"/>
                  </a:cubicBezTo>
                  <a:cubicBezTo>
                    <a:pt x="6432" y="1761"/>
                    <a:pt x="5916" y="1259"/>
                    <a:pt x="5579" y="655"/>
                  </a:cubicBezTo>
                  <a:cubicBezTo>
                    <a:pt x="5468" y="453"/>
                    <a:pt x="5364" y="230"/>
                    <a:pt x="5169" y="108"/>
                  </a:cubicBezTo>
                  <a:cubicBezTo>
                    <a:pt x="5033" y="24"/>
                    <a:pt x="4872" y="1"/>
                    <a:pt x="4709" y="1"/>
                  </a:cubicBezTo>
                  <a:close/>
                </a:path>
              </a:pathLst>
            </a:custGeom>
            <a:solidFill>
              <a:srgbClr val="B36D4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8" name="Google Shape;908;p56"/>
            <p:cNvSpPr/>
            <p:nvPr/>
          </p:nvSpPr>
          <p:spPr>
            <a:xfrm flipH="1">
              <a:off x="7669694" y="1475962"/>
              <a:ext cx="38213" cy="226339"/>
            </a:xfrm>
            <a:custGeom>
              <a:rect b="b" l="l" r="r" t="t"/>
              <a:pathLst>
                <a:path extrusionOk="0" h="7617" w="1286">
                  <a:moveTo>
                    <a:pt x="767" y="1"/>
                  </a:moveTo>
                  <a:cubicBezTo>
                    <a:pt x="723" y="1"/>
                    <a:pt x="681" y="37"/>
                    <a:pt x="692" y="96"/>
                  </a:cubicBezTo>
                  <a:cubicBezTo>
                    <a:pt x="930" y="1356"/>
                    <a:pt x="673" y="2609"/>
                    <a:pt x="495" y="3862"/>
                  </a:cubicBezTo>
                  <a:cubicBezTo>
                    <a:pt x="407" y="4478"/>
                    <a:pt x="325" y="5096"/>
                    <a:pt x="241" y="5714"/>
                  </a:cubicBezTo>
                  <a:cubicBezTo>
                    <a:pt x="165" y="6277"/>
                    <a:pt x="0" y="6906"/>
                    <a:pt x="42" y="7474"/>
                  </a:cubicBezTo>
                  <a:cubicBezTo>
                    <a:pt x="50" y="7567"/>
                    <a:pt x="120" y="7617"/>
                    <a:pt x="190" y="7617"/>
                  </a:cubicBezTo>
                  <a:cubicBezTo>
                    <a:pt x="248" y="7617"/>
                    <a:pt x="305" y="7584"/>
                    <a:pt x="331" y="7514"/>
                  </a:cubicBezTo>
                  <a:cubicBezTo>
                    <a:pt x="549" y="6907"/>
                    <a:pt x="554" y="6166"/>
                    <a:pt x="641" y="5529"/>
                  </a:cubicBezTo>
                  <a:cubicBezTo>
                    <a:pt x="725" y="4918"/>
                    <a:pt x="809" y="4308"/>
                    <a:pt x="888" y="3697"/>
                  </a:cubicBezTo>
                  <a:cubicBezTo>
                    <a:pt x="1043" y="2509"/>
                    <a:pt x="1285" y="1211"/>
                    <a:pt x="840" y="55"/>
                  </a:cubicBezTo>
                  <a:cubicBezTo>
                    <a:pt x="826" y="17"/>
                    <a:pt x="796" y="1"/>
                    <a:pt x="76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9" name="Google Shape;909;p56"/>
            <p:cNvSpPr/>
            <p:nvPr/>
          </p:nvSpPr>
          <p:spPr>
            <a:xfrm flipH="1">
              <a:off x="7511937" y="2285487"/>
              <a:ext cx="326954" cy="67156"/>
            </a:xfrm>
            <a:custGeom>
              <a:rect b="b" l="l" r="r" t="t"/>
              <a:pathLst>
                <a:path extrusionOk="0" h="2260" w="11003">
                  <a:moveTo>
                    <a:pt x="10860" y="0"/>
                  </a:moveTo>
                  <a:cubicBezTo>
                    <a:pt x="10855" y="0"/>
                    <a:pt x="10849" y="1"/>
                    <a:pt x="10844" y="1"/>
                  </a:cubicBezTo>
                  <a:cubicBezTo>
                    <a:pt x="9997" y="90"/>
                    <a:pt x="9159" y="320"/>
                    <a:pt x="8327" y="493"/>
                  </a:cubicBezTo>
                  <a:cubicBezTo>
                    <a:pt x="7399" y="687"/>
                    <a:pt x="6471" y="874"/>
                    <a:pt x="5540" y="1053"/>
                  </a:cubicBezTo>
                  <a:cubicBezTo>
                    <a:pt x="4644" y="1226"/>
                    <a:pt x="3746" y="1389"/>
                    <a:pt x="2850" y="1554"/>
                  </a:cubicBezTo>
                  <a:cubicBezTo>
                    <a:pt x="1948" y="1719"/>
                    <a:pt x="923" y="1779"/>
                    <a:pt x="71" y="2120"/>
                  </a:cubicBezTo>
                  <a:cubicBezTo>
                    <a:pt x="1" y="2147"/>
                    <a:pt x="8" y="2249"/>
                    <a:pt x="89" y="2254"/>
                  </a:cubicBezTo>
                  <a:lnTo>
                    <a:pt x="89" y="2253"/>
                  </a:lnTo>
                  <a:cubicBezTo>
                    <a:pt x="163" y="2257"/>
                    <a:pt x="236" y="2259"/>
                    <a:pt x="311" y="2259"/>
                  </a:cubicBezTo>
                  <a:cubicBezTo>
                    <a:pt x="1075" y="2259"/>
                    <a:pt x="1880" y="2043"/>
                    <a:pt x="2623" y="1919"/>
                  </a:cubicBezTo>
                  <a:cubicBezTo>
                    <a:pt x="3558" y="1762"/>
                    <a:pt x="4491" y="1590"/>
                    <a:pt x="5422" y="1413"/>
                  </a:cubicBezTo>
                  <a:cubicBezTo>
                    <a:pt x="6318" y="1243"/>
                    <a:pt x="7214" y="1068"/>
                    <a:pt x="8108" y="886"/>
                  </a:cubicBezTo>
                  <a:cubicBezTo>
                    <a:pt x="9027" y="698"/>
                    <a:pt x="9989" y="558"/>
                    <a:pt x="10878" y="254"/>
                  </a:cubicBezTo>
                  <a:cubicBezTo>
                    <a:pt x="11002" y="212"/>
                    <a:pt x="10998" y="0"/>
                    <a:pt x="1086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0" name="Google Shape;910;p56"/>
            <p:cNvSpPr/>
            <p:nvPr/>
          </p:nvSpPr>
          <p:spPr>
            <a:xfrm flipH="1">
              <a:off x="7548070" y="2625605"/>
              <a:ext cx="412028" cy="202448"/>
            </a:xfrm>
            <a:custGeom>
              <a:rect b="b" l="l" r="r" t="t"/>
              <a:pathLst>
                <a:path extrusionOk="0" h="6813" w="13866">
                  <a:moveTo>
                    <a:pt x="236" y="0"/>
                  </a:moveTo>
                  <a:cubicBezTo>
                    <a:pt x="110" y="0"/>
                    <a:pt x="1" y="164"/>
                    <a:pt x="119" y="266"/>
                  </a:cubicBezTo>
                  <a:cubicBezTo>
                    <a:pt x="1036" y="1056"/>
                    <a:pt x="2104" y="1712"/>
                    <a:pt x="3119" y="2366"/>
                  </a:cubicBezTo>
                  <a:cubicBezTo>
                    <a:pt x="4225" y="3078"/>
                    <a:pt x="5361" y="3745"/>
                    <a:pt x="6548" y="4314"/>
                  </a:cubicBezTo>
                  <a:cubicBezTo>
                    <a:pt x="8821" y="5406"/>
                    <a:pt x="11292" y="5909"/>
                    <a:pt x="13640" y="6804"/>
                  </a:cubicBezTo>
                  <a:cubicBezTo>
                    <a:pt x="13656" y="6810"/>
                    <a:pt x="13671" y="6812"/>
                    <a:pt x="13686" y="6812"/>
                  </a:cubicBezTo>
                  <a:cubicBezTo>
                    <a:pt x="13806" y="6812"/>
                    <a:pt x="13866" y="6620"/>
                    <a:pt x="13747" y="6552"/>
                  </a:cubicBezTo>
                  <a:cubicBezTo>
                    <a:pt x="12737" y="5972"/>
                    <a:pt x="11585" y="5682"/>
                    <a:pt x="10476" y="5359"/>
                  </a:cubicBezTo>
                  <a:cubicBezTo>
                    <a:pt x="9196" y="4987"/>
                    <a:pt x="7954" y="4546"/>
                    <a:pt x="6754" y="3961"/>
                  </a:cubicBezTo>
                  <a:cubicBezTo>
                    <a:pt x="5640" y="3417"/>
                    <a:pt x="4569" y="2788"/>
                    <a:pt x="3524" y="2124"/>
                  </a:cubicBezTo>
                  <a:cubicBezTo>
                    <a:pt x="2448" y="1441"/>
                    <a:pt x="1424" y="634"/>
                    <a:pt x="309" y="19"/>
                  </a:cubicBezTo>
                  <a:cubicBezTo>
                    <a:pt x="285" y="6"/>
                    <a:pt x="260" y="0"/>
                    <a:pt x="23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1" name="Google Shape;911;p56"/>
            <p:cNvSpPr/>
            <p:nvPr/>
          </p:nvSpPr>
          <p:spPr>
            <a:xfrm flipH="1">
              <a:off x="8207565" y="3942812"/>
              <a:ext cx="99218" cy="219326"/>
            </a:xfrm>
            <a:custGeom>
              <a:rect b="b" l="l" r="r" t="t"/>
              <a:pathLst>
                <a:path extrusionOk="0" h="7381" w="3339">
                  <a:moveTo>
                    <a:pt x="2892" y="1"/>
                  </a:moveTo>
                  <a:cubicBezTo>
                    <a:pt x="2776" y="1"/>
                    <a:pt x="2660" y="50"/>
                    <a:pt x="2590" y="162"/>
                  </a:cubicBezTo>
                  <a:lnTo>
                    <a:pt x="2589" y="162"/>
                  </a:lnTo>
                  <a:cubicBezTo>
                    <a:pt x="1920" y="1237"/>
                    <a:pt x="1443" y="2450"/>
                    <a:pt x="1003" y="3635"/>
                  </a:cubicBezTo>
                  <a:cubicBezTo>
                    <a:pt x="785" y="4224"/>
                    <a:pt x="589" y="4824"/>
                    <a:pt x="412" y="5428"/>
                  </a:cubicBezTo>
                  <a:cubicBezTo>
                    <a:pt x="251" y="5972"/>
                    <a:pt x="1" y="6681"/>
                    <a:pt x="208" y="7239"/>
                  </a:cubicBezTo>
                  <a:cubicBezTo>
                    <a:pt x="241" y="7328"/>
                    <a:pt x="318" y="7380"/>
                    <a:pt x="398" y="7380"/>
                  </a:cubicBezTo>
                  <a:cubicBezTo>
                    <a:pt x="445" y="7380"/>
                    <a:pt x="493" y="7363"/>
                    <a:pt x="535" y="7325"/>
                  </a:cubicBezTo>
                  <a:cubicBezTo>
                    <a:pt x="960" y="6939"/>
                    <a:pt x="1086" y="6255"/>
                    <a:pt x="1246" y="5723"/>
                  </a:cubicBezTo>
                  <a:cubicBezTo>
                    <a:pt x="1429" y="5120"/>
                    <a:pt x="1626" y="4523"/>
                    <a:pt x="1836" y="3930"/>
                  </a:cubicBezTo>
                  <a:cubicBezTo>
                    <a:pt x="2254" y="2743"/>
                    <a:pt x="2788" y="1608"/>
                    <a:pt x="3240" y="436"/>
                  </a:cubicBezTo>
                  <a:cubicBezTo>
                    <a:pt x="3339" y="181"/>
                    <a:pt x="3115" y="1"/>
                    <a:pt x="289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2" name="Google Shape;912;p56"/>
            <p:cNvSpPr/>
            <p:nvPr/>
          </p:nvSpPr>
          <p:spPr>
            <a:xfrm flipH="1">
              <a:off x="8166023" y="3982125"/>
              <a:ext cx="77883" cy="176418"/>
            </a:xfrm>
            <a:custGeom>
              <a:rect b="b" l="l" r="r" t="t"/>
              <a:pathLst>
                <a:path extrusionOk="0" h="5937" w="2621">
                  <a:moveTo>
                    <a:pt x="2400" y="1"/>
                  </a:moveTo>
                  <a:cubicBezTo>
                    <a:pt x="2345" y="1"/>
                    <a:pt x="2289" y="18"/>
                    <a:pt x="2247" y="55"/>
                  </a:cubicBezTo>
                  <a:cubicBezTo>
                    <a:pt x="2059" y="219"/>
                    <a:pt x="1961" y="477"/>
                    <a:pt x="1846" y="693"/>
                  </a:cubicBezTo>
                  <a:cubicBezTo>
                    <a:pt x="1738" y="898"/>
                    <a:pt x="1629" y="1104"/>
                    <a:pt x="1524" y="1311"/>
                  </a:cubicBezTo>
                  <a:cubicBezTo>
                    <a:pt x="1296" y="1768"/>
                    <a:pt x="1093" y="2244"/>
                    <a:pt x="907" y="2720"/>
                  </a:cubicBezTo>
                  <a:cubicBezTo>
                    <a:pt x="724" y="3186"/>
                    <a:pt x="554" y="3657"/>
                    <a:pt x="397" y="4131"/>
                  </a:cubicBezTo>
                  <a:cubicBezTo>
                    <a:pt x="246" y="4587"/>
                    <a:pt x="0" y="5142"/>
                    <a:pt x="44" y="5626"/>
                  </a:cubicBezTo>
                  <a:cubicBezTo>
                    <a:pt x="62" y="5820"/>
                    <a:pt x="210" y="5936"/>
                    <a:pt x="365" y="5936"/>
                  </a:cubicBezTo>
                  <a:cubicBezTo>
                    <a:pt x="463" y="5936"/>
                    <a:pt x="564" y="5890"/>
                    <a:pt x="635" y="5786"/>
                  </a:cubicBezTo>
                  <a:cubicBezTo>
                    <a:pt x="789" y="5563"/>
                    <a:pt x="838" y="5308"/>
                    <a:pt x="915" y="5052"/>
                  </a:cubicBezTo>
                  <a:cubicBezTo>
                    <a:pt x="982" y="4829"/>
                    <a:pt x="1049" y="4605"/>
                    <a:pt x="1115" y="4382"/>
                  </a:cubicBezTo>
                  <a:cubicBezTo>
                    <a:pt x="1260" y="3904"/>
                    <a:pt x="1418" y="3430"/>
                    <a:pt x="1587" y="2959"/>
                  </a:cubicBezTo>
                  <a:cubicBezTo>
                    <a:pt x="1757" y="2490"/>
                    <a:pt x="1937" y="2026"/>
                    <a:pt x="2114" y="1560"/>
                  </a:cubicBezTo>
                  <a:cubicBezTo>
                    <a:pt x="2196" y="1343"/>
                    <a:pt x="2277" y="1127"/>
                    <a:pt x="2367" y="913"/>
                  </a:cubicBezTo>
                  <a:cubicBezTo>
                    <a:pt x="2463" y="682"/>
                    <a:pt x="2594" y="458"/>
                    <a:pt x="2612" y="206"/>
                  </a:cubicBezTo>
                  <a:cubicBezTo>
                    <a:pt x="2621" y="73"/>
                    <a:pt x="2512" y="1"/>
                    <a:pt x="24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3" name="Google Shape;913;p56"/>
            <p:cNvSpPr/>
            <p:nvPr/>
          </p:nvSpPr>
          <p:spPr>
            <a:xfrm flipH="1">
              <a:off x="8114854" y="4022180"/>
              <a:ext cx="237512" cy="161679"/>
            </a:xfrm>
            <a:custGeom>
              <a:rect b="b" l="l" r="r" t="t"/>
              <a:pathLst>
                <a:path extrusionOk="0" h="5441" w="7993">
                  <a:moveTo>
                    <a:pt x="375" y="0"/>
                  </a:moveTo>
                  <a:cubicBezTo>
                    <a:pt x="162" y="0"/>
                    <a:pt x="0" y="253"/>
                    <a:pt x="180" y="444"/>
                  </a:cubicBezTo>
                  <a:cubicBezTo>
                    <a:pt x="705" y="1003"/>
                    <a:pt x="1386" y="1432"/>
                    <a:pt x="2019" y="1858"/>
                  </a:cubicBezTo>
                  <a:cubicBezTo>
                    <a:pt x="2675" y="2303"/>
                    <a:pt x="3342" y="2733"/>
                    <a:pt x="4025" y="3137"/>
                  </a:cubicBezTo>
                  <a:cubicBezTo>
                    <a:pt x="4657" y="3509"/>
                    <a:pt x="5307" y="3850"/>
                    <a:pt x="5941" y="4220"/>
                  </a:cubicBezTo>
                  <a:cubicBezTo>
                    <a:pt x="6255" y="4404"/>
                    <a:pt x="6569" y="4601"/>
                    <a:pt x="6851" y="4833"/>
                  </a:cubicBezTo>
                  <a:cubicBezTo>
                    <a:pt x="7104" y="5041"/>
                    <a:pt x="7323" y="5294"/>
                    <a:pt x="7629" y="5422"/>
                  </a:cubicBezTo>
                  <a:cubicBezTo>
                    <a:pt x="7660" y="5434"/>
                    <a:pt x="7689" y="5440"/>
                    <a:pt x="7718" y="5440"/>
                  </a:cubicBezTo>
                  <a:cubicBezTo>
                    <a:pt x="7884" y="5440"/>
                    <a:pt x="7993" y="5235"/>
                    <a:pt x="7968" y="5081"/>
                  </a:cubicBezTo>
                  <a:cubicBezTo>
                    <a:pt x="7865" y="4468"/>
                    <a:pt x="7075" y="4005"/>
                    <a:pt x="6591" y="3704"/>
                  </a:cubicBezTo>
                  <a:cubicBezTo>
                    <a:pt x="5941" y="3300"/>
                    <a:pt x="5254" y="2955"/>
                    <a:pt x="4592" y="2568"/>
                  </a:cubicBezTo>
                  <a:cubicBezTo>
                    <a:pt x="3908" y="2169"/>
                    <a:pt x="3230" y="1760"/>
                    <a:pt x="2563" y="1331"/>
                  </a:cubicBezTo>
                  <a:cubicBezTo>
                    <a:pt x="1884" y="895"/>
                    <a:pt x="1229" y="379"/>
                    <a:pt x="499" y="29"/>
                  </a:cubicBezTo>
                  <a:cubicBezTo>
                    <a:pt x="458" y="9"/>
                    <a:pt x="416" y="0"/>
                    <a:pt x="37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4" name="Google Shape;914;p56"/>
            <p:cNvSpPr/>
            <p:nvPr/>
          </p:nvSpPr>
          <p:spPr>
            <a:xfrm flipH="1">
              <a:off x="8120322" y="3978291"/>
              <a:ext cx="190265" cy="134282"/>
            </a:xfrm>
            <a:custGeom>
              <a:rect b="b" l="l" r="r" t="t"/>
              <a:pathLst>
                <a:path extrusionOk="0" h="4519" w="6403">
                  <a:moveTo>
                    <a:pt x="289" y="1"/>
                  </a:moveTo>
                  <a:cubicBezTo>
                    <a:pt x="103" y="1"/>
                    <a:pt x="1" y="238"/>
                    <a:pt x="182" y="376"/>
                  </a:cubicBezTo>
                  <a:cubicBezTo>
                    <a:pt x="300" y="466"/>
                    <a:pt x="392" y="579"/>
                    <a:pt x="507" y="668"/>
                  </a:cubicBezTo>
                  <a:cubicBezTo>
                    <a:pt x="631" y="767"/>
                    <a:pt x="777" y="845"/>
                    <a:pt x="910" y="932"/>
                  </a:cubicBezTo>
                  <a:cubicBezTo>
                    <a:pt x="1148" y="1090"/>
                    <a:pt x="1385" y="1249"/>
                    <a:pt x="1620" y="1413"/>
                  </a:cubicBezTo>
                  <a:cubicBezTo>
                    <a:pt x="2119" y="1758"/>
                    <a:pt x="2635" y="2078"/>
                    <a:pt x="3135" y="2420"/>
                  </a:cubicBezTo>
                  <a:cubicBezTo>
                    <a:pt x="3621" y="2753"/>
                    <a:pt x="4101" y="3093"/>
                    <a:pt x="4577" y="3441"/>
                  </a:cubicBezTo>
                  <a:cubicBezTo>
                    <a:pt x="4794" y="3600"/>
                    <a:pt x="5016" y="3756"/>
                    <a:pt x="5228" y="3923"/>
                  </a:cubicBezTo>
                  <a:cubicBezTo>
                    <a:pt x="5419" y="4075"/>
                    <a:pt x="5520" y="4265"/>
                    <a:pt x="5688" y="4431"/>
                  </a:cubicBezTo>
                  <a:cubicBezTo>
                    <a:pt x="5751" y="4492"/>
                    <a:pt x="5822" y="4519"/>
                    <a:pt x="5891" y="4519"/>
                  </a:cubicBezTo>
                  <a:cubicBezTo>
                    <a:pt x="6018" y="4519"/>
                    <a:pt x="6139" y="4430"/>
                    <a:pt x="6192" y="4298"/>
                  </a:cubicBezTo>
                  <a:cubicBezTo>
                    <a:pt x="6402" y="3781"/>
                    <a:pt x="5747" y="3335"/>
                    <a:pt x="5402" y="3082"/>
                  </a:cubicBezTo>
                  <a:cubicBezTo>
                    <a:pt x="4870" y="2694"/>
                    <a:pt x="4327" y="2319"/>
                    <a:pt x="3780" y="1952"/>
                  </a:cubicBezTo>
                  <a:cubicBezTo>
                    <a:pt x="3248" y="1596"/>
                    <a:pt x="2712" y="1237"/>
                    <a:pt x="2161" y="910"/>
                  </a:cubicBezTo>
                  <a:cubicBezTo>
                    <a:pt x="1885" y="747"/>
                    <a:pt x="1602" y="596"/>
                    <a:pt x="1320" y="442"/>
                  </a:cubicBezTo>
                  <a:cubicBezTo>
                    <a:pt x="1180" y="365"/>
                    <a:pt x="1039" y="286"/>
                    <a:pt x="898" y="211"/>
                  </a:cubicBezTo>
                  <a:cubicBezTo>
                    <a:pt x="733" y="127"/>
                    <a:pt x="559" y="95"/>
                    <a:pt x="388" y="22"/>
                  </a:cubicBezTo>
                  <a:cubicBezTo>
                    <a:pt x="353" y="8"/>
                    <a:pt x="320" y="1"/>
                    <a:pt x="28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5" name="Google Shape;915;p56"/>
            <p:cNvSpPr/>
            <p:nvPr/>
          </p:nvSpPr>
          <p:spPr>
            <a:xfrm flipH="1">
              <a:off x="8404189" y="4294905"/>
              <a:ext cx="20087" cy="55240"/>
            </a:xfrm>
            <a:custGeom>
              <a:rect b="b" l="l" r="r" t="t"/>
              <a:pathLst>
                <a:path extrusionOk="0" h="1859" w="676">
                  <a:moveTo>
                    <a:pt x="509" y="1"/>
                  </a:moveTo>
                  <a:cubicBezTo>
                    <a:pt x="455" y="1"/>
                    <a:pt x="402" y="30"/>
                    <a:pt x="383" y="99"/>
                  </a:cubicBezTo>
                  <a:lnTo>
                    <a:pt x="383" y="100"/>
                  </a:lnTo>
                  <a:cubicBezTo>
                    <a:pt x="308" y="371"/>
                    <a:pt x="232" y="642"/>
                    <a:pt x="158" y="914"/>
                  </a:cubicBezTo>
                  <a:cubicBezTo>
                    <a:pt x="84" y="1185"/>
                    <a:pt x="7" y="1463"/>
                    <a:pt x="2" y="1745"/>
                  </a:cubicBezTo>
                  <a:cubicBezTo>
                    <a:pt x="1" y="1813"/>
                    <a:pt x="63" y="1858"/>
                    <a:pt x="123" y="1858"/>
                  </a:cubicBezTo>
                  <a:cubicBezTo>
                    <a:pt x="160" y="1858"/>
                    <a:pt x="195" y="1842"/>
                    <a:pt x="215" y="1803"/>
                  </a:cubicBezTo>
                  <a:cubicBezTo>
                    <a:pt x="278" y="1676"/>
                    <a:pt x="326" y="1554"/>
                    <a:pt x="362" y="1416"/>
                  </a:cubicBezTo>
                  <a:cubicBezTo>
                    <a:pt x="398" y="1277"/>
                    <a:pt x="436" y="1138"/>
                    <a:pt x="468" y="1000"/>
                  </a:cubicBezTo>
                  <a:cubicBezTo>
                    <a:pt x="530" y="724"/>
                    <a:pt x="590" y="449"/>
                    <a:pt x="652" y="174"/>
                  </a:cubicBezTo>
                  <a:cubicBezTo>
                    <a:pt x="676" y="69"/>
                    <a:pt x="590" y="1"/>
                    <a:pt x="50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6" name="Google Shape;916;p56"/>
            <p:cNvSpPr/>
            <p:nvPr/>
          </p:nvSpPr>
          <p:spPr>
            <a:xfrm flipH="1">
              <a:off x="8391679" y="4303582"/>
              <a:ext cx="27338" cy="71910"/>
            </a:xfrm>
            <a:custGeom>
              <a:rect b="b" l="l" r="r" t="t"/>
              <a:pathLst>
                <a:path extrusionOk="0" h="2420" w="920">
                  <a:moveTo>
                    <a:pt x="673" y="0"/>
                  </a:moveTo>
                  <a:cubicBezTo>
                    <a:pt x="614" y="0"/>
                    <a:pt x="559" y="27"/>
                    <a:pt x="531" y="91"/>
                  </a:cubicBezTo>
                  <a:cubicBezTo>
                    <a:pt x="380" y="447"/>
                    <a:pt x="256" y="812"/>
                    <a:pt x="167" y="1189"/>
                  </a:cubicBezTo>
                  <a:cubicBezTo>
                    <a:pt x="122" y="1376"/>
                    <a:pt x="87" y="1564"/>
                    <a:pt x="62" y="1754"/>
                  </a:cubicBezTo>
                  <a:cubicBezTo>
                    <a:pt x="39" y="1936"/>
                    <a:pt x="1" y="2156"/>
                    <a:pt x="67" y="2330"/>
                  </a:cubicBezTo>
                  <a:cubicBezTo>
                    <a:pt x="89" y="2385"/>
                    <a:pt x="143" y="2420"/>
                    <a:pt x="197" y="2420"/>
                  </a:cubicBezTo>
                  <a:cubicBezTo>
                    <a:pt x="235" y="2420"/>
                    <a:pt x="272" y="2402"/>
                    <a:pt x="296" y="2360"/>
                  </a:cubicBezTo>
                  <a:cubicBezTo>
                    <a:pt x="380" y="2206"/>
                    <a:pt x="388" y="2013"/>
                    <a:pt x="417" y="1841"/>
                  </a:cubicBezTo>
                  <a:cubicBezTo>
                    <a:pt x="450" y="1656"/>
                    <a:pt x="482" y="1470"/>
                    <a:pt x="525" y="1287"/>
                  </a:cubicBezTo>
                  <a:cubicBezTo>
                    <a:pt x="609" y="926"/>
                    <a:pt x="724" y="574"/>
                    <a:pt x="867" y="232"/>
                  </a:cubicBezTo>
                  <a:cubicBezTo>
                    <a:pt x="920" y="106"/>
                    <a:pt x="790" y="0"/>
                    <a:pt x="6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7" name="Google Shape;917;p56"/>
            <p:cNvSpPr/>
            <p:nvPr/>
          </p:nvSpPr>
          <p:spPr>
            <a:xfrm flipH="1">
              <a:off x="8370344" y="4309465"/>
              <a:ext cx="22999" cy="70454"/>
            </a:xfrm>
            <a:custGeom>
              <a:rect b="b" l="l" r="r" t="t"/>
              <a:pathLst>
                <a:path extrusionOk="0" h="2371" w="774">
                  <a:moveTo>
                    <a:pt x="607" y="1"/>
                  </a:moveTo>
                  <a:cubicBezTo>
                    <a:pt x="535" y="1"/>
                    <a:pt x="462" y="38"/>
                    <a:pt x="438" y="115"/>
                  </a:cubicBezTo>
                  <a:cubicBezTo>
                    <a:pt x="325" y="476"/>
                    <a:pt x="246" y="847"/>
                    <a:pt x="161" y="1217"/>
                  </a:cubicBezTo>
                  <a:cubicBezTo>
                    <a:pt x="118" y="1398"/>
                    <a:pt x="83" y="1581"/>
                    <a:pt x="44" y="1763"/>
                  </a:cubicBezTo>
                  <a:cubicBezTo>
                    <a:pt x="22" y="1865"/>
                    <a:pt x="10" y="1955"/>
                    <a:pt x="13" y="2059"/>
                  </a:cubicBezTo>
                  <a:cubicBezTo>
                    <a:pt x="14" y="2149"/>
                    <a:pt x="0" y="2233"/>
                    <a:pt x="46" y="2315"/>
                  </a:cubicBezTo>
                  <a:cubicBezTo>
                    <a:pt x="63" y="2348"/>
                    <a:pt x="105" y="2371"/>
                    <a:pt x="145" y="2371"/>
                  </a:cubicBezTo>
                  <a:cubicBezTo>
                    <a:pt x="163" y="2371"/>
                    <a:pt x="181" y="2366"/>
                    <a:pt x="196" y="2355"/>
                  </a:cubicBezTo>
                  <a:cubicBezTo>
                    <a:pt x="271" y="2297"/>
                    <a:pt x="293" y="2228"/>
                    <a:pt x="333" y="2145"/>
                  </a:cubicBezTo>
                  <a:cubicBezTo>
                    <a:pt x="377" y="2051"/>
                    <a:pt x="407" y="1970"/>
                    <a:pt x="429" y="1869"/>
                  </a:cubicBezTo>
                  <a:cubicBezTo>
                    <a:pt x="472" y="1680"/>
                    <a:pt x="515" y="1492"/>
                    <a:pt x="553" y="1303"/>
                  </a:cubicBezTo>
                  <a:cubicBezTo>
                    <a:pt x="630" y="922"/>
                    <a:pt x="713" y="544"/>
                    <a:pt x="761" y="158"/>
                  </a:cubicBezTo>
                  <a:cubicBezTo>
                    <a:pt x="773" y="55"/>
                    <a:pt x="692" y="1"/>
                    <a:pt x="60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8" name="Google Shape;918;p56"/>
            <p:cNvSpPr/>
            <p:nvPr/>
          </p:nvSpPr>
          <p:spPr>
            <a:xfrm flipH="1">
              <a:off x="8358279" y="4321084"/>
              <a:ext cx="23534" cy="65492"/>
            </a:xfrm>
            <a:custGeom>
              <a:rect b="b" l="l" r="r" t="t"/>
              <a:pathLst>
                <a:path extrusionOk="0" h="2204" w="792">
                  <a:moveTo>
                    <a:pt x="564" y="1"/>
                  </a:moveTo>
                  <a:cubicBezTo>
                    <a:pt x="478" y="1"/>
                    <a:pt x="408" y="62"/>
                    <a:pt x="376" y="144"/>
                  </a:cubicBezTo>
                  <a:lnTo>
                    <a:pt x="376" y="146"/>
                  </a:lnTo>
                  <a:cubicBezTo>
                    <a:pt x="250" y="476"/>
                    <a:pt x="150" y="816"/>
                    <a:pt x="84" y="1165"/>
                  </a:cubicBezTo>
                  <a:cubicBezTo>
                    <a:pt x="50" y="1341"/>
                    <a:pt x="16" y="1519"/>
                    <a:pt x="15" y="1697"/>
                  </a:cubicBezTo>
                  <a:cubicBezTo>
                    <a:pt x="15" y="1868"/>
                    <a:pt x="0" y="2042"/>
                    <a:pt x="116" y="2182"/>
                  </a:cubicBezTo>
                  <a:cubicBezTo>
                    <a:pt x="128" y="2197"/>
                    <a:pt x="148" y="2204"/>
                    <a:pt x="167" y="2204"/>
                  </a:cubicBezTo>
                  <a:cubicBezTo>
                    <a:pt x="188" y="2204"/>
                    <a:pt x="209" y="2196"/>
                    <a:pt x="223" y="2182"/>
                  </a:cubicBezTo>
                  <a:cubicBezTo>
                    <a:pt x="339" y="2062"/>
                    <a:pt x="346" y="1901"/>
                    <a:pt x="379" y="1746"/>
                  </a:cubicBezTo>
                  <a:cubicBezTo>
                    <a:pt x="417" y="1577"/>
                    <a:pt x="436" y="1405"/>
                    <a:pt x="470" y="1234"/>
                  </a:cubicBezTo>
                  <a:cubicBezTo>
                    <a:pt x="536" y="897"/>
                    <a:pt x="632" y="569"/>
                    <a:pt x="755" y="249"/>
                  </a:cubicBezTo>
                  <a:cubicBezTo>
                    <a:pt x="791" y="151"/>
                    <a:pt x="713" y="34"/>
                    <a:pt x="617" y="8"/>
                  </a:cubicBezTo>
                  <a:cubicBezTo>
                    <a:pt x="599" y="3"/>
                    <a:pt x="581" y="1"/>
                    <a:pt x="56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9" name="Google Shape;919;p56"/>
            <p:cNvSpPr/>
            <p:nvPr/>
          </p:nvSpPr>
          <p:spPr>
            <a:xfrm flipH="1">
              <a:off x="8336914" y="4302512"/>
              <a:ext cx="20474" cy="83737"/>
            </a:xfrm>
            <a:custGeom>
              <a:rect b="b" l="l" r="r" t="t"/>
              <a:pathLst>
                <a:path extrusionOk="0" h="2818" w="689">
                  <a:moveTo>
                    <a:pt x="494" y="0"/>
                  </a:moveTo>
                  <a:cubicBezTo>
                    <a:pt x="427" y="0"/>
                    <a:pt x="359" y="47"/>
                    <a:pt x="349" y="141"/>
                  </a:cubicBezTo>
                  <a:lnTo>
                    <a:pt x="349" y="139"/>
                  </a:lnTo>
                  <a:cubicBezTo>
                    <a:pt x="305" y="569"/>
                    <a:pt x="279" y="1000"/>
                    <a:pt x="214" y="1428"/>
                  </a:cubicBezTo>
                  <a:cubicBezTo>
                    <a:pt x="182" y="1638"/>
                    <a:pt x="150" y="1848"/>
                    <a:pt x="111" y="2056"/>
                  </a:cubicBezTo>
                  <a:cubicBezTo>
                    <a:pt x="91" y="2161"/>
                    <a:pt x="78" y="2266"/>
                    <a:pt x="62" y="2371"/>
                  </a:cubicBezTo>
                  <a:cubicBezTo>
                    <a:pt x="44" y="2482"/>
                    <a:pt x="0" y="2596"/>
                    <a:pt x="43" y="2704"/>
                  </a:cubicBezTo>
                  <a:cubicBezTo>
                    <a:pt x="71" y="2776"/>
                    <a:pt x="131" y="2818"/>
                    <a:pt x="195" y="2818"/>
                  </a:cubicBezTo>
                  <a:cubicBezTo>
                    <a:pt x="232" y="2818"/>
                    <a:pt x="271" y="2804"/>
                    <a:pt x="306" y="2773"/>
                  </a:cubicBezTo>
                  <a:cubicBezTo>
                    <a:pt x="394" y="2698"/>
                    <a:pt x="409" y="2584"/>
                    <a:pt x="440" y="2476"/>
                  </a:cubicBezTo>
                  <a:cubicBezTo>
                    <a:pt x="471" y="2365"/>
                    <a:pt x="500" y="2258"/>
                    <a:pt x="522" y="2144"/>
                  </a:cubicBezTo>
                  <a:cubicBezTo>
                    <a:pt x="563" y="1925"/>
                    <a:pt x="597" y="1705"/>
                    <a:pt x="621" y="1483"/>
                  </a:cubicBezTo>
                  <a:cubicBezTo>
                    <a:pt x="665" y="1037"/>
                    <a:pt x="688" y="586"/>
                    <a:pt x="640" y="141"/>
                  </a:cubicBezTo>
                  <a:cubicBezTo>
                    <a:pt x="630" y="47"/>
                    <a:pt x="562" y="0"/>
                    <a:pt x="49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0" name="Google Shape;920;p56"/>
            <p:cNvSpPr/>
            <p:nvPr/>
          </p:nvSpPr>
          <p:spPr>
            <a:xfrm flipH="1">
              <a:off x="8307645" y="4300016"/>
              <a:ext cx="27992" cy="81300"/>
            </a:xfrm>
            <a:custGeom>
              <a:rect b="b" l="l" r="r" t="t"/>
              <a:pathLst>
                <a:path extrusionOk="0" h="2736" w="942">
                  <a:moveTo>
                    <a:pt x="793" y="0"/>
                  </a:moveTo>
                  <a:cubicBezTo>
                    <a:pt x="733" y="0"/>
                    <a:pt x="671" y="34"/>
                    <a:pt x="646" y="104"/>
                  </a:cubicBezTo>
                  <a:cubicBezTo>
                    <a:pt x="574" y="309"/>
                    <a:pt x="542" y="533"/>
                    <a:pt x="493" y="744"/>
                  </a:cubicBezTo>
                  <a:cubicBezTo>
                    <a:pt x="444" y="958"/>
                    <a:pt x="393" y="1173"/>
                    <a:pt x="341" y="1385"/>
                  </a:cubicBezTo>
                  <a:cubicBezTo>
                    <a:pt x="286" y="1599"/>
                    <a:pt x="226" y="1810"/>
                    <a:pt x="172" y="2024"/>
                  </a:cubicBezTo>
                  <a:cubicBezTo>
                    <a:pt x="124" y="2214"/>
                    <a:pt x="0" y="2471"/>
                    <a:pt x="94" y="2658"/>
                  </a:cubicBezTo>
                  <a:cubicBezTo>
                    <a:pt x="119" y="2708"/>
                    <a:pt x="175" y="2735"/>
                    <a:pt x="231" y="2735"/>
                  </a:cubicBezTo>
                  <a:cubicBezTo>
                    <a:pt x="259" y="2735"/>
                    <a:pt x="286" y="2728"/>
                    <a:pt x="310" y="2714"/>
                  </a:cubicBezTo>
                  <a:cubicBezTo>
                    <a:pt x="484" y="2612"/>
                    <a:pt x="519" y="2314"/>
                    <a:pt x="570" y="2133"/>
                  </a:cubicBezTo>
                  <a:cubicBezTo>
                    <a:pt x="633" y="1915"/>
                    <a:pt x="681" y="1691"/>
                    <a:pt x="730" y="1469"/>
                  </a:cubicBezTo>
                  <a:cubicBezTo>
                    <a:pt x="777" y="1253"/>
                    <a:pt x="818" y="1036"/>
                    <a:pt x="854" y="819"/>
                  </a:cubicBezTo>
                  <a:cubicBezTo>
                    <a:pt x="891" y="599"/>
                    <a:pt x="941" y="367"/>
                    <a:pt x="939" y="143"/>
                  </a:cubicBezTo>
                  <a:cubicBezTo>
                    <a:pt x="937" y="49"/>
                    <a:pt x="866" y="0"/>
                    <a:pt x="79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1" name="Google Shape;921;p56"/>
            <p:cNvSpPr/>
            <p:nvPr/>
          </p:nvSpPr>
          <p:spPr>
            <a:xfrm flipH="1">
              <a:off x="8282357" y="4289764"/>
              <a:ext cx="22227" cy="81271"/>
            </a:xfrm>
            <a:custGeom>
              <a:rect b="b" l="l" r="r" t="t"/>
              <a:pathLst>
                <a:path extrusionOk="0" h="2735" w="748">
                  <a:moveTo>
                    <a:pt x="563" y="1"/>
                  </a:moveTo>
                  <a:cubicBezTo>
                    <a:pt x="504" y="1"/>
                    <a:pt x="448" y="34"/>
                    <a:pt x="437" y="109"/>
                  </a:cubicBezTo>
                  <a:cubicBezTo>
                    <a:pt x="365" y="557"/>
                    <a:pt x="325" y="1010"/>
                    <a:pt x="257" y="1460"/>
                  </a:cubicBezTo>
                  <a:cubicBezTo>
                    <a:pt x="223" y="1695"/>
                    <a:pt x="181" y="1927"/>
                    <a:pt x="147" y="2160"/>
                  </a:cubicBezTo>
                  <a:cubicBezTo>
                    <a:pt x="122" y="2322"/>
                    <a:pt x="1" y="2698"/>
                    <a:pt x="257" y="2733"/>
                  </a:cubicBezTo>
                  <a:cubicBezTo>
                    <a:pt x="268" y="2734"/>
                    <a:pt x="278" y="2735"/>
                    <a:pt x="288" y="2735"/>
                  </a:cubicBezTo>
                  <a:cubicBezTo>
                    <a:pt x="506" y="2735"/>
                    <a:pt x="520" y="2379"/>
                    <a:pt x="550" y="2223"/>
                  </a:cubicBezTo>
                  <a:cubicBezTo>
                    <a:pt x="593" y="1997"/>
                    <a:pt x="620" y="1766"/>
                    <a:pt x="647" y="1537"/>
                  </a:cubicBezTo>
                  <a:cubicBezTo>
                    <a:pt x="701" y="1081"/>
                    <a:pt x="747" y="609"/>
                    <a:pt x="730" y="148"/>
                  </a:cubicBezTo>
                  <a:cubicBezTo>
                    <a:pt x="727" y="57"/>
                    <a:pt x="642" y="1"/>
                    <a:pt x="56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2" name="Google Shape;922;p56"/>
            <p:cNvSpPr/>
            <p:nvPr/>
          </p:nvSpPr>
          <p:spPr>
            <a:xfrm flipH="1">
              <a:off x="8257011" y="4289378"/>
              <a:ext cx="24366" cy="84658"/>
            </a:xfrm>
            <a:custGeom>
              <a:rect b="b" l="l" r="r" t="t"/>
              <a:pathLst>
                <a:path extrusionOk="0" h="2849" w="820">
                  <a:moveTo>
                    <a:pt x="639" y="0"/>
                  </a:moveTo>
                  <a:cubicBezTo>
                    <a:pt x="568" y="0"/>
                    <a:pt x="498" y="37"/>
                    <a:pt x="482" y="118"/>
                  </a:cubicBezTo>
                  <a:cubicBezTo>
                    <a:pt x="395" y="559"/>
                    <a:pt x="310" y="999"/>
                    <a:pt x="233" y="1442"/>
                  </a:cubicBezTo>
                  <a:cubicBezTo>
                    <a:pt x="196" y="1656"/>
                    <a:pt x="161" y="1869"/>
                    <a:pt x="127" y="2084"/>
                  </a:cubicBezTo>
                  <a:cubicBezTo>
                    <a:pt x="97" y="2284"/>
                    <a:pt x="1" y="2586"/>
                    <a:pt x="113" y="2769"/>
                  </a:cubicBezTo>
                  <a:cubicBezTo>
                    <a:pt x="145" y="2822"/>
                    <a:pt x="198" y="2848"/>
                    <a:pt x="251" y="2848"/>
                  </a:cubicBezTo>
                  <a:cubicBezTo>
                    <a:pt x="293" y="2848"/>
                    <a:pt x="336" y="2833"/>
                    <a:pt x="371" y="2802"/>
                  </a:cubicBezTo>
                  <a:cubicBezTo>
                    <a:pt x="528" y="2665"/>
                    <a:pt x="527" y="2345"/>
                    <a:pt x="557" y="2150"/>
                  </a:cubicBezTo>
                  <a:cubicBezTo>
                    <a:pt x="590" y="1934"/>
                    <a:pt x="620" y="1716"/>
                    <a:pt x="649" y="1499"/>
                  </a:cubicBezTo>
                  <a:cubicBezTo>
                    <a:pt x="708" y="1053"/>
                    <a:pt x="760" y="608"/>
                    <a:pt x="808" y="162"/>
                  </a:cubicBezTo>
                  <a:cubicBezTo>
                    <a:pt x="819" y="59"/>
                    <a:pt x="728" y="0"/>
                    <a:pt x="63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3" name="Google Shape;923;p56"/>
            <p:cNvSpPr/>
            <p:nvPr/>
          </p:nvSpPr>
          <p:spPr>
            <a:xfrm flipH="1">
              <a:off x="8217995" y="4286852"/>
              <a:ext cx="34767" cy="95445"/>
            </a:xfrm>
            <a:custGeom>
              <a:rect b="b" l="l" r="r" t="t"/>
              <a:pathLst>
                <a:path extrusionOk="0" h="3212" w="1170">
                  <a:moveTo>
                    <a:pt x="971" y="1"/>
                  </a:moveTo>
                  <a:cubicBezTo>
                    <a:pt x="910" y="1"/>
                    <a:pt x="852" y="27"/>
                    <a:pt x="824" y="87"/>
                  </a:cubicBezTo>
                  <a:cubicBezTo>
                    <a:pt x="697" y="356"/>
                    <a:pt x="627" y="656"/>
                    <a:pt x="539" y="939"/>
                  </a:cubicBezTo>
                  <a:cubicBezTo>
                    <a:pt x="454" y="1210"/>
                    <a:pt x="374" y="1483"/>
                    <a:pt x="294" y="1756"/>
                  </a:cubicBezTo>
                  <a:cubicBezTo>
                    <a:pt x="217" y="2014"/>
                    <a:pt x="122" y="2274"/>
                    <a:pt x="70" y="2538"/>
                  </a:cubicBezTo>
                  <a:cubicBezTo>
                    <a:pt x="23" y="2768"/>
                    <a:pt x="1" y="3103"/>
                    <a:pt x="265" y="3204"/>
                  </a:cubicBezTo>
                  <a:cubicBezTo>
                    <a:pt x="280" y="3209"/>
                    <a:pt x="295" y="3212"/>
                    <a:pt x="309" y="3212"/>
                  </a:cubicBezTo>
                  <a:cubicBezTo>
                    <a:pt x="380" y="3212"/>
                    <a:pt x="439" y="3153"/>
                    <a:pt x="464" y="3091"/>
                  </a:cubicBezTo>
                  <a:cubicBezTo>
                    <a:pt x="502" y="2994"/>
                    <a:pt x="468" y="2885"/>
                    <a:pt x="475" y="2783"/>
                  </a:cubicBezTo>
                  <a:cubicBezTo>
                    <a:pt x="482" y="2677"/>
                    <a:pt x="513" y="2574"/>
                    <a:pt x="543" y="2472"/>
                  </a:cubicBezTo>
                  <a:cubicBezTo>
                    <a:pt x="614" y="2218"/>
                    <a:pt x="686" y="1962"/>
                    <a:pt x="759" y="1707"/>
                  </a:cubicBezTo>
                  <a:cubicBezTo>
                    <a:pt x="831" y="1452"/>
                    <a:pt x="902" y="1197"/>
                    <a:pt x="971" y="940"/>
                  </a:cubicBezTo>
                  <a:cubicBezTo>
                    <a:pt x="1039" y="690"/>
                    <a:pt x="1122" y="434"/>
                    <a:pt x="1155" y="176"/>
                  </a:cubicBezTo>
                  <a:cubicBezTo>
                    <a:pt x="1169" y="69"/>
                    <a:pt x="1067" y="1"/>
                    <a:pt x="97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4" name="Google Shape;924;p56"/>
            <p:cNvSpPr/>
            <p:nvPr/>
          </p:nvSpPr>
          <p:spPr>
            <a:xfrm flipH="1">
              <a:off x="8184298" y="4298055"/>
              <a:ext cx="27962" cy="82340"/>
            </a:xfrm>
            <a:custGeom>
              <a:rect b="b" l="l" r="r" t="t"/>
              <a:pathLst>
                <a:path extrusionOk="0" h="2771" w="941">
                  <a:moveTo>
                    <a:pt x="676" y="0"/>
                  </a:moveTo>
                  <a:cubicBezTo>
                    <a:pt x="592" y="0"/>
                    <a:pt x="512" y="47"/>
                    <a:pt x="488" y="157"/>
                  </a:cubicBezTo>
                  <a:cubicBezTo>
                    <a:pt x="369" y="708"/>
                    <a:pt x="248" y="1260"/>
                    <a:pt x="128" y="1810"/>
                  </a:cubicBezTo>
                  <a:cubicBezTo>
                    <a:pt x="82" y="2021"/>
                    <a:pt x="0" y="2262"/>
                    <a:pt x="54" y="2479"/>
                  </a:cubicBezTo>
                  <a:cubicBezTo>
                    <a:pt x="90" y="2629"/>
                    <a:pt x="207" y="2770"/>
                    <a:pt x="354" y="2770"/>
                  </a:cubicBezTo>
                  <a:cubicBezTo>
                    <a:pt x="391" y="2770"/>
                    <a:pt x="430" y="2761"/>
                    <a:pt x="471" y="2741"/>
                  </a:cubicBezTo>
                  <a:cubicBezTo>
                    <a:pt x="509" y="2723"/>
                    <a:pt x="532" y="2665"/>
                    <a:pt x="517" y="2624"/>
                  </a:cubicBezTo>
                  <a:cubicBezTo>
                    <a:pt x="415" y="2338"/>
                    <a:pt x="547" y="1971"/>
                    <a:pt x="611" y="1669"/>
                  </a:cubicBezTo>
                  <a:cubicBezTo>
                    <a:pt x="709" y="1203"/>
                    <a:pt x="807" y="738"/>
                    <a:pt x="905" y="271"/>
                  </a:cubicBezTo>
                  <a:cubicBezTo>
                    <a:pt x="940" y="108"/>
                    <a:pt x="804" y="0"/>
                    <a:pt x="67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5" name="Google Shape;925;p56"/>
            <p:cNvSpPr/>
            <p:nvPr/>
          </p:nvSpPr>
          <p:spPr>
            <a:xfrm flipH="1">
              <a:off x="8158416" y="4296569"/>
              <a:ext cx="33013" cy="90185"/>
            </a:xfrm>
            <a:custGeom>
              <a:rect b="b" l="l" r="r" t="t"/>
              <a:pathLst>
                <a:path extrusionOk="0" h="3035" w="1111">
                  <a:moveTo>
                    <a:pt x="923" y="0"/>
                  </a:moveTo>
                  <a:cubicBezTo>
                    <a:pt x="859" y="0"/>
                    <a:pt x="794" y="35"/>
                    <a:pt x="766" y="112"/>
                  </a:cubicBezTo>
                  <a:cubicBezTo>
                    <a:pt x="600" y="569"/>
                    <a:pt x="455" y="1033"/>
                    <a:pt x="320" y="1500"/>
                  </a:cubicBezTo>
                  <a:cubicBezTo>
                    <a:pt x="253" y="1730"/>
                    <a:pt x="193" y="1959"/>
                    <a:pt x="137" y="2192"/>
                  </a:cubicBezTo>
                  <a:cubicBezTo>
                    <a:pt x="109" y="2312"/>
                    <a:pt x="78" y="2432"/>
                    <a:pt x="57" y="2554"/>
                  </a:cubicBezTo>
                  <a:cubicBezTo>
                    <a:pt x="37" y="2672"/>
                    <a:pt x="0" y="2797"/>
                    <a:pt x="41" y="2913"/>
                  </a:cubicBezTo>
                  <a:cubicBezTo>
                    <a:pt x="67" y="2986"/>
                    <a:pt x="136" y="3035"/>
                    <a:pt x="207" y="3035"/>
                  </a:cubicBezTo>
                  <a:cubicBezTo>
                    <a:pt x="246" y="3035"/>
                    <a:pt x="286" y="3019"/>
                    <a:pt x="319" y="2985"/>
                  </a:cubicBezTo>
                  <a:cubicBezTo>
                    <a:pt x="475" y="2825"/>
                    <a:pt x="498" y="2516"/>
                    <a:pt x="548" y="2305"/>
                  </a:cubicBezTo>
                  <a:cubicBezTo>
                    <a:pt x="602" y="2072"/>
                    <a:pt x="659" y="1840"/>
                    <a:pt x="714" y="1609"/>
                  </a:cubicBezTo>
                  <a:cubicBezTo>
                    <a:pt x="827" y="1136"/>
                    <a:pt x="954" y="667"/>
                    <a:pt x="1078" y="198"/>
                  </a:cubicBezTo>
                  <a:cubicBezTo>
                    <a:pt x="1110" y="76"/>
                    <a:pt x="1018" y="0"/>
                    <a:pt x="92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6" name="Google Shape;926;p56"/>
            <p:cNvSpPr/>
            <p:nvPr/>
          </p:nvSpPr>
          <p:spPr>
            <a:xfrm flipH="1">
              <a:off x="8139933" y="4300432"/>
              <a:ext cx="25406" cy="84688"/>
            </a:xfrm>
            <a:custGeom>
              <a:rect b="b" l="l" r="r" t="t"/>
              <a:pathLst>
                <a:path extrusionOk="0" h="2850" w="855">
                  <a:moveTo>
                    <a:pt x="694" y="1"/>
                  </a:moveTo>
                  <a:cubicBezTo>
                    <a:pt x="644" y="1"/>
                    <a:pt x="597" y="29"/>
                    <a:pt x="587" y="93"/>
                  </a:cubicBezTo>
                  <a:cubicBezTo>
                    <a:pt x="513" y="550"/>
                    <a:pt x="439" y="1008"/>
                    <a:pt x="336" y="1460"/>
                  </a:cubicBezTo>
                  <a:cubicBezTo>
                    <a:pt x="286" y="1682"/>
                    <a:pt x="226" y="1903"/>
                    <a:pt x="160" y="2123"/>
                  </a:cubicBezTo>
                  <a:cubicBezTo>
                    <a:pt x="127" y="2232"/>
                    <a:pt x="99" y="2343"/>
                    <a:pt x="67" y="2453"/>
                  </a:cubicBezTo>
                  <a:cubicBezTo>
                    <a:pt x="34" y="2564"/>
                    <a:pt x="1" y="2682"/>
                    <a:pt x="77" y="2784"/>
                  </a:cubicBezTo>
                  <a:cubicBezTo>
                    <a:pt x="108" y="2824"/>
                    <a:pt x="147" y="2850"/>
                    <a:pt x="194" y="2850"/>
                  </a:cubicBezTo>
                  <a:cubicBezTo>
                    <a:pt x="205" y="2850"/>
                    <a:pt x="216" y="2848"/>
                    <a:pt x="228" y="2845"/>
                  </a:cubicBezTo>
                  <a:cubicBezTo>
                    <a:pt x="447" y="2790"/>
                    <a:pt x="506" y="2446"/>
                    <a:pt x="558" y="2257"/>
                  </a:cubicBezTo>
                  <a:cubicBezTo>
                    <a:pt x="622" y="2030"/>
                    <a:pt x="671" y="1796"/>
                    <a:pt x="714" y="1563"/>
                  </a:cubicBezTo>
                  <a:cubicBezTo>
                    <a:pt x="804" y="1090"/>
                    <a:pt x="854" y="607"/>
                    <a:pt x="837" y="127"/>
                  </a:cubicBezTo>
                  <a:cubicBezTo>
                    <a:pt x="834" y="49"/>
                    <a:pt x="761" y="1"/>
                    <a:pt x="69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7" name="Google Shape;927;p56"/>
            <p:cNvSpPr/>
            <p:nvPr/>
          </p:nvSpPr>
          <p:spPr>
            <a:xfrm flipH="1">
              <a:off x="8111377" y="4302512"/>
              <a:ext cx="27338" cy="81271"/>
            </a:xfrm>
            <a:custGeom>
              <a:rect b="b" l="l" r="r" t="t"/>
              <a:pathLst>
                <a:path extrusionOk="0" h="2735" w="920">
                  <a:moveTo>
                    <a:pt x="745" y="1"/>
                  </a:moveTo>
                  <a:cubicBezTo>
                    <a:pt x="684" y="1"/>
                    <a:pt x="623" y="34"/>
                    <a:pt x="595" y="107"/>
                  </a:cubicBezTo>
                  <a:cubicBezTo>
                    <a:pt x="436" y="518"/>
                    <a:pt x="311" y="941"/>
                    <a:pt x="208" y="1369"/>
                  </a:cubicBezTo>
                  <a:cubicBezTo>
                    <a:pt x="156" y="1578"/>
                    <a:pt x="106" y="1794"/>
                    <a:pt x="75" y="2008"/>
                  </a:cubicBezTo>
                  <a:cubicBezTo>
                    <a:pt x="59" y="2114"/>
                    <a:pt x="49" y="2224"/>
                    <a:pt x="36" y="2331"/>
                  </a:cubicBezTo>
                  <a:cubicBezTo>
                    <a:pt x="21" y="2450"/>
                    <a:pt x="0" y="2548"/>
                    <a:pt x="54" y="2660"/>
                  </a:cubicBezTo>
                  <a:cubicBezTo>
                    <a:pt x="78" y="2709"/>
                    <a:pt x="132" y="2734"/>
                    <a:pt x="185" y="2734"/>
                  </a:cubicBezTo>
                  <a:cubicBezTo>
                    <a:pt x="226" y="2734"/>
                    <a:pt x="267" y="2720"/>
                    <a:pt x="294" y="2691"/>
                  </a:cubicBezTo>
                  <a:cubicBezTo>
                    <a:pt x="371" y="2607"/>
                    <a:pt x="381" y="2511"/>
                    <a:pt x="403" y="2404"/>
                  </a:cubicBezTo>
                  <a:cubicBezTo>
                    <a:pt x="425" y="2299"/>
                    <a:pt x="452" y="2194"/>
                    <a:pt x="476" y="2090"/>
                  </a:cubicBezTo>
                  <a:cubicBezTo>
                    <a:pt x="523" y="1879"/>
                    <a:pt x="559" y="1665"/>
                    <a:pt x="602" y="1454"/>
                  </a:cubicBezTo>
                  <a:cubicBezTo>
                    <a:pt x="691" y="1030"/>
                    <a:pt x="792" y="610"/>
                    <a:pt x="892" y="190"/>
                  </a:cubicBezTo>
                  <a:cubicBezTo>
                    <a:pt x="920" y="72"/>
                    <a:pt x="834" y="1"/>
                    <a:pt x="7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8" name="Google Shape;928;p56"/>
            <p:cNvSpPr/>
            <p:nvPr/>
          </p:nvSpPr>
          <p:spPr>
            <a:xfrm flipH="1">
              <a:off x="8088467" y="4315884"/>
              <a:ext cx="22405" cy="67780"/>
            </a:xfrm>
            <a:custGeom>
              <a:rect b="b" l="l" r="r" t="t"/>
              <a:pathLst>
                <a:path extrusionOk="0" h="2281" w="754">
                  <a:moveTo>
                    <a:pt x="549" y="0"/>
                  </a:moveTo>
                  <a:cubicBezTo>
                    <a:pt x="463" y="0"/>
                    <a:pt x="371" y="56"/>
                    <a:pt x="354" y="145"/>
                  </a:cubicBezTo>
                  <a:cubicBezTo>
                    <a:pt x="289" y="485"/>
                    <a:pt x="223" y="827"/>
                    <a:pt x="158" y="1168"/>
                  </a:cubicBezTo>
                  <a:cubicBezTo>
                    <a:pt x="127" y="1333"/>
                    <a:pt x="96" y="1496"/>
                    <a:pt x="69" y="1662"/>
                  </a:cubicBezTo>
                  <a:cubicBezTo>
                    <a:pt x="54" y="1755"/>
                    <a:pt x="37" y="1849"/>
                    <a:pt x="29" y="1943"/>
                  </a:cubicBezTo>
                  <a:cubicBezTo>
                    <a:pt x="21" y="2034"/>
                    <a:pt x="0" y="2130"/>
                    <a:pt x="59" y="2207"/>
                  </a:cubicBezTo>
                  <a:cubicBezTo>
                    <a:pt x="92" y="2250"/>
                    <a:pt x="140" y="2281"/>
                    <a:pt x="190" y="2281"/>
                  </a:cubicBezTo>
                  <a:cubicBezTo>
                    <a:pt x="214" y="2281"/>
                    <a:pt x="237" y="2274"/>
                    <a:pt x="261" y="2260"/>
                  </a:cubicBezTo>
                  <a:cubicBezTo>
                    <a:pt x="408" y="2169"/>
                    <a:pt x="425" y="1926"/>
                    <a:pt x="457" y="1769"/>
                  </a:cubicBezTo>
                  <a:cubicBezTo>
                    <a:pt x="492" y="1606"/>
                    <a:pt x="522" y="1441"/>
                    <a:pt x="552" y="1276"/>
                  </a:cubicBezTo>
                  <a:cubicBezTo>
                    <a:pt x="612" y="934"/>
                    <a:pt x="674" y="592"/>
                    <a:pt x="734" y="249"/>
                  </a:cubicBezTo>
                  <a:cubicBezTo>
                    <a:pt x="753" y="145"/>
                    <a:pt x="705" y="37"/>
                    <a:pt x="596" y="6"/>
                  </a:cubicBezTo>
                  <a:cubicBezTo>
                    <a:pt x="581" y="2"/>
                    <a:pt x="565" y="0"/>
                    <a:pt x="54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9" name="Google Shape;929;p56"/>
            <p:cNvSpPr/>
            <p:nvPr/>
          </p:nvSpPr>
          <p:spPr>
            <a:xfrm flipH="1">
              <a:off x="8068409" y="4318796"/>
              <a:ext cx="15808" cy="74793"/>
            </a:xfrm>
            <a:custGeom>
              <a:rect b="b" l="l" r="r" t="t"/>
              <a:pathLst>
                <a:path extrusionOk="0" h="2517" w="532">
                  <a:moveTo>
                    <a:pt x="320" y="0"/>
                  </a:moveTo>
                  <a:cubicBezTo>
                    <a:pt x="269" y="0"/>
                    <a:pt x="214" y="38"/>
                    <a:pt x="209" y="99"/>
                  </a:cubicBezTo>
                  <a:lnTo>
                    <a:pt x="210" y="99"/>
                  </a:lnTo>
                  <a:cubicBezTo>
                    <a:pt x="202" y="205"/>
                    <a:pt x="182" y="306"/>
                    <a:pt x="165" y="412"/>
                  </a:cubicBezTo>
                  <a:cubicBezTo>
                    <a:pt x="149" y="514"/>
                    <a:pt x="154" y="621"/>
                    <a:pt x="150" y="724"/>
                  </a:cubicBezTo>
                  <a:cubicBezTo>
                    <a:pt x="143" y="918"/>
                    <a:pt x="133" y="1112"/>
                    <a:pt x="120" y="1306"/>
                  </a:cubicBezTo>
                  <a:cubicBezTo>
                    <a:pt x="108" y="1500"/>
                    <a:pt x="90" y="1693"/>
                    <a:pt x="75" y="1887"/>
                  </a:cubicBezTo>
                  <a:cubicBezTo>
                    <a:pt x="59" y="2079"/>
                    <a:pt x="0" y="2315"/>
                    <a:pt x="134" y="2475"/>
                  </a:cubicBezTo>
                  <a:cubicBezTo>
                    <a:pt x="156" y="2502"/>
                    <a:pt x="196" y="2517"/>
                    <a:pt x="235" y="2517"/>
                  </a:cubicBezTo>
                  <a:cubicBezTo>
                    <a:pt x="261" y="2517"/>
                    <a:pt x="286" y="2511"/>
                    <a:pt x="305" y="2498"/>
                  </a:cubicBezTo>
                  <a:cubicBezTo>
                    <a:pt x="478" y="2373"/>
                    <a:pt x="475" y="2125"/>
                    <a:pt x="495" y="1931"/>
                  </a:cubicBezTo>
                  <a:cubicBezTo>
                    <a:pt x="516" y="1724"/>
                    <a:pt x="525" y="1515"/>
                    <a:pt x="528" y="1306"/>
                  </a:cubicBezTo>
                  <a:cubicBezTo>
                    <a:pt x="532" y="1096"/>
                    <a:pt x="526" y="888"/>
                    <a:pt x="512" y="680"/>
                  </a:cubicBezTo>
                  <a:cubicBezTo>
                    <a:pt x="505" y="576"/>
                    <a:pt x="502" y="470"/>
                    <a:pt x="477" y="369"/>
                  </a:cubicBezTo>
                  <a:cubicBezTo>
                    <a:pt x="452" y="271"/>
                    <a:pt x="425" y="172"/>
                    <a:pt x="404" y="72"/>
                  </a:cubicBezTo>
                  <a:cubicBezTo>
                    <a:pt x="394" y="22"/>
                    <a:pt x="358" y="0"/>
                    <a:pt x="3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0" name="Google Shape;930;p56"/>
            <p:cNvSpPr/>
            <p:nvPr/>
          </p:nvSpPr>
          <p:spPr>
            <a:xfrm flipH="1">
              <a:off x="7964585" y="4329107"/>
              <a:ext cx="13431" cy="74644"/>
            </a:xfrm>
            <a:custGeom>
              <a:rect b="b" l="l" r="r" t="t"/>
              <a:pathLst>
                <a:path extrusionOk="0" h="2512" w="452">
                  <a:moveTo>
                    <a:pt x="286" y="0"/>
                  </a:moveTo>
                  <a:cubicBezTo>
                    <a:pt x="217" y="0"/>
                    <a:pt x="138" y="54"/>
                    <a:pt x="128" y="132"/>
                  </a:cubicBezTo>
                  <a:cubicBezTo>
                    <a:pt x="84" y="511"/>
                    <a:pt x="72" y="892"/>
                    <a:pt x="53" y="1271"/>
                  </a:cubicBezTo>
                  <a:cubicBezTo>
                    <a:pt x="45" y="1458"/>
                    <a:pt x="31" y="1643"/>
                    <a:pt x="21" y="1830"/>
                  </a:cubicBezTo>
                  <a:cubicBezTo>
                    <a:pt x="17" y="1918"/>
                    <a:pt x="19" y="2008"/>
                    <a:pt x="15" y="2097"/>
                  </a:cubicBezTo>
                  <a:cubicBezTo>
                    <a:pt x="12" y="2201"/>
                    <a:pt x="1" y="2303"/>
                    <a:pt x="35" y="2404"/>
                  </a:cubicBezTo>
                  <a:cubicBezTo>
                    <a:pt x="59" y="2471"/>
                    <a:pt x="124" y="2512"/>
                    <a:pt x="188" y="2512"/>
                  </a:cubicBezTo>
                  <a:cubicBezTo>
                    <a:pt x="235" y="2512"/>
                    <a:pt x="281" y="2490"/>
                    <a:pt x="309" y="2439"/>
                  </a:cubicBezTo>
                  <a:cubicBezTo>
                    <a:pt x="397" y="2281"/>
                    <a:pt x="399" y="2054"/>
                    <a:pt x="415" y="1874"/>
                  </a:cubicBezTo>
                  <a:cubicBezTo>
                    <a:pt x="433" y="1674"/>
                    <a:pt x="434" y="1471"/>
                    <a:pt x="440" y="1271"/>
                  </a:cubicBezTo>
                  <a:cubicBezTo>
                    <a:pt x="451" y="878"/>
                    <a:pt x="444" y="486"/>
                    <a:pt x="390" y="97"/>
                  </a:cubicBezTo>
                  <a:cubicBezTo>
                    <a:pt x="381" y="29"/>
                    <a:pt x="336" y="0"/>
                    <a:pt x="28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1" name="Google Shape;931;p56"/>
            <p:cNvSpPr/>
            <p:nvPr/>
          </p:nvSpPr>
          <p:spPr>
            <a:xfrm flipH="1">
              <a:off x="7944528" y="4324144"/>
              <a:ext cx="13461" cy="77081"/>
            </a:xfrm>
            <a:custGeom>
              <a:rect b="b" l="l" r="r" t="t"/>
              <a:pathLst>
                <a:path extrusionOk="0" h="2594" w="453">
                  <a:moveTo>
                    <a:pt x="218" y="1"/>
                  </a:moveTo>
                  <a:cubicBezTo>
                    <a:pt x="130" y="1"/>
                    <a:pt x="38" y="57"/>
                    <a:pt x="32" y="170"/>
                  </a:cubicBezTo>
                  <a:lnTo>
                    <a:pt x="32" y="172"/>
                  </a:lnTo>
                  <a:cubicBezTo>
                    <a:pt x="7" y="573"/>
                    <a:pt x="1" y="976"/>
                    <a:pt x="13" y="1379"/>
                  </a:cubicBezTo>
                  <a:cubicBezTo>
                    <a:pt x="21" y="1573"/>
                    <a:pt x="28" y="1767"/>
                    <a:pt x="46" y="1960"/>
                  </a:cubicBezTo>
                  <a:cubicBezTo>
                    <a:pt x="56" y="2065"/>
                    <a:pt x="67" y="2168"/>
                    <a:pt x="81" y="2272"/>
                  </a:cubicBezTo>
                  <a:cubicBezTo>
                    <a:pt x="93" y="2379"/>
                    <a:pt x="95" y="2469"/>
                    <a:pt x="172" y="2552"/>
                  </a:cubicBezTo>
                  <a:cubicBezTo>
                    <a:pt x="197" y="2580"/>
                    <a:pt x="234" y="2594"/>
                    <a:pt x="270" y="2594"/>
                  </a:cubicBezTo>
                  <a:cubicBezTo>
                    <a:pt x="321" y="2594"/>
                    <a:pt x="372" y="2568"/>
                    <a:pt x="398" y="2523"/>
                  </a:cubicBezTo>
                  <a:cubicBezTo>
                    <a:pt x="453" y="2423"/>
                    <a:pt x="432" y="2336"/>
                    <a:pt x="423" y="2228"/>
                  </a:cubicBezTo>
                  <a:cubicBezTo>
                    <a:pt x="416" y="2138"/>
                    <a:pt x="410" y="2049"/>
                    <a:pt x="404" y="1960"/>
                  </a:cubicBezTo>
                  <a:cubicBezTo>
                    <a:pt x="390" y="1759"/>
                    <a:pt x="377" y="1558"/>
                    <a:pt x="369" y="1357"/>
                  </a:cubicBezTo>
                  <a:cubicBezTo>
                    <a:pt x="357" y="961"/>
                    <a:pt x="362" y="566"/>
                    <a:pt x="384" y="170"/>
                  </a:cubicBezTo>
                  <a:cubicBezTo>
                    <a:pt x="390" y="57"/>
                    <a:pt x="306" y="1"/>
                    <a:pt x="2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2" name="Google Shape;932;p56"/>
            <p:cNvSpPr/>
            <p:nvPr/>
          </p:nvSpPr>
          <p:spPr>
            <a:xfrm flipH="1">
              <a:off x="7922806" y="4342835"/>
              <a:ext cx="14739" cy="29418"/>
            </a:xfrm>
            <a:custGeom>
              <a:rect b="b" l="l" r="r" t="t"/>
              <a:pathLst>
                <a:path extrusionOk="0" h="990" w="496">
                  <a:moveTo>
                    <a:pt x="271" y="0"/>
                  </a:moveTo>
                  <a:cubicBezTo>
                    <a:pt x="223" y="0"/>
                    <a:pt x="180" y="15"/>
                    <a:pt x="141" y="45"/>
                  </a:cubicBezTo>
                  <a:cubicBezTo>
                    <a:pt x="84" y="89"/>
                    <a:pt x="61" y="146"/>
                    <a:pt x="55" y="217"/>
                  </a:cubicBezTo>
                  <a:lnTo>
                    <a:pt x="4" y="808"/>
                  </a:lnTo>
                  <a:cubicBezTo>
                    <a:pt x="1" y="850"/>
                    <a:pt x="28" y="909"/>
                    <a:pt x="59" y="937"/>
                  </a:cubicBezTo>
                  <a:cubicBezTo>
                    <a:pt x="89" y="965"/>
                    <a:pt x="124" y="982"/>
                    <a:pt x="164" y="988"/>
                  </a:cubicBezTo>
                  <a:cubicBezTo>
                    <a:pt x="172" y="989"/>
                    <a:pt x="179" y="990"/>
                    <a:pt x="187" y="990"/>
                  </a:cubicBezTo>
                  <a:cubicBezTo>
                    <a:pt x="266" y="990"/>
                    <a:pt x="350" y="939"/>
                    <a:pt x="366" y="856"/>
                  </a:cubicBezTo>
                  <a:cubicBezTo>
                    <a:pt x="405" y="663"/>
                    <a:pt x="444" y="469"/>
                    <a:pt x="484" y="275"/>
                  </a:cubicBezTo>
                  <a:cubicBezTo>
                    <a:pt x="496" y="215"/>
                    <a:pt x="490" y="160"/>
                    <a:pt x="461" y="106"/>
                  </a:cubicBezTo>
                  <a:cubicBezTo>
                    <a:pt x="429" y="46"/>
                    <a:pt x="367" y="12"/>
                    <a:pt x="302" y="2"/>
                  </a:cubicBezTo>
                  <a:cubicBezTo>
                    <a:pt x="291" y="1"/>
                    <a:pt x="281" y="0"/>
                    <a:pt x="27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3" name="Google Shape;933;p56"/>
            <p:cNvSpPr/>
            <p:nvPr/>
          </p:nvSpPr>
          <p:spPr>
            <a:xfrm flipH="1">
              <a:off x="7891546" y="4316805"/>
              <a:ext cx="15808" cy="87719"/>
            </a:xfrm>
            <a:custGeom>
              <a:rect b="b" l="l" r="r" t="t"/>
              <a:pathLst>
                <a:path extrusionOk="0" h="2952" w="532">
                  <a:moveTo>
                    <a:pt x="225" y="1"/>
                  </a:moveTo>
                  <a:cubicBezTo>
                    <a:pt x="146" y="1"/>
                    <a:pt x="72" y="53"/>
                    <a:pt x="69" y="162"/>
                  </a:cubicBezTo>
                  <a:cubicBezTo>
                    <a:pt x="60" y="614"/>
                    <a:pt x="49" y="1068"/>
                    <a:pt x="44" y="1522"/>
                  </a:cubicBezTo>
                  <a:cubicBezTo>
                    <a:pt x="40" y="1744"/>
                    <a:pt x="36" y="1966"/>
                    <a:pt x="33" y="2190"/>
                  </a:cubicBezTo>
                  <a:cubicBezTo>
                    <a:pt x="29" y="2417"/>
                    <a:pt x="1" y="2663"/>
                    <a:pt x="112" y="2867"/>
                  </a:cubicBezTo>
                  <a:cubicBezTo>
                    <a:pt x="144" y="2925"/>
                    <a:pt x="200" y="2952"/>
                    <a:pt x="257" y="2952"/>
                  </a:cubicBezTo>
                  <a:cubicBezTo>
                    <a:pt x="316" y="2952"/>
                    <a:pt x="377" y="2922"/>
                    <a:pt x="412" y="2867"/>
                  </a:cubicBezTo>
                  <a:cubicBezTo>
                    <a:pt x="531" y="2680"/>
                    <a:pt x="518" y="2432"/>
                    <a:pt x="521" y="2214"/>
                  </a:cubicBezTo>
                  <a:cubicBezTo>
                    <a:pt x="525" y="1984"/>
                    <a:pt x="523" y="1753"/>
                    <a:pt x="517" y="1522"/>
                  </a:cubicBezTo>
                  <a:cubicBezTo>
                    <a:pt x="504" y="1065"/>
                    <a:pt x="464" y="614"/>
                    <a:pt x="405" y="162"/>
                  </a:cubicBezTo>
                  <a:cubicBezTo>
                    <a:pt x="391" y="56"/>
                    <a:pt x="306" y="1"/>
                    <a:pt x="22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4" name="Google Shape;934;p56"/>
            <p:cNvSpPr/>
            <p:nvPr/>
          </p:nvSpPr>
          <p:spPr>
            <a:xfrm flipH="1">
              <a:off x="7871250" y="4317340"/>
              <a:ext cx="16165" cy="87600"/>
            </a:xfrm>
            <a:custGeom>
              <a:rect b="b" l="l" r="r" t="t"/>
              <a:pathLst>
                <a:path extrusionOk="0" h="2948" w="544">
                  <a:moveTo>
                    <a:pt x="324" y="1"/>
                  </a:moveTo>
                  <a:cubicBezTo>
                    <a:pt x="260" y="1"/>
                    <a:pt x="196" y="37"/>
                    <a:pt x="178" y="108"/>
                  </a:cubicBezTo>
                  <a:lnTo>
                    <a:pt x="177" y="107"/>
                  </a:lnTo>
                  <a:cubicBezTo>
                    <a:pt x="122" y="331"/>
                    <a:pt x="126" y="585"/>
                    <a:pt x="111" y="813"/>
                  </a:cubicBezTo>
                  <a:cubicBezTo>
                    <a:pt x="96" y="1044"/>
                    <a:pt x="81" y="1275"/>
                    <a:pt x="74" y="1506"/>
                  </a:cubicBezTo>
                  <a:cubicBezTo>
                    <a:pt x="68" y="1737"/>
                    <a:pt x="58" y="1968"/>
                    <a:pt x="58" y="2198"/>
                  </a:cubicBezTo>
                  <a:cubicBezTo>
                    <a:pt x="58" y="2407"/>
                    <a:pt x="0" y="2737"/>
                    <a:pt x="159" y="2894"/>
                  </a:cubicBezTo>
                  <a:cubicBezTo>
                    <a:pt x="195" y="2930"/>
                    <a:pt x="242" y="2948"/>
                    <a:pt x="290" y="2948"/>
                  </a:cubicBezTo>
                  <a:cubicBezTo>
                    <a:pt x="338" y="2948"/>
                    <a:pt x="386" y="2929"/>
                    <a:pt x="424" y="2894"/>
                  </a:cubicBezTo>
                  <a:cubicBezTo>
                    <a:pt x="522" y="2801"/>
                    <a:pt x="520" y="2684"/>
                    <a:pt x="527" y="2558"/>
                  </a:cubicBezTo>
                  <a:cubicBezTo>
                    <a:pt x="535" y="2437"/>
                    <a:pt x="536" y="2318"/>
                    <a:pt x="538" y="2199"/>
                  </a:cubicBezTo>
                  <a:cubicBezTo>
                    <a:pt x="543" y="1968"/>
                    <a:pt x="540" y="1737"/>
                    <a:pt x="538" y="1506"/>
                  </a:cubicBezTo>
                  <a:cubicBezTo>
                    <a:pt x="537" y="1275"/>
                    <a:pt x="527" y="1044"/>
                    <a:pt x="517" y="815"/>
                  </a:cubicBezTo>
                  <a:cubicBezTo>
                    <a:pt x="509" y="585"/>
                    <a:pt x="517" y="332"/>
                    <a:pt x="467" y="108"/>
                  </a:cubicBezTo>
                  <a:cubicBezTo>
                    <a:pt x="451" y="36"/>
                    <a:pt x="388" y="1"/>
                    <a:pt x="32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5" name="Google Shape;935;p56"/>
            <p:cNvSpPr/>
            <p:nvPr/>
          </p:nvSpPr>
          <p:spPr>
            <a:xfrm flipH="1">
              <a:off x="7830927" y="4334515"/>
              <a:ext cx="19018" cy="69771"/>
            </a:xfrm>
            <a:custGeom>
              <a:rect b="b" l="l" r="r" t="t"/>
              <a:pathLst>
                <a:path extrusionOk="0" h="2348" w="640">
                  <a:moveTo>
                    <a:pt x="461" y="0"/>
                  </a:moveTo>
                  <a:cubicBezTo>
                    <a:pt x="393" y="0"/>
                    <a:pt x="328" y="37"/>
                    <a:pt x="314" y="119"/>
                  </a:cubicBezTo>
                  <a:cubicBezTo>
                    <a:pt x="250" y="490"/>
                    <a:pt x="190" y="858"/>
                    <a:pt x="146" y="1233"/>
                  </a:cubicBezTo>
                  <a:cubicBezTo>
                    <a:pt x="125" y="1417"/>
                    <a:pt x="105" y="1603"/>
                    <a:pt x="84" y="1787"/>
                  </a:cubicBezTo>
                  <a:cubicBezTo>
                    <a:pt x="66" y="1954"/>
                    <a:pt x="1" y="2242"/>
                    <a:pt x="200" y="2326"/>
                  </a:cubicBezTo>
                  <a:cubicBezTo>
                    <a:pt x="236" y="2341"/>
                    <a:pt x="268" y="2348"/>
                    <a:pt x="297" y="2348"/>
                  </a:cubicBezTo>
                  <a:cubicBezTo>
                    <a:pt x="508" y="2348"/>
                    <a:pt x="521" y="1978"/>
                    <a:pt x="536" y="1827"/>
                  </a:cubicBezTo>
                  <a:cubicBezTo>
                    <a:pt x="555" y="1642"/>
                    <a:pt x="570" y="1456"/>
                    <a:pt x="584" y="1272"/>
                  </a:cubicBezTo>
                  <a:cubicBezTo>
                    <a:pt x="616" y="901"/>
                    <a:pt x="628" y="534"/>
                    <a:pt x="637" y="162"/>
                  </a:cubicBezTo>
                  <a:cubicBezTo>
                    <a:pt x="640" y="60"/>
                    <a:pt x="548" y="0"/>
                    <a:pt x="46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6" name="Google Shape;936;p56"/>
            <p:cNvSpPr/>
            <p:nvPr/>
          </p:nvSpPr>
          <p:spPr>
            <a:xfrm flipH="1">
              <a:off x="7807749" y="4348540"/>
              <a:ext cx="13669" cy="54646"/>
            </a:xfrm>
            <a:custGeom>
              <a:rect b="b" l="l" r="r" t="t"/>
              <a:pathLst>
                <a:path extrusionOk="0" h="1839" w="460">
                  <a:moveTo>
                    <a:pt x="197" y="0"/>
                  </a:moveTo>
                  <a:cubicBezTo>
                    <a:pt x="96" y="0"/>
                    <a:pt x="0" y="88"/>
                    <a:pt x="5" y="191"/>
                  </a:cubicBezTo>
                  <a:lnTo>
                    <a:pt x="5" y="192"/>
                  </a:lnTo>
                  <a:cubicBezTo>
                    <a:pt x="17" y="445"/>
                    <a:pt x="30" y="699"/>
                    <a:pt x="42" y="954"/>
                  </a:cubicBezTo>
                  <a:cubicBezTo>
                    <a:pt x="48" y="1078"/>
                    <a:pt x="48" y="1203"/>
                    <a:pt x="60" y="1326"/>
                  </a:cubicBezTo>
                  <a:cubicBezTo>
                    <a:pt x="66" y="1386"/>
                    <a:pt x="76" y="1446"/>
                    <a:pt x="84" y="1505"/>
                  </a:cubicBezTo>
                  <a:cubicBezTo>
                    <a:pt x="86" y="1536"/>
                    <a:pt x="89" y="1565"/>
                    <a:pt x="92" y="1595"/>
                  </a:cubicBezTo>
                  <a:cubicBezTo>
                    <a:pt x="100" y="1649"/>
                    <a:pt x="112" y="1677"/>
                    <a:pt x="130" y="1726"/>
                  </a:cubicBezTo>
                  <a:cubicBezTo>
                    <a:pt x="148" y="1773"/>
                    <a:pt x="184" y="1827"/>
                    <a:pt x="238" y="1834"/>
                  </a:cubicBezTo>
                  <a:cubicBezTo>
                    <a:pt x="255" y="1837"/>
                    <a:pt x="270" y="1839"/>
                    <a:pt x="284" y="1839"/>
                  </a:cubicBezTo>
                  <a:cubicBezTo>
                    <a:pt x="296" y="1839"/>
                    <a:pt x="308" y="1838"/>
                    <a:pt x="322" y="1834"/>
                  </a:cubicBezTo>
                  <a:cubicBezTo>
                    <a:pt x="372" y="1823"/>
                    <a:pt x="418" y="1777"/>
                    <a:pt x="430" y="1726"/>
                  </a:cubicBezTo>
                  <a:cubicBezTo>
                    <a:pt x="440" y="1684"/>
                    <a:pt x="455" y="1654"/>
                    <a:pt x="457" y="1610"/>
                  </a:cubicBezTo>
                  <a:cubicBezTo>
                    <a:pt x="458" y="1580"/>
                    <a:pt x="457" y="1551"/>
                    <a:pt x="457" y="1520"/>
                  </a:cubicBezTo>
                  <a:cubicBezTo>
                    <a:pt x="457" y="1456"/>
                    <a:pt x="460" y="1391"/>
                    <a:pt x="460" y="1326"/>
                  </a:cubicBezTo>
                  <a:cubicBezTo>
                    <a:pt x="460" y="1202"/>
                    <a:pt x="445" y="1076"/>
                    <a:pt x="436" y="954"/>
                  </a:cubicBezTo>
                  <a:cubicBezTo>
                    <a:pt x="420" y="699"/>
                    <a:pt x="404" y="445"/>
                    <a:pt x="387" y="191"/>
                  </a:cubicBezTo>
                  <a:cubicBezTo>
                    <a:pt x="381" y="88"/>
                    <a:pt x="305" y="0"/>
                    <a:pt x="19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7" name="Google Shape;937;p56"/>
            <p:cNvSpPr/>
            <p:nvPr/>
          </p:nvSpPr>
          <p:spPr>
            <a:xfrm flipH="1">
              <a:off x="7781333" y="4332405"/>
              <a:ext cx="16254" cy="63560"/>
            </a:xfrm>
            <a:custGeom>
              <a:rect b="b" l="l" r="r" t="t"/>
              <a:pathLst>
                <a:path extrusionOk="0" h="2139" w="547">
                  <a:moveTo>
                    <a:pt x="305" y="1"/>
                  </a:moveTo>
                  <a:cubicBezTo>
                    <a:pt x="170" y="1"/>
                    <a:pt x="85" y="107"/>
                    <a:pt x="74" y="231"/>
                  </a:cubicBezTo>
                  <a:cubicBezTo>
                    <a:pt x="44" y="532"/>
                    <a:pt x="22" y="832"/>
                    <a:pt x="9" y="1133"/>
                  </a:cubicBezTo>
                  <a:cubicBezTo>
                    <a:pt x="3" y="1284"/>
                    <a:pt x="1" y="1435"/>
                    <a:pt x="1" y="1585"/>
                  </a:cubicBezTo>
                  <a:cubicBezTo>
                    <a:pt x="1" y="1655"/>
                    <a:pt x="0" y="1724"/>
                    <a:pt x="5" y="1794"/>
                  </a:cubicBezTo>
                  <a:cubicBezTo>
                    <a:pt x="10" y="1895"/>
                    <a:pt x="22" y="1971"/>
                    <a:pt x="81" y="2056"/>
                  </a:cubicBezTo>
                  <a:cubicBezTo>
                    <a:pt x="119" y="2111"/>
                    <a:pt x="176" y="2139"/>
                    <a:pt x="232" y="2139"/>
                  </a:cubicBezTo>
                  <a:cubicBezTo>
                    <a:pt x="287" y="2139"/>
                    <a:pt x="343" y="2111"/>
                    <a:pt x="381" y="2056"/>
                  </a:cubicBezTo>
                  <a:cubicBezTo>
                    <a:pt x="440" y="1968"/>
                    <a:pt x="451" y="1897"/>
                    <a:pt x="457" y="1794"/>
                  </a:cubicBezTo>
                  <a:cubicBezTo>
                    <a:pt x="462" y="1724"/>
                    <a:pt x="462" y="1655"/>
                    <a:pt x="465" y="1585"/>
                  </a:cubicBezTo>
                  <a:cubicBezTo>
                    <a:pt x="469" y="1434"/>
                    <a:pt x="477" y="1284"/>
                    <a:pt x="483" y="1133"/>
                  </a:cubicBezTo>
                  <a:cubicBezTo>
                    <a:pt x="494" y="832"/>
                    <a:pt x="511" y="532"/>
                    <a:pt x="536" y="231"/>
                  </a:cubicBezTo>
                  <a:cubicBezTo>
                    <a:pt x="547" y="107"/>
                    <a:pt x="423" y="1"/>
                    <a:pt x="30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8" name="Google Shape;938;p56"/>
            <p:cNvSpPr/>
            <p:nvPr/>
          </p:nvSpPr>
          <p:spPr>
            <a:xfrm flipH="1">
              <a:off x="7758096" y="4328542"/>
              <a:ext cx="17056" cy="79933"/>
            </a:xfrm>
            <a:custGeom>
              <a:rect b="b" l="l" r="r" t="t"/>
              <a:pathLst>
                <a:path extrusionOk="0" h="2690" w="574">
                  <a:moveTo>
                    <a:pt x="172" y="0"/>
                  </a:moveTo>
                  <a:cubicBezTo>
                    <a:pt x="127" y="0"/>
                    <a:pt x="82" y="26"/>
                    <a:pt x="68" y="80"/>
                  </a:cubicBezTo>
                  <a:cubicBezTo>
                    <a:pt x="35" y="208"/>
                    <a:pt x="45" y="347"/>
                    <a:pt x="34" y="478"/>
                  </a:cubicBezTo>
                  <a:cubicBezTo>
                    <a:pt x="23" y="610"/>
                    <a:pt x="24" y="741"/>
                    <a:pt x="17" y="872"/>
                  </a:cubicBezTo>
                  <a:cubicBezTo>
                    <a:pt x="1" y="1150"/>
                    <a:pt x="8" y="1431"/>
                    <a:pt x="7" y="1709"/>
                  </a:cubicBezTo>
                  <a:cubicBezTo>
                    <a:pt x="7" y="1923"/>
                    <a:pt x="1" y="2145"/>
                    <a:pt x="67" y="2351"/>
                  </a:cubicBezTo>
                  <a:cubicBezTo>
                    <a:pt x="116" y="2502"/>
                    <a:pt x="239" y="2690"/>
                    <a:pt x="412" y="2690"/>
                  </a:cubicBezTo>
                  <a:cubicBezTo>
                    <a:pt x="435" y="2690"/>
                    <a:pt x="459" y="2687"/>
                    <a:pt x="483" y="2679"/>
                  </a:cubicBezTo>
                  <a:cubicBezTo>
                    <a:pt x="544" y="2662"/>
                    <a:pt x="573" y="2603"/>
                    <a:pt x="561" y="2544"/>
                  </a:cubicBezTo>
                  <a:cubicBezTo>
                    <a:pt x="530" y="2400"/>
                    <a:pt x="434" y="2285"/>
                    <a:pt x="417" y="2134"/>
                  </a:cubicBezTo>
                  <a:cubicBezTo>
                    <a:pt x="393" y="1929"/>
                    <a:pt x="401" y="1718"/>
                    <a:pt x="393" y="1512"/>
                  </a:cubicBezTo>
                  <a:cubicBezTo>
                    <a:pt x="383" y="1274"/>
                    <a:pt x="372" y="1036"/>
                    <a:pt x="356" y="799"/>
                  </a:cubicBezTo>
                  <a:cubicBezTo>
                    <a:pt x="350" y="683"/>
                    <a:pt x="340" y="569"/>
                    <a:pt x="327" y="454"/>
                  </a:cubicBezTo>
                  <a:cubicBezTo>
                    <a:pt x="313" y="331"/>
                    <a:pt x="319" y="199"/>
                    <a:pt x="282" y="80"/>
                  </a:cubicBezTo>
                  <a:cubicBezTo>
                    <a:pt x="266" y="28"/>
                    <a:pt x="219" y="0"/>
                    <a:pt x="17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9" name="Google Shape;939;p56"/>
            <p:cNvSpPr/>
            <p:nvPr/>
          </p:nvSpPr>
          <p:spPr>
            <a:xfrm flipH="1">
              <a:off x="7732006" y="4321321"/>
              <a:ext cx="13580" cy="72623"/>
            </a:xfrm>
            <a:custGeom>
              <a:rect b="b" l="l" r="r" t="t"/>
              <a:pathLst>
                <a:path extrusionOk="0" h="2444" w="457">
                  <a:moveTo>
                    <a:pt x="233" y="0"/>
                  </a:moveTo>
                  <a:cubicBezTo>
                    <a:pt x="123" y="0"/>
                    <a:pt x="62" y="84"/>
                    <a:pt x="50" y="182"/>
                  </a:cubicBezTo>
                  <a:cubicBezTo>
                    <a:pt x="3" y="550"/>
                    <a:pt x="1" y="930"/>
                    <a:pt x="6" y="1301"/>
                  </a:cubicBezTo>
                  <a:cubicBezTo>
                    <a:pt x="8" y="1480"/>
                    <a:pt x="14" y="1661"/>
                    <a:pt x="25" y="1840"/>
                  </a:cubicBezTo>
                  <a:cubicBezTo>
                    <a:pt x="30" y="1943"/>
                    <a:pt x="41" y="2039"/>
                    <a:pt x="65" y="2140"/>
                  </a:cubicBezTo>
                  <a:cubicBezTo>
                    <a:pt x="87" y="2236"/>
                    <a:pt x="85" y="2331"/>
                    <a:pt x="166" y="2400"/>
                  </a:cubicBezTo>
                  <a:cubicBezTo>
                    <a:pt x="197" y="2426"/>
                    <a:pt x="241" y="2444"/>
                    <a:pt x="283" y="2444"/>
                  </a:cubicBezTo>
                  <a:cubicBezTo>
                    <a:pt x="319" y="2444"/>
                    <a:pt x="354" y="2431"/>
                    <a:pt x="378" y="2400"/>
                  </a:cubicBezTo>
                  <a:cubicBezTo>
                    <a:pt x="451" y="2308"/>
                    <a:pt x="443" y="2238"/>
                    <a:pt x="450" y="2129"/>
                  </a:cubicBezTo>
                  <a:cubicBezTo>
                    <a:pt x="456" y="2031"/>
                    <a:pt x="454" y="1940"/>
                    <a:pt x="447" y="1840"/>
                  </a:cubicBezTo>
                  <a:cubicBezTo>
                    <a:pt x="434" y="1661"/>
                    <a:pt x="424" y="1480"/>
                    <a:pt x="419" y="1301"/>
                  </a:cubicBezTo>
                  <a:cubicBezTo>
                    <a:pt x="407" y="927"/>
                    <a:pt x="419" y="555"/>
                    <a:pt x="415" y="182"/>
                  </a:cubicBezTo>
                  <a:cubicBezTo>
                    <a:pt x="413" y="84"/>
                    <a:pt x="332" y="0"/>
                    <a:pt x="23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0" name="Google Shape;940;p56"/>
            <p:cNvSpPr/>
            <p:nvPr/>
          </p:nvSpPr>
          <p:spPr>
            <a:xfrm flipH="1">
              <a:off x="7706718" y="4337605"/>
              <a:ext cx="14293" cy="65343"/>
            </a:xfrm>
            <a:custGeom>
              <a:rect b="b" l="l" r="r" t="t"/>
              <a:pathLst>
                <a:path extrusionOk="0" h="2199" w="481">
                  <a:moveTo>
                    <a:pt x="240" y="1"/>
                  </a:moveTo>
                  <a:cubicBezTo>
                    <a:pt x="125" y="1"/>
                    <a:pt x="9" y="75"/>
                    <a:pt x="9" y="225"/>
                  </a:cubicBezTo>
                  <a:cubicBezTo>
                    <a:pt x="10" y="576"/>
                    <a:pt x="11" y="927"/>
                    <a:pt x="11" y="1280"/>
                  </a:cubicBezTo>
                  <a:cubicBezTo>
                    <a:pt x="11" y="1448"/>
                    <a:pt x="0" y="1621"/>
                    <a:pt x="13" y="1788"/>
                  </a:cubicBezTo>
                  <a:cubicBezTo>
                    <a:pt x="21" y="1920"/>
                    <a:pt x="67" y="2199"/>
                    <a:pt x="241" y="2199"/>
                  </a:cubicBezTo>
                  <a:cubicBezTo>
                    <a:pt x="414" y="2199"/>
                    <a:pt x="460" y="1920"/>
                    <a:pt x="468" y="1788"/>
                  </a:cubicBezTo>
                  <a:cubicBezTo>
                    <a:pt x="481" y="1621"/>
                    <a:pt x="470" y="1448"/>
                    <a:pt x="470" y="1280"/>
                  </a:cubicBezTo>
                  <a:cubicBezTo>
                    <a:pt x="471" y="927"/>
                    <a:pt x="471" y="576"/>
                    <a:pt x="472" y="225"/>
                  </a:cubicBezTo>
                  <a:cubicBezTo>
                    <a:pt x="472" y="75"/>
                    <a:pt x="356" y="1"/>
                    <a:pt x="2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1" name="Google Shape;941;p56"/>
            <p:cNvSpPr/>
            <p:nvPr/>
          </p:nvSpPr>
          <p:spPr>
            <a:xfrm flipH="1">
              <a:off x="7676528" y="4326135"/>
              <a:ext cx="16908" cy="85223"/>
            </a:xfrm>
            <a:custGeom>
              <a:rect b="b" l="l" r="r" t="t"/>
              <a:pathLst>
                <a:path extrusionOk="0" h="2868" w="569">
                  <a:moveTo>
                    <a:pt x="332" y="1"/>
                  </a:moveTo>
                  <a:cubicBezTo>
                    <a:pt x="257" y="1"/>
                    <a:pt x="186" y="43"/>
                    <a:pt x="166" y="141"/>
                  </a:cubicBezTo>
                  <a:cubicBezTo>
                    <a:pt x="70" y="590"/>
                    <a:pt x="6" y="1052"/>
                    <a:pt x="2" y="1511"/>
                  </a:cubicBezTo>
                  <a:cubicBezTo>
                    <a:pt x="1" y="1736"/>
                    <a:pt x="13" y="1961"/>
                    <a:pt x="35" y="2184"/>
                  </a:cubicBezTo>
                  <a:cubicBezTo>
                    <a:pt x="57" y="2407"/>
                    <a:pt x="91" y="2647"/>
                    <a:pt x="237" y="2827"/>
                  </a:cubicBezTo>
                  <a:cubicBezTo>
                    <a:pt x="260" y="2855"/>
                    <a:pt x="290" y="2867"/>
                    <a:pt x="320" y="2867"/>
                  </a:cubicBezTo>
                  <a:cubicBezTo>
                    <a:pt x="378" y="2867"/>
                    <a:pt x="437" y="2824"/>
                    <a:pt x="457" y="2769"/>
                  </a:cubicBezTo>
                  <a:cubicBezTo>
                    <a:pt x="489" y="2678"/>
                    <a:pt x="497" y="2543"/>
                    <a:pt x="501" y="2447"/>
                  </a:cubicBezTo>
                  <a:cubicBezTo>
                    <a:pt x="503" y="2354"/>
                    <a:pt x="481" y="2254"/>
                    <a:pt x="473" y="2161"/>
                  </a:cubicBezTo>
                  <a:cubicBezTo>
                    <a:pt x="453" y="1945"/>
                    <a:pt x="446" y="1727"/>
                    <a:pt x="444" y="1511"/>
                  </a:cubicBezTo>
                  <a:cubicBezTo>
                    <a:pt x="443" y="1086"/>
                    <a:pt x="469" y="665"/>
                    <a:pt x="543" y="246"/>
                  </a:cubicBezTo>
                  <a:cubicBezTo>
                    <a:pt x="569" y="98"/>
                    <a:pt x="445" y="1"/>
                    <a:pt x="33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2" name="Google Shape;942;p56"/>
            <p:cNvSpPr/>
            <p:nvPr/>
          </p:nvSpPr>
          <p:spPr>
            <a:xfrm flipH="1">
              <a:off x="7647199" y="4345747"/>
              <a:ext cx="15333" cy="51080"/>
            </a:xfrm>
            <a:custGeom>
              <a:rect b="b" l="l" r="r" t="t"/>
              <a:pathLst>
                <a:path extrusionOk="0" h="1719" w="516">
                  <a:moveTo>
                    <a:pt x="303" y="1"/>
                  </a:moveTo>
                  <a:cubicBezTo>
                    <a:pt x="214" y="1"/>
                    <a:pt x="118" y="54"/>
                    <a:pt x="100" y="148"/>
                  </a:cubicBezTo>
                  <a:cubicBezTo>
                    <a:pt x="53" y="393"/>
                    <a:pt x="22" y="640"/>
                    <a:pt x="9" y="888"/>
                  </a:cubicBezTo>
                  <a:cubicBezTo>
                    <a:pt x="1" y="1006"/>
                    <a:pt x="0" y="1123"/>
                    <a:pt x="1" y="1240"/>
                  </a:cubicBezTo>
                  <a:cubicBezTo>
                    <a:pt x="3" y="1301"/>
                    <a:pt x="5" y="1362"/>
                    <a:pt x="7" y="1422"/>
                  </a:cubicBezTo>
                  <a:cubicBezTo>
                    <a:pt x="12" y="1503"/>
                    <a:pt x="28" y="1567"/>
                    <a:pt x="69" y="1637"/>
                  </a:cubicBezTo>
                  <a:cubicBezTo>
                    <a:pt x="98" y="1688"/>
                    <a:pt x="155" y="1719"/>
                    <a:pt x="211" y="1719"/>
                  </a:cubicBezTo>
                  <a:cubicBezTo>
                    <a:pt x="219" y="1719"/>
                    <a:pt x="227" y="1718"/>
                    <a:pt x="235" y="1717"/>
                  </a:cubicBezTo>
                  <a:cubicBezTo>
                    <a:pt x="306" y="1707"/>
                    <a:pt x="349" y="1662"/>
                    <a:pt x="375" y="1598"/>
                  </a:cubicBezTo>
                  <a:cubicBezTo>
                    <a:pt x="420" y="1484"/>
                    <a:pt x="399" y="1361"/>
                    <a:pt x="398" y="1240"/>
                  </a:cubicBezTo>
                  <a:cubicBezTo>
                    <a:pt x="398" y="1127"/>
                    <a:pt x="402" y="1014"/>
                    <a:pt x="408" y="901"/>
                  </a:cubicBezTo>
                  <a:cubicBezTo>
                    <a:pt x="423" y="680"/>
                    <a:pt x="451" y="474"/>
                    <a:pt x="494" y="258"/>
                  </a:cubicBezTo>
                  <a:cubicBezTo>
                    <a:pt x="516" y="153"/>
                    <a:pt x="464" y="32"/>
                    <a:pt x="351" y="6"/>
                  </a:cubicBezTo>
                  <a:cubicBezTo>
                    <a:pt x="336" y="2"/>
                    <a:pt x="320" y="1"/>
                    <a:pt x="30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3" name="Google Shape;943;p56"/>
            <p:cNvSpPr/>
            <p:nvPr/>
          </p:nvSpPr>
          <p:spPr>
            <a:xfrm flipH="1">
              <a:off x="7621555" y="4347738"/>
              <a:ext cx="18928" cy="71999"/>
            </a:xfrm>
            <a:custGeom>
              <a:rect b="b" l="l" r="r" t="t"/>
              <a:pathLst>
                <a:path extrusionOk="0" h="2423" w="637">
                  <a:moveTo>
                    <a:pt x="405" y="1"/>
                  </a:moveTo>
                  <a:cubicBezTo>
                    <a:pt x="309" y="1"/>
                    <a:pt x="209" y="63"/>
                    <a:pt x="188" y="163"/>
                  </a:cubicBezTo>
                  <a:cubicBezTo>
                    <a:pt x="112" y="527"/>
                    <a:pt x="58" y="896"/>
                    <a:pt x="26" y="1267"/>
                  </a:cubicBezTo>
                  <a:cubicBezTo>
                    <a:pt x="10" y="1450"/>
                    <a:pt x="0" y="1632"/>
                    <a:pt x="4" y="1815"/>
                  </a:cubicBezTo>
                  <a:cubicBezTo>
                    <a:pt x="4" y="1906"/>
                    <a:pt x="7" y="1998"/>
                    <a:pt x="11" y="2089"/>
                  </a:cubicBezTo>
                  <a:cubicBezTo>
                    <a:pt x="16" y="2194"/>
                    <a:pt x="12" y="2300"/>
                    <a:pt x="102" y="2372"/>
                  </a:cubicBezTo>
                  <a:cubicBezTo>
                    <a:pt x="142" y="2405"/>
                    <a:pt x="187" y="2422"/>
                    <a:pt x="232" y="2422"/>
                  </a:cubicBezTo>
                  <a:cubicBezTo>
                    <a:pt x="275" y="2422"/>
                    <a:pt x="317" y="2406"/>
                    <a:pt x="355" y="2372"/>
                  </a:cubicBezTo>
                  <a:cubicBezTo>
                    <a:pt x="443" y="2294"/>
                    <a:pt x="437" y="2195"/>
                    <a:pt x="439" y="2089"/>
                  </a:cubicBezTo>
                  <a:cubicBezTo>
                    <a:pt x="441" y="1998"/>
                    <a:pt x="443" y="1906"/>
                    <a:pt x="448" y="1815"/>
                  </a:cubicBezTo>
                  <a:cubicBezTo>
                    <a:pt x="456" y="1645"/>
                    <a:pt x="464" y="1476"/>
                    <a:pt x="477" y="1306"/>
                  </a:cubicBezTo>
                  <a:cubicBezTo>
                    <a:pt x="500" y="961"/>
                    <a:pt x="547" y="619"/>
                    <a:pt x="614" y="279"/>
                  </a:cubicBezTo>
                  <a:cubicBezTo>
                    <a:pt x="636" y="163"/>
                    <a:pt x="581" y="41"/>
                    <a:pt x="459" y="8"/>
                  </a:cubicBezTo>
                  <a:cubicBezTo>
                    <a:pt x="442" y="3"/>
                    <a:pt x="424" y="1"/>
                    <a:pt x="40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4" name="Google Shape;944;p56"/>
            <p:cNvSpPr/>
            <p:nvPr/>
          </p:nvSpPr>
          <p:spPr>
            <a:xfrm flipH="1">
              <a:off x="7597516" y="4342241"/>
              <a:ext cx="17056" cy="70811"/>
            </a:xfrm>
            <a:custGeom>
              <a:rect b="b" l="l" r="r" t="t"/>
              <a:pathLst>
                <a:path extrusionOk="0" h="2383" w="574">
                  <a:moveTo>
                    <a:pt x="312" y="0"/>
                  </a:moveTo>
                  <a:cubicBezTo>
                    <a:pt x="208" y="0"/>
                    <a:pt x="87" y="67"/>
                    <a:pt x="73" y="176"/>
                  </a:cubicBezTo>
                  <a:cubicBezTo>
                    <a:pt x="21" y="555"/>
                    <a:pt x="0" y="936"/>
                    <a:pt x="26" y="1319"/>
                  </a:cubicBezTo>
                  <a:cubicBezTo>
                    <a:pt x="38" y="1507"/>
                    <a:pt x="60" y="1695"/>
                    <a:pt x="92" y="1881"/>
                  </a:cubicBezTo>
                  <a:cubicBezTo>
                    <a:pt x="108" y="1981"/>
                    <a:pt x="161" y="2051"/>
                    <a:pt x="200" y="2141"/>
                  </a:cubicBezTo>
                  <a:cubicBezTo>
                    <a:pt x="237" y="2228"/>
                    <a:pt x="278" y="2317"/>
                    <a:pt x="360" y="2367"/>
                  </a:cubicBezTo>
                  <a:cubicBezTo>
                    <a:pt x="377" y="2377"/>
                    <a:pt x="396" y="2382"/>
                    <a:pt x="415" y="2382"/>
                  </a:cubicBezTo>
                  <a:cubicBezTo>
                    <a:pt x="454" y="2382"/>
                    <a:pt x="492" y="2362"/>
                    <a:pt x="512" y="2328"/>
                  </a:cubicBezTo>
                  <a:cubicBezTo>
                    <a:pt x="555" y="2254"/>
                    <a:pt x="553" y="2165"/>
                    <a:pt x="554" y="2083"/>
                  </a:cubicBezTo>
                  <a:cubicBezTo>
                    <a:pt x="555" y="1984"/>
                    <a:pt x="574" y="1892"/>
                    <a:pt x="559" y="1792"/>
                  </a:cubicBezTo>
                  <a:cubicBezTo>
                    <a:pt x="534" y="1635"/>
                    <a:pt x="515" y="1478"/>
                    <a:pt x="504" y="1319"/>
                  </a:cubicBezTo>
                  <a:cubicBezTo>
                    <a:pt x="483" y="981"/>
                    <a:pt x="490" y="639"/>
                    <a:pt x="536" y="303"/>
                  </a:cubicBezTo>
                  <a:cubicBezTo>
                    <a:pt x="554" y="174"/>
                    <a:pt x="505" y="45"/>
                    <a:pt x="369" y="7"/>
                  </a:cubicBezTo>
                  <a:cubicBezTo>
                    <a:pt x="351" y="2"/>
                    <a:pt x="332" y="0"/>
                    <a:pt x="31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5" name="Google Shape;945;p56"/>
            <p:cNvSpPr/>
            <p:nvPr/>
          </p:nvSpPr>
          <p:spPr>
            <a:xfrm flipH="1">
              <a:off x="7563552" y="4330295"/>
              <a:ext cx="17591" cy="71257"/>
            </a:xfrm>
            <a:custGeom>
              <a:rect b="b" l="l" r="r" t="t"/>
              <a:pathLst>
                <a:path extrusionOk="0" h="2398" w="592">
                  <a:moveTo>
                    <a:pt x="149" y="1"/>
                  </a:moveTo>
                  <a:cubicBezTo>
                    <a:pt x="82" y="1"/>
                    <a:pt x="17" y="47"/>
                    <a:pt x="11" y="135"/>
                  </a:cubicBezTo>
                  <a:lnTo>
                    <a:pt x="11" y="137"/>
                  </a:lnTo>
                  <a:cubicBezTo>
                    <a:pt x="0" y="327"/>
                    <a:pt x="22" y="521"/>
                    <a:pt x="29" y="711"/>
                  </a:cubicBezTo>
                  <a:cubicBezTo>
                    <a:pt x="35" y="891"/>
                    <a:pt x="42" y="1069"/>
                    <a:pt x="54" y="1248"/>
                  </a:cubicBezTo>
                  <a:cubicBezTo>
                    <a:pt x="67" y="1426"/>
                    <a:pt x="74" y="1606"/>
                    <a:pt x="85" y="1785"/>
                  </a:cubicBezTo>
                  <a:cubicBezTo>
                    <a:pt x="97" y="1972"/>
                    <a:pt x="68" y="2267"/>
                    <a:pt x="255" y="2370"/>
                  </a:cubicBezTo>
                  <a:cubicBezTo>
                    <a:pt x="286" y="2387"/>
                    <a:pt x="323" y="2397"/>
                    <a:pt x="360" y="2397"/>
                  </a:cubicBezTo>
                  <a:cubicBezTo>
                    <a:pt x="393" y="2397"/>
                    <a:pt x="427" y="2389"/>
                    <a:pt x="455" y="2370"/>
                  </a:cubicBezTo>
                  <a:cubicBezTo>
                    <a:pt x="567" y="2294"/>
                    <a:pt x="586" y="2203"/>
                    <a:pt x="589" y="2075"/>
                  </a:cubicBezTo>
                  <a:cubicBezTo>
                    <a:pt x="591" y="1979"/>
                    <a:pt x="584" y="1881"/>
                    <a:pt x="578" y="1785"/>
                  </a:cubicBezTo>
                  <a:cubicBezTo>
                    <a:pt x="564" y="1598"/>
                    <a:pt x="542" y="1413"/>
                    <a:pt x="520" y="1227"/>
                  </a:cubicBezTo>
                  <a:cubicBezTo>
                    <a:pt x="497" y="1036"/>
                    <a:pt x="465" y="847"/>
                    <a:pt x="424" y="657"/>
                  </a:cubicBezTo>
                  <a:cubicBezTo>
                    <a:pt x="384" y="472"/>
                    <a:pt x="353" y="278"/>
                    <a:pt x="285" y="99"/>
                  </a:cubicBezTo>
                  <a:cubicBezTo>
                    <a:pt x="261" y="33"/>
                    <a:pt x="204" y="1"/>
                    <a:pt x="14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946" name="Google Shape;946;p56"/>
          <p:cNvCxnSpPr/>
          <p:nvPr/>
        </p:nvCxnSpPr>
        <p:spPr>
          <a:xfrm>
            <a:off x="824946" y="2010825"/>
            <a:ext cx="8343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47" name="Google Shape;947;p5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1" name="Shape 9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" name="Google Shape;952;p5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Visualizations</a:t>
            </a:r>
            <a:endParaRPr/>
          </a:p>
        </p:txBody>
      </p:sp>
      <p:pic>
        <p:nvPicPr>
          <p:cNvPr id="953" name="Google Shape;953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62950" y="963525"/>
            <a:ext cx="4161726" cy="3656775"/>
          </a:xfrm>
          <a:prstGeom prst="rect">
            <a:avLst/>
          </a:prstGeom>
          <a:noFill/>
          <a:ln>
            <a:noFill/>
          </a:ln>
        </p:spPr>
      </p:pic>
      <p:sp>
        <p:nvSpPr>
          <p:cNvPr id="954" name="Google Shape;954;p57"/>
          <p:cNvSpPr txBox="1"/>
          <p:nvPr/>
        </p:nvSpPr>
        <p:spPr>
          <a:xfrm>
            <a:off x="163025" y="1494125"/>
            <a:ext cx="4447500" cy="27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Char char="●"/>
            </a:pPr>
            <a:r>
              <a:rPr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Serving Images</a:t>
            </a:r>
            <a:endParaRPr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Char char="●"/>
            </a:pPr>
            <a:r>
              <a:rPr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Generating Images</a:t>
            </a:r>
            <a:endParaRPr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Char char="●"/>
            </a:pPr>
            <a:r>
              <a:rPr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This Particular Image is From FDD (Foundation for Defense of Democracies)</a:t>
            </a:r>
            <a:endParaRPr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955" name="Google Shape;955;p57"/>
          <p:cNvSpPr txBox="1"/>
          <p:nvPr/>
        </p:nvSpPr>
        <p:spPr>
          <a:xfrm>
            <a:off x="8299200" y="641625"/>
            <a:ext cx="532800" cy="27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[34]</a:t>
            </a:r>
            <a:endParaRPr sz="12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956" name="Google Shape;956;p5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0" name="Shape 9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1" name="Google Shape;961;p58"/>
          <p:cNvSpPr txBox="1"/>
          <p:nvPr>
            <p:ph type="title"/>
          </p:nvPr>
        </p:nvSpPr>
        <p:spPr>
          <a:xfrm>
            <a:off x="603000" y="431775"/>
            <a:ext cx="7938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r>
              <a:rPr lang="en"/>
              <a:t> </a:t>
            </a:r>
            <a:endParaRPr/>
          </a:p>
        </p:txBody>
      </p:sp>
      <p:sp>
        <p:nvSpPr>
          <p:cNvPr id="962" name="Google Shape;962;p58"/>
          <p:cNvSpPr txBox="1"/>
          <p:nvPr>
            <p:ph idx="1" type="body"/>
          </p:nvPr>
        </p:nvSpPr>
        <p:spPr>
          <a:xfrm>
            <a:off x="354675" y="1525875"/>
            <a:ext cx="8448000" cy="215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800"/>
              <a:t>We would like to acknowledge </a:t>
            </a:r>
            <a:r>
              <a:rPr b="1" lang="en" sz="1800"/>
              <a:t>Dr. Edward Fox, Dr. Elinor Benami, Dr. Manoochehr Shirzaei, Ramaraja Ramanujan, and Mehmet Yardimci</a:t>
            </a:r>
            <a:r>
              <a:rPr lang="en" sz="1800"/>
              <a:t> for the help they have given us with this project.</a:t>
            </a:r>
            <a:endParaRPr sz="1800"/>
          </a:p>
        </p:txBody>
      </p:sp>
      <p:sp>
        <p:nvSpPr>
          <p:cNvPr id="963" name="Google Shape;963;p5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7" name="Shape 9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8" name="Google Shape;968;p59"/>
          <p:cNvSpPr txBox="1"/>
          <p:nvPr>
            <p:ph idx="4294967295" type="body"/>
          </p:nvPr>
        </p:nvSpPr>
        <p:spPr>
          <a:xfrm>
            <a:off x="416150" y="710300"/>
            <a:ext cx="4112700" cy="428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"/>
              <a:t>[1]	Natural Resources Conservation Service, "Range &amp; Pasture," nrcs.usda.gov, April 4, 2024. Available: https://www.nrcs.usda.gov/conservation-basics/natural-resource-concerns/land/range-pasture. Accessed April 14, 2024.</a:t>
            </a:r>
            <a:endParaRPr sz="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"/>
              <a:t>[2]	USDA Risk Management Agency, "RAINFALL INDEX INSURANCE STANDARDS HANDBOOK 2024 and Succeeding Crop Years," 2024. Available: https://www.rma.usda.gov/-/media/RMA/Handbooks/Coverage-Plans—18000/Rainfall-and-Vegetation-Index---18150/2024-18150-1-Rainfall-Index-Handbook.ashx?la=en. Accessed February 10, 2024.</a:t>
            </a:r>
            <a:endParaRPr sz="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"/>
              <a:t>[3]	GitHub, "vercel/ai-chatbot," April 14, 2024. Available: https://github.com/vercel/ai-chatbot. Accessed April 14, 2024.</a:t>
            </a:r>
            <a:endParaRPr sz="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"/>
              <a:t>[4]	OpenAI, "OpenAI API," 2024. Available: https://openai.com/blog/openai-api. Accessed February 15, 2024.</a:t>
            </a:r>
            <a:endParaRPr sz="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"/>
              <a:t>[5]	shadcn, "shadcn/ui," 2024. Available: https://ui.shadcn.com/. Accessed February 22, 2024.</a:t>
            </a:r>
            <a:endParaRPr sz="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"/>
              <a:t>[6]	Tailwind CSS, "Tailwind CSS - Rapidly build modern websites without ever leaving your HTML," 2023. Available: https://tailwindcss.com/. Accessed March 3, 2024.</a:t>
            </a:r>
            <a:endParaRPr sz="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"/>
              <a:t>[7]	Radix UI, "Primitives," 2024. Available: https://www.radix-ui.com/. Accessed February 20, 2024.</a:t>
            </a:r>
            <a:endParaRPr sz="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"/>
              <a:t>[8]	Phosphor Icons, "Phosphor Icons," 2024. Available: https://phosphoricons.com/. Accessed February 25, 2024.</a:t>
            </a:r>
            <a:endParaRPr sz="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"/>
              <a:t>[9]	Next.js, "Routing: API Routes," nextjs.org, 2024. Available: https://nextjs.org/docs/pages/building-your-application/routing/api-routes. Accessed March 12, 2024.</a:t>
            </a:r>
            <a:endParaRPr sz="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"/>
              <a:t>[10]	Mozilla, "HTTP request methods," MDN Web Docs, 2019. Available: https://developer.mozilla.org/en-US/docs/Web/HTTP/Methods. Accessed March 23, 2024.</a:t>
            </a:r>
            <a:endParaRPr sz="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"/>
              <a:t>[11]	JavaScript, "Free JavaScript training, resources and examples for the community," Javascript.com, 2016. Available: https://www.javascript.com/. Accessed March 10, 2024.</a:t>
            </a:r>
            <a:endParaRPr sz="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"/>
              <a:t>[12]	Ollama development team, "Ollama," 2024. Available: https://ollama.com/. Accessed February 18, 2024.</a:t>
            </a:r>
            <a:endParaRPr sz="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"/>
              <a:t>[13]	Flask development team, "API — Flask Documentation (3.1.x)," flask.palletsprojects.com, 2024. Available: https://flask.palletsprojects.com/en/latest/api/. Accessed April 14, 2024.</a:t>
            </a:r>
            <a:endParaRPr sz="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"/>
              <a:t>[14]	Amazon Web Services, Inc., "What is RAG? - Retrieval-Augmented Generation Explained," aws.amazon.com, 2024. Available: https://aws.amazon.com/what-is/retrieval-augmented-generation/. Accessed March 15, 2024.</a:t>
            </a:r>
            <a:endParaRPr sz="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"/>
              <a:t>[15]	Google Developers, "Using OAuth 2.0 to Access Google APIs," Google Identity Platform, November 12, 2018. Available: https://developers.google.com/identity/protocols/OAuth2. Accessed April 21, 2024.</a:t>
            </a:r>
            <a:endParaRPr sz="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"/>
              <a:t>[16]	Redis, "Redis," redis.io, 2023. Available: https://redis.io/. Accessed March 22, 2024.</a:t>
            </a:r>
            <a:endParaRPr sz="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"/>
              <a:t>[17]	MIT-HAN Lab, "mit-han-lab/streaming-llm," GitHub, April 15, 2024. Available: https://github.com/mit-han-lab/streaming-llm. Accessed April 15, 2024.</a:t>
            </a:r>
            <a:endParaRPr sz="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"/>
              <a:t>[18]	Nextra, "Prompt Engineering Guide," promptingguide.ai, 2024. Available: https://www.promptingguide.ai/. Accessed February 15, 2024.</a:t>
            </a:r>
            <a:endParaRPr sz="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"/>
              <a:t>[19]	Chris Richardson, "Microservices.io," microservices.io, 2017. Available: https://microservices.io/. Accessed April 16, 2024.</a:t>
            </a:r>
            <a:endParaRPr sz="600"/>
          </a:p>
        </p:txBody>
      </p:sp>
      <p:sp>
        <p:nvSpPr>
          <p:cNvPr id="969" name="Google Shape;969;p59"/>
          <p:cNvSpPr txBox="1"/>
          <p:nvPr/>
        </p:nvSpPr>
        <p:spPr>
          <a:xfrm>
            <a:off x="4703650" y="710300"/>
            <a:ext cx="4024200" cy="35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[20]	evchaki, "Vector Database," Microsoft, May 23, 2023. Available: https://learn.microsoft.com/en-us/semantic-kernel/memories/vector-db. Accessed February 21, 2024.</a:t>
            </a:r>
            <a:endParaRPr sz="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[21]	Agricultural Insurance LLM Project Team in CS4624, "Website for Agricultural Insurance LLM Project," Hosted by Virginia Tech Dept. of Computer Science at aginsurancellms</a:t>
            </a:r>
            <a:endParaRPr sz="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m.endeavour.cs.vt.edu, 2024. Available: https://aginsurancellm.endeavour.cs.vt.edu/sign-in?callbackUrl=https%3A%2F%2Faginsurancellm.endeavour.cs.vt.edu%2F. Accessed April 14, 2024.</a:t>
            </a:r>
            <a:endParaRPr sz="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[22]	Json.org, "JSON," 2019. Available: https://www.json.org/. Accessed March 5, 2024.</a:t>
            </a:r>
            <a:endParaRPr sz="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[23]	Vercel, "Vercel KV," 2024. Available: https://vercel.com/docs/storage/vercel-kv. Accessed April 15, 2024.</a:t>
            </a:r>
            <a:endParaRPr sz="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[24] 	Mehmet Oguz Yardimci, "LLMs for Ag. Validation Questions," 2024. Available: https://docs.google.com/document/d/1C9BSmslSrtJzNRFQwtygWR_Jga7KedOQ2Ri7z-ju1MM/edit. Accessed April 14, 2024.</a:t>
            </a:r>
            <a:endParaRPr sz="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[25]	Saketh Rajesh, "LLM Response Table for Ag. Validation Questions" 2024. Available: https://docs.google.com/spreadsheets/d/1AT2IBsHP_71TJpTZt7uaxbdjFnKtvpRkcGWbT6-MPhI/edit#gid=1050921723. Accessed April 14, 2024.</a:t>
            </a:r>
            <a:endParaRPr sz="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[26]	Atlassian, "What is Agile?," 2023. Available: https://www.atlassian.com/agile#:~:text=The%20Agile%20methodology%20is%20a. Accessed March 20, 2024.</a:t>
            </a:r>
            <a:endParaRPr sz="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[27]	Mike Rehkopf, "Scrum Sprints," Atlassian, 2019. Available: https://www.atlassian.com/agile/scrum/sprints. Accessed April 22, 2024.</a:t>
            </a:r>
            <a:endParaRPr sz="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[28]	Docker, "Enterprise Application Container Platform," docker.com, 2024. Available: https://www.docker.com/. Accessed February 23, 2024.</a:t>
            </a:r>
            <a:endParaRPr sz="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[29]	GitLab, "Sign in · GitLab," git.cs.vt.edu, 2024. Available: https://git.cs.vt.edu/users/sign_in. Accessed April 14, 2024.</a:t>
            </a:r>
            <a:endParaRPr sz="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[30]	Kubernetes, "Cluster Architecture," kubernetes.io, 2024. Available: https://kubernetes.io/docs/concepts/architecture/. Accessed March 29, 2024.</a:t>
            </a:r>
            <a:endParaRPr sz="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[31]	GitHub, "About projects (classic)," GitHub Docs, 2024. Available: https://docs.github.com/articles/about-project-boards. Accessed April 14, 2024.</a:t>
            </a:r>
            <a:endParaRPr sz="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[32]	Discord, "Discord — A New Way to Chat with Friends &amp; Communities," 2024. Available: https://discord.com/. Accessed April 19, 2024.</a:t>
            </a:r>
            <a:endParaRPr sz="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[33]	Microsoft, "TypeScript - JavaScript that scales.," Typescriptlang.org, 2015. Available: https://www.typescriptlang.org/. Accessed March 25, 2024</a:t>
            </a:r>
            <a:endParaRPr sz="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970" name="Google Shape;970;p59"/>
          <p:cNvSpPr txBox="1"/>
          <p:nvPr>
            <p:ph idx="4294967295" type="title"/>
          </p:nvPr>
        </p:nvSpPr>
        <p:spPr>
          <a:xfrm>
            <a:off x="848575" y="23547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Citations</a:t>
            </a:r>
            <a:endParaRPr/>
          </a:p>
        </p:txBody>
      </p:sp>
      <p:sp>
        <p:nvSpPr>
          <p:cNvPr id="971" name="Google Shape;971;p5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5" name="Shape 9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6" name="Google Shape;976;p60"/>
          <p:cNvSpPr txBox="1"/>
          <p:nvPr>
            <p:ph type="title"/>
          </p:nvPr>
        </p:nvSpPr>
        <p:spPr>
          <a:xfrm>
            <a:off x="713263" y="685675"/>
            <a:ext cx="4448100" cy="105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Thanks!</a:t>
            </a:r>
            <a:endParaRPr/>
          </a:p>
        </p:txBody>
      </p:sp>
      <p:sp>
        <p:nvSpPr>
          <p:cNvPr id="977" name="Google Shape;977;p60"/>
          <p:cNvSpPr txBox="1"/>
          <p:nvPr>
            <p:ph idx="1" type="subTitle"/>
          </p:nvPr>
        </p:nvSpPr>
        <p:spPr>
          <a:xfrm>
            <a:off x="713275" y="1559349"/>
            <a:ext cx="4448100" cy="96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800">
                <a:latin typeface="Bevan"/>
                <a:ea typeface="Bevan"/>
                <a:cs typeface="Bevan"/>
                <a:sym typeface="Bevan"/>
              </a:rPr>
              <a:t>Do you have any questions?</a:t>
            </a:r>
            <a:endParaRPr sz="1600"/>
          </a:p>
        </p:txBody>
      </p:sp>
      <p:sp>
        <p:nvSpPr>
          <p:cNvPr id="978" name="Google Shape;978;p60"/>
          <p:cNvSpPr txBox="1"/>
          <p:nvPr/>
        </p:nvSpPr>
        <p:spPr>
          <a:xfrm>
            <a:off x="713275" y="4084625"/>
            <a:ext cx="4151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979" name="Google Shape;979;p60"/>
          <p:cNvGrpSpPr/>
          <p:nvPr/>
        </p:nvGrpSpPr>
        <p:grpSpPr>
          <a:xfrm>
            <a:off x="6642797" y="905279"/>
            <a:ext cx="1719234" cy="3826420"/>
            <a:chOff x="6109397" y="905279"/>
            <a:chExt cx="1719234" cy="3826420"/>
          </a:xfrm>
        </p:grpSpPr>
        <p:sp>
          <p:nvSpPr>
            <p:cNvPr id="980" name="Google Shape;980;p60"/>
            <p:cNvSpPr/>
            <p:nvPr/>
          </p:nvSpPr>
          <p:spPr>
            <a:xfrm>
              <a:off x="6109397" y="2993511"/>
              <a:ext cx="464169" cy="477791"/>
            </a:xfrm>
            <a:custGeom>
              <a:rect b="b" l="l" r="r" t="t"/>
              <a:pathLst>
                <a:path extrusionOk="0" h="26166" w="25420">
                  <a:moveTo>
                    <a:pt x="0" y="1"/>
                  </a:moveTo>
                  <a:lnTo>
                    <a:pt x="2677" y="22763"/>
                  </a:lnTo>
                  <a:cubicBezTo>
                    <a:pt x="2849" y="24231"/>
                    <a:pt x="3801" y="25370"/>
                    <a:pt x="4997" y="25539"/>
                  </a:cubicBezTo>
                  <a:cubicBezTo>
                    <a:pt x="6944" y="25813"/>
                    <a:pt x="9983" y="26166"/>
                    <a:pt x="12710" y="26166"/>
                  </a:cubicBezTo>
                  <a:cubicBezTo>
                    <a:pt x="15437" y="26166"/>
                    <a:pt x="18476" y="25813"/>
                    <a:pt x="20422" y="25539"/>
                  </a:cubicBezTo>
                  <a:cubicBezTo>
                    <a:pt x="21620" y="25370"/>
                    <a:pt x="22570" y="24231"/>
                    <a:pt x="22743" y="22763"/>
                  </a:cubicBezTo>
                  <a:lnTo>
                    <a:pt x="25419" y="1"/>
                  </a:lnTo>
                  <a:lnTo>
                    <a:pt x="25419" y="1"/>
                  </a:lnTo>
                  <a:cubicBezTo>
                    <a:pt x="25419" y="1"/>
                    <a:pt x="19129" y="593"/>
                    <a:pt x="12710" y="593"/>
                  </a:cubicBezTo>
                  <a:cubicBezTo>
                    <a:pt x="6290" y="593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1" name="Google Shape;981;p60"/>
            <p:cNvSpPr/>
            <p:nvPr/>
          </p:nvSpPr>
          <p:spPr>
            <a:xfrm>
              <a:off x="6109397" y="2970613"/>
              <a:ext cx="464169" cy="45814"/>
            </a:xfrm>
            <a:custGeom>
              <a:rect b="b" l="l" r="r" t="t"/>
              <a:pathLst>
                <a:path extrusionOk="0" h="2509" w="25420">
                  <a:moveTo>
                    <a:pt x="12710" y="0"/>
                  </a:moveTo>
                  <a:cubicBezTo>
                    <a:pt x="5690" y="0"/>
                    <a:pt x="0" y="562"/>
                    <a:pt x="0" y="1255"/>
                  </a:cubicBezTo>
                  <a:cubicBezTo>
                    <a:pt x="0" y="1948"/>
                    <a:pt x="5690" y="2509"/>
                    <a:pt x="12710" y="2509"/>
                  </a:cubicBezTo>
                  <a:cubicBezTo>
                    <a:pt x="19729" y="2509"/>
                    <a:pt x="25419" y="1948"/>
                    <a:pt x="25419" y="1255"/>
                  </a:cubicBezTo>
                  <a:cubicBezTo>
                    <a:pt x="25419" y="563"/>
                    <a:pt x="19729" y="0"/>
                    <a:pt x="127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2" name="Google Shape;982;p60"/>
            <p:cNvSpPr/>
            <p:nvPr/>
          </p:nvSpPr>
          <p:spPr>
            <a:xfrm>
              <a:off x="6125576" y="2820680"/>
              <a:ext cx="419140" cy="211579"/>
            </a:xfrm>
            <a:custGeom>
              <a:rect b="b" l="l" r="r" t="t"/>
              <a:pathLst>
                <a:path extrusionOk="0" h="11587" w="22954">
                  <a:moveTo>
                    <a:pt x="11824" y="1"/>
                  </a:moveTo>
                  <a:cubicBezTo>
                    <a:pt x="2522" y="1"/>
                    <a:pt x="24" y="11333"/>
                    <a:pt x="1" y="11448"/>
                  </a:cubicBezTo>
                  <a:lnTo>
                    <a:pt x="660" y="11587"/>
                  </a:lnTo>
                  <a:cubicBezTo>
                    <a:pt x="682" y="11478"/>
                    <a:pt x="3071" y="674"/>
                    <a:pt x="11824" y="674"/>
                  </a:cubicBezTo>
                  <a:cubicBezTo>
                    <a:pt x="18145" y="674"/>
                    <a:pt x="21276" y="6708"/>
                    <a:pt x="22328" y="9301"/>
                  </a:cubicBezTo>
                  <a:lnTo>
                    <a:pt x="22954" y="9047"/>
                  </a:lnTo>
                  <a:cubicBezTo>
                    <a:pt x="21850" y="6328"/>
                    <a:pt x="18556" y="1"/>
                    <a:pt x="118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3" name="Google Shape;983;p60"/>
            <p:cNvSpPr/>
            <p:nvPr/>
          </p:nvSpPr>
          <p:spPr>
            <a:xfrm>
              <a:off x="6417809" y="4034988"/>
              <a:ext cx="447315" cy="696710"/>
            </a:xfrm>
            <a:custGeom>
              <a:rect b="b" l="l" r="r" t="t"/>
              <a:pathLst>
                <a:path extrusionOk="0" h="38155" w="24497">
                  <a:moveTo>
                    <a:pt x="10255" y="0"/>
                  </a:moveTo>
                  <a:lnTo>
                    <a:pt x="10617" y="29920"/>
                  </a:lnTo>
                  <a:lnTo>
                    <a:pt x="7601" y="32214"/>
                  </a:lnTo>
                  <a:cubicBezTo>
                    <a:pt x="7601" y="32214"/>
                    <a:pt x="0" y="36072"/>
                    <a:pt x="362" y="37642"/>
                  </a:cubicBezTo>
                  <a:cubicBezTo>
                    <a:pt x="444" y="37997"/>
                    <a:pt x="1577" y="38154"/>
                    <a:pt x="3295" y="38154"/>
                  </a:cubicBezTo>
                  <a:cubicBezTo>
                    <a:pt x="9166" y="38154"/>
                    <a:pt x="21870" y="36318"/>
                    <a:pt x="22802" y="34264"/>
                  </a:cubicBezTo>
                  <a:cubicBezTo>
                    <a:pt x="24009" y="31610"/>
                    <a:pt x="22802" y="29920"/>
                    <a:pt x="22802" y="29920"/>
                  </a:cubicBezTo>
                  <a:lnTo>
                    <a:pt x="2449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4" name="Google Shape;984;p60"/>
            <p:cNvSpPr/>
            <p:nvPr/>
          </p:nvSpPr>
          <p:spPr>
            <a:xfrm>
              <a:off x="6605065" y="4034988"/>
              <a:ext cx="260059" cy="159611"/>
            </a:xfrm>
            <a:custGeom>
              <a:rect b="b" l="l" r="r" t="t"/>
              <a:pathLst>
                <a:path extrusionOk="0" h="8741" w="14242">
                  <a:moveTo>
                    <a:pt x="0" y="0"/>
                  </a:moveTo>
                  <a:lnTo>
                    <a:pt x="56" y="4630"/>
                  </a:lnTo>
                  <a:cubicBezTo>
                    <a:pt x="1542" y="5163"/>
                    <a:pt x="3616" y="5729"/>
                    <a:pt x="5747" y="5729"/>
                  </a:cubicBezTo>
                  <a:cubicBezTo>
                    <a:pt x="5962" y="5729"/>
                    <a:pt x="6178" y="5724"/>
                    <a:pt x="6394" y="5711"/>
                  </a:cubicBezTo>
                  <a:cubicBezTo>
                    <a:pt x="6497" y="5706"/>
                    <a:pt x="6600" y="5703"/>
                    <a:pt x="6701" y="5703"/>
                  </a:cubicBezTo>
                  <a:cubicBezTo>
                    <a:pt x="9510" y="5703"/>
                    <a:pt x="11753" y="7875"/>
                    <a:pt x="13747" y="8740"/>
                  </a:cubicBezTo>
                  <a:lnTo>
                    <a:pt x="142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5" name="Google Shape;985;p60"/>
            <p:cNvSpPr/>
            <p:nvPr/>
          </p:nvSpPr>
          <p:spPr>
            <a:xfrm>
              <a:off x="7285798" y="3824651"/>
              <a:ext cx="467803" cy="771047"/>
            </a:xfrm>
            <a:custGeom>
              <a:rect b="b" l="l" r="r" t="t"/>
              <a:pathLst>
                <a:path extrusionOk="0" h="42226" w="25619">
                  <a:moveTo>
                    <a:pt x="12625" y="1"/>
                  </a:moveTo>
                  <a:lnTo>
                    <a:pt x="0" y="6587"/>
                  </a:lnTo>
                  <a:lnTo>
                    <a:pt x="12657" y="30548"/>
                  </a:lnTo>
                  <a:lnTo>
                    <a:pt x="11043" y="33975"/>
                  </a:lnTo>
                  <a:cubicBezTo>
                    <a:pt x="11043" y="33975"/>
                    <a:pt x="6088" y="40913"/>
                    <a:pt x="7135" y="42136"/>
                  </a:cubicBezTo>
                  <a:cubicBezTo>
                    <a:pt x="7187" y="42197"/>
                    <a:pt x="7279" y="42226"/>
                    <a:pt x="7407" y="42226"/>
                  </a:cubicBezTo>
                  <a:cubicBezTo>
                    <a:pt x="9864" y="42226"/>
                    <a:pt x="25619" y="31530"/>
                    <a:pt x="25469" y="28761"/>
                  </a:cubicBezTo>
                  <a:cubicBezTo>
                    <a:pt x="25309" y="25851"/>
                    <a:pt x="23460" y="24910"/>
                    <a:pt x="23460" y="24910"/>
                  </a:cubicBezTo>
                  <a:lnTo>
                    <a:pt x="1262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6" name="Google Shape;986;p60"/>
            <p:cNvSpPr/>
            <p:nvPr/>
          </p:nvSpPr>
          <p:spPr>
            <a:xfrm>
              <a:off x="7285798" y="3824651"/>
              <a:ext cx="296360" cy="194743"/>
            </a:xfrm>
            <a:custGeom>
              <a:rect b="b" l="l" r="r" t="t"/>
              <a:pathLst>
                <a:path extrusionOk="0" h="10665" w="16230">
                  <a:moveTo>
                    <a:pt x="12627" y="1"/>
                  </a:moveTo>
                  <a:lnTo>
                    <a:pt x="0" y="6587"/>
                  </a:lnTo>
                  <a:lnTo>
                    <a:pt x="2191" y="10665"/>
                  </a:lnTo>
                  <a:cubicBezTo>
                    <a:pt x="3914" y="10431"/>
                    <a:pt x="6285" y="9899"/>
                    <a:pt x="8309" y="8692"/>
                  </a:cubicBezTo>
                  <a:cubicBezTo>
                    <a:pt x="9476" y="7997"/>
                    <a:pt x="10768" y="7824"/>
                    <a:pt x="12042" y="7824"/>
                  </a:cubicBezTo>
                  <a:cubicBezTo>
                    <a:pt x="13311" y="7824"/>
                    <a:pt x="14563" y="7996"/>
                    <a:pt x="15654" y="7996"/>
                  </a:cubicBezTo>
                  <a:cubicBezTo>
                    <a:pt x="15851" y="7996"/>
                    <a:pt x="16044" y="7990"/>
                    <a:pt x="16230" y="7977"/>
                  </a:cubicBezTo>
                  <a:lnTo>
                    <a:pt x="1262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7" name="Google Shape;987;p60"/>
            <p:cNvSpPr/>
            <p:nvPr/>
          </p:nvSpPr>
          <p:spPr>
            <a:xfrm>
              <a:off x="6501512" y="2265978"/>
              <a:ext cx="1079823" cy="1811337"/>
            </a:xfrm>
            <a:custGeom>
              <a:rect b="b" l="l" r="r" t="t"/>
              <a:pathLst>
                <a:path extrusionOk="0" h="99197" w="59136">
                  <a:moveTo>
                    <a:pt x="37321" y="1"/>
                  </a:moveTo>
                  <a:lnTo>
                    <a:pt x="15118" y="2474"/>
                  </a:lnTo>
                  <a:lnTo>
                    <a:pt x="7239" y="32052"/>
                  </a:lnTo>
                  <a:cubicBezTo>
                    <a:pt x="7239" y="32052"/>
                    <a:pt x="4022" y="58273"/>
                    <a:pt x="3945" y="67442"/>
                  </a:cubicBezTo>
                  <a:cubicBezTo>
                    <a:pt x="3869" y="76610"/>
                    <a:pt x="3945" y="92054"/>
                    <a:pt x="3945" y="92054"/>
                  </a:cubicBezTo>
                  <a:cubicBezTo>
                    <a:pt x="3945" y="92054"/>
                    <a:pt x="0" y="95913"/>
                    <a:pt x="2735" y="97683"/>
                  </a:cubicBezTo>
                  <a:cubicBezTo>
                    <a:pt x="4183" y="98620"/>
                    <a:pt x="9107" y="99197"/>
                    <a:pt x="13680" y="99197"/>
                  </a:cubicBezTo>
                  <a:cubicBezTo>
                    <a:pt x="17742" y="99197"/>
                    <a:pt x="21528" y="98742"/>
                    <a:pt x="22360" y="97683"/>
                  </a:cubicBezTo>
                  <a:cubicBezTo>
                    <a:pt x="24131" y="95431"/>
                    <a:pt x="22360" y="93180"/>
                    <a:pt x="22360" y="93180"/>
                  </a:cubicBezTo>
                  <a:cubicBezTo>
                    <a:pt x="23326" y="85297"/>
                    <a:pt x="23889" y="62134"/>
                    <a:pt x="23889" y="62134"/>
                  </a:cubicBezTo>
                  <a:lnTo>
                    <a:pt x="26240" y="34705"/>
                  </a:lnTo>
                  <a:cubicBezTo>
                    <a:pt x="26240" y="34705"/>
                    <a:pt x="28795" y="62777"/>
                    <a:pt x="30243" y="70001"/>
                  </a:cubicBezTo>
                  <a:cubicBezTo>
                    <a:pt x="31690" y="77223"/>
                    <a:pt x="38586" y="91089"/>
                    <a:pt x="38586" y="91089"/>
                  </a:cubicBezTo>
                  <a:cubicBezTo>
                    <a:pt x="37527" y="92783"/>
                    <a:pt x="39253" y="93842"/>
                    <a:pt x="42875" y="93842"/>
                  </a:cubicBezTo>
                  <a:cubicBezTo>
                    <a:pt x="43725" y="93842"/>
                    <a:pt x="44678" y="93784"/>
                    <a:pt x="45725" y="93662"/>
                  </a:cubicBezTo>
                  <a:cubicBezTo>
                    <a:pt x="51234" y="93020"/>
                    <a:pt x="56462" y="89480"/>
                    <a:pt x="57800" y="86263"/>
                  </a:cubicBezTo>
                  <a:cubicBezTo>
                    <a:pt x="59135" y="83045"/>
                    <a:pt x="56483" y="83045"/>
                    <a:pt x="56483" y="83045"/>
                  </a:cubicBezTo>
                  <a:lnTo>
                    <a:pt x="52139" y="64708"/>
                  </a:lnTo>
                  <a:cubicBezTo>
                    <a:pt x="52139" y="64708"/>
                    <a:pt x="51155" y="60846"/>
                    <a:pt x="48153" y="43835"/>
                  </a:cubicBezTo>
                  <a:cubicBezTo>
                    <a:pt x="45150" y="26822"/>
                    <a:pt x="37321" y="2"/>
                    <a:pt x="37321" y="2"/>
                  </a:cubicBezTo>
                  <a:lnTo>
                    <a:pt x="3732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8" name="Google Shape;988;p60"/>
            <p:cNvSpPr/>
            <p:nvPr/>
          </p:nvSpPr>
          <p:spPr>
            <a:xfrm>
              <a:off x="6573165" y="2266014"/>
              <a:ext cx="845876" cy="1297209"/>
            </a:xfrm>
            <a:custGeom>
              <a:rect b="b" l="l" r="r" t="t"/>
              <a:pathLst>
                <a:path extrusionOk="0" h="71041" w="46324">
                  <a:moveTo>
                    <a:pt x="33398" y="0"/>
                  </a:moveTo>
                  <a:lnTo>
                    <a:pt x="6694" y="1696"/>
                  </a:lnTo>
                  <a:lnTo>
                    <a:pt x="3317" y="32051"/>
                  </a:lnTo>
                  <a:cubicBezTo>
                    <a:pt x="3317" y="32051"/>
                    <a:pt x="98" y="58271"/>
                    <a:pt x="21" y="67440"/>
                  </a:cubicBezTo>
                  <a:cubicBezTo>
                    <a:pt x="12" y="68561"/>
                    <a:pt x="5" y="69774"/>
                    <a:pt x="1" y="71040"/>
                  </a:cubicBezTo>
                  <a:cubicBezTo>
                    <a:pt x="3781" y="70631"/>
                    <a:pt x="8891" y="67909"/>
                    <a:pt x="14575" y="67601"/>
                  </a:cubicBezTo>
                  <a:cubicBezTo>
                    <a:pt x="16585" y="67492"/>
                    <a:pt x="18314" y="67116"/>
                    <a:pt x="19840" y="66602"/>
                  </a:cubicBezTo>
                  <a:cubicBezTo>
                    <a:pt x="19922" y="63892"/>
                    <a:pt x="19965" y="62132"/>
                    <a:pt x="19965" y="62132"/>
                  </a:cubicBezTo>
                  <a:lnTo>
                    <a:pt x="22316" y="34704"/>
                  </a:lnTo>
                  <a:cubicBezTo>
                    <a:pt x="22316" y="34704"/>
                    <a:pt x="23978" y="52955"/>
                    <a:pt x="25380" y="63810"/>
                  </a:cubicBezTo>
                  <a:cubicBezTo>
                    <a:pt x="26662" y="62975"/>
                    <a:pt x="27770" y="62182"/>
                    <a:pt x="28811" y="61649"/>
                  </a:cubicBezTo>
                  <a:cubicBezTo>
                    <a:pt x="31949" y="60041"/>
                    <a:pt x="34521" y="60442"/>
                    <a:pt x="39429" y="59960"/>
                  </a:cubicBezTo>
                  <a:cubicBezTo>
                    <a:pt x="42985" y="59610"/>
                    <a:pt x="45310" y="56857"/>
                    <a:pt x="46323" y="55366"/>
                  </a:cubicBezTo>
                  <a:cubicBezTo>
                    <a:pt x="45771" y="52441"/>
                    <a:pt x="45083" y="48670"/>
                    <a:pt x="44229" y="43833"/>
                  </a:cubicBezTo>
                  <a:cubicBezTo>
                    <a:pt x="41226" y="26820"/>
                    <a:pt x="33398" y="0"/>
                    <a:pt x="3339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9" name="Google Shape;989;p60"/>
            <p:cNvSpPr/>
            <p:nvPr/>
          </p:nvSpPr>
          <p:spPr>
            <a:xfrm>
              <a:off x="7364480" y="3016098"/>
              <a:ext cx="464151" cy="477809"/>
            </a:xfrm>
            <a:custGeom>
              <a:rect b="b" l="l" r="r" t="t"/>
              <a:pathLst>
                <a:path extrusionOk="0" h="26167" w="25419">
                  <a:moveTo>
                    <a:pt x="1" y="1"/>
                  </a:moveTo>
                  <a:lnTo>
                    <a:pt x="2675" y="22762"/>
                  </a:lnTo>
                  <a:cubicBezTo>
                    <a:pt x="2850" y="24233"/>
                    <a:pt x="3800" y="25372"/>
                    <a:pt x="4997" y="25540"/>
                  </a:cubicBezTo>
                  <a:cubicBezTo>
                    <a:pt x="6944" y="25813"/>
                    <a:pt x="9983" y="26167"/>
                    <a:pt x="12710" y="26167"/>
                  </a:cubicBezTo>
                  <a:cubicBezTo>
                    <a:pt x="15437" y="26167"/>
                    <a:pt x="18475" y="25813"/>
                    <a:pt x="20424" y="25540"/>
                  </a:cubicBezTo>
                  <a:cubicBezTo>
                    <a:pt x="21619" y="25371"/>
                    <a:pt x="22571" y="24233"/>
                    <a:pt x="22744" y="22762"/>
                  </a:cubicBezTo>
                  <a:lnTo>
                    <a:pt x="25419" y="1"/>
                  </a:lnTo>
                  <a:lnTo>
                    <a:pt x="25419" y="1"/>
                  </a:lnTo>
                  <a:cubicBezTo>
                    <a:pt x="25418" y="1"/>
                    <a:pt x="19130" y="592"/>
                    <a:pt x="12710" y="592"/>
                  </a:cubicBezTo>
                  <a:cubicBezTo>
                    <a:pt x="6289" y="592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0" name="Google Shape;990;p60"/>
            <p:cNvSpPr/>
            <p:nvPr/>
          </p:nvSpPr>
          <p:spPr>
            <a:xfrm>
              <a:off x="7364480" y="2993219"/>
              <a:ext cx="464151" cy="45833"/>
            </a:xfrm>
            <a:custGeom>
              <a:rect b="b" l="l" r="r" t="t"/>
              <a:pathLst>
                <a:path extrusionOk="0" h="2510" w="25419">
                  <a:moveTo>
                    <a:pt x="12710" y="0"/>
                  </a:moveTo>
                  <a:cubicBezTo>
                    <a:pt x="5691" y="0"/>
                    <a:pt x="1" y="559"/>
                    <a:pt x="1" y="1254"/>
                  </a:cubicBezTo>
                  <a:cubicBezTo>
                    <a:pt x="1" y="1948"/>
                    <a:pt x="5690" y="2510"/>
                    <a:pt x="12710" y="2510"/>
                  </a:cubicBezTo>
                  <a:cubicBezTo>
                    <a:pt x="19730" y="2510"/>
                    <a:pt x="25419" y="1948"/>
                    <a:pt x="25419" y="1254"/>
                  </a:cubicBezTo>
                  <a:cubicBezTo>
                    <a:pt x="25419" y="562"/>
                    <a:pt x="19728" y="0"/>
                    <a:pt x="127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1" name="Google Shape;991;p60"/>
            <p:cNvSpPr/>
            <p:nvPr/>
          </p:nvSpPr>
          <p:spPr>
            <a:xfrm>
              <a:off x="7380658" y="2843267"/>
              <a:ext cx="419104" cy="211597"/>
            </a:xfrm>
            <a:custGeom>
              <a:rect b="b" l="l" r="r" t="t"/>
              <a:pathLst>
                <a:path extrusionOk="0" h="11588" w="22952">
                  <a:moveTo>
                    <a:pt x="11824" y="0"/>
                  </a:moveTo>
                  <a:cubicBezTo>
                    <a:pt x="2521" y="0"/>
                    <a:pt x="23" y="11334"/>
                    <a:pt x="0" y="11449"/>
                  </a:cubicBezTo>
                  <a:lnTo>
                    <a:pt x="659" y="11588"/>
                  </a:lnTo>
                  <a:cubicBezTo>
                    <a:pt x="683" y="11479"/>
                    <a:pt x="3070" y="674"/>
                    <a:pt x="11824" y="674"/>
                  </a:cubicBezTo>
                  <a:cubicBezTo>
                    <a:pt x="18143" y="674"/>
                    <a:pt x="21274" y="6708"/>
                    <a:pt x="22327" y="9300"/>
                  </a:cubicBezTo>
                  <a:lnTo>
                    <a:pt x="22951" y="9047"/>
                  </a:lnTo>
                  <a:cubicBezTo>
                    <a:pt x="21847" y="6327"/>
                    <a:pt x="18552" y="0"/>
                    <a:pt x="118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2" name="Google Shape;992;p60"/>
            <p:cNvSpPr/>
            <p:nvPr/>
          </p:nvSpPr>
          <p:spPr>
            <a:xfrm>
              <a:off x="7261804" y="3449956"/>
              <a:ext cx="66156" cy="123328"/>
            </a:xfrm>
            <a:custGeom>
              <a:rect b="b" l="l" r="r" t="t"/>
              <a:pathLst>
                <a:path extrusionOk="0" h="6754" w="3623">
                  <a:moveTo>
                    <a:pt x="3004" y="0"/>
                  </a:moveTo>
                  <a:cubicBezTo>
                    <a:pt x="2844" y="0"/>
                    <a:pt x="2685" y="69"/>
                    <a:pt x="2575" y="204"/>
                  </a:cubicBezTo>
                  <a:cubicBezTo>
                    <a:pt x="2492" y="305"/>
                    <a:pt x="543" y="2734"/>
                    <a:pt x="45" y="6123"/>
                  </a:cubicBezTo>
                  <a:cubicBezTo>
                    <a:pt x="1" y="6423"/>
                    <a:pt x="209" y="6703"/>
                    <a:pt x="511" y="6748"/>
                  </a:cubicBezTo>
                  <a:cubicBezTo>
                    <a:pt x="537" y="6752"/>
                    <a:pt x="564" y="6754"/>
                    <a:pt x="591" y="6754"/>
                  </a:cubicBezTo>
                  <a:cubicBezTo>
                    <a:pt x="859" y="6754"/>
                    <a:pt x="1094" y="6557"/>
                    <a:pt x="1135" y="6283"/>
                  </a:cubicBezTo>
                  <a:cubicBezTo>
                    <a:pt x="1589" y="3204"/>
                    <a:pt x="3413" y="920"/>
                    <a:pt x="3431" y="898"/>
                  </a:cubicBezTo>
                  <a:cubicBezTo>
                    <a:pt x="3622" y="661"/>
                    <a:pt x="3586" y="314"/>
                    <a:pt x="3349" y="123"/>
                  </a:cubicBezTo>
                  <a:cubicBezTo>
                    <a:pt x="3248" y="40"/>
                    <a:pt x="3125" y="0"/>
                    <a:pt x="300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3" name="Google Shape;993;p60"/>
            <p:cNvSpPr/>
            <p:nvPr/>
          </p:nvSpPr>
          <p:spPr>
            <a:xfrm>
              <a:off x="6774207" y="3553125"/>
              <a:ext cx="82480" cy="137279"/>
            </a:xfrm>
            <a:custGeom>
              <a:rect b="b" l="l" r="r" t="t"/>
              <a:pathLst>
                <a:path extrusionOk="0" h="7518" w="4517">
                  <a:moveTo>
                    <a:pt x="3888" y="1"/>
                  </a:moveTo>
                  <a:cubicBezTo>
                    <a:pt x="3687" y="1"/>
                    <a:pt x="3493" y="112"/>
                    <a:pt x="3396" y="303"/>
                  </a:cubicBezTo>
                  <a:lnTo>
                    <a:pt x="139" y="6716"/>
                  </a:lnTo>
                  <a:cubicBezTo>
                    <a:pt x="1" y="6988"/>
                    <a:pt x="110" y="7319"/>
                    <a:pt x="381" y="7456"/>
                  </a:cubicBezTo>
                  <a:cubicBezTo>
                    <a:pt x="461" y="7498"/>
                    <a:pt x="547" y="7517"/>
                    <a:pt x="630" y="7517"/>
                  </a:cubicBezTo>
                  <a:cubicBezTo>
                    <a:pt x="832" y="7516"/>
                    <a:pt x="1024" y="7407"/>
                    <a:pt x="1122" y="7215"/>
                  </a:cubicBezTo>
                  <a:lnTo>
                    <a:pt x="4379" y="802"/>
                  </a:lnTo>
                  <a:cubicBezTo>
                    <a:pt x="4517" y="530"/>
                    <a:pt x="4408" y="199"/>
                    <a:pt x="4137" y="61"/>
                  </a:cubicBezTo>
                  <a:cubicBezTo>
                    <a:pt x="4057" y="20"/>
                    <a:pt x="3972" y="1"/>
                    <a:pt x="388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4" name="Google Shape;994;p60"/>
            <p:cNvSpPr/>
            <p:nvPr/>
          </p:nvSpPr>
          <p:spPr>
            <a:xfrm>
              <a:off x="6685318" y="3611685"/>
              <a:ext cx="89730" cy="98531"/>
            </a:xfrm>
            <a:custGeom>
              <a:rect b="b" l="l" r="r" t="t"/>
              <a:pathLst>
                <a:path extrusionOk="0" h="5396" w="4914">
                  <a:moveTo>
                    <a:pt x="4292" y="1"/>
                  </a:moveTo>
                  <a:cubicBezTo>
                    <a:pt x="4067" y="1"/>
                    <a:pt x="3856" y="139"/>
                    <a:pt x="3774" y="362"/>
                  </a:cubicBezTo>
                  <a:cubicBezTo>
                    <a:pt x="3401" y="1383"/>
                    <a:pt x="2007" y="4294"/>
                    <a:pt x="552" y="4294"/>
                  </a:cubicBezTo>
                  <a:cubicBezTo>
                    <a:pt x="247" y="4294"/>
                    <a:pt x="0" y="4540"/>
                    <a:pt x="0" y="4845"/>
                  </a:cubicBezTo>
                  <a:cubicBezTo>
                    <a:pt x="0" y="5150"/>
                    <a:pt x="247" y="5396"/>
                    <a:pt x="552" y="5396"/>
                  </a:cubicBezTo>
                  <a:cubicBezTo>
                    <a:pt x="3038" y="5396"/>
                    <a:pt x="4636" y="1217"/>
                    <a:pt x="4809" y="741"/>
                  </a:cubicBezTo>
                  <a:cubicBezTo>
                    <a:pt x="4913" y="454"/>
                    <a:pt x="4767" y="139"/>
                    <a:pt x="4481" y="34"/>
                  </a:cubicBezTo>
                  <a:cubicBezTo>
                    <a:pt x="4419" y="12"/>
                    <a:pt x="4355" y="1"/>
                    <a:pt x="429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5" name="Google Shape;995;p60"/>
            <p:cNvSpPr/>
            <p:nvPr/>
          </p:nvSpPr>
          <p:spPr>
            <a:xfrm>
              <a:off x="7274385" y="3534135"/>
              <a:ext cx="53666" cy="97709"/>
            </a:xfrm>
            <a:custGeom>
              <a:rect b="b" l="l" r="r" t="t"/>
              <a:pathLst>
                <a:path extrusionOk="0" h="5351" w="2939">
                  <a:moveTo>
                    <a:pt x="2315" y="0"/>
                  </a:moveTo>
                  <a:cubicBezTo>
                    <a:pt x="2095" y="0"/>
                    <a:pt x="1889" y="131"/>
                    <a:pt x="1802" y="347"/>
                  </a:cubicBezTo>
                  <a:lnTo>
                    <a:pt x="113" y="4595"/>
                  </a:lnTo>
                  <a:cubicBezTo>
                    <a:pt x="1" y="4878"/>
                    <a:pt x="139" y="5198"/>
                    <a:pt x="421" y="5311"/>
                  </a:cubicBezTo>
                  <a:cubicBezTo>
                    <a:pt x="489" y="5337"/>
                    <a:pt x="558" y="5350"/>
                    <a:pt x="625" y="5350"/>
                  </a:cubicBezTo>
                  <a:cubicBezTo>
                    <a:pt x="844" y="5350"/>
                    <a:pt x="1052" y="5219"/>
                    <a:pt x="1137" y="5003"/>
                  </a:cubicBezTo>
                  <a:lnTo>
                    <a:pt x="2827" y="755"/>
                  </a:lnTo>
                  <a:cubicBezTo>
                    <a:pt x="2938" y="471"/>
                    <a:pt x="2801" y="150"/>
                    <a:pt x="2517" y="38"/>
                  </a:cubicBezTo>
                  <a:cubicBezTo>
                    <a:pt x="2451" y="12"/>
                    <a:pt x="2382" y="0"/>
                    <a:pt x="231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6" name="Google Shape;996;p60"/>
            <p:cNvSpPr/>
            <p:nvPr/>
          </p:nvSpPr>
          <p:spPr>
            <a:xfrm>
              <a:off x="6292381" y="2344550"/>
              <a:ext cx="225310" cy="520611"/>
            </a:xfrm>
            <a:custGeom>
              <a:rect b="b" l="l" r="r" t="t"/>
              <a:pathLst>
                <a:path extrusionOk="0" h="28511" w="12339">
                  <a:moveTo>
                    <a:pt x="5824" y="1"/>
                  </a:moveTo>
                  <a:lnTo>
                    <a:pt x="3275" y="23648"/>
                  </a:lnTo>
                  <a:cubicBezTo>
                    <a:pt x="1" y="25578"/>
                    <a:pt x="1802" y="26463"/>
                    <a:pt x="1963" y="27267"/>
                  </a:cubicBezTo>
                  <a:cubicBezTo>
                    <a:pt x="2076" y="27830"/>
                    <a:pt x="2780" y="28511"/>
                    <a:pt x="3798" y="28511"/>
                  </a:cubicBezTo>
                  <a:cubicBezTo>
                    <a:pt x="4235" y="28511"/>
                    <a:pt x="4730" y="28386"/>
                    <a:pt x="5261" y="28072"/>
                  </a:cubicBezTo>
                  <a:cubicBezTo>
                    <a:pt x="7031" y="27026"/>
                    <a:pt x="7031" y="25900"/>
                    <a:pt x="7171" y="23969"/>
                  </a:cubicBezTo>
                  <a:cubicBezTo>
                    <a:pt x="7312" y="22039"/>
                    <a:pt x="12339" y="669"/>
                    <a:pt x="12339" y="669"/>
                  </a:cubicBezTo>
                  <a:lnTo>
                    <a:pt x="5824" y="1"/>
                  </a:lnTo>
                  <a:close/>
                </a:path>
              </a:pathLst>
            </a:custGeom>
            <a:solidFill>
              <a:srgbClr val="F5A67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7" name="Google Shape;997;p60"/>
            <p:cNvSpPr/>
            <p:nvPr/>
          </p:nvSpPr>
          <p:spPr>
            <a:xfrm>
              <a:off x="7453571" y="2311153"/>
              <a:ext cx="228780" cy="629787"/>
            </a:xfrm>
            <a:custGeom>
              <a:rect b="b" l="l" r="r" t="t"/>
              <a:pathLst>
                <a:path extrusionOk="0" h="34490" w="12529">
                  <a:moveTo>
                    <a:pt x="7484" y="0"/>
                  </a:moveTo>
                  <a:lnTo>
                    <a:pt x="0" y="2808"/>
                  </a:lnTo>
                  <a:cubicBezTo>
                    <a:pt x="0" y="2808"/>
                    <a:pt x="7099" y="24189"/>
                    <a:pt x="6617" y="26723"/>
                  </a:cubicBezTo>
                  <a:cubicBezTo>
                    <a:pt x="6134" y="29257"/>
                    <a:pt x="5457" y="31670"/>
                    <a:pt x="7484" y="32876"/>
                  </a:cubicBezTo>
                  <a:cubicBezTo>
                    <a:pt x="7484" y="32876"/>
                    <a:pt x="8170" y="34489"/>
                    <a:pt x="8841" y="34489"/>
                  </a:cubicBezTo>
                  <a:cubicBezTo>
                    <a:pt x="8904" y="34489"/>
                    <a:pt x="8967" y="34475"/>
                    <a:pt x="9029" y="34444"/>
                  </a:cubicBezTo>
                  <a:cubicBezTo>
                    <a:pt x="9753" y="34081"/>
                    <a:pt x="12528" y="30343"/>
                    <a:pt x="10718" y="25637"/>
                  </a:cubicBezTo>
                  <a:lnTo>
                    <a:pt x="7484" y="0"/>
                  </a:lnTo>
                  <a:close/>
                </a:path>
              </a:pathLst>
            </a:custGeom>
            <a:solidFill>
              <a:srgbClr val="F5A67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8" name="Google Shape;998;p60"/>
            <p:cNvSpPr/>
            <p:nvPr/>
          </p:nvSpPr>
          <p:spPr>
            <a:xfrm>
              <a:off x="6334105" y="1472161"/>
              <a:ext cx="1275059" cy="913292"/>
            </a:xfrm>
            <a:custGeom>
              <a:rect b="b" l="l" r="r" t="t"/>
              <a:pathLst>
                <a:path extrusionOk="0" h="50016" w="69828">
                  <a:moveTo>
                    <a:pt x="39945" y="1"/>
                  </a:moveTo>
                  <a:cubicBezTo>
                    <a:pt x="38608" y="1"/>
                    <a:pt x="37762" y="175"/>
                    <a:pt x="37762" y="175"/>
                  </a:cubicBezTo>
                  <a:lnTo>
                    <a:pt x="22440" y="1099"/>
                  </a:lnTo>
                  <a:cubicBezTo>
                    <a:pt x="12185" y="2880"/>
                    <a:pt x="6877" y="10417"/>
                    <a:pt x="6395" y="16450"/>
                  </a:cubicBezTo>
                  <a:cubicBezTo>
                    <a:pt x="5912" y="22481"/>
                    <a:pt x="2653" y="30444"/>
                    <a:pt x="1326" y="37080"/>
                  </a:cubicBezTo>
                  <a:cubicBezTo>
                    <a:pt x="1" y="43714"/>
                    <a:pt x="3015" y="45212"/>
                    <a:pt x="3015" y="45212"/>
                  </a:cubicBezTo>
                  <a:lnTo>
                    <a:pt x="2097" y="46973"/>
                  </a:lnTo>
                  <a:cubicBezTo>
                    <a:pt x="3049" y="49415"/>
                    <a:pt x="7332" y="49760"/>
                    <a:pt x="9676" y="49760"/>
                  </a:cubicBezTo>
                  <a:cubicBezTo>
                    <a:pt x="10598" y="49760"/>
                    <a:pt x="11220" y="49706"/>
                    <a:pt x="11220" y="49706"/>
                  </a:cubicBezTo>
                  <a:lnTo>
                    <a:pt x="11220" y="46731"/>
                  </a:lnTo>
                  <a:cubicBezTo>
                    <a:pt x="15081" y="44077"/>
                    <a:pt x="15804" y="30081"/>
                    <a:pt x="15804" y="30081"/>
                  </a:cubicBezTo>
                  <a:cubicBezTo>
                    <a:pt x="17011" y="35028"/>
                    <a:pt x="20510" y="45212"/>
                    <a:pt x="20510" y="45212"/>
                  </a:cubicBezTo>
                  <a:cubicBezTo>
                    <a:pt x="22105" y="45785"/>
                    <a:pt x="24040" y="46015"/>
                    <a:pt x="26124" y="46015"/>
                  </a:cubicBezTo>
                  <a:cubicBezTo>
                    <a:pt x="34760" y="46015"/>
                    <a:pt x="45941" y="42054"/>
                    <a:pt x="45941" y="42054"/>
                  </a:cubicBezTo>
                  <a:cubicBezTo>
                    <a:pt x="44788" y="39385"/>
                    <a:pt x="47754" y="31651"/>
                    <a:pt x="47754" y="31651"/>
                  </a:cubicBezTo>
                  <a:cubicBezTo>
                    <a:pt x="47754" y="31651"/>
                    <a:pt x="50309" y="36114"/>
                    <a:pt x="52360" y="41062"/>
                  </a:cubicBezTo>
                  <a:cubicBezTo>
                    <a:pt x="54410" y="46008"/>
                    <a:pt x="59960" y="46852"/>
                    <a:pt x="59960" y="46852"/>
                  </a:cubicBezTo>
                  <a:lnTo>
                    <a:pt x="60202" y="49706"/>
                  </a:lnTo>
                  <a:cubicBezTo>
                    <a:pt x="60755" y="49922"/>
                    <a:pt x="61328" y="50016"/>
                    <a:pt x="61907" y="50016"/>
                  </a:cubicBezTo>
                  <a:cubicBezTo>
                    <a:pt x="65747" y="50016"/>
                    <a:pt x="69827" y="45887"/>
                    <a:pt x="69827" y="45887"/>
                  </a:cubicBezTo>
                  <a:lnTo>
                    <a:pt x="67924" y="43474"/>
                  </a:lnTo>
                  <a:cubicBezTo>
                    <a:pt x="69612" y="39131"/>
                    <a:pt x="68406" y="35631"/>
                    <a:pt x="65149" y="29720"/>
                  </a:cubicBezTo>
                  <a:cubicBezTo>
                    <a:pt x="61891" y="23808"/>
                    <a:pt x="56703" y="11141"/>
                    <a:pt x="51033" y="4874"/>
                  </a:cubicBezTo>
                  <a:cubicBezTo>
                    <a:pt x="47254" y="698"/>
                    <a:pt x="42618" y="1"/>
                    <a:pt x="3994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9" name="Google Shape;999;p60"/>
            <p:cNvSpPr/>
            <p:nvPr/>
          </p:nvSpPr>
          <p:spPr>
            <a:xfrm>
              <a:off x="6726914" y="1649155"/>
              <a:ext cx="479179" cy="647828"/>
            </a:xfrm>
            <a:custGeom>
              <a:rect b="b" l="l" r="r" t="t"/>
              <a:pathLst>
                <a:path extrusionOk="0" h="35478" w="26242">
                  <a:moveTo>
                    <a:pt x="19279" y="1"/>
                  </a:moveTo>
                  <a:cubicBezTo>
                    <a:pt x="19145" y="1"/>
                    <a:pt x="19007" y="16"/>
                    <a:pt x="18864" y="47"/>
                  </a:cubicBezTo>
                  <a:cubicBezTo>
                    <a:pt x="16290" y="603"/>
                    <a:pt x="13771" y="12186"/>
                    <a:pt x="6424" y="14678"/>
                  </a:cubicBezTo>
                  <a:cubicBezTo>
                    <a:pt x="1" y="16859"/>
                    <a:pt x="10017" y="31768"/>
                    <a:pt x="12634" y="35478"/>
                  </a:cubicBezTo>
                  <a:cubicBezTo>
                    <a:pt x="18912" y="34315"/>
                    <a:pt x="24429" y="32361"/>
                    <a:pt x="24429" y="32361"/>
                  </a:cubicBezTo>
                  <a:cubicBezTo>
                    <a:pt x="23276" y="29692"/>
                    <a:pt x="26242" y="21958"/>
                    <a:pt x="26242" y="21958"/>
                  </a:cubicBezTo>
                  <a:cubicBezTo>
                    <a:pt x="24414" y="18699"/>
                    <a:pt x="22696" y="14196"/>
                    <a:pt x="22590" y="9128"/>
                  </a:cubicBezTo>
                  <a:lnTo>
                    <a:pt x="22590" y="9130"/>
                  </a:lnTo>
                  <a:cubicBezTo>
                    <a:pt x="22488" y="4344"/>
                    <a:pt x="21550" y="1"/>
                    <a:pt x="1927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0" name="Google Shape;1000;p60"/>
            <p:cNvSpPr/>
            <p:nvPr/>
          </p:nvSpPr>
          <p:spPr>
            <a:xfrm>
              <a:off x="6520211" y="1789264"/>
              <a:ext cx="102475" cy="476769"/>
            </a:xfrm>
            <a:custGeom>
              <a:rect b="b" l="l" r="r" t="t"/>
              <a:pathLst>
                <a:path extrusionOk="0" h="26110" w="5612">
                  <a:moveTo>
                    <a:pt x="2729" y="1"/>
                  </a:moveTo>
                  <a:cubicBezTo>
                    <a:pt x="2589" y="1"/>
                    <a:pt x="2449" y="72"/>
                    <a:pt x="2371" y="230"/>
                  </a:cubicBezTo>
                  <a:cubicBezTo>
                    <a:pt x="1381" y="2268"/>
                    <a:pt x="1" y="5797"/>
                    <a:pt x="264" y="9258"/>
                  </a:cubicBezTo>
                  <a:cubicBezTo>
                    <a:pt x="583" y="13471"/>
                    <a:pt x="2469" y="20919"/>
                    <a:pt x="3195" y="26109"/>
                  </a:cubicBezTo>
                  <a:cubicBezTo>
                    <a:pt x="5178" y="21087"/>
                    <a:pt x="5612" y="12715"/>
                    <a:pt x="5612" y="12715"/>
                  </a:cubicBezTo>
                  <a:cubicBezTo>
                    <a:pt x="4722" y="9583"/>
                    <a:pt x="2983" y="5380"/>
                    <a:pt x="3152" y="440"/>
                  </a:cubicBezTo>
                  <a:cubicBezTo>
                    <a:pt x="3161" y="168"/>
                    <a:pt x="2945" y="1"/>
                    <a:pt x="272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1" name="Google Shape;1001;p60"/>
            <p:cNvSpPr/>
            <p:nvPr/>
          </p:nvSpPr>
          <p:spPr>
            <a:xfrm>
              <a:off x="6538982" y="1465770"/>
              <a:ext cx="797469" cy="1828082"/>
            </a:xfrm>
            <a:custGeom>
              <a:rect b="b" l="l" r="r" t="t"/>
              <a:pathLst>
                <a:path extrusionOk="0" h="100114" w="43673">
                  <a:moveTo>
                    <a:pt x="27643" y="0"/>
                  </a:moveTo>
                  <a:cubicBezTo>
                    <a:pt x="26464" y="8581"/>
                    <a:pt x="23458" y="15232"/>
                    <a:pt x="16536" y="15232"/>
                  </a:cubicBezTo>
                  <a:cubicBezTo>
                    <a:pt x="16474" y="15232"/>
                    <a:pt x="16411" y="15231"/>
                    <a:pt x="16348" y="15230"/>
                  </a:cubicBezTo>
                  <a:cubicBezTo>
                    <a:pt x="2536" y="14995"/>
                    <a:pt x="9690" y="725"/>
                    <a:pt x="9690" y="724"/>
                  </a:cubicBezTo>
                  <a:lnTo>
                    <a:pt x="9690" y="724"/>
                  </a:lnTo>
                  <a:lnTo>
                    <a:pt x="9689" y="726"/>
                  </a:lnTo>
                  <a:lnTo>
                    <a:pt x="7359" y="1449"/>
                  </a:lnTo>
                  <a:cubicBezTo>
                    <a:pt x="7359" y="1449"/>
                    <a:pt x="5307" y="5821"/>
                    <a:pt x="4583" y="10646"/>
                  </a:cubicBezTo>
                  <a:cubicBezTo>
                    <a:pt x="3861" y="15472"/>
                    <a:pt x="3498" y="19333"/>
                    <a:pt x="5670" y="25124"/>
                  </a:cubicBezTo>
                  <a:cubicBezTo>
                    <a:pt x="7843" y="30915"/>
                    <a:pt x="10616" y="46841"/>
                    <a:pt x="10616" y="46841"/>
                  </a:cubicBezTo>
                  <a:cubicBezTo>
                    <a:pt x="6031" y="56372"/>
                    <a:pt x="0" y="97753"/>
                    <a:pt x="0" y="97753"/>
                  </a:cubicBezTo>
                  <a:cubicBezTo>
                    <a:pt x="0" y="97753"/>
                    <a:pt x="6811" y="100114"/>
                    <a:pt x="11135" y="100114"/>
                  </a:cubicBezTo>
                  <a:cubicBezTo>
                    <a:pt x="11795" y="100114"/>
                    <a:pt x="12397" y="100059"/>
                    <a:pt x="12908" y="99932"/>
                  </a:cubicBezTo>
                  <a:cubicBezTo>
                    <a:pt x="15552" y="99276"/>
                    <a:pt x="18027" y="98497"/>
                    <a:pt x="20486" y="98497"/>
                  </a:cubicBezTo>
                  <a:cubicBezTo>
                    <a:pt x="21617" y="98497"/>
                    <a:pt x="22746" y="98662"/>
                    <a:pt x="23886" y="99080"/>
                  </a:cubicBezTo>
                  <a:cubicBezTo>
                    <a:pt x="25444" y="99651"/>
                    <a:pt x="27090" y="99931"/>
                    <a:pt x="28816" y="99931"/>
                  </a:cubicBezTo>
                  <a:cubicBezTo>
                    <a:pt x="31102" y="99931"/>
                    <a:pt x="33528" y="99439"/>
                    <a:pt x="36072" y="98476"/>
                  </a:cubicBezTo>
                  <a:cubicBezTo>
                    <a:pt x="37910" y="97780"/>
                    <a:pt x="39523" y="97575"/>
                    <a:pt x="40785" y="97575"/>
                  </a:cubicBezTo>
                  <a:cubicBezTo>
                    <a:pt x="42587" y="97575"/>
                    <a:pt x="43673" y="97993"/>
                    <a:pt x="43673" y="97993"/>
                  </a:cubicBezTo>
                  <a:cubicBezTo>
                    <a:pt x="43673" y="73020"/>
                    <a:pt x="31729" y="44548"/>
                    <a:pt x="31729" y="44548"/>
                  </a:cubicBezTo>
                  <a:cubicBezTo>
                    <a:pt x="25040" y="32483"/>
                    <a:pt x="31367" y="0"/>
                    <a:pt x="313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2" name="Google Shape;1002;p60"/>
            <p:cNvSpPr/>
            <p:nvPr/>
          </p:nvSpPr>
          <p:spPr>
            <a:xfrm>
              <a:off x="6823582" y="1561415"/>
              <a:ext cx="35972" cy="151960"/>
            </a:xfrm>
            <a:custGeom>
              <a:rect b="b" l="l" r="r" t="t"/>
              <a:pathLst>
                <a:path extrusionOk="0" h="8322" w="1970">
                  <a:moveTo>
                    <a:pt x="1586" y="0"/>
                  </a:moveTo>
                  <a:cubicBezTo>
                    <a:pt x="1446" y="0"/>
                    <a:pt x="1315" y="88"/>
                    <a:pt x="1266" y="228"/>
                  </a:cubicBezTo>
                  <a:cubicBezTo>
                    <a:pt x="1214" y="375"/>
                    <a:pt x="0" y="3887"/>
                    <a:pt x="424" y="8015"/>
                  </a:cubicBezTo>
                  <a:cubicBezTo>
                    <a:pt x="442" y="8191"/>
                    <a:pt x="589" y="8321"/>
                    <a:pt x="762" y="8321"/>
                  </a:cubicBezTo>
                  <a:cubicBezTo>
                    <a:pt x="773" y="8321"/>
                    <a:pt x="784" y="8321"/>
                    <a:pt x="797" y="8320"/>
                  </a:cubicBezTo>
                  <a:cubicBezTo>
                    <a:pt x="983" y="8300"/>
                    <a:pt x="1120" y="8132"/>
                    <a:pt x="1100" y="7947"/>
                  </a:cubicBezTo>
                  <a:cubicBezTo>
                    <a:pt x="692" y="3974"/>
                    <a:pt x="1894" y="488"/>
                    <a:pt x="1907" y="453"/>
                  </a:cubicBezTo>
                  <a:cubicBezTo>
                    <a:pt x="1969" y="276"/>
                    <a:pt x="1875" y="82"/>
                    <a:pt x="1699" y="20"/>
                  </a:cubicBezTo>
                  <a:cubicBezTo>
                    <a:pt x="1661" y="6"/>
                    <a:pt x="1623" y="0"/>
                    <a:pt x="158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3" name="Google Shape;1003;p60"/>
            <p:cNvSpPr/>
            <p:nvPr/>
          </p:nvSpPr>
          <p:spPr>
            <a:xfrm>
              <a:off x="6657690" y="2238715"/>
              <a:ext cx="569420" cy="118051"/>
            </a:xfrm>
            <a:custGeom>
              <a:rect b="b" l="l" r="r" t="t"/>
              <a:pathLst>
                <a:path extrusionOk="0" h="6465" w="31184">
                  <a:moveTo>
                    <a:pt x="28710" y="0"/>
                  </a:moveTo>
                  <a:cubicBezTo>
                    <a:pt x="28553" y="0"/>
                    <a:pt x="28389" y="24"/>
                    <a:pt x="28220" y="74"/>
                  </a:cubicBezTo>
                  <a:cubicBezTo>
                    <a:pt x="20890" y="2243"/>
                    <a:pt x="15289" y="2897"/>
                    <a:pt x="11201" y="2897"/>
                  </a:cubicBezTo>
                  <a:cubicBezTo>
                    <a:pt x="5016" y="2897"/>
                    <a:pt x="2296" y="1401"/>
                    <a:pt x="2296" y="1401"/>
                  </a:cubicBezTo>
                  <a:cubicBezTo>
                    <a:pt x="2085" y="1324"/>
                    <a:pt x="1888" y="1289"/>
                    <a:pt x="1708" y="1289"/>
                  </a:cubicBezTo>
                  <a:cubicBezTo>
                    <a:pt x="368" y="1289"/>
                    <a:pt x="1" y="3248"/>
                    <a:pt x="2296" y="4417"/>
                  </a:cubicBezTo>
                  <a:cubicBezTo>
                    <a:pt x="5247" y="5921"/>
                    <a:pt x="9023" y="6465"/>
                    <a:pt x="12800" y="6465"/>
                  </a:cubicBezTo>
                  <a:cubicBezTo>
                    <a:pt x="18084" y="6465"/>
                    <a:pt x="23371" y="5401"/>
                    <a:pt x="26407" y="4417"/>
                  </a:cubicBezTo>
                  <a:cubicBezTo>
                    <a:pt x="31183" y="2868"/>
                    <a:pt x="30437" y="0"/>
                    <a:pt x="287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4" name="Google Shape;1004;p60"/>
            <p:cNvSpPr/>
            <p:nvPr/>
          </p:nvSpPr>
          <p:spPr>
            <a:xfrm>
              <a:off x="7484631" y="2259769"/>
              <a:ext cx="96815" cy="76345"/>
            </a:xfrm>
            <a:custGeom>
              <a:rect b="b" l="l" r="r" t="t"/>
              <a:pathLst>
                <a:path extrusionOk="0" h="4181" w="5302">
                  <a:moveTo>
                    <a:pt x="4917" y="1"/>
                  </a:moveTo>
                  <a:cubicBezTo>
                    <a:pt x="4810" y="1"/>
                    <a:pt x="4704" y="51"/>
                    <a:pt x="4637" y="144"/>
                  </a:cubicBezTo>
                  <a:cubicBezTo>
                    <a:pt x="2624" y="2993"/>
                    <a:pt x="337" y="3499"/>
                    <a:pt x="303" y="3507"/>
                  </a:cubicBezTo>
                  <a:cubicBezTo>
                    <a:pt x="120" y="3544"/>
                    <a:pt x="0" y="3723"/>
                    <a:pt x="37" y="3906"/>
                  </a:cubicBezTo>
                  <a:cubicBezTo>
                    <a:pt x="69" y="4069"/>
                    <a:pt x="211" y="4181"/>
                    <a:pt x="370" y="4181"/>
                  </a:cubicBezTo>
                  <a:lnTo>
                    <a:pt x="370" y="4179"/>
                  </a:lnTo>
                  <a:cubicBezTo>
                    <a:pt x="392" y="4179"/>
                    <a:pt x="414" y="4178"/>
                    <a:pt x="437" y="4173"/>
                  </a:cubicBezTo>
                  <a:cubicBezTo>
                    <a:pt x="541" y="4152"/>
                    <a:pt x="3008" y="3628"/>
                    <a:pt x="5193" y="537"/>
                  </a:cubicBezTo>
                  <a:cubicBezTo>
                    <a:pt x="5302" y="384"/>
                    <a:pt x="5266" y="172"/>
                    <a:pt x="5112" y="62"/>
                  </a:cubicBezTo>
                  <a:cubicBezTo>
                    <a:pt x="5053" y="21"/>
                    <a:pt x="4985" y="1"/>
                    <a:pt x="49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5" name="Google Shape;1005;p60"/>
            <p:cNvSpPr/>
            <p:nvPr/>
          </p:nvSpPr>
          <p:spPr>
            <a:xfrm>
              <a:off x="6416238" y="2304944"/>
              <a:ext cx="129683" cy="34183"/>
            </a:xfrm>
            <a:custGeom>
              <a:rect b="b" l="l" r="r" t="t"/>
              <a:pathLst>
                <a:path extrusionOk="0" h="1872" w="7102">
                  <a:moveTo>
                    <a:pt x="389" y="0"/>
                  </a:moveTo>
                  <a:cubicBezTo>
                    <a:pt x="259" y="0"/>
                    <a:pt x="135" y="74"/>
                    <a:pt x="77" y="201"/>
                  </a:cubicBezTo>
                  <a:cubicBezTo>
                    <a:pt x="1" y="371"/>
                    <a:pt x="77" y="573"/>
                    <a:pt x="249" y="650"/>
                  </a:cubicBezTo>
                  <a:cubicBezTo>
                    <a:pt x="2365" y="1600"/>
                    <a:pt x="3895" y="1872"/>
                    <a:pt x="4954" y="1872"/>
                  </a:cubicBezTo>
                  <a:cubicBezTo>
                    <a:pt x="6315" y="1872"/>
                    <a:pt x="6895" y="1422"/>
                    <a:pt x="6937" y="1388"/>
                  </a:cubicBezTo>
                  <a:cubicBezTo>
                    <a:pt x="7081" y="1271"/>
                    <a:pt x="7102" y="1062"/>
                    <a:pt x="6987" y="916"/>
                  </a:cubicBezTo>
                  <a:cubicBezTo>
                    <a:pt x="6921" y="831"/>
                    <a:pt x="6821" y="787"/>
                    <a:pt x="6720" y="787"/>
                  </a:cubicBezTo>
                  <a:cubicBezTo>
                    <a:pt x="6647" y="787"/>
                    <a:pt x="6574" y="810"/>
                    <a:pt x="6511" y="858"/>
                  </a:cubicBezTo>
                  <a:cubicBezTo>
                    <a:pt x="6504" y="864"/>
                    <a:pt x="6048" y="1192"/>
                    <a:pt x="4951" y="1192"/>
                  </a:cubicBezTo>
                  <a:cubicBezTo>
                    <a:pt x="4000" y="1192"/>
                    <a:pt x="2568" y="946"/>
                    <a:pt x="527" y="29"/>
                  </a:cubicBezTo>
                  <a:cubicBezTo>
                    <a:pt x="482" y="9"/>
                    <a:pt x="435" y="0"/>
                    <a:pt x="38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6" name="Google Shape;1006;p60"/>
            <p:cNvSpPr/>
            <p:nvPr/>
          </p:nvSpPr>
          <p:spPr>
            <a:xfrm>
              <a:off x="6713055" y="958142"/>
              <a:ext cx="301053" cy="609811"/>
            </a:xfrm>
            <a:custGeom>
              <a:rect b="b" l="l" r="r" t="t"/>
              <a:pathLst>
                <a:path extrusionOk="0" h="33396" w="16487">
                  <a:moveTo>
                    <a:pt x="11097" y="1"/>
                  </a:moveTo>
                  <a:cubicBezTo>
                    <a:pt x="11097" y="1"/>
                    <a:pt x="0" y="3607"/>
                    <a:pt x="159" y="5491"/>
                  </a:cubicBezTo>
                  <a:cubicBezTo>
                    <a:pt x="414" y="8520"/>
                    <a:pt x="1043" y="11583"/>
                    <a:pt x="641" y="13754"/>
                  </a:cubicBezTo>
                  <a:cubicBezTo>
                    <a:pt x="256" y="15837"/>
                    <a:pt x="906" y="20397"/>
                    <a:pt x="4077" y="20397"/>
                  </a:cubicBezTo>
                  <a:cubicBezTo>
                    <a:pt x="4214" y="20397"/>
                    <a:pt x="4356" y="20389"/>
                    <a:pt x="4502" y="20371"/>
                  </a:cubicBezTo>
                  <a:lnTo>
                    <a:pt x="4502" y="28071"/>
                  </a:lnTo>
                  <a:lnTo>
                    <a:pt x="1687" y="29249"/>
                  </a:lnTo>
                  <a:cubicBezTo>
                    <a:pt x="1687" y="29249"/>
                    <a:pt x="2062" y="33395"/>
                    <a:pt x="7077" y="33395"/>
                  </a:cubicBezTo>
                  <a:cubicBezTo>
                    <a:pt x="7258" y="33395"/>
                    <a:pt x="7445" y="33390"/>
                    <a:pt x="7638" y="33379"/>
                  </a:cubicBezTo>
                  <a:cubicBezTo>
                    <a:pt x="13190" y="33056"/>
                    <a:pt x="16486" y="28524"/>
                    <a:pt x="16486" y="28524"/>
                  </a:cubicBezTo>
                  <a:lnTo>
                    <a:pt x="14476" y="27076"/>
                  </a:lnTo>
                  <a:lnTo>
                    <a:pt x="13565" y="17017"/>
                  </a:lnTo>
                  <a:cubicBezTo>
                    <a:pt x="13565" y="17017"/>
                    <a:pt x="15521" y="13834"/>
                    <a:pt x="15521" y="9893"/>
                  </a:cubicBezTo>
                  <a:cubicBezTo>
                    <a:pt x="15521" y="5953"/>
                    <a:pt x="11097" y="1"/>
                    <a:pt x="11097" y="1"/>
                  </a:cubicBezTo>
                  <a:close/>
                </a:path>
              </a:pathLst>
            </a:custGeom>
            <a:solidFill>
              <a:srgbClr val="F5A67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7" name="Google Shape;1007;p60"/>
            <p:cNvSpPr/>
            <p:nvPr/>
          </p:nvSpPr>
          <p:spPr>
            <a:xfrm>
              <a:off x="6784488" y="1280011"/>
              <a:ext cx="106419" cy="60185"/>
            </a:xfrm>
            <a:custGeom>
              <a:rect b="b" l="l" r="r" t="t"/>
              <a:pathLst>
                <a:path extrusionOk="0" h="3296" w="5828">
                  <a:moveTo>
                    <a:pt x="5218" y="0"/>
                  </a:moveTo>
                  <a:cubicBezTo>
                    <a:pt x="5070" y="0"/>
                    <a:pt x="4923" y="59"/>
                    <a:pt x="4814" y="176"/>
                  </a:cubicBezTo>
                  <a:cubicBezTo>
                    <a:pt x="3325" y="1777"/>
                    <a:pt x="539" y="2194"/>
                    <a:pt x="512" y="2198"/>
                  </a:cubicBezTo>
                  <a:cubicBezTo>
                    <a:pt x="210" y="2242"/>
                    <a:pt x="1" y="2520"/>
                    <a:pt x="44" y="2822"/>
                  </a:cubicBezTo>
                  <a:cubicBezTo>
                    <a:pt x="84" y="3097"/>
                    <a:pt x="319" y="3295"/>
                    <a:pt x="589" y="3295"/>
                  </a:cubicBezTo>
                  <a:cubicBezTo>
                    <a:pt x="615" y="3295"/>
                    <a:pt x="641" y="3293"/>
                    <a:pt x="667" y="3289"/>
                  </a:cubicBezTo>
                  <a:cubicBezTo>
                    <a:pt x="797" y="3271"/>
                    <a:pt x="3862" y="2816"/>
                    <a:pt x="5621" y="926"/>
                  </a:cubicBezTo>
                  <a:cubicBezTo>
                    <a:pt x="5828" y="704"/>
                    <a:pt x="5816" y="355"/>
                    <a:pt x="5592" y="147"/>
                  </a:cubicBezTo>
                  <a:cubicBezTo>
                    <a:pt x="5487" y="49"/>
                    <a:pt x="5352" y="0"/>
                    <a:pt x="5218" y="0"/>
                  </a:cubicBezTo>
                  <a:close/>
                </a:path>
              </a:pathLst>
            </a:custGeom>
            <a:solidFill>
              <a:srgbClr val="F3966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8" name="Google Shape;1008;p60"/>
            <p:cNvSpPr/>
            <p:nvPr/>
          </p:nvSpPr>
          <p:spPr>
            <a:xfrm>
              <a:off x="7006748" y="905279"/>
              <a:ext cx="161564" cy="199472"/>
            </a:xfrm>
            <a:custGeom>
              <a:rect b="b" l="l" r="r" t="t"/>
              <a:pathLst>
                <a:path extrusionOk="0" h="10924" w="8848">
                  <a:moveTo>
                    <a:pt x="4423" y="0"/>
                  </a:moveTo>
                  <a:cubicBezTo>
                    <a:pt x="1981" y="0"/>
                    <a:pt x="0" y="2445"/>
                    <a:pt x="0" y="5462"/>
                  </a:cubicBezTo>
                  <a:cubicBezTo>
                    <a:pt x="0" y="8477"/>
                    <a:pt x="1981" y="10923"/>
                    <a:pt x="4423" y="10923"/>
                  </a:cubicBezTo>
                  <a:cubicBezTo>
                    <a:pt x="6866" y="10923"/>
                    <a:pt x="8848" y="8477"/>
                    <a:pt x="8848" y="5462"/>
                  </a:cubicBezTo>
                  <a:cubicBezTo>
                    <a:pt x="8848" y="2445"/>
                    <a:pt x="6866" y="0"/>
                    <a:pt x="442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9" name="Google Shape;1009;p60"/>
            <p:cNvSpPr/>
            <p:nvPr/>
          </p:nvSpPr>
          <p:spPr>
            <a:xfrm>
              <a:off x="6711868" y="919686"/>
              <a:ext cx="337500" cy="349204"/>
            </a:xfrm>
            <a:custGeom>
              <a:rect b="b" l="l" r="r" t="t"/>
              <a:pathLst>
                <a:path extrusionOk="0" h="19124" w="18483">
                  <a:moveTo>
                    <a:pt x="8735" y="0"/>
                  </a:moveTo>
                  <a:cubicBezTo>
                    <a:pt x="3371" y="0"/>
                    <a:pt x="1" y="4932"/>
                    <a:pt x="224" y="7597"/>
                  </a:cubicBezTo>
                  <a:cubicBezTo>
                    <a:pt x="224" y="7597"/>
                    <a:pt x="4536" y="6243"/>
                    <a:pt x="7085" y="6243"/>
                  </a:cubicBezTo>
                  <a:cubicBezTo>
                    <a:pt x="8120" y="6243"/>
                    <a:pt x="8864" y="6466"/>
                    <a:pt x="8910" y="7094"/>
                  </a:cubicBezTo>
                  <a:cubicBezTo>
                    <a:pt x="9071" y="9265"/>
                    <a:pt x="8107" y="11838"/>
                    <a:pt x="9634" y="12241"/>
                  </a:cubicBezTo>
                  <a:cubicBezTo>
                    <a:pt x="11162" y="12644"/>
                    <a:pt x="11162" y="15217"/>
                    <a:pt x="11162" y="15217"/>
                  </a:cubicBezTo>
                  <a:cubicBezTo>
                    <a:pt x="11162" y="15217"/>
                    <a:pt x="11398" y="11999"/>
                    <a:pt x="12877" y="11999"/>
                  </a:cubicBezTo>
                  <a:cubicBezTo>
                    <a:pt x="12895" y="11999"/>
                    <a:pt x="12914" y="11999"/>
                    <a:pt x="12932" y="12000"/>
                  </a:cubicBezTo>
                  <a:cubicBezTo>
                    <a:pt x="14460" y="12079"/>
                    <a:pt x="13656" y="16343"/>
                    <a:pt x="11967" y="17147"/>
                  </a:cubicBezTo>
                  <a:lnTo>
                    <a:pt x="13630" y="19123"/>
                  </a:lnTo>
                  <a:cubicBezTo>
                    <a:pt x="13630" y="19123"/>
                    <a:pt x="17838" y="16101"/>
                    <a:pt x="18160" y="10069"/>
                  </a:cubicBezTo>
                  <a:cubicBezTo>
                    <a:pt x="18482" y="4037"/>
                    <a:pt x="13887" y="653"/>
                    <a:pt x="10036" y="95"/>
                  </a:cubicBezTo>
                  <a:cubicBezTo>
                    <a:pt x="9591" y="31"/>
                    <a:pt x="9157" y="0"/>
                    <a:pt x="873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10" name="Google Shape;1010;p60"/>
          <p:cNvGrpSpPr/>
          <p:nvPr/>
        </p:nvGrpSpPr>
        <p:grpSpPr>
          <a:xfrm>
            <a:off x="5279549" y="4038455"/>
            <a:ext cx="1521973" cy="667874"/>
            <a:chOff x="7870349" y="3809855"/>
            <a:chExt cx="1521973" cy="667874"/>
          </a:xfrm>
        </p:grpSpPr>
        <p:sp>
          <p:nvSpPr>
            <p:cNvPr id="1011" name="Google Shape;1011;p60"/>
            <p:cNvSpPr/>
            <p:nvPr/>
          </p:nvSpPr>
          <p:spPr>
            <a:xfrm flipH="1">
              <a:off x="8626685" y="3812708"/>
              <a:ext cx="396517" cy="661783"/>
            </a:xfrm>
            <a:custGeom>
              <a:rect b="b" l="l" r="r" t="t"/>
              <a:pathLst>
                <a:path extrusionOk="0" h="22271" w="13344">
                  <a:moveTo>
                    <a:pt x="3132" y="0"/>
                  </a:moveTo>
                  <a:cubicBezTo>
                    <a:pt x="2196" y="0"/>
                    <a:pt x="1246" y="144"/>
                    <a:pt x="644" y="822"/>
                  </a:cubicBezTo>
                  <a:cubicBezTo>
                    <a:pt x="71" y="1465"/>
                    <a:pt x="0" y="2436"/>
                    <a:pt x="230" y="3266"/>
                  </a:cubicBezTo>
                  <a:cubicBezTo>
                    <a:pt x="435" y="4009"/>
                    <a:pt x="859" y="4691"/>
                    <a:pt x="1434" y="5204"/>
                  </a:cubicBezTo>
                  <a:cubicBezTo>
                    <a:pt x="1812" y="5542"/>
                    <a:pt x="2258" y="5815"/>
                    <a:pt x="2551" y="6228"/>
                  </a:cubicBezTo>
                  <a:cubicBezTo>
                    <a:pt x="3210" y="7154"/>
                    <a:pt x="2891" y="8420"/>
                    <a:pt x="2629" y="9526"/>
                  </a:cubicBezTo>
                  <a:cubicBezTo>
                    <a:pt x="2367" y="10632"/>
                    <a:pt x="2279" y="12006"/>
                    <a:pt x="3184" y="12695"/>
                  </a:cubicBezTo>
                  <a:cubicBezTo>
                    <a:pt x="4076" y="13373"/>
                    <a:pt x="5642" y="13115"/>
                    <a:pt x="6117" y="14130"/>
                  </a:cubicBezTo>
                  <a:cubicBezTo>
                    <a:pt x="6603" y="15164"/>
                    <a:pt x="5340" y="16409"/>
                    <a:pt x="5810" y="17451"/>
                  </a:cubicBezTo>
                  <a:cubicBezTo>
                    <a:pt x="6186" y="18280"/>
                    <a:pt x="7314" y="18316"/>
                    <a:pt x="8188" y="18571"/>
                  </a:cubicBezTo>
                  <a:cubicBezTo>
                    <a:pt x="9327" y="18904"/>
                    <a:pt x="10269" y="19840"/>
                    <a:pt x="10609" y="20976"/>
                  </a:cubicBezTo>
                  <a:cubicBezTo>
                    <a:pt x="10709" y="21305"/>
                    <a:pt x="10764" y="21660"/>
                    <a:pt x="10966" y="21939"/>
                  </a:cubicBezTo>
                  <a:cubicBezTo>
                    <a:pt x="11105" y="22132"/>
                    <a:pt x="11348" y="22270"/>
                    <a:pt x="11575" y="22270"/>
                  </a:cubicBezTo>
                  <a:cubicBezTo>
                    <a:pt x="11677" y="22270"/>
                    <a:pt x="11777" y="22242"/>
                    <a:pt x="11862" y="22179"/>
                  </a:cubicBezTo>
                  <a:lnTo>
                    <a:pt x="11809" y="22094"/>
                  </a:lnTo>
                  <a:cubicBezTo>
                    <a:pt x="11161" y="21223"/>
                    <a:pt x="11221" y="19898"/>
                    <a:pt x="11946" y="19090"/>
                  </a:cubicBezTo>
                  <a:cubicBezTo>
                    <a:pt x="12199" y="18808"/>
                    <a:pt x="12521" y="18585"/>
                    <a:pt x="12723" y="18264"/>
                  </a:cubicBezTo>
                  <a:cubicBezTo>
                    <a:pt x="13344" y="17279"/>
                    <a:pt x="12553" y="16009"/>
                    <a:pt x="11682" y="15235"/>
                  </a:cubicBezTo>
                  <a:cubicBezTo>
                    <a:pt x="10812" y="14461"/>
                    <a:pt x="9736" y="13659"/>
                    <a:pt x="9684" y="12496"/>
                  </a:cubicBezTo>
                  <a:cubicBezTo>
                    <a:pt x="9610" y="10795"/>
                    <a:pt x="11806" y="9619"/>
                    <a:pt x="11695" y="7919"/>
                  </a:cubicBezTo>
                  <a:cubicBezTo>
                    <a:pt x="11613" y="6656"/>
                    <a:pt x="10261" y="5847"/>
                    <a:pt x="9006" y="5676"/>
                  </a:cubicBezTo>
                  <a:cubicBezTo>
                    <a:pt x="8249" y="5573"/>
                    <a:pt x="7407" y="5593"/>
                    <a:pt x="6826" y="5096"/>
                  </a:cubicBezTo>
                  <a:cubicBezTo>
                    <a:pt x="5501" y="3965"/>
                    <a:pt x="6676" y="1260"/>
                    <a:pt x="5203" y="329"/>
                  </a:cubicBezTo>
                  <a:cubicBezTo>
                    <a:pt x="4805" y="79"/>
                    <a:pt x="4313" y="47"/>
                    <a:pt x="3842" y="22"/>
                  </a:cubicBezTo>
                  <a:cubicBezTo>
                    <a:pt x="3611" y="10"/>
                    <a:pt x="3372" y="0"/>
                    <a:pt x="313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2" name="Google Shape;1012;p60"/>
            <p:cNvSpPr/>
            <p:nvPr/>
          </p:nvSpPr>
          <p:spPr>
            <a:xfrm flipH="1">
              <a:off x="8648317" y="3999823"/>
              <a:ext cx="744004" cy="476302"/>
            </a:xfrm>
            <a:custGeom>
              <a:rect b="b" l="l" r="r" t="t"/>
              <a:pathLst>
                <a:path extrusionOk="0" h="16029" w="25038">
                  <a:moveTo>
                    <a:pt x="9513" y="0"/>
                  </a:moveTo>
                  <a:cubicBezTo>
                    <a:pt x="7965" y="0"/>
                    <a:pt x="6189" y="1011"/>
                    <a:pt x="4611" y="1011"/>
                  </a:cubicBezTo>
                  <a:cubicBezTo>
                    <a:pt x="4131" y="1011"/>
                    <a:pt x="3669" y="917"/>
                    <a:pt x="3237" y="673"/>
                  </a:cubicBezTo>
                  <a:cubicBezTo>
                    <a:pt x="2938" y="503"/>
                    <a:pt x="2646" y="258"/>
                    <a:pt x="2305" y="258"/>
                  </a:cubicBezTo>
                  <a:cubicBezTo>
                    <a:pt x="2293" y="258"/>
                    <a:pt x="2281" y="258"/>
                    <a:pt x="2269" y="259"/>
                  </a:cubicBezTo>
                  <a:cubicBezTo>
                    <a:pt x="1967" y="273"/>
                    <a:pt x="1714" y="485"/>
                    <a:pt x="1502" y="702"/>
                  </a:cubicBezTo>
                  <a:cubicBezTo>
                    <a:pt x="586" y="1648"/>
                    <a:pt x="0" y="2961"/>
                    <a:pt x="115" y="4273"/>
                  </a:cubicBezTo>
                  <a:cubicBezTo>
                    <a:pt x="230" y="5585"/>
                    <a:pt x="1125" y="6846"/>
                    <a:pt x="2390" y="7211"/>
                  </a:cubicBezTo>
                  <a:cubicBezTo>
                    <a:pt x="2928" y="7366"/>
                    <a:pt x="3530" y="7379"/>
                    <a:pt x="4129" y="7379"/>
                  </a:cubicBezTo>
                  <a:cubicBezTo>
                    <a:pt x="4253" y="7379"/>
                    <a:pt x="4376" y="7379"/>
                    <a:pt x="4499" y="7379"/>
                  </a:cubicBezTo>
                  <a:cubicBezTo>
                    <a:pt x="5571" y="7379"/>
                    <a:pt x="6585" y="7422"/>
                    <a:pt x="7144" y="8262"/>
                  </a:cubicBezTo>
                  <a:cubicBezTo>
                    <a:pt x="7675" y="9061"/>
                    <a:pt x="7401" y="10148"/>
                    <a:pt x="7719" y="11052"/>
                  </a:cubicBezTo>
                  <a:cubicBezTo>
                    <a:pt x="8037" y="11955"/>
                    <a:pt x="8923" y="12563"/>
                    <a:pt x="9849" y="12802"/>
                  </a:cubicBezTo>
                  <a:cubicBezTo>
                    <a:pt x="10333" y="12928"/>
                    <a:pt x="10830" y="12969"/>
                    <a:pt x="11330" y="12969"/>
                  </a:cubicBezTo>
                  <a:cubicBezTo>
                    <a:pt x="11789" y="12969"/>
                    <a:pt x="12250" y="12935"/>
                    <a:pt x="12706" y="12899"/>
                  </a:cubicBezTo>
                  <a:cubicBezTo>
                    <a:pt x="12892" y="12885"/>
                    <a:pt x="13085" y="12872"/>
                    <a:pt x="13276" y="12872"/>
                  </a:cubicBezTo>
                  <a:cubicBezTo>
                    <a:pt x="13732" y="12872"/>
                    <a:pt x="14181" y="12944"/>
                    <a:pt x="14518" y="13235"/>
                  </a:cubicBezTo>
                  <a:cubicBezTo>
                    <a:pt x="14797" y="13477"/>
                    <a:pt x="14948" y="13829"/>
                    <a:pt x="15170" y="14124"/>
                  </a:cubicBezTo>
                  <a:cubicBezTo>
                    <a:pt x="15807" y="14970"/>
                    <a:pt x="16870" y="15205"/>
                    <a:pt x="17970" y="15205"/>
                  </a:cubicBezTo>
                  <a:cubicBezTo>
                    <a:pt x="18487" y="15205"/>
                    <a:pt x="19012" y="15153"/>
                    <a:pt x="19505" y="15088"/>
                  </a:cubicBezTo>
                  <a:cubicBezTo>
                    <a:pt x="19631" y="15072"/>
                    <a:pt x="19757" y="15064"/>
                    <a:pt x="19883" y="15064"/>
                  </a:cubicBezTo>
                  <a:cubicBezTo>
                    <a:pt x="21308" y="15064"/>
                    <a:pt x="22762" y="16028"/>
                    <a:pt x="23851" y="16028"/>
                  </a:cubicBezTo>
                  <a:lnTo>
                    <a:pt x="23852" y="16028"/>
                  </a:lnTo>
                  <a:cubicBezTo>
                    <a:pt x="25037" y="16028"/>
                    <a:pt x="24128" y="15118"/>
                    <a:pt x="24128" y="15118"/>
                  </a:cubicBezTo>
                  <a:lnTo>
                    <a:pt x="24128" y="15118"/>
                  </a:lnTo>
                  <a:cubicBezTo>
                    <a:pt x="23954" y="15192"/>
                    <a:pt x="23777" y="15225"/>
                    <a:pt x="23601" y="15225"/>
                  </a:cubicBezTo>
                  <a:cubicBezTo>
                    <a:pt x="22715" y="15225"/>
                    <a:pt x="21865" y="14364"/>
                    <a:pt x="21554" y="13458"/>
                  </a:cubicBezTo>
                  <a:cubicBezTo>
                    <a:pt x="21179" y="12374"/>
                    <a:pt x="21223" y="11161"/>
                    <a:pt x="20729" y="10126"/>
                  </a:cubicBezTo>
                  <a:cubicBezTo>
                    <a:pt x="20263" y="9146"/>
                    <a:pt x="19313" y="8411"/>
                    <a:pt x="18247" y="8205"/>
                  </a:cubicBezTo>
                  <a:cubicBezTo>
                    <a:pt x="17939" y="8145"/>
                    <a:pt x="17622" y="8126"/>
                    <a:pt x="17301" y="8126"/>
                  </a:cubicBezTo>
                  <a:cubicBezTo>
                    <a:pt x="16741" y="8126"/>
                    <a:pt x="16170" y="8184"/>
                    <a:pt x="15619" y="8184"/>
                  </a:cubicBezTo>
                  <a:cubicBezTo>
                    <a:pt x="14970" y="8184"/>
                    <a:pt x="14349" y="8103"/>
                    <a:pt x="13807" y="7753"/>
                  </a:cubicBezTo>
                  <a:cubicBezTo>
                    <a:pt x="11526" y="6279"/>
                    <a:pt x="13235" y="1966"/>
                    <a:pt x="10996" y="431"/>
                  </a:cubicBezTo>
                  <a:cubicBezTo>
                    <a:pt x="10539" y="117"/>
                    <a:pt x="10039" y="0"/>
                    <a:pt x="951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3" name="Google Shape;1013;p60"/>
            <p:cNvSpPr/>
            <p:nvPr/>
          </p:nvSpPr>
          <p:spPr>
            <a:xfrm flipH="1">
              <a:off x="8303950" y="3809855"/>
              <a:ext cx="422220" cy="657415"/>
            </a:xfrm>
            <a:custGeom>
              <a:rect b="b" l="l" r="r" t="t"/>
              <a:pathLst>
                <a:path extrusionOk="0" h="22124" w="14209">
                  <a:moveTo>
                    <a:pt x="11033" y="1"/>
                  </a:moveTo>
                  <a:cubicBezTo>
                    <a:pt x="10963" y="1"/>
                    <a:pt x="10894" y="4"/>
                    <a:pt x="10825" y="10"/>
                  </a:cubicBezTo>
                  <a:cubicBezTo>
                    <a:pt x="9820" y="96"/>
                    <a:pt x="8897" y="819"/>
                    <a:pt x="8576" y="1776"/>
                  </a:cubicBezTo>
                  <a:cubicBezTo>
                    <a:pt x="8294" y="2608"/>
                    <a:pt x="8367" y="3681"/>
                    <a:pt x="7633" y="4164"/>
                  </a:cubicBezTo>
                  <a:cubicBezTo>
                    <a:pt x="7339" y="4359"/>
                    <a:pt x="6997" y="4397"/>
                    <a:pt x="6640" y="4397"/>
                  </a:cubicBezTo>
                  <a:cubicBezTo>
                    <a:pt x="6411" y="4397"/>
                    <a:pt x="6176" y="4381"/>
                    <a:pt x="5943" y="4381"/>
                  </a:cubicBezTo>
                  <a:cubicBezTo>
                    <a:pt x="5694" y="4381"/>
                    <a:pt x="5449" y="4399"/>
                    <a:pt x="5217" y="4474"/>
                  </a:cubicBezTo>
                  <a:cubicBezTo>
                    <a:pt x="3886" y="4904"/>
                    <a:pt x="3826" y="6799"/>
                    <a:pt x="4333" y="8102"/>
                  </a:cubicBezTo>
                  <a:cubicBezTo>
                    <a:pt x="4840" y="9407"/>
                    <a:pt x="5662" y="10786"/>
                    <a:pt x="5194" y="12105"/>
                  </a:cubicBezTo>
                  <a:cubicBezTo>
                    <a:pt x="4678" y="13562"/>
                    <a:pt x="2747" y="14304"/>
                    <a:pt x="2584" y="15842"/>
                  </a:cubicBezTo>
                  <a:cubicBezTo>
                    <a:pt x="2519" y="16451"/>
                    <a:pt x="2762" y="17045"/>
                    <a:pt x="2915" y="17638"/>
                  </a:cubicBezTo>
                  <a:cubicBezTo>
                    <a:pt x="3327" y="19237"/>
                    <a:pt x="0" y="20704"/>
                    <a:pt x="1240" y="21796"/>
                  </a:cubicBezTo>
                  <a:cubicBezTo>
                    <a:pt x="1348" y="21891"/>
                    <a:pt x="1502" y="22124"/>
                    <a:pt x="1784" y="22124"/>
                  </a:cubicBezTo>
                  <a:cubicBezTo>
                    <a:pt x="2046" y="22124"/>
                    <a:pt x="2419" y="21922"/>
                    <a:pt x="2968" y="21221"/>
                  </a:cubicBezTo>
                  <a:cubicBezTo>
                    <a:pt x="3903" y="20026"/>
                    <a:pt x="4228" y="19751"/>
                    <a:pt x="4775" y="19751"/>
                  </a:cubicBezTo>
                  <a:cubicBezTo>
                    <a:pt x="4894" y="19751"/>
                    <a:pt x="5024" y="19764"/>
                    <a:pt x="5173" y="19784"/>
                  </a:cubicBezTo>
                  <a:cubicBezTo>
                    <a:pt x="5547" y="19833"/>
                    <a:pt x="5955" y="19888"/>
                    <a:pt x="6346" y="19888"/>
                  </a:cubicBezTo>
                  <a:cubicBezTo>
                    <a:pt x="6917" y="19888"/>
                    <a:pt x="7452" y="19770"/>
                    <a:pt x="7796" y="19339"/>
                  </a:cubicBezTo>
                  <a:cubicBezTo>
                    <a:pt x="8094" y="18964"/>
                    <a:pt x="8133" y="18455"/>
                    <a:pt x="8187" y="17978"/>
                  </a:cubicBezTo>
                  <a:cubicBezTo>
                    <a:pt x="8400" y="16102"/>
                    <a:pt x="9260" y="14033"/>
                    <a:pt x="11063" y="13470"/>
                  </a:cubicBezTo>
                  <a:cubicBezTo>
                    <a:pt x="11531" y="13325"/>
                    <a:pt x="12042" y="13290"/>
                    <a:pt x="12463" y="13039"/>
                  </a:cubicBezTo>
                  <a:cubicBezTo>
                    <a:pt x="12920" y="12769"/>
                    <a:pt x="13208" y="12276"/>
                    <a:pt x="13361" y="11769"/>
                  </a:cubicBezTo>
                  <a:cubicBezTo>
                    <a:pt x="14209" y="8950"/>
                    <a:pt x="11476" y="5659"/>
                    <a:pt x="13025" y="3157"/>
                  </a:cubicBezTo>
                  <a:cubicBezTo>
                    <a:pt x="13222" y="2838"/>
                    <a:pt x="13489" y="2538"/>
                    <a:pt x="13536" y="2166"/>
                  </a:cubicBezTo>
                  <a:cubicBezTo>
                    <a:pt x="13571" y="1888"/>
                    <a:pt x="13477" y="1610"/>
                    <a:pt x="13343" y="1365"/>
                  </a:cubicBezTo>
                  <a:cubicBezTo>
                    <a:pt x="12896" y="539"/>
                    <a:pt x="11969" y="1"/>
                    <a:pt x="1103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4" name="Google Shape;1014;p60"/>
            <p:cNvSpPr/>
            <p:nvPr/>
          </p:nvSpPr>
          <p:spPr>
            <a:xfrm flipH="1">
              <a:off x="7870349" y="4043029"/>
              <a:ext cx="841321" cy="434701"/>
            </a:xfrm>
            <a:custGeom>
              <a:rect b="b" l="l" r="r" t="t"/>
              <a:pathLst>
                <a:path extrusionOk="0" h="14629" w="28313">
                  <a:moveTo>
                    <a:pt x="16854" y="0"/>
                  </a:moveTo>
                  <a:cubicBezTo>
                    <a:pt x="16667" y="0"/>
                    <a:pt x="16481" y="12"/>
                    <a:pt x="16295" y="34"/>
                  </a:cubicBezTo>
                  <a:cubicBezTo>
                    <a:pt x="14714" y="227"/>
                    <a:pt x="13258" y="1251"/>
                    <a:pt x="12544" y="2675"/>
                  </a:cubicBezTo>
                  <a:cubicBezTo>
                    <a:pt x="12008" y="3743"/>
                    <a:pt x="11777" y="5108"/>
                    <a:pt x="10730" y="5678"/>
                  </a:cubicBezTo>
                  <a:cubicBezTo>
                    <a:pt x="10004" y="6073"/>
                    <a:pt x="9121" y="5938"/>
                    <a:pt x="8300" y="6024"/>
                  </a:cubicBezTo>
                  <a:cubicBezTo>
                    <a:pt x="6741" y="6187"/>
                    <a:pt x="5310" y="7254"/>
                    <a:pt x="4708" y="8703"/>
                  </a:cubicBezTo>
                  <a:cubicBezTo>
                    <a:pt x="4380" y="9492"/>
                    <a:pt x="4595" y="10559"/>
                    <a:pt x="3992" y="11164"/>
                  </a:cubicBezTo>
                  <a:cubicBezTo>
                    <a:pt x="3302" y="11856"/>
                    <a:pt x="0" y="14357"/>
                    <a:pt x="860" y="14562"/>
                  </a:cubicBezTo>
                  <a:lnTo>
                    <a:pt x="860" y="14560"/>
                  </a:lnTo>
                  <a:cubicBezTo>
                    <a:pt x="1056" y="14607"/>
                    <a:pt x="1249" y="14629"/>
                    <a:pt x="1439" y="14629"/>
                  </a:cubicBezTo>
                  <a:cubicBezTo>
                    <a:pt x="3469" y="14629"/>
                    <a:pt x="5200" y="12192"/>
                    <a:pt x="7350" y="12128"/>
                  </a:cubicBezTo>
                  <a:cubicBezTo>
                    <a:pt x="7411" y="12127"/>
                    <a:pt x="7472" y="12125"/>
                    <a:pt x="7534" y="12125"/>
                  </a:cubicBezTo>
                  <a:cubicBezTo>
                    <a:pt x="7954" y="12125"/>
                    <a:pt x="8385" y="12180"/>
                    <a:pt x="8716" y="12431"/>
                  </a:cubicBezTo>
                  <a:cubicBezTo>
                    <a:pt x="9071" y="12700"/>
                    <a:pt x="9247" y="13148"/>
                    <a:pt x="9581" y="13443"/>
                  </a:cubicBezTo>
                  <a:cubicBezTo>
                    <a:pt x="9856" y="13685"/>
                    <a:pt x="10192" y="13787"/>
                    <a:pt x="10544" y="13787"/>
                  </a:cubicBezTo>
                  <a:cubicBezTo>
                    <a:pt x="11185" y="13787"/>
                    <a:pt x="11883" y="13448"/>
                    <a:pt x="12376" y="12998"/>
                  </a:cubicBezTo>
                  <a:cubicBezTo>
                    <a:pt x="13138" y="12299"/>
                    <a:pt x="13705" y="11359"/>
                    <a:pt x="14619" y="10873"/>
                  </a:cubicBezTo>
                  <a:cubicBezTo>
                    <a:pt x="15019" y="10660"/>
                    <a:pt x="15471" y="10555"/>
                    <a:pt x="15924" y="10555"/>
                  </a:cubicBezTo>
                  <a:cubicBezTo>
                    <a:pt x="16526" y="10555"/>
                    <a:pt x="17129" y="10740"/>
                    <a:pt x="17612" y="11101"/>
                  </a:cubicBezTo>
                  <a:cubicBezTo>
                    <a:pt x="18064" y="11439"/>
                    <a:pt x="18407" y="11909"/>
                    <a:pt x="18867" y="12235"/>
                  </a:cubicBezTo>
                  <a:cubicBezTo>
                    <a:pt x="19285" y="12533"/>
                    <a:pt x="19762" y="12666"/>
                    <a:pt x="20247" y="12666"/>
                  </a:cubicBezTo>
                  <a:cubicBezTo>
                    <a:pt x="21733" y="12666"/>
                    <a:pt x="23298" y="11419"/>
                    <a:pt x="23501" y="9860"/>
                  </a:cubicBezTo>
                  <a:cubicBezTo>
                    <a:pt x="23600" y="9103"/>
                    <a:pt x="23493" y="8237"/>
                    <a:pt x="24012" y="7678"/>
                  </a:cubicBezTo>
                  <a:cubicBezTo>
                    <a:pt x="24732" y="6902"/>
                    <a:pt x="26063" y="7319"/>
                    <a:pt x="27017" y="6861"/>
                  </a:cubicBezTo>
                  <a:cubicBezTo>
                    <a:pt x="28143" y="6322"/>
                    <a:pt x="28312" y="4612"/>
                    <a:pt x="27517" y="3652"/>
                  </a:cubicBezTo>
                  <a:cubicBezTo>
                    <a:pt x="26928" y="2939"/>
                    <a:pt x="25996" y="2617"/>
                    <a:pt x="25059" y="2617"/>
                  </a:cubicBezTo>
                  <a:cubicBezTo>
                    <a:pt x="24730" y="2617"/>
                    <a:pt x="24401" y="2657"/>
                    <a:pt x="24087" y="2733"/>
                  </a:cubicBezTo>
                  <a:cubicBezTo>
                    <a:pt x="23556" y="2861"/>
                    <a:pt x="23006" y="3078"/>
                    <a:pt x="22476" y="3078"/>
                  </a:cubicBezTo>
                  <a:cubicBezTo>
                    <a:pt x="22289" y="3078"/>
                    <a:pt x="22104" y="3051"/>
                    <a:pt x="21924" y="2983"/>
                  </a:cubicBezTo>
                  <a:cubicBezTo>
                    <a:pt x="21334" y="2762"/>
                    <a:pt x="20981" y="2176"/>
                    <a:pt x="20572" y="1697"/>
                  </a:cubicBezTo>
                  <a:cubicBezTo>
                    <a:pt x="19658" y="629"/>
                    <a:pt x="18258" y="0"/>
                    <a:pt x="168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5" name="Google Shape;1015;p60"/>
            <p:cNvSpPr/>
            <p:nvPr/>
          </p:nvSpPr>
          <p:spPr>
            <a:xfrm flipH="1">
              <a:off x="8710006" y="4041275"/>
              <a:ext cx="612515" cy="419160"/>
            </a:xfrm>
            <a:custGeom>
              <a:rect b="b" l="l" r="r" t="t"/>
              <a:pathLst>
                <a:path extrusionOk="0" h="14106" w="20613">
                  <a:moveTo>
                    <a:pt x="152" y="0"/>
                  </a:moveTo>
                  <a:cubicBezTo>
                    <a:pt x="76" y="0"/>
                    <a:pt x="0" y="52"/>
                    <a:pt x="1" y="146"/>
                  </a:cubicBezTo>
                  <a:cubicBezTo>
                    <a:pt x="20" y="1813"/>
                    <a:pt x="1934" y="2562"/>
                    <a:pt x="3279" y="2877"/>
                  </a:cubicBezTo>
                  <a:cubicBezTo>
                    <a:pt x="4252" y="3103"/>
                    <a:pt x="5293" y="3256"/>
                    <a:pt x="6136" y="3829"/>
                  </a:cubicBezTo>
                  <a:cubicBezTo>
                    <a:pt x="6966" y="4392"/>
                    <a:pt x="7325" y="5309"/>
                    <a:pt x="7656" y="6213"/>
                  </a:cubicBezTo>
                  <a:cubicBezTo>
                    <a:pt x="8195" y="7692"/>
                    <a:pt x="8850" y="8899"/>
                    <a:pt x="10422" y="9441"/>
                  </a:cubicBezTo>
                  <a:cubicBezTo>
                    <a:pt x="12158" y="10040"/>
                    <a:pt x="14113" y="9668"/>
                    <a:pt x="15797" y="10449"/>
                  </a:cubicBezTo>
                  <a:cubicBezTo>
                    <a:pt x="16793" y="10912"/>
                    <a:pt x="17350" y="11793"/>
                    <a:pt x="18033" y="12601"/>
                  </a:cubicBezTo>
                  <a:cubicBezTo>
                    <a:pt x="18695" y="13384"/>
                    <a:pt x="19485" y="13896"/>
                    <a:pt x="20493" y="14104"/>
                  </a:cubicBezTo>
                  <a:cubicBezTo>
                    <a:pt x="20499" y="14105"/>
                    <a:pt x="20505" y="14105"/>
                    <a:pt x="20511" y="14105"/>
                  </a:cubicBezTo>
                  <a:cubicBezTo>
                    <a:pt x="20587" y="14105"/>
                    <a:pt x="20613" y="13994"/>
                    <a:pt x="20531" y="13966"/>
                  </a:cubicBezTo>
                  <a:lnTo>
                    <a:pt x="20531" y="13966"/>
                  </a:lnTo>
                  <a:lnTo>
                    <a:pt x="20531" y="13967"/>
                  </a:lnTo>
                  <a:cubicBezTo>
                    <a:pt x="19541" y="13644"/>
                    <a:pt x="18771" y="13035"/>
                    <a:pt x="18125" y="12230"/>
                  </a:cubicBezTo>
                  <a:cubicBezTo>
                    <a:pt x="17641" y="11628"/>
                    <a:pt x="17203" y="10982"/>
                    <a:pt x="16567" y="10525"/>
                  </a:cubicBezTo>
                  <a:cubicBezTo>
                    <a:pt x="15187" y="9530"/>
                    <a:pt x="13401" y="9645"/>
                    <a:pt x="11798" y="9388"/>
                  </a:cubicBezTo>
                  <a:cubicBezTo>
                    <a:pt x="10976" y="9257"/>
                    <a:pt x="10132" y="9033"/>
                    <a:pt x="9462" y="8521"/>
                  </a:cubicBezTo>
                  <a:cubicBezTo>
                    <a:pt x="8731" y="7962"/>
                    <a:pt x="8389" y="7123"/>
                    <a:pt x="8085" y="6284"/>
                  </a:cubicBezTo>
                  <a:cubicBezTo>
                    <a:pt x="7576" y="4887"/>
                    <a:pt x="7016" y="3692"/>
                    <a:pt x="5559" y="3093"/>
                  </a:cubicBezTo>
                  <a:cubicBezTo>
                    <a:pt x="3638" y="2302"/>
                    <a:pt x="971" y="2534"/>
                    <a:pt x="296" y="107"/>
                  </a:cubicBezTo>
                  <a:cubicBezTo>
                    <a:pt x="275" y="34"/>
                    <a:pt x="214" y="0"/>
                    <a:pt x="15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6" name="Google Shape;1016;p60"/>
            <p:cNvSpPr/>
            <p:nvPr/>
          </p:nvSpPr>
          <p:spPr>
            <a:xfrm flipH="1">
              <a:off x="8689086" y="3842363"/>
              <a:ext cx="254420" cy="577362"/>
            </a:xfrm>
            <a:custGeom>
              <a:rect b="b" l="l" r="r" t="t"/>
              <a:pathLst>
                <a:path extrusionOk="0" h="19430" w="8562">
                  <a:moveTo>
                    <a:pt x="163" y="1"/>
                  </a:moveTo>
                  <a:cubicBezTo>
                    <a:pt x="79" y="1"/>
                    <a:pt x="0" y="64"/>
                    <a:pt x="34" y="170"/>
                  </a:cubicBezTo>
                  <a:cubicBezTo>
                    <a:pt x="293" y="1004"/>
                    <a:pt x="1011" y="1513"/>
                    <a:pt x="1497" y="2202"/>
                  </a:cubicBezTo>
                  <a:cubicBezTo>
                    <a:pt x="2096" y="3049"/>
                    <a:pt x="2083" y="4091"/>
                    <a:pt x="2096" y="5085"/>
                  </a:cubicBezTo>
                  <a:cubicBezTo>
                    <a:pt x="2108" y="5874"/>
                    <a:pt x="2123" y="6706"/>
                    <a:pt x="2525" y="7412"/>
                  </a:cubicBezTo>
                  <a:cubicBezTo>
                    <a:pt x="2976" y="8210"/>
                    <a:pt x="3828" y="8540"/>
                    <a:pt x="4494" y="9114"/>
                  </a:cubicBezTo>
                  <a:cubicBezTo>
                    <a:pt x="5457" y="9945"/>
                    <a:pt x="5188" y="11094"/>
                    <a:pt x="5175" y="12216"/>
                  </a:cubicBezTo>
                  <a:cubicBezTo>
                    <a:pt x="5165" y="13027"/>
                    <a:pt x="5369" y="13710"/>
                    <a:pt x="5885" y="14339"/>
                  </a:cubicBezTo>
                  <a:cubicBezTo>
                    <a:pt x="6431" y="15005"/>
                    <a:pt x="7181" y="15502"/>
                    <a:pt x="7649" y="16234"/>
                  </a:cubicBezTo>
                  <a:cubicBezTo>
                    <a:pt x="8258" y="17190"/>
                    <a:pt x="7879" y="18329"/>
                    <a:pt x="8234" y="19360"/>
                  </a:cubicBezTo>
                  <a:cubicBezTo>
                    <a:pt x="8251" y="19409"/>
                    <a:pt x="8290" y="19430"/>
                    <a:pt x="8328" y="19430"/>
                  </a:cubicBezTo>
                  <a:cubicBezTo>
                    <a:pt x="8385" y="19430"/>
                    <a:pt x="8442" y="19383"/>
                    <a:pt x="8426" y="19308"/>
                  </a:cubicBezTo>
                  <a:cubicBezTo>
                    <a:pt x="8220" y="18343"/>
                    <a:pt x="8561" y="17334"/>
                    <a:pt x="8149" y="16403"/>
                  </a:cubicBezTo>
                  <a:cubicBezTo>
                    <a:pt x="7828" y="15682"/>
                    <a:pt x="7198" y="15166"/>
                    <a:pt x="6651" y="14623"/>
                  </a:cubicBezTo>
                  <a:cubicBezTo>
                    <a:pt x="5847" y="13824"/>
                    <a:pt x="5508" y="13059"/>
                    <a:pt x="5558" y="11912"/>
                  </a:cubicBezTo>
                  <a:cubicBezTo>
                    <a:pt x="5596" y="11025"/>
                    <a:pt x="5727" y="10085"/>
                    <a:pt x="5186" y="9314"/>
                  </a:cubicBezTo>
                  <a:cubicBezTo>
                    <a:pt x="4676" y="8590"/>
                    <a:pt x="3792" y="8296"/>
                    <a:pt x="3181" y="7681"/>
                  </a:cubicBezTo>
                  <a:cubicBezTo>
                    <a:pt x="2426" y="6921"/>
                    <a:pt x="2415" y="5812"/>
                    <a:pt x="2395" y="4807"/>
                  </a:cubicBezTo>
                  <a:cubicBezTo>
                    <a:pt x="2380" y="4001"/>
                    <a:pt x="2358" y="3165"/>
                    <a:pt x="1988" y="2429"/>
                  </a:cubicBezTo>
                  <a:cubicBezTo>
                    <a:pt x="1550" y="1558"/>
                    <a:pt x="686" y="1009"/>
                    <a:pt x="306" y="95"/>
                  </a:cubicBezTo>
                  <a:cubicBezTo>
                    <a:pt x="278" y="30"/>
                    <a:pt x="219" y="1"/>
                    <a:pt x="16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7" name="Google Shape;1017;p60"/>
            <p:cNvSpPr/>
            <p:nvPr/>
          </p:nvSpPr>
          <p:spPr>
            <a:xfrm flipH="1">
              <a:off x="8385815" y="3856626"/>
              <a:ext cx="298398" cy="591863"/>
            </a:xfrm>
            <a:custGeom>
              <a:rect b="b" l="l" r="r" t="t"/>
              <a:pathLst>
                <a:path extrusionOk="0" h="19918" w="10042">
                  <a:moveTo>
                    <a:pt x="9780" y="0"/>
                  </a:moveTo>
                  <a:cubicBezTo>
                    <a:pt x="9754" y="0"/>
                    <a:pt x="9727" y="6"/>
                    <a:pt x="9699" y="19"/>
                  </a:cubicBezTo>
                  <a:cubicBezTo>
                    <a:pt x="7794" y="910"/>
                    <a:pt x="8716" y="3526"/>
                    <a:pt x="7923" y="5030"/>
                  </a:cubicBezTo>
                  <a:cubicBezTo>
                    <a:pt x="7526" y="5781"/>
                    <a:pt x="6772" y="6287"/>
                    <a:pt x="6429" y="7072"/>
                  </a:cubicBezTo>
                  <a:cubicBezTo>
                    <a:pt x="6027" y="7995"/>
                    <a:pt x="6606" y="8685"/>
                    <a:pt x="6737" y="9581"/>
                  </a:cubicBezTo>
                  <a:cubicBezTo>
                    <a:pt x="7062" y="11776"/>
                    <a:pt x="3956" y="12622"/>
                    <a:pt x="3056" y="14266"/>
                  </a:cubicBezTo>
                  <a:cubicBezTo>
                    <a:pt x="2571" y="15150"/>
                    <a:pt x="2696" y="16200"/>
                    <a:pt x="2348" y="17131"/>
                  </a:cubicBezTo>
                  <a:cubicBezTo>
                    <a:pt x="1938" y="18228"/>
                    <a:pt x="1134" y="19051"/>
                    <a:pt x="145" y="19646"/>
                  </a:cubicBezTo>
                  <a:cubicBezTo>
                    <a:pt x="1" y="19733"/>
                    <a:pt x="89" y="19918"/>
                    <a:pt x="225" y="19918"/>
                  </a:cubicBezTo>
                  <a:cubicBezTo>
                    <a:pt x="247" y="19918"/>
                    <a:pt x="270" y="19913"/>
                    <a:pt x="293" y="19902"/>
                  </a:cubicBezTo>
                  <a:cubicBezTo>
                    <a:pt x="1120" y="19527"/>
                    <a:pt x="1807" y="18887"/>
                    <a:pt x="2285" y="18116"/>
                  </a:cubicBezTo>
                  <a:cubicBezTo>
                    <a:pt x="2816" y="17261"/>
                    <a:pt x="2906" y="16364"/>
                    <a:pt x="3074" y="15393"/>
                  </a:cubicBezTo>
                  <a:cubicBezTo>
                    <a:pt x="3458" y="13191"/>
                    <a:pt x="5982" y="12726"/>
                    <a:pt x="6894" y="10854"/>
                  </a:cubicBezTo>
                  <a:cubicBezTo>
                    <a:pt x="7345" y="9930"/>
                    <a:pt x="7026" y="9255"/>
                    <a:pt x="6773" y="8338"/>
                  </a:cubicBezTo>
                  <a:cubicBezTo>
                    <a:pt x="6467" y="7222"/>
                    <a:pt x="7263" y="6595"/>
                    <a:pt x="7887" y="5795"/>
                  </a:cubicBezTo>
                  <a:cubicBezTo>
                    <a:pt x="8468" y="5049"/>
                    <a:pt x="8631" y="4231"/>
                    <a:pt x="8694" y="3309"/>
                  </a:cubicBezTo>
                  <a:cubicBezTo>
                    <a:pt x="8769" y="2200"/>
                    <a:pt x="8809" y="955"/>
                    <a:pt x="9874" y="319"/>
                  </a:cubicBezTo>
                  <a:cubicBezTo>
                    <a:pt x="10041" y="219"/>
                    <a:pt x="9939" y="0"/>
                    <a:pt x="978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8" name="Google Shape;1018;p60"/>
            <p:cNvSpPr/>
            <p:nvPr/>
          </p:nvSpPr>
          <p:spPr>
            <a:xfrm flipH="1">
              <a:off x="7928323" y="4186225"/>
              <a:ext cx="751314" cy="277330"/>
            </a:xfrm>
            <a:custGeom>
              <a:rect b="b" l="l" r="r" t="t"/>
              <a:pathLst>
                <a:path extrusionOk="0" h="9333" w="25284">
                  <a:moveTo>
                    <a:pt x="23979" y="0"/>
                  </a:moveTo>
                  <a:cubicBezTo>
                    <a:pt x="23388" y="0"/>
                    <a:pt x="22804" y="116"/>
                    <a:pt x="22242" y="351"/>
                  </a:cubicBezTo>
                  <a:cubicBezTo>
                    <a:pt x="21411" y="700"/>
                    <a:pt x="20692" y="1256"/>
                    <a:pt x="19883" y="1646"/>
                  </a:cubicBezTo>
                  <a:cubicBezTo>
                    <a:pt x="19400" y="1879"/>
                    <a:pt x="18845" y="2070"/>
                    <a:pt x="18299" y="2070"/>
                  </a:cubicBezTo>
                  <a:cubicBezTo>
                    <a:pt x="18251" y="2070"/>
                    <a:pt x="18202" y="2069"/>
                    <a:pt x="18154" y="2066"/>
                  </a:cubicBezTo>
                  <a:cubicBezTo>
                    <a:pt x="17527" y="2025"/>
                    <a:pt x="17140" y="1679"/>
                    <a:pt x="16604" y="1421"/>
                  </a:cubicBezTo>
                  <a:cubicBezTo>
                    <a:pt x="16347" y="1297"/>
                    <a:pt x="16065" y="1249"/>
                    <a:pt x="15776" y="1249"/>
                  </a:cubicBezTo>
                  <a:cubicBezTo>
                    <a:pt x="15223" y="1249"/>
                    <a:pt x="14644" y="1426"/>
                    <a:pt x="14160" y="1603"/>
                  </a:cubicBezTo>
                  <a:cubicBezTo>
                    <a:pt x="13361" y="1892"/>
                    <a:pt x="12743" y="2389"/>
                    <a:pt x="12196" y="3030"/>
                  </a:cubicBezTo>
                  <a:cubicBezTo>
                    <a:pt x="11559" y="3777"/>
                    <a:pt x="11020" y="4655"/>
                    <a:pt x="10133" y="5135"/>
                  </a:cubicBezTo>
                  <a:cubicBezTo>
                    <a:pt x="9793" y="5319"/>
                    <a:pt x="9422" y="5446"/>
                    <a:pt x="9047" y="5446"/>
                  </a:cubicBezTo>
                  <a:cubicBezTo>
                    <a:pt x="8869" y="5446"/>
                    <a:pt x="8691" y="5417"/>
                    <a:pt x="8514" y="5353"/>
                  </a:cubicBezTo>
                  <a:cubicBezTo>
                    <a:pt x="8060" y="5186"/>
                    <a:pt x="7740" y="4826"/>
                    <a:pt x="7245" y="4754"/>
                  </a:cubicBezTo>
                  <a:cubicBezTo>
                    <a:pt x="7158" y="4742"/>
                    <a:pt x="7071" y="4736"/>
                    <a:pt x="6984" y="4736"/>
                  </a:cubicBezTo>
                  <a:cubicBezTo>
                    <a:pt x="6350" y="4736"/>
                    <a:pt x="5712" y="5046"/>
                    <a:pt x="5203" y="5387"/>
                  </a:cubicBezTo>
                  <a:cubicBezTo>
                    <a:pt x="4383" y="5937"/>
                    <a:pt x="3742" y="6690"/>
                    <a:pt x="3052" y="7384"/>
                  </a:cubicBezTo>
                  <a:cubicBezTo>
                    <a:pt x="2187" y="8255"/>
                    <a:pt x="1305" y="8855"/>
                    <a:pt x="106" y="9146"/>
                  </a:cubicBezTo>
                  <a:cubicBezTo>
                    <a:pt x="1" y="9172"/>
                    <a:pt x="29" y="9325"/>
                    <a:pt x="131" y="9330"/>
                  </a:cubicBezTo>
                  <a:cubicBezTo>
                    <a:pt x="167" y="9332"/>
                    <a:pt x="203" y="9332"/>
                    <a:pt x="238" y="9332"/>
                  </a:cubicBezTo>
                  <a:cubicBezTo>
                    <a:pt x="1857" y="9332"/>
                    <a:pt x="3087" y="7800"/>
                    <a:pt x="4128" y="6759"/>
                  </a:cubicBezTo>
                  <a:cubicBezTo>
                    <a:pt x="4805" y="6082"/>
                    <a:pt x="5606" y="5342"/>
                    <a:pt x="6578" y="5144"/>
                  </a:cubicBezTo>
                  <a:cubicBezTo>
                    <a:pt x="6676" y="5124"/>
                    <a:pt x="6769" y="5115"/>
                    <a:pt x="6859" y="5115"/>
                  </a:cubicBezTo>
                  <a:cubicBezTo>
                    <a:pt x="7681" y="5115"/>
                    <a:pt x="8241" y="5852"/>
                    <a:pt x="9103" y="5852"/>
                  </a:cubicBezTo>
                  <a:cubicBezTo>
                    <a:pt x="9120" y="5852"/>
                    <a:pt x="9138" y="5852"/>
                    <a:pt x="9155" y="5851"/>
                  </a:cubicBezTo>
                  <a:cubicBezTo>
                    <a:pt x="10957" y="5789"/>
                    <a:pt x="11796" y="4000"/>
                    <a:pt x="12919" y="2894"/>
                  </a:cubicBezTo>
                  <a:cubicBezTo>
                    <a:pt x="13597" y="2226"/>
                    <a:pt x="14726" y="1694"/>
                    <a:pt x="15724" y="1694"/>
                  </a:cubicBezTo>
                  <a:cubicBezTo>
                    <a:pt x="15805" y="1694"/>
                    <a:pt x="15886" y="1697"/>
                    <a:pt x="15965" y="1704"/>
                  </a:cubicBezTo>
                  <a:cubicBezTo>
                    <a:pt x="16494" y="1752"/>
                    <a:pt x="16862" y="2145"/>
                    <a:pt x="17339" y="2337"/>
                  </a:cubicBezTo>
                  <a:cubicBezTo>
                    <a:pt x="17632" y="2456"/>
                    <a:pt x="17949" y="2507"/>
                    <a:pt x="18265" y="2507"/>
                  </a:cubicBezTo>
                  <a:cubicBezTo>
                    <a:pt x="18332" y="2507"/>
                    <a:pt x="18399" y="2505"/>
                    <a:pt x="18466" y="2500"/>
                  </a:cubicBezTo>
                  <a:cubicBezTo>
                    <a:pt x="19478" y="2435"/>
                    <a:pt x="20357" y="1905"/>
                    <a:pt x="21205" y="1395"/>
                  </a:cubicBezTo>
                  <a:cubicBezTo>
                    <a:pt x="22144" y="832"/>
                    <a:pt x="23049" y="440"/>
                    <a:pt x="24082" y="440"/>
                  </a:cubicBezTo>
                  <a:cubicBezTo>
                    <a:pt x="24353" y="440"/>
                    <a:pt x="24633" y="467"/>
                    <a:pt x="24925" y="525"/>
                  </a:cubicBezTo>
                  <a:cubicBezTo>
                    <a:pt x="24941" y="528"/>
                    <a:pt x="24956" y="530"/>
                    <a:pt x="24971" y="530"/>
                  </a:cubicBezTo>
                  <a:cubicBezTo>
                    <a:pt x="25199" y="530"/>
                    <a:pt x="25283" y="180"/>
                    <a:pt x="25035" y="122"/>
                  </a:cubicBezTo>
                  <a:cubicBezTo>
                    <a:pt x="24683" y="41"/>
                    <a:pt x="24330" y="0"/>
                    <a:pt x="2397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19" name="Google Shape;1019;p6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3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p29"/>
          <p:cNvSpPr txBox="1"/>
          <p:nvPr>
            <p:ph type="title"/>
          </p:nvPr>
        </p:nvSpPr>
        <p:spPr>
          <a:xfrm>
            <a:off x="713225" y="2163225"/>
            <a:ext cx="3610500" cy="156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Design</a:t>
            </a:r>
            <a:endParaRPr/>
          </a:p>
        </p:txBody>
      </p:sp>
      <p:grpSp>
        <p:nvGrpSpPr>
          <p:cNvPr id="545" name="Google Shape;545;p29"/>
          <p:cNvGrpSpPr/>
          <p:nvPr/>
        </p:nvGrpSpPr>
        <p:grpSpPr>
          <a:xfrm>
            <a:off x="5083524" y="772648"/>
            <a:ext cx="3344536" cy="3958919"/>
            <a:chOff x="5544328" y="1103989"/>
            <a:chExt cx="2886456" cy="3416690"/>
          </a:xfrm>
        </p:grpSpPr>
        <p:sp>
          <p:nvSpPr>
            <p:cNvPr id="546" name="Google Shape;546;p29"/>
            <p:cNvSpPr/>
            <p:nvPr/>
          </p:nvSpPr>
          <p:spPr>
            <a:xfrm flipH="1">
              <a:off x="6300664" y="3855658"/>
              <a:ext cx="396517" cy="661783"/>
            </a:xfrm>
            <a:custGeom>
              <a:rect b="b" l="l" r="r" t="t"/>
              <a:pathLst>
                <a:path extrusionOk="0" h="22271" w="13344">
                  <a:moveTo>
                    <a:pt x="3132" y="0"/>
                  </a:moveTo>
                  <a:cubicBezTo>
                    <a:pt x="2196" y="0"/>
                    <a:pt x="1246" y="144"/>
                    <a:pt x="644" y="822"/>
                  </a:cubicBezTo>
                  <a:cubicBezTo>
                    <a:pt x="71" y="1465"/>
                    <a:pt x="0" y="2436"/>
                    <a:pt x="230" y="3266"/>
                  </a:cubicBezTo>
                  <a:cubicBezTo>
                    <a:pt x="435" y="4009"/>
                    <a:pt x="859" y="4691"/>
                    <a:pt x="1434" y="5204"/>
                  </a:cubicBezTo>
                  <a:cubicBezTo>
                    <a:pt x="1812" y="5542"/>
                    <a:pt x="2258" y="5815"/>
                    <a:pt x="2551" y="6228"/>
                  </a:cubicBezTo>
                  <a:cubicBezTo>
                    <a:pt x="3210" y="7154"/>
                    <a:pt x="2891" y="8420"/>
                    <a:pt x="2629" y="9526"/>
                  </a:cubicBezTo>
                  <a:cubicBezTo>
                    <a:pt x="2367" y="10632"/>
                    <a:pt x="2279" y="12006"/>
                    <a:pt x="3184" y="12695"/>
                  </a:cubicBezTo>
                  <a:cubicBezTo>
                    <a:pt x="4076" y="13373"/>
                    <a:pt x="5642" y="13115"/>
                    <a:pt x="6117" y="14130"/>
                  </a:cubicBezTo>
                  <a:cubicBezTo>
                    <a:pt x="6603" y="15164"/>
                    <a:pt x="5340" y="16409"/>
                    <a:pt x="5810" y="17451"/>
                  </a:cubicBezTo>
                  <a:cubicBezTo>
                    <a:pt x="6186" y="18280"/>
                    <a:pt x="7314" y="18316"/>
                    <a:pt x="8188" y="18571"/>
                  </a:cubicBezTo>
                  <a:cubicBezTo>
                    <a:pt x="9327" y="18904"/>
                    <a:pt x="10269" y="19840"/>
                    <a:pt x="10609" y="20976"/>
                  </a:cubicBezTo>
                  <a:cubicBezTo>
                    <a:pt x="10709" y="21305"/>
                    <a:pt x="10764" y="21660"/>
                    <a:pt x="10966" y="21939"/>
                  </a:cubicBezTo>
                  <a:cubicBezTo>
                    <a:pt x="11105" y="22132"/>
                    <a:pt x="11348" y="22270"/>
                    <a:pt x="11575" y="22270"/>
                  </a:cubicBezTo>
                  <a:cubicBezTo>
                    <a:pt x="11677" y="22270"/>
                    <a:pt x="11777" y="22242"/>
                    <a:pt x="11862" y="22179"/>
                  </a:cubicBezTo>
                  <a:lnTo>
                    <a:pt x="11809" y="22094"/>
                  </a:lnTo>
                  <a:cubicBezTo>
                    <a:pt x="11161" y="21223"/>
                    <a:pt x="11221" y="19898"/>
                    <a:pt x="11946" y="19090"/>
                  </a:cubicBezTo>
                  <a:cubicBezTo>
                    <a:pt x="12199" y="18808"/>
                    <a:pt x="12521" y="18585"/>
                    <a:pt x="12723" y="18264"/>
                  </a:cubicBezTo>
                  <a:cubicBezTo>
                    <a:pt x="13344" y="17279"/>
                    <a:pt x="12553" y="16009"/>
                    <a:pt x="11682" y="15235"/>
                  </a:cubicBezTo>
                  <a:cubicBezTo>
                    <a:pt x="10812" y="14461"/>
                    <a:pt x="9736" y="13659"/>
                    <a:pt x="9684" y="12496"/>
                  </a:cubicBezTo>
                  <a:cubicBezTo>
                    <a:pt x="9610" y="10795"/>
                    <a:pt x="11806" y="9619"/>
                    <a:pt x="11695" y="7919"/>
                  </a:cubicBezTo>
                  <a:cubicBezTo>
                    <a:pt x="11613" y="6656"/>
                    <a:pt x="10261" y="5847"/>
                    <a:pt x="9006" y="5676"/>
                  </a:cubicBezTo>
                  <a:cubicBezTo>
                    <a:pt x="8249" y="5573"/>
                    <a:pt x="7407" y="5593"/>
                    <a:pt x="6826" y="5096"/>
                  </a:cubicBezTo>
                  <a:cubicBezTo>
                    <a:pt x="5501" y="3965"/>
                    <a:pt x="6676" y="1260"/>
                    <a:pt x="5203" y="329"/>
                  </a:cubicBezTo>
                  <a:cubicBezTo>
                    <a:pt x="4805" y="79"/>
                    <a:pt x="4313" y="47"/>
                    <a:pt x="3842" y="22"/>
                  </a:cubicBezTo>
                  <a:cubicBezTo>
                    <a:pt x="3611" y="10"/>
                    <a:pt x="3372" y="0"/>
                    <a:pt x="313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7" name="Google Shape;547;p29"/>
            <p:cNvSpPr/>
            <p:nvPr/>
          </p:nvSpPr>
          <p:spPr>
            <a:xfrm flipH="1">
              <a:off x="6322297" y="4042773"/>
              <a:ext cx="744004" cy="476302"/>
            </a:xfrm>
            <a:custGeom>
              <a:rect b="b" l="l" r="r" t="t"/>
              <a:pathLst>
                <a:path extrusionOk="0" h="16029" w="25038">
                  <a:moveTo>
                    <a:pt x="9513" y="0"/>
                  </a:moveTo>
                  <a:cubicBezTo>
                    <a:pt x="7965" y="0"/>
                    <a:pt x="6189" y="1011"/>
                    <a:pt x="4611" y="1011"/>
                  </a:cubicBezTo>
                  <a:cubicBezTo>
                    <a:pt x="4131" y="1011"/>
                    <a:pt x="3669" y="917"/>
                    <a:pt x="3237" y="673"/>
                  </a:cubicBezTo>
                  <a:cubicBezTo>
                    <a:pt x="2938" y="503"/>
                    <a:pt x="2646" y="258"/>
                    <a:pt x="2305" y="258"/>
                  </a:cubicBezTo>
                  <a:cubicBezTo>
                    <a:pt x="2293" y="258"/>
                    <a:pt x="2281" y="258"/>
                    <a:pt x="2269" y="259"/>
                  </a:cubicBezTo>
                  <a:cubicBezTo>
                    <a:pt x="1967" y="273"/>
                    <a:pt x="1714" y="485"/>
                    <a:pt x="1502" y="702"/>
                  </a:cubicBezTo>
                  <a:cubicBezTo>
                    <a:pt x="586" y="1648"/>
                    <a:pt x="0" y="2961"/>
                    <a:pt x="115" y="4273"/>
                  </a:cubicBezTo>
                  <a:cubicBezTo>
                    <a:pt x="230" y="5585"/>
                    <a:pt x="1125" y="6846"/>
                    <a:pt x="2390" y="7211"/>
                  </a:cubicBezTo>
                  <a:cubicBezTo>
                    <a:pt x="2928" y="7366"/>
                    <a:pt x="3530" y="7379"/>
                    <a:pt x="4129" y="7379"/>
                  </a:cubicBezTo>
                  <a:cubicBezTo>
                    <a:pt x="4253" y="7379"/>
                    <a:pt x="4376" y="7379"/>
                    <a:pt x="4499" y="7379"/>
                  </a:cubicBezTo>
                  <a:cubicBezTo>
                    <a:pt x="5571" y="7379"/>
                    <a:pt x="6585" y="7422"/>
                    <a:pt x="7144" y="8262"/>
                  </a:cubicBezTo>
                  <a:cubicBezTo>
                    <a:pt x="7675" y="9061"/>
                    <a:pt x="7401" y="10148"/>
                    <a:pt x="7719" y="11052"/>
                  </a:cubicBezTo>
                  <a:cubicBezTo>
                    <a:pt x="8037" y="11955"/>
                    <a:pt x="8923" y="12563"/>
                    <a:pt x="9849" y="12802"/>
                  </a:cubicBezTo>
                  <a:cubicBezTo>
                    <a:pt x="10333" y="12928"/>
                    <a:pt x="10830" y="12969"/>
                    <a:pt x="11330" y="12969"/>
                  </a:cubicBezTo>
                  <a:cubicBezTo>
                    <a:pt x="11789" y="12969"/>
                    <a:pt x="12250" y="12935"/>
                    <a:pt x="12706" y="12899"/>
                  </a:cubicBezTo>
                  <a:cubicBezTo>
                    <a:pt x="12892" y="12885"/>
                    <a:pt x="13085" y="12872"/>
                    <a:pt x="13276" y="12872"/>
                  </a:cubicBezTo>
                  <a:cubicBezTo>
                    <a:pt x="13732" y="12872"/>
                    <a:pt x="14181" y="12944"/>
                    <a:pt x="14518" y="13235"/>
                  </a:cubicBezTo>
                  <a:cubicBezTo>
                    <a:pt x="14797" y="13477"/>
                    <a:pt x="14948" y="13829"/>
                    <a:pt x="15170" y="14124"/>
                  </a:cubicBezTo>
                  <a:cubicBezTo>
                    <a:pt x="15807" y="14970"/>
                    <a:pt x="16870" y="15205"/>
                    <a:pt x="17970" y="15205"/>
                  </a:cubicBezTo>
                  <a:cubicBezTo>
                    <a:pt x="18487" y="15205"/>
                    <a:pt x="19012" y="15153"/>
                    <a:pt x="19505" y="15088"/>
                  </a:cubicBezTo>
                  <a:cubicBezTo>
                    <a:pt x="19631" y="15072"/>
                    <a:pt x="19757" y="15064"/>
                    <a:pt x="19883" y="15064"/>
                  </a:cubicBezTo>
                  <a:cubicBezTo>
                    <a:pt x="21308" y="15064"/>
                    <a:pt x="22762" y="16028"/>
                    <a:pt x="23851" y="16028"/>
                  </a:cubicBezTo>
                  <a:lnTo>
                    <a:pt x="23852" y="16028"/>
                  </a:lnTo>
                  <a:cubicBezTo>
                    <a:pt x="25037" y="16028"/>
                    <a:pt x="24128" y="15118"/>
                    <a:pt x="24128" y="15118"/>
                  </a:cubicBezTo>
                  <a:lnTo>
                    <a:pt x="24128" y="15118"/>
                  </a:lnTo>
                  <a:cubicBezTo>
                    <a:pt x="23954" y="15192"/>
                    <a:pt x="23777" y="15225"/>
                    <a:pt x="23601" y="15225"/>
                  </a:cubicBezTo>
                  <a:cubicBezTo>
                    <a:pt x="22715" y="15225"/>
                    <a:pt x="21865" y="14364"/>
                    <a:pt x="21554" y="13458"/>
                  </a:cubicBezTo>
                  <a:cubicBezTo>
                    <a:pt x="21179" y="12374"/>
                    <a:pt x="21223" y="11161"/>
                    <a:pt x="20729" y="10126"/>
                  </a:cubicBezTo>
                  <a:cubicBezTo>
                    <a:pt x="20263" y="9146"/>
                    <a:pt x="19313" y="8411"/>
                    <a:pt x="18247" y="8205"/>
                  </a:cubicBezTo>
                  <a:cubicBezTo>
                    <a:pt x="17939" y="8145"/>
                    <a:pt x="17622" y="8126"/>
                    <a:pt x="17301" y="8126"/>
                  </a:cubicBezTo>
                  <a:cubicBezTo>
                    <a:pt x="16741" y="8126"/>
                    <a:pt x="16170" y="8184"/>
                    <a:pt x="15619" y="8184"/>
                  </a:cubicBezTo>
                  <a:cubicBezTo>
                    <a:pt x="14970" y="8184"/>
                    <a:pt x="14349" y="8103"/>
                    <a:pt x="13807" y="7753"/>
                  </a:cubicBezTo>
                  <a:cubicBezTo>
                    <a:pt x="11526" y="6279"/>
                    <a:pt x="13235" y="1966"/>
                    <a:pt x="10996" y="431"/>
                  </a:cubicBezTo>
                  <a:cubicBezTo>
                    <a:pt x="10539" y="117"/>
                    <a:pt x="10039" y="0"/>
                    <a:pt x="951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8" name="Google Shape;548;p29"/>
            <p:cNvSpPr/>
            <p:nvPr/>
          </p:nvSpPr>
          <p:spPr>
            <a:xfrm flipH="1">
              <a:off x="5977929" y="3852805"/>
              <a:ext cx="422220" cy="657415"/>
            </a:xfrm>
            <a:custGeom>
              <a:rect b="b" l="l" r="r" t="t"/>
              <a:pathLst>
                <a:path extrusionOk="0" h="22124" w="14209">
                  <a:moveTo>
                    <a:pt x="11033" y="1"/>
                  </a:moveTo>
                  <a:cubicBezTo>
                    <a:pt x="10963" y="1"/>
                    <a:pt x="10894" y="4"/>
                    <a:pt x="10825" y="10"/>
                  </a:cubicBezTo>
                  <a:cubicBezTo>
                    <a:pt x="9820" y="96"/>
                    <a:pt x="8897" y="819"/>
                    <a:pt x="8576" y="1776"/>
                  </a:cubicBezTo>
                  <a:cubicBezTo>
                    <a:pt x="8294" y="2608"/>
                    <a:pt x="8367" y="3681"/>
                    <a:pt x="7633" y="4164"/>
                  </a:cubicBezTo>
                  <a:cubicBezTo>
                    <a:pt x="7339" y="4359"/>
                    <a:pt x="6997" y="4397"/>
                    <a:pt x="6640" y="4397"/>
                  </a:cubicBezTo>
                  <a:cubicBezTo>
                    <a:pt x="6411" y="4397"/>
                    <a:pt x="6176" y="4381"/>
                    <a:pt x="5943" y="4381"/>
                  </a:cubicBezTo>
                  <a:cubicBezTo>
                    <a:pt x="5694" y="4381"/>
                    <a:pt x="5449" y="4399"/>
                    <a:pt x="5217" y="4474"/>
                  </a:cubicBezTo>
                  <a:cubicBezTo>
                    <a:pt x="3886" y="4904"/>
                    <a:pt x="3826" y="6799"/>
                    <a:pt x="4333" y="8102"/>
                  </a:cubicBezTo>
                  <a:cubicBezTo>
                    <a:pt x="4840" y="9407"/>
                    <a:pt x="5662" y="10786"/>
                    <a:pt x="5194" y="12105"/>
                  </a:cubicBezTo>
                  <a:cubicBezTo>
                    <a:pt x="4678" y="13562"/>
                    <a:pt x="2747" y="14304"/>
                    <a:pt x="2584" y="15842"/>
                  </a:cubicBezTo>
                  <a:cubicBezTo>
                    <a:pt x="2519" y="16451"/>
                    <a:pt x="2762" y="17045"/>
                    <a:pt x="2915" y="17638"/>
                  </a:cubicBezTo>
                  <a:cubicBezTo>
                    <a:pt x="3327" y="19237"/>
                    <a:pt x="0" y="20704"/>
                    <a:pt x="1240" y="21796"/>
                  </a:cubicBezTo>
                  <a:cubicBezTo>
                    <a:pt x="1348" y="21891"/>
                    <a:pt x="1502" y="22124"/>
                    <a:pt x="1784" y="22124"/>
                  </a:cubicBezTo>
                  <a:cubicBezTo>
                    <a:pt x="2046" y="22124"/>
                    <a:pt x="2419" y="21922"/>
                    <a:pt x="2968" y="21221"/>
                  </a:cubicBezTo>
                  <a:cubicBezTo>
                    <a:pt x="3903" y="20026"/>
                    <a:pt x="4228" y="19751"/>
                    <a:pt x="4775" y="19751"/>
                  </a:cubicBezTo>
                  <a:cubicBezTo>
                    <a:pt x="4894" y="19751"/>
                    <a:pt x="5024" y="19764"/>
                    <a:pt x="5173" y="19784"/>
                  </a:cubicBezTo>
                  <a:cubicBezTo>
                    <a:pt x="5547" y="19833"/>
                    <a:pt x="5955" y="19888"/>
                    <a:pt x="6346" y="19888"/>
                  </a:cubicBezTo>
                  <a:cubicBezTo>
                    <a:pt x="6917" y="19888"/>
                    <a:pt x="7452" y="19770"/>
                    <a:pt x="7796" y="19339"/>
                  </a:cubicBezTo>
                  <a:cubicBezTo>
                    <a:pt x="8094" y="18964"/>
                    <a:pt x="8133" y="18455"/>
                    <a:pt x="8187" y="17978"/>
                  </a:cubicBezTo>
                  <a:cubicBezTo>
                    <a:pt x="8400" y="16102"/>
                    <a:pt x="9260" y="14033"/>
                    <a:pt x="11063" y="13470"/>
                  </a:cubicBezTo>
                  <a:cubicBezTo>
                    <a:pt x="11531" y="13325"/>
                    <a:pt x="12042" y="13290"/>
                    <a:pt x="12463" y="13039"/>
                  </a:cubicBezTo>
                  <a:cubicBezTo>
                    <a:pt x="12920" y="12769"/>
                    <a:pt x="13208" y="12276"/>
                    <a:pt x="13361" y="11769"/>
                  </a:cubicBezTo>
                  <a:cubicBezTo>
                    <a:pt x="14209" y="8950"/>
                    <a:pt x="11476" y="5659"/>
                    <a:pt x="13025" y="3157"/>
                  </a:cubicBezTo>
                  <a:cubicBezTo>
                    <a:pt x="13222" y="2838"/>
                    <a:pt x="13489" y="2538"/>
                    <a:pt x="13536" y="2166"/>
                  </a:cubicBezTo>
                  <a:cubicBezTo>
                    <a:pt x="13571" y="1888"/>
                    <a:pt x="13477" y="1610"/>
                    <a:pt x="13343" y="1365"/>
                  </a:cubicBezTo>
                  <a:cubicBezTo>
                    <a:pt x="12896" y="539"/>
                    <a:pt x="11969" y="1"/>
                    <a:pt x="1103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9" name="Google Shape;549;p29"/>
            <p:cNvSpPr/>
            <p:nvPr/>
          </p:nvSpPr>
          <p:spPr>
            <a:xfrm flipH="1">
              <a:off x="5544328" y="4085979"/>
              <a:ext cx="841321" cy="434701"/>
            </a:xfrm>
            <a:custGeom>
              <a:rect b="b" l="l" r="r" t="t"/>
              <a:pathLst>
                <a:path extrusionOk="0" h="14629" w="28313">
                  <a:moveTo>
                    <a:pt x="16854" y="0"/>
                  </a:moveTo>
                  <a:cubicBezTo>
                    <a:pt x="16667" y="0"/>
                    <a:pt x="16481" y="12"/>
                    <a:pt x="16295" y="34"/>
                  </a:cubicBezTo>
                  <a:cubicBezTo>
                    <a:pt x="14714" y="227"/>
                    <a:pt x="13258" y="1251"/>
                    <a:pt x="12544" y="2675"/>
                  </a:cubicBezTo>
                  <a:cubicBezTo>
                    <a:pt x="12008" y="3743"/>
                    <a:pt x="11777" y="5108"/>
                    <a:pt x="10730" y="5678"/>
                  </a:cubicBezTo>
                  <a:cubicBezTo>
                    <a:pt x="10004" y="6073"/>
                    <a:pt x="9121" y="5938"/>
                    <a:pt x="8300" y="6024"/>
                  </a:cubicBezTo>
                  <a:cubicBezTo>
                    <a:pt x="6741" y="6187"/>
                    <a:pt x="5310" y="7254"/>
                    <a:pt x="4708" y="8703"/>
                  </a:cubicBezTo>
                  <a:cubicBezTo>
                    <a:pt x="4380" y="9492"/>
                    <a:pt x="4595" y="10559"/>
                    <a:pt x="3992" y="11164"/>
                  </a:cubicBezTo>
                  <a:cubicBezTo>
                    <a:pt x="3302" y="11856"/>
                    <a:pt x="0" y="14357"/>
                    <a:pt x="860" y="14562"/>
                  </a:cubicBezTo>
                  <a:lnTo>
                    <a:pt x="860" y="14560"/>
                  </a:lnTo>
                  <a:cubicBezTo>
                    <a:pt x="1056" y="14607"/>
                    <a:pt x="1249" y="14629"/>
                    <a:pt x="1439" y="14629"/>
                  </a:cubicBezTo>
                  <a:cubicBezTo>
                    <a:pt x="3469" y="14629"/>
                    <a:pt x="5200" y="12192"/>
                    <a:pt x="7350" y="12128"/>
                  </a:cubicBezTo>
                  <a:cubicBezTo>
                    <a:pt x="7411" y="12127"/>
                    <a:pt x="7472" y="12125"/>
                    <a:pt x="7534" y="12125"/>
                  </a:cubicBezTo>
                  <a:cubicBezTo>
                    <a:pt x="7954" y="12125"/>
                    <a:pt x="8385" y="12180"/>
                    <a:pt x="8716" y="12431"/>
                  </a:cubicBezTo>
                  <a:cubicBezTo>
                    <a:pt x="9071" y="12700"/>
                    <a:pt x="9247" y="13148"/>
                    <a:pt x="9581" y="13443"/>
                  </a:cubicBezTo>
                  <a:cubicBezTo>
                    <a:pt x="9856" y="13685"/>
                    <a:pt x="10192" y="13787"/>
                    <a:pt x="10544" y="13787"/>
                  </a:cubicBezTo>
                  <a:cubicBezTo>
                    <a:pt x="11185" y="13787"/>
                    <a:pt x="11883" y="13448"/>
                    <a:pt x="12376" y="12998"/>
                  </a:cubicBezTo>
                  <a:cubicBezTo>
                    <a:pt x="13138" y="12299"/>
                    <a:pt x="13705" y="11359"/>
                    <a:pt x="14619" y="10873"/>
                  </a:cubicBezTo>
                  <a:cubicBezTo>
                    <a:pt x="15019" y="10660"/>
                    <a:pt x="15471" y="10555"/>
                    <a:pt x="15924" y="10555"/>
                  </a:cubicBezTo>
                  <a:cubicBezTo>
                    <a:pt x="16526" y="10555"/>
                    <a:pt x="17129" y="10740"/>
                    <a:pt x="17612" y="11101"/>
                  </a:cubicBezTo>
                  <a:cubicBezTo>
                    <a:pt x="18064" y="11439"/>
                    <a:pt x="18407" y="11909"/>
                    <a:pt x="18867" y="12235"/>
                  </a:cubicBezTo>
                  <a:cubicBezTo>
                    <a:pt x="19285" y="12533"/>
                    <a:pt x="19762" y="12666"/>
                    <a:pt x="20247" y="12666"/>
                  </a:cubicBezTo>
                  <a:cubicBezTo>
                    <a:pt x="21733" y="12666"/>
                    <a:pt x="23298" y="11419"/>
                    <a:pt x="23501" y="9860"/>
                  </a:cubicBezTo>
                  <a:cubicBezTo>
                    <a:pt x="23600" y="9103"/>
                    <a:pt x="23493" y="8237"/>
                    <a:pt x="24012" y="7678"/>
                  </a:cubicBezTo>
                  <a:cubicBezTo>
                    <a:pt x="24732" y="6902"/>
                    <a:pt x="26063" y="7319"/>
                    <a:pt x="27017" y="6861"/>
                  </a:cubicBezTo>
                  <a:cubicBezTo>
                    <a:pt x="28143" y="6322"/>
                    <a:pt x="28312" y="4612"/>
                    <a:pt x="27517" y="3652"/>
                  </a:cubicBezTo>
                  <a:cubicBezTo>
                    <a:pt x="26928" y="2939"/>
                    <a:pt x="25996" y="2617"/>
                    <a:pt x="25059" y="2617"/>
                  </a:cubicBezTo>
                  <a:cubicBezTo>
                    <a:pt x="24730" y="2617"/>
                    <a:pt x="24401" y="2657"/>
                    <a:pt x="24087" y="2733"/>
                  </a:cubicBezTo>
                  <a:cubicBezTo>
                    <a:pt x="23556" y="2861"/>
                    <a:pt x="23006" y="3078"/>
                    <a:pt x="22476" y="3078"/>
                  </a:cubicBezTo>
                  <a:cubicBezTo>
                    <a:pt x="22289" y="3078"/>
                    <a:pt x="22104" y="3051"/>
                    <a:pt x="21924" y="2983"/>
                  </a:cubicBezTo>
                  <a:cubicBezTo>
                    <a:pt x="21334" y="2762"/>
                    <a:pt x="20981" y="2176"/>
                    <a:pt x="20572" y="1697"/>
                  </a:cubicBezTo>
                  <a:cubicBezTo>
                    <a:pt x="19658" y="629"/>
                    <a:pt x="18258" y="0"/>
                    <a:pt x="168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0" name="Google Shape;550;p29"/>
            <p:cNvSpPr/>
            <p:nvPr/>
          </p:nvSpPr>
          <p:spPr>
            <a:xfrm flipH="1">
              <a:off x="6383985" y="4084225"/>
              <a:ext cx="612515" cy="419160"/>
            </a:xfrm>
            <a:custGeom>
              <a:rect b="b" l="l" r="r" t="t"/>
              <a:pathLst>
                <a:path extrusionOk="0" h="14106" w="20613">
                  <a:moveTo>
                    <a:pt x="152" y="0"/>
                  </a:moveTo>
                  <a:cubicBezTo>
                    <a:pt x="76" y="0"/>
                    <a:pt x="0" y="52"/>
                    <a:pt x="1" y="146"/>
                  </a:cubicBezTo>
                  <a:cubicBezTo>
                    <a:pt x="20" y="1813"/>
                    <a:pt x="1934" y="2562"/>
                    <a:pt x="3279" y="2877"/>
                  </a:cubicBezTo>
                  <a:cubicBezTo>
                    <a:pt x="4252" y="3103"/>
                    <a:pt x="5293" y="3256"/>
                    <a:pt x="6136" y="3829"/>
                  </a:cubicBezTo>
                  <a:cubicBezTo>
                    <a:pt x="6966" y="4392"/>
                    <a:pt x="7325" y="5309"/>
                    <a:pt x="7656" y="6213"/>
                  </a:cubicBezTo>
                  <a:cubicBezTo>
                    <a:pt x="8195" y="7692"/>
                    <a:pt x="8850" y="8899"/>
                    <a:pt x="10422" y="9441"/>
                  </a:cubicBezTo>
                  <a:cubicBezTo>
                    <a:pt x="12158" y="10040"/>
                    <a:pt x="14113" y="9668"/>
                    <a:pt x="15797" y="10449"/>
                  </a:cubicBezTo>
                  <a:cubicBezTo>
                    <a:pt x="16793" y="10912"/>
                    <a:pt x="17350" y="11793"/>
                    <a:pt x="18033" y="12601"/>
                  </a:cubicBezTo>
                  <a:cubicBezTo>
                    <a:pt x="18695" y="13384"/>
                    <a:pt x="19485" y="13896"/>
                    <a:pt x="20493" y="14104"/>
                  </a:cubicBezTo>
                  <a:cubicBezTo>
                    <a:pt x="20499" y="14105"/>
                    <a:pt x="20505" y="14105"/>
                    <a:pt x="20511" y="14105"/>
                  </a:cubicBezTo>
                  <a:cubicBezTo>
                    <a:pt x="20587" y="14105"/>
                    <a:pt x="20613" y="13994"/>
                    <a:pt x="20531" y="13966"/>
                  </a:cubicBezTo>
                  <a:lnTo>
                    <a:pt x="20531" y="13966"/>
                  </a:lnTo>
                  <a:lnTo>
                    <a:pt x="20531" y="13967"/>
                  </a:lnTo>
                  <a:cubicBezTo>
                    <a:pt x="19541" y="13644"/>
                    <a:pt x="18771" y="13035"/>
                    <a:pt x="18125" y="12230"/>
                  </a:cubicBezTo>
                  <a:cubicBezTo>
                    <a:pt x="17641" y="11628"/>
                    <a:pt x="17203" y="10982"/>
                    <a:pt x="16567" y="10525"/>
                  </a:cubicBezTo>
                  <a:cubicBezTo>
                    <a:pt x="15187" y="9530"/>
                    <a:pt x="13401" y="9645"/>
                    <a:pt x="11798" y="9388"/>
                  </a:cubicBezTo>
                  <a:cubicBezTo>
                    <a:pt x="10976" y="9257"/>
                    <a:pt x="10132" y="9033"/>
                    <a:pt x="9462" y="8521"/>
                  </a:cubicBezTo>
                  <a:cubicBezTo>
                    <a:pt x="8731" y="7962"/>
                    <a:pt x="8389" y="7123"/>
                    <a:pt x="8085" y="6284"/>
                  </a:cubicBezTo>
                  <a:cubicBezTo>
                    <a:pt x="7576" y="4887"/>
                    <a:pt x="7016" y="3692"/>
                    <a:pt x="5559" y="3093"/>
                  </a:cubicBezTo>
                  <a:cubicBezTo>
                    <a:pt x="3638" y="2302"/>
                    <a:pt x="971" y="2534"/>
                    <a:pt x="296" y="107"/>
                  </a:cubicBezTo>
                  <a:cubicBezTo>
                    <a:pt x="275" y="34"/>
                    <a:pt x="214" y="0"/>
                    <a:pt x="15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1" name="Google Shape;551;p29"/>
            <p:cNvSpPr/>
            <p:nvPr/>
          </p:nvSpPr>
          <p:spPr>
            <a:xfrm flipH="1">
              <a:off x="6363066" y="3885313"/>
              <a:ext cx="254420" cy="577362"/>
            </a:xfrm>
            <a:custGeom>
              <a:rect b="b" l="l" r="r" t="t"/>
              <a:pathLst>
                <a:path extrusionOk="0" h="19430" w="8562">
                  <a:moveTo>
                    <a:pt x="163" y="1"/>
                  </a:moveTo>
                  <a:cubicBezTo>
                    <a:pt x="79" y="1"/>
                    <a:pt x="0" y="64"/>
                    <a:pt x="34" y="170"/>
                  </a:cubicBezTo>
                  <a:cubicBezTo>
                    <a:pt x="293" y="1004"/>
                    <a:pt x="1011" y="1513"/>
                    <a:pt x="1497" y="2202"/>
                  </a:cubicBezTo>
                  <a:cubicBezTo>
                    <a:pt x="2096" y="3049"/>
                    <a:pt x="2083" y="4091"/>
                    <a:pt x="2096" y="5085"/>
                  </a:cubicBezTo>
                  <a:cubicBezTo>
                    <a:pt x="2108" y="5874"/>
                    <a:pt x="2123" y="6706"/>
                    <a:pt x="2525" y="7412"/>
                  </a:cubicBezTo>
                  <a:cubicBezTo>
                    <a:pt x="2976" y="8210"/>
                    <a:pt x="3828" y="8540"/>
                    <a:pt x="4494" y="9114"/>
                  </a:cubicBezTo>
                  <a:cubicBezTo>
                    <a:pt x="5457" y="9945"/>
                    <a:pt x="5188" y="11094"/>
                    <a:pt x="5175" y="12216"/>
                  </a:cubicBezTo>
                  <a:cubicBezTo>
                    <a:pt x="5165" y="13027"/>
                    <a:pt x="5369" y="13710"/>
                    <a:pt x="5885" y="14339"/>
                  </a:cubicBezTo>
                  <a:cubicBezTo>
                    <a:pt x="6431" y="15005"/>
                    <a:pt x="7181" y="15502"/>
                    <a:pt x="7649" y="16234"/>
                  </a:cubicBezTo>
                  <a:cubicBezTo>
                    <a:pt x="8258" y="17190"/>
                    <a:pt x="7879" y="18329"/>
                    <a:pt x="8234" y="19360"/>
                  </a:cubicBezTo>
                  <a:cubicBezTo>
                    <a:pt x="8251" y="19409"/>
                    <a:pt x="8290" y="19430"/>
                    <a:pt x="8328" y="19430"/>
                  </a:cubicBezTo>
                  <a:cubicBezTo>
                    <a:pt x="8385" y="19430"/>
                    <a:pt x="8442" y="19383"/>
                    <a:pt x="8426" y="19308"/>
                  </a:cubicBezTo>
                  <a:cubicBezTo>
                    <a:pt x="8220" y="18343"/>
                    <a:pt x="8561" y="17334"/>
                    <a:pt x="8149" y="16403"/>
                  </a:cubicBezTo>
                  <a:cubicBezTo>
                    <a:pt x="7828" y="15682"/>
                    <a:pt x="7198" y="15166"/>
                    <a:pt x="6651" y="14623"/>
                  </a:cubicBezTo>
                  <a:cubicBezTo>
                    <a:pt x="5847" y="13824"/>
                    <a:pt x="5508" y="13059"/>
                    <a:pt x="5558" y="11912"/>
                  </a:cubicBezTo>
                  <a:cubicBezTo>
                    <a:pt x="5596" y="11025"/>
                    <a:pt x="5727" y="10085"/>
                    <a:pt x="5186" y="9314"/>
                  </a:cubicBezTo>
                  <a:cubicBezTo>
                    <a:pt x="4676" y="8590"/>
                    <a:pt x="3792" y="8296"/>
                    <a:pt x="3181" y="7681"/>
                  </a:cubicBezTo>
                  <a:cubicBezTo>
                    <a:pt x="2426" y="6921"/>
                    <a:pt x="2415" y="5812"/>
                    <a:pt x="2395" y="4807"/>
                  </a:cubicBezTo>
                  <a:cubicBezTo>
                    <a:pt x="2380" y="4001"/>
                    <a:pt x="2358" y="3165"/>
                    <a:pt x="1988" y="2429"/>
                  </a:cubicBezTo>
                  <a:cubicBezTo>
                    <a:pt x="1550" y="1558"/>
                    <a:pt x="686" y="1009"/>
                    <a:pt x="306" y="95"/>
                  </a:cubicBezTo>
                  <a:cubicBezTo>
                    <a:pt x="278" y="30"/>
                    <a:pt x="219" y="1"/>
                    <a:pt x="16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2" name="Google Shape;552;p29"/>
            <p:cNvSpPr/>
            <p:nvPr/>
          </p:nvSpPr>
          <p:spPr>
            <a:xfrm flipH="1">
              <a:off x="6059794" y="3899576"/>
              <a:ext cx="298398" cy="591863"/>
            </a:xfrm>
            <a:custGeom>
              <a:rect b="b" l="l" r="r" t="t"/>
              <a:pathLst>
                <a:path extrusionOk="0" h="19918" w="10042">
                  <a:moveTo>
                    <a:pt x="9780" y="0"/>
                  </a:moveTo>
                  <a:cubicBezTo>
                    <a:pt x="9754" y="0"/>
                    <a:pt x="9727" y="6"/>
                    <a:pt x="9699" y="19"/>
                  </a:cubicBezTo>
                  <a:cubicBezTo>
                    <a:pt x="7794" y="910"/>
                    <a:pt x="8716" y="3526"/>
                    <a:pt x="7923" y="5030"/>
                  </a:cubicBezTo>
                  <a:cubicBezTo>
                    <a:pt x="7526" y="5781"/>
                    <a:pt x="6772" y="6287"/>
                    <a:pt x="6429" y="7072"/>
                  </a:cubicBezTo>
                  <a:cubicBezTo>
                    <a:pt x="6027" y="7995"/>
                    <a:pt x="6606" y="8685"/>
                    <a:pt x="6737" y="9581"/>
                  </a:cubicBezTo>
                  <a:cubicBezTo>
                    <a:pt x="7062" y="11776"/>
                    <a:pt x="3956" y="12622"/>
                    <a:pt x="3056" y="14266"/>
                  </a:cubicBezTo>
                  <a:cubicBezTo>
                    <a:pt x="2571" y="15150"/>
                    <a:pt x="2696" y="16200"/>
                    <a:pt x="2348" y="17131"/>
                  </a:cubicBezTo>
                  <a:cubicBezTo>
                    <a:pt x="1938" y="18228"/>
                    <a:pt x="1134" y="19051"/>
                    <a:pt x="145" y="19646"/>
                  </a:cubicBezTo>
                  <a:cubicBezTo>
                    <a:pt x="1" y="19733"/>
                    <a:pt x="89" y="19918"/>
                    <a:pt x="225" y="19918"/>
                  </a:cubicBezTo>
                  <a:cubicBezTo>
                    <a:pt x="247" y="19918"/>
                    <a:pt x="270" y="19913"/>
                    <a:pt x="293" y="19902"/>
                  </a:cubicBezTo>
                  <a:cubicBezTo>
                    <a:pt x="1120" y="19527"/>
                    <a:pt x="1807" y="18887"/>
                    <a:pt x="2285" y="18116"/>
                  </a:cubicBezTo>
                  <a:cubicBezTo>
                    <a:pt x="2816" y="17261"/>
                    <a:pt x="2906" y="16364"/>
                    <a:pt x="3074" y="15393"/>
                  </a:cubicBezTo>
                  <a:cubicBezTo>
                    <a:pt x="3458" y="13191"/>
                    <a:pt x="5982" y="12726"/>
                    <a:pt x="6894" y="10854"/>
                  </a:cubicBezTo>
                  <a:cubicBezTo>
                    <a:pt x="7345" y="9930"/>
                    <a:pt x="7026" y="9255"/>
                    <a:pt x="6773" y="8338"/>
                  </a:cubicBezTo>
                  <a:cubicBezTo>
                    <a:pt x="6467" y="7222"/>
                    <a:pt x="7263" y="6595"/>
                    <a:pt x="7887" y="5795"/>
                  </a:cubicBezTo>
                  <a:cubicBezTo>
                    <a:pt x="8468" y="5049"/>
                    <a:pt x="8631" y="4231"/>
                    <a:pt x="8694" y="3309"/>
                  </a:cubicBezTo>
                  <a:cubicBezTo>
                    <a:pt x="8769" y="2200"/>
                    <a:pt x="8809" y="955"/>
                    <a:pt x="9874" y="319"/>
                  </a:cubicBezTo>
                  <a:cubicBezTo>
                    <a:pt x="10041" y="219"/>
                    <a:pt x="9939" y="0"/>
                    <a:pt x="978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3" name="Google Shape;553;p29"/>
            <p:cNvSpPr/>
            <p:nvPr/>
          </p:nvSpPr>
          <p:spPr>
            <a:xfrm flipH="1">
              <a:off x="5602302" y="4229175"/>
              <a:ext cx="751314" cy="277330"/>
            </a:xfrm>
            <a:custGeom>
              <a:rect b="b" l="l" r="r" t="t"/>
              <a:pathLst>
                <a:path extrusionOk="0" h="9333" w="25284">
                  <a:moveTo>
                    <a:pt x="23979" y="0"/>
                  </a:moveTo>
                  <a:cubicBezTo>
                    <a:pt x="23388" y="0"/>
                    <a:pt x="22804" y="116"/>
                    <a:pt x="22242" y="351"/>
                  </a:cubicBezTo>
                  <a:cubicBezTo>
                    <a:pt x="21411" y="700"/>
                    <a:pt x="20692" y="1256"/>
                    <a:pt x="19883" y="1646"/>
                  </a:cubicBezTo>
                  <a:cubicBezTo>
                    <a:pt x="19400" y="1879"/>
                    <a:pt x="18845" y="2070"/>
                    <a:pt x="18299" y="2070"/>
                  </a:cubicBezTo>
                  <a:cubicBezTo>
                    <a:pt x="18251" y="2070"/>
                    <a:pt x="18202" y="2069"/>
                    <a:pt x="18154" y="2066"/>
                  </a:cubicBezTo>
                  <a:cubicBezTo>
                    <a:pt x="17527" y="2025"/>
                    <a:pt x="17140" y="1679"/>
                    <a:pt x="16604" y="1421"/>
                  </a:cubicBezTo>
                  <a:cubicBezTo>
                    <a:pt x="16347" y="1297"/>
                    <a:pt x="16065" y="1249"/>
                    <a:pt x="15776" y="1249"/>
                  </a:cubicBezTo>
                  <a:cubicBezTo>
                    <a:pt x="15223" y="1249"/>
                    <a:pt x="14644" y="1426"/>
                    <a:pt x="14160" y="1603"/>
                  </a:cubicBezTo>
                  <a:cubicBezTo>
                    <a:pt x="13361" y="1892"/>
                    <a:pt x="12743" y="2389"/>
                    <a:pt x="12196" y="3030"/>
                  </a:cubicBezTo>
                  <a:cubicBezTo>
                    <a:pt x="11559" y="3777"/>
                    <a:pt x="11020" y="4655"/>
                    <a:pt x="10133" y="5135"/>
                  </a:cubicBezTo>
                  <a:cubicBezTo>
                    <a:pt x="9793" y="5319"/>
                    <a:pt x="9422" y="5446"/>
                    <a:pt x="9047" y="5446"/>
                  </a:cubicBezTo>
                  <a:cubicBezTo>
                    <a:pt x="8869" y="5446"/>
                    <a:pt x="8691" y="5417"/>
                    <a:pt x="8514" y="5353"/>
                  </a:cubicBezTo>
                  <a:cubicBezTo>
                    <a:pt x="8060" y="5186"/>
                    <a:pt x="7740" y="4826"/>
                    <a:pt x="7245" y="4754"/>
                  </a:cubicBezTo>
                  <a:cubicBezTo>
                    <a:pt x="7158" y="4742"/>
                    <a:pt x="7071" y="4736"/>
                    <a:pt x="6984" y="4736"/>
                  </a:cubicBezTo>
                  <a:cubicBezTo>
                    <a:pt x="6350" y="4736"/>
                    <a:pt x="5712" y="5046"/>
                    <a:pt x="5203" y="5387"/>
                  </a:cubicBezTo>
                  <a:cubicBezTo>
                    <a:pt x="4383" y="5937"/>
                    <a:pt x="3742" y="6690"/>
                    <a:pt x="3052" y="7384"/>
                  </a:cubicBezTo>
                  <a:cubicBezTo>
                    <a:pt x="2187" y="8255"/>
                    <a:pt x="1305" y="8855"/>
                    <a:pt x="106" y="9146"/>
                  </a:cubicBezTo>
                  <a:cubicBezTo>
                    <a:pt x="1" y="9172"/>
                    <a:pt x="29" y="9325"/>
                    <a:pt x="131" y="9330"/>
                  </a:cubicBezTo>
                  <a:cubicBezTo>
                    <a:pt x="167" y="9332"/>
                    <a:pt x="203" y="9332"/>
                    <a:pt x="238" y="9332"/>
                  </a:cubicBezTo>
                  <a:cubicBezTo>
                    <a:pt x="1857" y="9332"/>
                    <a:pt x="3087" y="7800"/>
                    <a:pt x="4128" y="6759"/>
                  </a:cubicBezTo>
                  <a:cubicBezTo>
                    <a:pt x="4805" y="6082"/>
                    <a:pt x="5606" y="5342"/>
                    <a:pt x="6578" y="5144"/>
                  </a:cubicBezTo>
                  <a:cubicBezTo>
                    <a:pt x="6676" y="5124"/>
                    <a:pt x="6769" y="5115"/>
                    <a:pt x="6859" y="5115"/>
                  </a:cubicBezTo>
                  <a:cubicBezTo>
                    <a:pt x="7681" y="5115"/>
                    <a:pt x="8241" y="5852"/>
                    <a:pt x="9103" y="5852"/>
                  </a:cubicBezTo>
                  <a:cubicBezTo>
                    <a:pt x="9120" y="5852"/>
                    <a:pt x="9138" y="5852"/>
                    <a:pt x="9155" y="5851"/>
                  </a:cubicBezTo>
                  <a:cubicBezTo>
                    <a:pt x="10957" y="5789"/>
                    <a:pt x="11796" y="4000"/>
                    <a:pt x="12919" y="2894"/>
                  </a:cubicBezTo>
                  <a:cubicBezTo>
                    <a:pt x="13597" y="2226"/>
                    <a:pt x="14726" y="1694"/>
                    <a:pt x="15724" y="1694"/>
                  </a:cubicBezTo>
                  <a:cubicBezTo>
                    <a:pt x="15805" y="1694"/>
                    <a:pt x="15886" y="1697"/>
                    <a:pt x="15965" y="1704"/>
                  </a:cubicBezTo>
                  <a:cubicBezTo>
                    <a:pt x="16494" y="1752"/>
                    <a:pt x="16862" y="2145"/>
                    <a:pt x="17339" y="2337"/>
                  </a:cubicBezTo>
                  <a:cubicBezTo>
                    <a:pt x="17632" y="2456"/>
                    <a:pt x="17949" y="2507"/>
                    <a:pt x="18265" y="2507"/>
                  </a:cubicBezTo>
                  <a:cubicBezTo>
                    <a:pt x="18332" y="2507"/>
                    <a:pt x="18399" y="2505"/>
                    <a:pt x="18466" y="2500"/>
                  </a:cubicBezTo>
                  <a:cubicBezTo>
                    <a:pt x="19478" y="2435"/>
                    <a:pt x="20357" y="1905"/>
                    <a:pt x="21205" y="1395"/>
                  </a:cubicBezTo>
                  <a:cubicBezTo>
                    <a:pt x="22144" y="832"/>
                    <a:pt x="23049" y="440"/>
                    <a:pt x="24082" y="440"/>
                  </a:cubicBezTo>
                  <a:cubicBezTo>
                    <a:pt x="24353" y="440"/>
                    <a:pt x="24633" y="467"/>
                    <a:pt x="24925" y="525"/>
                  </a:cubicBezTo>
                  <a:cubicBezTo>
                    <a:pt x="24941" y="528"/>
                    <a:pt x="24956" y="530"/>
                    <a:pt x="24971" y="530"/>
                  </a:cubicBezTo>
                  <a:cubicBezTo>
                    <a:pt x="25199" y="530"/>
                    <a:pt x="25283" y="180"/>
                    <a:pt x="25035" y="122"/>
                  </a:cubicBezTo>
                  <a:cubicBezTo>
                    <a:pt x="24683" y="41"/>
                    <a:pt x="24330" y="0"/>
                    <a:pt x="2397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4" name="Google Shape;554;p29"/>
            <p:cNvSpPr/>
            <p:nvPr/>
          </p:nvSpPr>
          <p:spPr>
            <a:xfrm flipH="1">
              <a:off x="7463471" y="1384439"/>
              <a:ext cx="274448" cy="300775"/>
            </a:xfrm>
            <a:custGeom>
              <a:rect b="b" l="l" r="r" t="t"/>
              <a:pathLst>
                <a:path extrusionOk="0" h="10122" w="9236">
                  <a:moveTo>
                    <a:pt x="6580" y="0"/>
                  </a:moveTo>
                  <a:lnTo>
                    <a:pt x="4289" y="1867"/>
                  </a:lnTo>
                  <a:cubicBezTo>
                    <a:pt x="3673" y="2474"/>
                    <a:pt x="3052" y="3076"/>
                    <a:pt x="2431" y="3678"/>
                  </a:cubicBezTo>
                  <a:lnTo>
                    <a:pt x="1" y="6291"/>
                  </a:lnTo>
                  <a:lnTo>
                    <a:pt x="3141" y="10122"/>
                  </a:lnTo>
                  <a:lnTo>
                    <a:pt x="5324" y="7883"/>
                  </a:lnTo>
                  <a:cubicBezTo>
                    <a:pt x="5852" y="7276"/>
                    <a:pt x="6384" y="6669"/>
                    <a:pt x="6911" y="6062"/>
                  </a:cubicBezTo>
                  <a:lnTo>
                    <a:pt x="7788" y="5297"/>
                  </a:lnTo>
                  <a:lnTo>
                    <a:pt x="8577" y="4607"/>
                  </a:lnTo>
                  <a:lnTo>
                    <a:pt x="9235" y="4028"/>
                  </a:lnTo>
                  <a:lnTo>
                    <a:pt x="6580" y="0"/>
                  </a:lnTo>
                  <a:close/>
                </a:path>
              </a:pathLst>
            </a:custGeom>
            <a:solidFill>
              <a:srgbClr val="B36D4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5" name="Google Shape;555;p29"/>
            <p:cNvSpPr/>
            <p:nvPr/>
          </p:nvSpPr>
          <p:spPr>
            <a:xfrm flipH="1">
              <a:off x="7609402" y="4150044"/>
              <a:ext cx="297269" cy="352895"/>
            </a:xfrm>
            <a:custGeom>
              <a:rect b="b" l="l" r="r" t="t"/>
              <a:pathLst>
                <a:path extrusionOk="0" h="11876" w="10004">
                  <a:moveTo>
                    <a:pt x="6300" y="1"/>
                  </a:moveTo>
                  <a:lnTo>
                    <a:pt x="1" y="934"/>
                  </a:lnTo>
                  <a:lnTo>
                    <a:pt x="145" y="9081"/>
                  </a:lnTo>
                  <a:cubicBezTo>
                    <a:pt x="265" y="10013"/>
                    <a:pt x="385" y="10944"/>
                    <a:pt x="505" y="11875"/>
                  </a:cubicBezTo>
                  <a:cubicBezTo>
                    <a:pt x="3676" y="11815"/>
                    <a:pt x="6845" y="11660"/>
                    <a:pt x="10003" y="11412"/>
                  </a:cubicBezTo>
                  <a:cubicBezTo>
                    <a:pt x="9822" y="9573"/>
                    <a:pt x="7428" y="9498"/>
                    <a:pt x="5891" y="8861"/>
                  </a:cubicBezTo>
                  <a:lnTo>
                    <a:pt x="5890" y="8861"/>
                  </a:lnTo>
                  <a:lnTo>
                    <a:pt x="630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6" name="Google Shape;556;p29"/>
            <p:cNvSpPr/>
            <p:nvPr/>
          </p:nvSpPr>
          <p:spPr>
            <a:xfrm flipH="1">
              <a:off x="8107425" y="4129600"/>
              <a:ext cx="285561" cy="388583"/>
            </a:xfrm>
            <a:custGeom>
              <a:rect b="b" l="l" r="r" t="t"/>
              <a:pathLst>
                <a:path extrusionOk="0" h="13077" w="9610">
                  <a:moveTo>
                    <a:pt x="2935" y="1"/>
                  </a:moveTo>
                  <a:lnTo>
                    <a:pt x="530" y="7786"/>
                  </a:lnTo>
                  <a:cubicBezTo>
                    <a:pt x="354" y="8709"/>
                    <a:pt x="177" y="9631"/>
                    <a:pt x="1" y="10554"/>
                  </a:cubicBezTo>
                  <a:cubicBezTo>
                    <a:pt x="3032" y="11485"/>
                    <a:pt x="6092" y="12326"/>
                    <a:pt x="9170" y="13077"/>
                  </a:cubicBezTo>
                  <a:cubicBezTo>
                    <a:pt x="9610" y="11273"/>
                    <a:pt x="7319" y="10454"/>
                    <a:pt x="6058" y="9369"/>
                  </a:cubicBezTo>
                  <a:lnTo>
                    <a:pt x="9212" y="1079"/>
                  </a:lnTo>
                  <a:lnTo>
                    <a:pt x="293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7" name="Google Shape;557;p29"/>
            <p:cNvSpPr/>
            <p:nvPr/>
          </p:nvSpPr>
          <p:spPr>
            <a:xfrm flipH="1">
              <a:off x="7734680" y="2432547"/>
              <a:ext cx="696104" cy="1931208"/>
            </a:xfrm>
            <a:custGeom>
              <a:rect b="b" l="l" r="r" t="t"/>
              <a:pathLst>
                <a:path extrusionOk="0" h="64991" w="23426">
                  <a:moveTo>
                    <a:pt x="9896" y="0"/>
                  </a:moveTo>
                  <a:cubicBezTo>
                    <a:pt x="4895" y="21048"/>
                    <a:pt x="4162" y="42659"/>
                    <a:pt x="0" y="63831"/>
                  </a:cubicBezTo>
                  <a:cubicBezTo>
                    <a:pt x="413" y="63949"/>
                    <a:pt x="824" y="64077"/>
                    <a:pt x="1234" y="64190"/>
                  </a:cubicBezTo>
                  <a:cubicBezTo>
                    <a:pt x="1868" y="64364"/>
                    <a:pt x="2447" y="64432"/>
                    <a:pt x="3009" y="64432"/>
                  </a:cubicBezTo>
                  <a:cubicBezTo>
                    <a:pt x="4076" y="64432"/>
                    <a:pt x="5078" y="64188"/>
                    <a:pt x="6265" y="63970"/>
                  </a:cubicBezTo>
                  <a:cubicBezTo>
                    <a:pt x="6644" y="63900"/>
                    <a:pt x="7016" y="63868"/>
                    <a:pt x="7383" y="63868"/>
                  </a:cubicBezTo>
                  <a:cubicBezTo>
                    <a:pt x="8240" y="63868"/>
                    <a:pt x="9072" y="64041"/>
                    <a:pt x="9920" y="64311"/>
                  </a:cubicBezTo>
                  <a:cubicBezTo>
                    <a:pt x="10581" y="64521"/>
                    <a:pt x="11228" y="64771"/>
                    <a:pt x="11900" y="64945"/>
                  </a:cubicBezTo>
                  <a:cubicBezTo>
                    <a:pt x="11975" y="64965"/>
                    <a:pt x="12051" y="64974"/>
                    <a:pt x="12127" y="64990"/>
                  </a:cubicBezTo>
                  <a:cubicBezTo>
                    <a:pt x="18036" y="44989"/>
                    <a:pt x="21824" y="24550"/>
                    <a:pt x="23426" y="3989"/>
                  </a:cubicBezTo>
                  <a:lnTo>
                    <a:pt x="989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8" name="Google Shape;558;p29"/>
            <p:cNvSpPr/>
            <p:nvPr/>
          </p:nvSpPr>
          <p:spPr>
            <a:xfrm flipH="1">
              <a:off x="7436877" y="2460449"/>
              <a:ext cx="806673" cy="1915191"/>
            </a:xfrm>
            <a:custGeom>
              <a:rect b="b" l="l" r="r" t="t"/>
              <a:pathLst>
                <a:path extrusionOk="0" h="64452" w="27147">
                  <a:moveTo>
                    <a:pt x="1904" y="1"/>
                  </a:moveTo>
                  <a:cubicBezTo>
                    <a:pt x="230" y="2688"/>
                    <a:pt x="0" y="5877"/>
                    <a:pt x="575" y="8871"/>
                  </a:cubicBezTo>
                  <a:cubicBezTo>
                    <a:pt x="1150" y="11864"/>
                    <a:pt x="2477" y="14715"/>
                    <a:pt x="3796" y="17538"/>
                  </a:cubicBezTo>
                  <a:cubicBezTo>
                    <a:pt x="5907" y="22061"/>
                    <a:pt x="8019" y="26583"/>
                    <a:pt x="10131" y="31105"/>
                  </a:cubicBezTo>
                  <a:cubicBezTo>
                    <a:pt x="10576" y="32061"/>
                    <a:pt x="11026" y="33027"/>
                    <a:pt x="11191" y="34044"/>
                  </a:cubicBezTo>
                  <a:cubicBezTo>
                    <a:pt x="11415" y="35429"/>
                    <a:pt x="11102" y="36829"/>
                    <a:pt x="10817" y="38206"/>
                  </a:cubicBezTo>
                  <a:cubicBezTo>
                    <a:pt x="9047" y="46759"/>
                    <a:pt x="8353" y="55469"/>
                    <a:pt x="8747" y="64144"/>
                  </a:cubicBezTo>
                  <a:cubicBezTo>
                    <a:pt x="9837" y="63960"/>
                    <a:pt x="10910" y="63644"/>
                    <a:pt x="12010" y="63644"/>
                  </a:cubicBezTo>
                  <a:cubicBezTo>
                    <a:pt x="12223" y="63644"/>
                    <a:pt x="12438" y="63656"/>
                    <a:pt x="12654" y="63683"/>
                  </a:cubicBezTo>
                  <a:cubicBezTo>
                    <a:pt x="13556" y="63797"/>
                    <a:pt x="14403" y="64115"/>
                    <a:pt x="15286" y="64312"/>
                  </a:cubicBezTo>
                  <a:cubicBezTo>
                    <a:pt x="15736" y="64413"/>
                    <a:pt x="16167" y="64451"/>
                    <a:pt x="16594" y="64451"/>
                  </a:cubicBezTo>
                  <a:cubicBezTo>
                    <a:pt x="17290" y="64451"/>
                    <a:pt x="17975" y="64348"/>
                    <a:pt x="18712" y="64242"/>
                  </a:cubicBezTo>
                  <a:cubicBezTo>
                    <a:pt x="19558" y="64120"/>
                    <a:pt x="20370" y="64044"/>
                    <a:pt x="21181" y="64044"/>
                  </a:cubicBezTo>
                  <a:cubicBezTo>
                    <a:pt x="21739" y="64044"/>
                    <a:pt x="22297" y="64080"/>
                    <a:pt x="22866" y="64161"/>
                  </a:cubicBezTo>
                  <a:cubicBezTo>
                    <a:pt x="22269" y="52921"/>
                    <a:pt x="27147" y="41753"/>
                    <a:pt x="26364" y="30483"/>
                  </a:cubicBezTo>
                  <a:cubicBezTo>
                    <a:pt x="25777" y="22005"/>
                    <a:pt x="22004" y="13848"/>
                    <a:pt x="21473" y="5367"/>
                  </a:cubicBezTo>
                  <a:lnTo>
                    <a:pt x="190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9" name="Google Shape;559;p29"/>
            <p:cNvSpPr/>
            <p:nvPr/>
          </p:nvSpPr>
          <p:spPr>
            <a:xfrm flipH="1">
              <a:off x="7695189" y="2706519"/>
              <a:ext cx="303925" cy="1645230"/>
            </a:xfrm>
            <a:custGeom>
              <a:rect b="b" l="l" r="r" t="t"/>
              <a:pathLst>
                <a:path extrusionOk="0" h="55367" w="10228">
                  <a:moveTo>
                    <a:pt x="238" y="0"/>
                  </a:moveTo>
                  <a:cubicBezTo>
                    <a:pt x="160" y="0"/>
                    <a:pt x="83" y="54"/>
                    <a:pt x="79" y="156"/>
                  </a:cubicBezTo>
                  <a:cubicBezTo>
                    <a:pt x="1" y="1948"/>
                    <a:pt x="465" y="3753"/>
                    <a:pt x="969" y="5461"/>
                  </a:cubicBezTo>
                  <a:cubicBezTo>
                    <a:pt x="1492" y="7233"/>
                    <a:pt x="2178" y="8962"/>
                    <a:pt x="2983" y="10625"/>
                  </a:cubicBezTo>
                  <a:cubicBezTo>
                    <a:pt x="3778" y="12270"/>
                    <a:pt x="4726" y="13815"/>
                    <a:pt x="5728" y="15340"/>
                  </a:cubicBezTo>
                  <a:cubicBezTo>
                    <a:pt x="6684" y="16794"/>
                    <a:pt x="7675" y="18308"/>
                    <a:pt x="8077" y="20024"/>
                  </a:cubicBezTo>
                  <a:cubicBezTo>
                    <a:pt x="8293" y="20946"/>
                    <a:pt x="8195" y="21791"/>
                    <a:pt x="8147" y="22721"/>
                  </a:cubicBezTo>
                  <a:cubicBezTo>
                    <a:pt x="8099" y="23647"/>
                    <a:pt x="8463" y="24254"/>
                    <a:pt x="8853" y="25055"/>
                  </a:cubicBezTo>
                  <a:cubicBezTo>
                    <a:pt x="9740" y="26879"/>
                    <a:pt x="8845" y="28988"/>
                    <a:pt x="8337" y="30791"/>
                  </a:cubicBezTo>
                  <a:cubicBezTo>
                    <a:pt x="7307" y="34451"/>
                    <a:pt x="7242" y="38284"/>
                    <a:pt x="7224" y="42058"/>
                  </a:cubicBezTo>
                  <a:cubicBezTo>
                    <a:pt x="7216" y="44244"/>
                    <a:pt x="7222" y="46430"/>
                    <a:pt x="7060" y="48609"/>
                  </a:cubicBezTo>
                  <a:cubicBezTo>
                    <a:pt x="6979" y="49698"/>
                    <a:pt x="6855" y="50783"/>
                    <a:pt x="6659" y="51857"/>
                  </a:cubicBezTo>
                  <a:cubicBezTo>
                    <a:pt x="6468" y="52903"/>
                    <a:pt x="6131" y="53918"/>
                    <a:pt x="6007" y="54972"/>
                  </a:cubicBezTo>
                  <a:cubicBezTo>
                    <a:pt x="5977" y="55222"/>
                    <a:pt x="6197" y="55367"/>
                    <a:pt x="6414" y="55367"/>
                  </a:cubicBezTo>
                  <a:cubicBezTo>
                    <a:pt x="6554" y="55367"/>
                    <a:pt x="6692" y="55307"/>
                    <a:pt x="6764" y="55177"/>
                  </a:cubicBezTo>
                  <a:cubicBezTo>
                    <a:pt x="7633" y="53593"/>
                    <a:pt x="7801" y="51519"/>
                    <a:pt x="7985" y="49745"/>
                  </a:cubicBezTo>
                  <a:cubicBezTo>
                    <a:pt x="8185" y="47806"/>
                    <a:pt x="8224" y="45854"/>
                    <a:pt x="8235" y="43906"/>
                  </a:cubicBezTo>
                  <a:cubicBezTo>
                    <a:pt x="8259" y="39989"/>
                    <a:pt x="8143" y="36009"/>
                    <a:pt x="9023" y="32164"/>
                  </a:cubicBezTo>
                  <a:cubicBezTo>
                    <a:pt x="9431" y="30381"/>
                    <a:pt x="10214" y="28624"/>
                    <a:pt x="10224" y="26769"/>
                  </a:cubicBezTo>
                  <a:cubicBezTo>
                    <a:pt x="10228" y="25878"/>
                    <a:pt x="10000" y="25061"/>
                    <a:pt x="9574" y="24282"/>
                  </a:cubicBezTo>
                  <a:cubicBezTo>
                    <a:pt x="9335" y="23845"/>
                    <a:pt x="9147" y="23463"/>
                    <a:pt x="9141" y="22950"/>
                  </a:cubicBezTo>
                  <a:cubicBezTo>
                    <a:pt x="9135" y="22462"/>
                    <a:pt x="9236" y="21978"/>
                    <a:pt x="9244" y="21490"/>
                  </a:cubicBezTo>
                  <a:cubicBezTo>
                    <a:pt x="9289" y="17919"/>
                    <a:pt x="6478" y="15036"/>
                    <a:pt x="4808" y="12123"/>
                  </a:cubicBezTo>
                  <a:cubicBezTo>
                    <a:pt x="3743" y="10264"/>
                    <a:pt x="2855" y="8307"/>
                    <a:pt x="2160" y="6282"/>
                  </a:cubicBezTo>
                  <a:cubicBezTo>
                    <a:pt x="1464" y="4254"/>
                    <a:pt x="1089" y="2135"/>
                    <a:pt x="394" y="113"/>
                  </a:cubicBezTo>
                  <a:cubicBezTo>
                    <a:pt x="367" y="37"/>
                    <a:pt x="302" y="0"/>
                    <a:pt x="2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0" name="Google Shape;560;p29"/>
            <p:cNvSpPr/>
            <p:nvPr/>
          </p:nvSpPr>
          <p:spPr>
            <a:xfrm flipH="1">
              <a:off x="7473159" y="1443453"/>
              <a:ext cx="765072" cy="1471279"/>
            </a:xfrm>
            <a:custGeom>
              <a:rect b="b" l="l" r="r" t="t"/>
              <a:pathLst>
                <a:path extrusionOk="0" h="49513" w="25747">
                  <a:moveTo>
                    <a:pt x="18443" y="1"/>
                  </a:moveTo>
                  <a:lnTo>
                    <a:pt x="18667" y="892"/>
                  </a:lnTo>
                  <a:cubicBezTo>
                    <a:pt x="18126" y="770"/>
                    <a:pt x="17574" y="712"/>
                    <a:pt x="17022" y="712"/>
                  </a:cubicBezTo>
                  <a:cubicBezTo>
                    <a:pt x="14310" y="712"/>
                    <a:pt x="11595" y="2131"/>
                    <a:pt x="10148" y="4440"/>
                  </a:cubicBezTo>
                  <a:cubicBezTo>
                    <a:pt x="9095" y="6120"/>
                    <a:pt x="8701" y="8131"/>
                    <a:pt x="7769" y="9880"/>
                  </a:cubicBezTo>
                  <a:cubicBezTo>
                    <a:pt x="6872" y="11562"/>
                    <a:pt x="5483" y="12993"/>
                    <a:pt x="4897" y="14808"/>
                  </a:cubicBezTo>
                  <a:cubicBezTo>
                    <a:pt x="4294" y="16677"/>
                    <a:pt x="4621" y="18700"/>
                    <a:pt x="4566" y="20662"/>
                  </a:cubicBezTo>
                  <a:cubicBezTo>
                    <a:pt x="4469" y="24160"/>
                    <a:pt x="3094" y="27608"/>
                    <a:pt x="755" y="30209"/>
                  </a:cubicBezTo>
                  <a:cubicBezTo>
                    <a:pt x="465" y="30531"/>
                    <a:pt x="148" y="30866"/>
                    <a:pt x="72" y="31293"/>
                  </a:cubicBezTo>
                  <a:cubicBezTo>
                    <a:pt x="1" y="31692"/>
                    <a:pt x="155" y="32092"/>
                    <a:pt x="307" y="32467"/>
                  </a:cubicBezTo>
                  <a:cubicBezTo>
                    <a:pt x="1360" y="35084"/>
                    <a:pt x="2440" y="37745"/>
                    <a:pt x="4226" y="39930"/>
                  </a:cubicBezTo>
                  <a:cubicBezTo>
                    <a:pt x="7974" y="44516"/>
                    <a:pt x="14119" y="46237"/>
                    <a:pt x="19881" y="47610"/>
                  </a:cubicBezTo>
                  <a:cubicBezTo>
                    <a:pt x="21776" y="48061"/>
                    <a:pt x="23708" y="48515"/>
                    <a:pt x="25381" y="49513"/>
                  </a:cubicBezTo>
                  <a:cubicBezTo>
                    <a:pt x="23030" y="43261"/>
                    <a:pt x="24440" y="36326"/>
                    <a:pt x="25136" y="29685"/>
                  </a:cubicBezTo>
                  <a:cubicBezTo>
                    <a:pt x="25629" y="24996"/>
                    <a:pt x="25747" y="20269"/>
                    <a:pt x="25491" y="15562"/>
                  </a:cubicBezTo>
                  <a:cubicBezTo>
                    <a:pt x="25301" y="12065"/>
                    <a:pt x="24829" y="8382"/>
                    <a:pt x="22700" y="5601"/>
                  </a:cubicBezTo>
                  <a:cubicBezTo>
                    <a:pt x="21261" y="3722"/>
                    <a:pt x="19089" y="2278"/>
                    <a:pt x="1844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1" name="Google Shape;561;p29"/>
            <p:cNvSpPr/>
            <p:nvPr/>
          </p:nvSpPr>
          <p:spPr>
            <a:xfrm flipH="1">
              <a:off x="7190747" y="2303108"/>
              <a:ext cx="633197" cy="524945"/>
            </a:xfrm>
            <a:custGeom>
              <a:rect b="b" l="l" r="r" t="t"/>
              <a:pathLst>
                <a:path extrusionOk="0" h="17666" w="21309">
                  <a:moveTo>
                    <a:pt x="8745" y="0"/>
                  </a:moveTo>
                  <a:lnTo>
                    <a:pt x="0" y="2568"/>
                  </a:lnTo>
                  <a:cubicBezTo>
                    <a:pt x="120" y="3660"/>
                    <a:pt x="260" y="4806"/>
                    <a:pt x="927" y="5702"/>
                  </a:cubicBezTo>
                  <a:cubicBezTo>
                    <a:pt x="1355" y="6277"/>
                    <a:pt x="1968" y="6701"/>
                    <a:pt x="2574" y="7106"/>
                  </a:cubicBezTo>
                  <a:cubicBezTo>
                    <a:pt x="7482" y="10385"/>
                    <a:pt x="12737" y="13185"/>
                    <a:pt x="17525" y="16624"/>
                  </a:cubicBezTo>
                  <a:cubicBezTo>
                    <a:pt x="18118" y="17050"/>
                    <a:pt x="18733" y="17498"/>
                    <a:pt x="19462" y="17633"/>
                  </a:cubicBezTo>
                  <a:cubicBezTo>
                    <a:pt x="19578" y="17655"/>
                    <a:pt x="19698" y="17665"/>
                    <a:pt x="19818" y="17665"/>
                  </a:cubicBezTo>
                  <a:cubicBezTo>
                    <a:pt x="20454" y="17665"/>
                    <a:pt x="21106" y="17368"/>
                    <a:pt x="21308" y="16805"/>
                  </a:cubicBezTo>
                  <a:cubicBezTo>
                    <a:pt x="17901" y="12833"/>
                    <a:pt x="14495" y="8860"/>
                    <a:pt x="11087" y="4888"/>
                  </a:cubicBezTo>
                  <a:cubicBezTo>
                    <a:pt x="9866" y="3463"/>
                    <a:pt x="8573" y="1831"/>
                    <a:pt x="8745" y="0"/>
                  </a:cubicBezTo>
                  <a:close/>
                </a:path>
              </a:pathLst>
            </a:custGeom>
            <a:solidFill>
              <a:srgbClr val="B36D4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2" name="Google Shape;562;p29"/>
            <p:cNvSpPr/>
            <p:nvPr/>
          </p:nvSpPr>
          <p:spPr>
            <a:xfrm flipH="1">
              <a:off x="7448941" y="1648487"/>
              <a:ext cx="454729" cy="755771"/>
            </a:xfrm>
            <a:custGeom>
              <a:rect b="b" l="l" r="r" t="t"/>
              <a:pathLst>
                <a:path extrusionOk="0" h="25434" w="15303">
                  <a:moveTo>
                    <a:pt x="6981" y="1"/>
                  </a:moveTo>
                  <a:cubicBezTo>
                    <a:pt x="5792" y="1"/>
                    <a:pt x="4603" y="541"/>
                    <a:pt x="3680" y="1319"/>
                  </a:cubicBezTo>
                  <a:cubicBezTo>
                    <a:pt x="702" y="3825"/>
                    <a:pt x="250" y="8185"/>
                    <a:pt x="244" y="12077"/>
                  </a:cubicBezTo>
                  <a:cubicBezTo>
                    <a:pt x="238" y="15864"/>
                    <a:pt x="444" y="19652"/>
                    <a:pt x="864" y="23416"/>
                  </a:cubicBezTo>
                  <a:lnTo>
                    <a:pt x="792" y="23809"/>
                  </a:lnTo>
                  <a:cubicBezTo>
                    <a:pt x="770" y="23807"/>
                    <a:pt x="750" y="23805"/>
                    <a:pt x="729" y="23805"/>
                  </a:cubicBezTo>
                  <a:cubicBezTo>
                    <a:pt x="156" y="23805"/>
                    <a:pt x="1" y="24798"/>
                    <a:pt x="481" y="25169"/>
                  </a:cubicBezTo>
                  <a:cubicBezTo>
                    <a:pt x="737" y="25367"/>
                    <a:pt x="1049" y="25433"/>
                    <a:pt x="1374" y="25433"/>
                  </a:cubicBezTo>
                  <a:cubicBezTo>
                    <a:pt x="1681" y="25433"/>
                    <a:pt x="2001" y="25374"/>
                    <a:pt x="2299" y="25311"/>
                  </a:cubicBezTo>
                  <a:cubicBezTo>
                    <a:pt x="6634" y="24391"/>
                    <a:pt x="10969" y="23471"/>
                    <a:pt x="15302" y="22551"/>
                  </a:cubicBezTo>
                  <a:cubicBezTo>
                    <a:pt x="13844" y="17927"/>
                    <a:pt x="12377" y="13261"/>
                    <a:pt x="11914" y="8434"/>
                  </a:cubicBezTo>
                  <a:cubicBezTo>
                    <a:pt x="11756" y="6787"/>
                    <a:pt x="11710" y="5103"/>
                    <a:pt x="11170" y="3538"/>
                  </a:cubicBezTo>
                  <a:cubicBezTo>
                    <a:pt x="10631" y="1973"/>
                    <a:pt x="9476" y="504"/>
                    <a:pt x="7869" y="107"/>
                  </a:cubicBezTo>
                  <a:cubicBezTo>
                    <a:pt x="7576" y="34"/>
                    <a:pt x="7278" y="1"/>
                    <a:pt x="698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3" name="Google Shape;563;p29"/>
            <p:cNvSpPr/>
            <p:nvPr/>
          </p:nvSpPr>
          <p:spPr>
            <a:xfrm flipH="1">
              <a:off x="7479518" y="1408182"/>
              <a:ext cx="222209" cy="290553"/>
            </a:xfrm>
            <a:custGeom>
              <a:rect b="b" l="l" r="r" t="t"/>
              <a:pathLst>
                <a:path extrusionOk="0" h="9778" w="7478">
                  <a:moveTo>
                    <a:pt x="1863" y="1"/>
                  </a:moveTo>
                  <a:cubicBezTo>
                    <a:pt x="1374" y="613"/>
                    <a:pt x="885" y="1223"/>
                    <a:pt x="397" y="1835"/>
                  </a:cubicBezTo>
                  <a:cubicBezTo>
                    <a:pt x="397" y="1835"/>
                    <a:pt x="396" y="1835"/>
                    <a:pt x="396" y="1835"/>
                  </a:cubicBezTo>
                  <a:cubicBezTo>
                    <a:pt x="374" y="1835"/>
                    <a:pt x="1" y="1842"/>
                    <a:pt x="492" y="2332"/>
                  </a:cubicBezTo>
                  <a:cubicBezTo>
                    <a:pt x="997" y="2838"/>
                    <a:pt x="3573" y="6001"/>
                    <a:pt x="3573" y="6001"/>
                  </a:cubicBezTo>
                  <a:cubicBezTo>
                    <a:pt x="4584" y="7259"/>
                    <a:pt x="5595" y="8518"/>
                    <a:pt x="6605" y="9777"/>
                  </a:cubicBezTo>
                  <a:cubicBezTo>
                    <a:pt x="6605" y="8894"/>
                    <a:pt x="7478" y="8147"/>
                    <a:pt x="7348" y="7274"/>
                  </a:cubicBezTo>
                  <a:cubicBezTo>
                    <a:pt x="7297" y="6939"/>
                    <a:pt x="7102" y="6645"/>
                    <a:pt x="6911" y="6366"/>
                  </a:cubicBezTo>
                  <a:cubicBezTo>
                    <a:pt x="5375" y="4133"/>
                    <a:pt x="3687" y="2006"/>
                    <a:pt x="186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4" name="Google Shape;564;p29"/>
            <p:cNvSpPr/>
            <p:nvPr/>
          </p:nvSpPr>
          <p:spPr>
            <a:xfrm flipH="1">
              <a:off x="7337747" y="1305992"/>
              <a:ext cx="211719" cy="241137"/>
            </a:xfrm>
            <a:custGeom>
              <a:rect b="b" l="l" r="r" t="t"/>
              <a:pathLst>
                <a:path extrusionOk="0" h="8115" w="7125">
                  <a:moveTo>
                    <a:pt x="0" y="1"/>
                  </a:moveTo>
                  <a:lnTo>
                    <a:pt x="0" y="1"/>
                  </a:lnTo>
                  <a:cubicBezTo>
                    <a:pt x="74" y="2502"/>
                    <a:pt x="252" y="5257"/>
                    <a:pt x="2004" y="7043"/>
                  </a:cubicBezTo>
                  <a:cubicBezTo>
                    <a:pt x="2555" y="7604"/>
                    <a:pt x="3269" y="8044"/>
                    <a:pt x="4053" y="8108"/>
                  </a:cubicBezTo>
                  <a:cubicBezTo>
                    <a:pt x="4108" y="8112"/>
                    <a:pt x="4162" y="8114"/>
                    <a:pt x="4216" y="8114"/>
                  </a:cubicBezTo>
                  <a:cubicBezTo>
                    <a:pt x="5797" y="8114"/>
                    <a:pt x="7125" y="6265"/>
                    <a:pt x="6549" y="4770"/>
                  </a:cubicBezTo>
                  <a:lnTo>
                    <a:pt x="5851" y="2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36D4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5" name="Google Shape;565;p29"/>
            <p:cNvSpPr/>
            <p:nvPr/>
          </p:nvSpPr>
          <p:spPr>
            <a:xfrm flipH="1">
              <a:off x="7309845" y="1365867"/>
              <a:ext cx="88135" cy="158024"/>
            </a:xfrm>
            <a:custGeom>
              <a:rect b="b" l="l" r="r" t="t"/>
              <a:pathLst>
                <a:path extrusionOk="0" h="5318" w="2966">
                  <a:moveTo>
                    <a:pt x="2965" y="0"/>
                  </a:moveTo>
                  <a:lnTo>
                    <a:pt x="0" y="281"/>
                  </a:lnTo>
                  <a:lnTo>
                    <a:pt x="236" y="4611"/>
                  </a:lnTo>
                  <a:lnTo>
                    <a:pt x="2495" y="5318"/>
                  </a:lnTo>
                  <a:cubicBezTo>
                    <a:pt x="2495" y="5318"/>
                    <a:pt x="2589" y="1694"/>
                    <a:pt x="2589" y="1553"/>
                  </a:cubicBezTo>
                  <a:lnTo>
                    <a:pt x="2965" y="0"/>
                  </a:lnTo>
                  <a:close/>
                </a:path>
              </a:pathLst>
            </a:custGeom>
            <a:solidFill>
              <a:srgbClr val="B36D4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6" name="Google Shape;566;p29"/>
            <p:cNvSpPr/>
            <p:nvPr/>
          </p:nvSpPr>
          <p:spPr>
            <a:xfrm flipH="1">
              <a:off x="7312074" y="1230635"/>
              <a:ext cx="268742" cy="153835"/>
            </a:xfrm>
            <a:custGeom>
              <a:rect b="b" l="l" r="r" t="t"/>
              <a:pathLst>
                <a:path extrusionOk="0" h="5177" w="9044">
                  <a:moveTo>
                    <a:pt x="2495" y="0"/>
                  </a:moveTo>
                  <a:cubicBezTo>
                    <a:pt x="2089" y="0"/>
                    <a:pt x="1750" y="95"/>
                    <a:pt x="1517" y="319"/>
                  </a:cubicBezTo>
                  <a:cubicBezTo>
                    <a:pt x="0" y="1775"/>
                    <a:pt x="1293" y="5176"/>
                    <a:pt x="1293" y="5176"/>
                  </a:cubicBezTo>
                  <a:lnTo>
                    <a:pt x="2506" y="4818"/>
                  </a:lnTo>
                  <a:lnTo>
                    <a:pt x="2581" y="4799"/>
                  </a:lnTo>
                  <a:cubicBezTo>
                    <a:pt x="2473" y="4318"/>
                    <a:pt x="2488" y="3455"/>
                    <a:pt x="3346" y="3371"/>
                  </a:cubicBezTo>
                  <a:cubicBezTo>
                    <a:pt x="3382" y="3367"/>
                    <a:pt x="3415" y="3366"/>
                    <a:pt x="3447" y="3366"/>
                  </a:cubicBezTo>
                  <a:cubicBezTo>
                    <a:pt x="4034" y="3366"/>
                    <a:pt x="3965" y="3926"/>
                    <a:pt x="3836" y="4426"/>
                  </a:cubicBezTo>
                  <a:lnTo>
                    <a:pt x="5240" y="4011"/>
                  </a:lnTo>
                  <a:lnTo>
                    <a:pt x="9043" y="2885"/>
                  </a:lnTo>
                  <a:cubicBezTo>
                    <a:pt x="9043" y="2885"/>
                    <a:pt x="4737" y="0"/>
                    <a:pt x="24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7" name="Google Shape;567;p29"/>
            <p:cNvSpPr/>
            <p:nvPr/>
          </p:nvSpPr>
          <p:spPr>
            <a:xfrm flipH="1">
              <a:off x="7499932" y="1379477"/>
              <a:ext cx="2407" cy="3358"/>
            </a:xfrm>
            <a:custGeom>
              <a:rect b="b" l="l" r="r" t="t"/>
              <a:pathLst>
                <a:path extrusionOk="0" h="113" w="81">
                  <a:moveTo>
                    <a:pt x="0" y="0"/>
                  </a:moveTo>
                  <a:lnTo>
                    <a:pt x="0" y="0"/>
                  </a:lnTo>
                  <a:cubicBezTo>
                    <a:pt x="32" y="71"/>
                    <a:pt x="59" y="112"/>
                    <a:pt x="78" y="112"/>
                  </a:cubicBezTo>
                  <a:cubicBezTo>
                    <a:pt x="79" y="112"/>
                    <a:pt x="79" y="112"/>
                    <a:pt x="80" y="11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5A67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8" name="Google Shape;568;p29"/>
            <p:cNvSpPr/>
            <p:nvPr/>
          </p:nvSpPr>
          <p:spPr>
            <a:xfrm flipH="1">
              <a:off x="7417205" y="1296097"/>
              <a:ext cx="111639" cy="92622"/>
            </a:xfrm>
            <a:custGeom>
              <a:rect b="b" l="l" r="r" t="t"/>
              <a:pathLst>
                <a:path extrusionOk="0" h="3117" w="3757">
                  <a:moveTo>
                    <a:pt x="972" y="1"/>
                  </a:moveTo>
                  <a:lnTo>
                    <a:pt x="1" y="1555"/>
                  </a:lnTo>
                  <a:lnTo>
                    <a:pt x="757" y="2615"/>
                  </a:lnTo>
                  <a:lnTo>
                    <a:pt x="892" y="2806"/>
                  </a:lnTo>
                  <a:cubicBezTo>
                    <a:pt x="869" y="2755"/>
                    <a:pt x="851" y="2680"/>
                    <a:pt x="832" y="2596"/>
                  </a:cubicBezTo>
                  <a:cubicBezTo>
                    <a:pt x="724" y="2115"/>
                    <a:pt x="739" y="1252"/>
                    <a:pt x="1597" y="1168"/>
                  </a:cubicBezTo>
                  <a:cubicBezTo>
                    <a:pt x="1633" y="1164"/>
                    <a:pt x="1666" y="1163"/>
                    <a:pt x="1698" y="1163"/>
                  </a:cubicBezTo>
                  <a:cubicBezTo>
                    <a:pt x="2285" y="1163"/>
                    <a:pt x="2216" y="1723"/>
                    <a:pt x="2086" y="2223"/>
                  </a:cubicBezTo>
                  <a:cubicBezTo>
                    <a:pt x="1984" y="2610"/>
                    <a:pt x="1849" y="2960"/>
                    <a:pt x="1947" y="2993"/>
                  </a:cubicBezTo>
                  <a:cubicBezTo>
                    <a:pt x="2040" y="3024"/>
                    <a:pt x="2224" y="3117"/>
                    <a:pt x="2443" y="3117"/>
                  </a:cubicBezTo>
                  <a:cubicBezTo>
                    <a:pt x="2774" y="3117"/>
                    <a:pt x="3182" y="2904"/>
                    <a:pt x="3463" y="1943"/>
                  </a:cubicBezTo>
                  <a:cubicBezTo>
                    <a:pt x="3478" y="1896"/>
                    <a:pt x="3487" y="1849"/>
                    <a:pt x="3491" y="1808"/>
                  </a:cubicBezTo>
                  <a:cubicBezTo>
                    <a:pt x="3757" y="332"/>
                    <a:pt x="972" y="1"/>
                    <a:pt x="97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9" name="Google Shape;569;p29"/>
            <p:cNvSpPr/>
            <p:nvPr/>
          </p:nvSpPr>
          <p:spPr>
            <a:xfrm flipH="1">
              <a:off x="7135150" y="1224038"/>
              <a:ext cx="559444" cy="251805"/>
            </a:xfrm>
            <a:custGeom>
              <a:rect b="b" l="l" r="r" t="t"/>
              <a:pathLst>
                <a:path extrusionOk="0" h="8474" w="18827">
                  <a:moveTo>
                    <a:pt x="1604" y="1"/>
                  </a:moveTo>
                  <a:cubicBezTo>
                    <a:pt x="1436" y="1"/>
                    <a:pt x="1268" y="3"/>
                    <a:pt x="1100" y="8"/>
                  </a:cubicBezTo>
                  <a:cubicBezTo>
                    <a:pt x="695" y="22"/>
                    <a:pt x="190" y="128"/>
                    <a:pt x="95" y="522"/>
                  </a:cubicBezTo>
                  <a:cubicBezTo>
                    <a:pt x="1" y="916"/>
                    <a:pt x="402" y="1240"/>
                    <a:pt x="761" y="1432"/>
                  </a:cubicBezTo>
                  <a:cubicBezTo>
                    <a:pt x="3912" y="3114"/>
                    <a:pt x="7765" y="3442"/>
                    <a:pt x="10535" y="5696"/>
                  </a:cubicBezTo>
                  <a:cubicBezTo>
                    <a:pt x="11405" y="6402"/>
                    <a:pt x="12157" y="7291"/>
                    <a:pt x="13186" y="7737"/>
                  </a:cubicBezTo>
                  <a:cubicBezTo>
                    <a:pt x="13997" y="8234"/>
                    <a:pt x="14907" y="8474"/>
                    <a:pt x="15677" y="8474"/>
                  </a:cubicBezTo>
                  <a:cubicBezTo>
                    <a:pt x="17765" y="8474"/>
                    <a:pt x="18826" y="6711"/>
                    <a:pt x="14102" y="3519"/>
                  </a:cubicBezTo>
                  <a:cubicBezTo>
                    <a:pt x="12618" y="3031"/>
                    <a:pt x="5957" y="584"/>
                    <a:pt x="5957" y="584"/>
                  </a:cubicBezTo>
                  <a:cubicBezTo>
                    <a:pt x="4541" y="198"/>
                    <a:pt x="3073" y="1"/>
                    <a:pt x="160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0" name="Google Shape;570;p29"/>
            <p:cNvSpPr/>
            <p:nvPr/>
          </p:nvSpPr>
          <p:spPr>
            <a:xfrm flipH="1">
              <a:off x="7275940" y="1103989"/>
              <a:ext cx="274775" cy="251686"/>
            </a:xfrm>
            <a:custGeom>
              <a:rect b="b" l="l" r="r" t="t"/>
              <a:pathLst>
                <a:path extrusionOk="0" h="8470" w="9247">
                  <a:moveTo>
                    <a:pt x="3731" y="1"/>
                  </a:moveTo>
                  <a:cubicBezTo>
                    <a:pt x="3141" y="1"/>
                    <a:pt x="2566" y="160"/>
                    <a:pt x="2145" y="562"/>
                  </a:cubicBezTo>
                  <a:cubicBezTo>
                    <a:pt x="1797" y="895"/>
                    <a:pt x="1599" y="1352"/>
                    <a:pt x="1410" y="1796"/>
                  </a:cubicBezTo>
                  <a:cubicBezTo>
                    <a:pt x="940" y="2896"/>
                    <a:pt x="470" y="3997"/>
                    <a:pt x="1" y="5096"/>
                  </a:cubicBezTo>
                  <a:cubicBezTo>
                    <a:pt x="1" y="5096"/>
                    <a:pt x="6413" y="8362"/>
                    <a:pt x="7823" y="8436"/>
                  </a:cubicBezTo>
                  <a:cubicBezTo>
                    <a:pt x="8054" y="8448"/>
                    <a:pt x="8238" y="8470"/>
                    <a:pt x="8384" y="8470"/>
                  </a:cubicBezTo>
                  <a:cubicBezTo>
                    <a:pt x="8804" y="8470"/>
                    <a:pt x="8915" y="8291"/>
                    <a:pt x="8952" y="7190"/>
                  </a:cubicBezTo>
                  <a:cubicBezTo>
                    <a:pt x="8992" y="5936"/>
                    <a:pt x="9113" y="4686"/>
                    <a:pt x="9194" y="3434"/>
                  </a:cubicBezTo>
                  <a:cubicBezTo>
                    <a:pt x="9226" y="2950"/>
                    <a:pt x="9246" y="2427"/>
                    <a:pt x="8981" y="2022"/>
                  </a:cubicBezTo>
                  <a:cubicBezTo>
                    <a:pt x="8631" y="1484"/>
                    <a:pt x="7922" y="1347"/>
                    <a:pt x="7309" y="1154"/>
                  </a:cubicBezTo>
                  <a:cubicBezTo>
                    <a:pt x="6434" y="877"/>
                    <a:pt x="5630" y="397"/>
                    <a:pt x="4746" y="146"/>
                  </a:cubicBezTo>
                  <a:cubicBezTo>
                    <a:pt x="4421" y="54"/>
                    <a:pt x="4073" y="1"/>
                    <a:pt x="373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1" name="Google Shape;571;p29"/>
            <p:cNvSpPr/>
            <p:nvPr/>
          </p:nvSpPr>
          <p:spPr>
            <a:xfrm flipH="1">
              <a:off x="7482043" y="1424703"/>
              <a:ext cx="53844" cy="117137"/>
            </a:xfrm>
            <a:custGeom>
              <a:rect b="b" l="l" r="r" t="t"/>
              <a:pathLst>
                <a:path extrusionOk="0" h="3942" w="1812">
                  <a:moveTo>
                    <a:pt x="456" y="0"/>
                  </a:moveTo>
                  <a:cubicBezTo>
                    <a:pt x="335" y="0"/>
                    <a:pt x="1" y="1885"/>
                    <a:pt x="989" y="3942"/>
                  </a:cubicBezTo>
                  <a:lnTo>
                    <a:pt x="1778" y="3252"/>
                  </a:lnTo>
                  <a:cubicBezTo>
                    <a:pt x="1764" y="3205"/>
                    <a:pt x="1755" y="3177"/>
                    <a:pt x="1755" y="3177"/>
                  </a:cubicBezTo>
                  <a:cubicBezTo>
                    <a:pt x="1811" y="3000"/>
                    <a:pt x="299" y="2188"/>
                    <a:pt x="472" y="494"/>
                  </a:cubicBezTo>
                  <a:cubicBezTo>
                    <a:pt x="507" y="152"/>
                    <a:pt x="490" y="0"/>
                    <a:pt x="456" y="0"/>
                  </a:cubicBezTo>
                  <a:close/>
                </a:path>
              </a:pathLst>
            </a:custGeom>
            <a:solidFill>
              <a:srgbClr val="B36D4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2" name="Google Shape;572;p29"/>
            <p:cNvSpPr/>
            <p:nvPr/>
          </p:nvSpPr>
          <p:spPr>
            <a:xfrm flipH="1">
              <a:off x="7501596" y="1245433"/>
              <a:ext cx="174813" cy="55448"/>
            </a:xfrm>
            <a:custGeom>
              <a:rect b="b" l="l" r="r" t="t"/>
              <a:pathLst>
                <a:path extrusionOk="0" h="1866" w="5883">
                  <a:moveTo>
                    <a:pt x="82" y="1"/>
                  </a:moveTo>
                  <a:cubicBezTo>
                    <a:pt x="33" y="1"/>
                    <a:pt x="0" y="71"/>
                    <a:pt x="53" y="99"/>
                  </a:cubicBezTo>
                  <a:cubicBezTo>
                    <a:pt x="933" y="573"/>
                    <a:pt x="1807" y="917"/>
                    <a:pt x="2779" y="1163"/>
                  </a:cubicBezTo>
                  <a:cubicBezTo>
                    <a:pt x="3758" y="1410"/>
                    <a:pt x="4743" y="1636"/>
                    <a:pt x="5727" y="1863"/>
                  </a:cubicBezTo>
                  <a:cubicBezTo>
                    <a:pt x="5733" y="1864"/>
                    <a:pt x="5739" y="1865"/>
                    <a:pt x="5745" y="1865"/>
                  </a:cubicBezTo>
                  <a:cubicBezTo>
                    <a:pt x="5827" y="1865"/>
                    <a:pt x="5882" y="1741"/>
                    <a:pt x="5794" y="1703"/>
                  </a:cubicBezTo>
                  <a:cubicBezTo>
                    <a:pt x="4899" y="1315"/>
                    <a:pt x="3948" y="1131"/>
                    <a:pt x="3004" y="905"/>
                  </a:cubicBezTo>
                  <a:cubicBezTo>
                    <a:pt x="2038" y="673"/>
                    <a:pt x="999" y="454"/>
                    <a:pt x="107" y="7"/>
                  </a:cubicBezTo>
                  <a:cubicBezTo>
                    <a:pt x="98" y="3"/>
                    <a:pt x="90" y="1"/>
                    <a:pt x="8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3" name="Google Shape;573;p29"/>
            <p:cNvSpPr/>
            <p:nvPr/>
          </p:nvSpPr>
          <p:spPr>
            <a:xfrm flipH="1">
              <a:off x="7198741" y="1334370"/>
              <a:ext cx="223368" cy="125070"/>
            </a:xfrm>
            <a:custGeom>
              <a:rect b="b" l="l" r="r" t="t"/>
              <a:pathLst>
                <a:path extrusionOk="0" h="4209" w="7517">
                  <a:moveTo>
                    <a:pt x="54" y="0"/>
                  </a:moveTo>
                  <a:cubicBezTo>
                    <a:pt x="16" y="0"/>
                    <a:pt x="0" y="49"/>
                    <a:pt x="33" y="73"/>
                  </a:cubicBezTo>
                  <a:cubicBezTo>
                    <a:pt x="648" y="523"/>
                    <a:pt x="1280" y="918"/>
                    <a:pt x="1864" y="1415"/>
                  </a:cubicBezTo>
                  <a:cubicBezTo>
                    <a:pt x="2425" y="1895"/>
                    <a:pt x="2958" y="2411"/>
                    <a:pt x="3539" y="2868"/>
                  </a:cubicBezTo>
                  <a:cubicBezTo>
                    <a:pt x="4373" y="3524"/>
                    <a:pt x="5477" y="4209"/>
                    <a:pt x="6582" y="4209"/>
                  </a:cubicBezTo>
                  <a:cubicBezTo>
                    <a:pt x="6855" y="4209"/>
                    <a:pt x="7129" y="4167"/>
                    <a:pt x="7398" y="4072"/>
                  </a:cubicBezTo>
                  <a:cubicBezTo>
                    <a:pt x="7517" y="4031"/>
                    <a:pt x="7509" y="3836"/>
                    <a:pt x="7374" y="3836"/>
                  </a:cubicBezTo>
                  <a:cubicBezTo>
                    <a:pt x="7372" y="3836"/>
                    <a:pt x="7369" y="3836"/>
                    <a:pt x="7367" y="3836"/>
                  </a:cubicBezTo>
                  <a:cubicBezTo>
                    <a:pt x="7250" y="3843"/>
                    <a:pt x="7134" y="3846"/>
                    <a:pt x="7018" y="3846"/>
                  </a:cubicBezTo>
                  <a:cubicBezTo>
                    <a:pt x="6395" y="3846"/>
                    <a:pt x="5785" y="3745"/>
                    <a:pt x="5205" y="3497"/>
                  </a:cubicBezTo>
                  <a:cubicBezTo>
                    <a:pt x="4517" y="3205"/>
                    <a:pt x="3882" y="2749"/>
                    <a:pt x="3301" y="2258"/>
                  </a:cubicBezTo>
                  <a:cubicBezTo>
                    <a:pt x="2784" y="1819"/>
                    <a:pt x="2292" y="1350"/>
                    <a:pt x="1757" y="935"/>
                  </a:cubicBezTo>
                  <a:cubicBezTo>
                    <a:pt x="1260" y="550"/>
                    <a:pt x="691" y="128"/>
                    <a:pt x="63" y="1"/>
                  </a:cubicBezTo>
                  <a:cubicBezTo>
                    <a:pt x="60" y="1"/>
                    <a:pt x="57" y="0"/>
                    <a:pt x="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4" name="Google Shape;574;p29"/>
            <p:cNvSpPr/>
            <p:nvPr/>
          </p:nvSpPr>
          <p:spPr>
            <a:xfrm flipH="1">
              <a:off x="5769716" y="2867515"/>
              <a:ext cx="1420763" cy="909309"/>
            </a:xfrm>
            <a:custGeom>
              <a:rect b="b" l="l" r="r" t="t"/>
              <a:pathLst>
                <a:path extrusionOk="0" h="30601" w="47813">
                  <a:moveTo>
                    <a:pt x="2457" y="0"/>
                  </a:moveTo>
                  <a:cubicBezTo>
                    <a:pt x="2393" y="0"/>
                    <a:pt x="2328" y="5"/>
                    <a:pt x="2263" y="14"/>
                  </a:cubicBezTo>
                  <a:cubicBezTo>
                    <a:pt x="1596" y="107"/>
                    <a:pt x="1225" y="1076"/>
                    <a:pt x="1571" y="1504"/>
                  </a:cubicBezTo>
                  <a:lnTo>
                    <a:pt x="1571" y="1504"/>
                  </a:lnTo>
                  <a:lnTo>
                    <a:pt x="0" y="562"/>
                  </a:lnTo>
                  <a:lnTo>
                    <a:pt x="0" y="562"/>
                  </a:lnTo>
                  <a:cubicBezTo>
                    <a:pt x="14900" y="11380"/>
                    <a:pt x="30371" y="21410"/>
                    <a:pt x="46327" y="30601"/>
                  </a:cubicBezTo>
                  <a:cubicBezTo>
                    <a:pt x="46822" y="29397"/>
                    <a:pt x="47317" y="28193"/>
                    <a:pt x="47812" y="26989"/>
                  </a:cubicBezTo>
                  <a:cubicBezTo>
                    <a:pt x="42457" y="25052"/>
                    <a:pt x="37036" y="23083"/>
                    <a:pt x="32339" y="19861"/>
                  </a:cubicBezTo>
                  <a:cubicBezTo>
                    <a:pt x="28842" y="17462"/>
                    <a:pt x="25824" y="14421"/>
                    <a:pt x="22345" y="11994"/>
                  </a:cubicBezTo>
                  <a:cubicBezTo>
                    <a:pt x="16580" y="7971"/>
                    <a:pt x="9639" y="5699"/>
                    <a:pt x="4372" y="1043"/>
                  </a:cubicBezTo>
                  <a:cubicBezTo>
                    <a:pt x="3815" y="551"/>
                    <a:pt x="3177" y="0"/>
                    <a:pt x="245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5" name="Google Shape;575;p29"/>
            <p:cNvSpPr/>
            <p:nvPr/>
          </p:nvSpPr>
          <p:spPr>
            <a:xfrm flipH="1">
              <a:off x="5714209" y="3634786"/>
              <a:ext cx="373904" cy="483909"/>
            </a:xfrm>
            <a:custGeom>
              <a:rect b="b" l="l" r="r" t="t"/>
              <a:pathLst>
                <a:path extrusionOk="0" h="16285" w="12583">
                  <a:moveTo>
                    <a:pt x="10025" y="0"/>
                  </a:moveTo>
                  <a:cubicBezTo>
                    <a:pt x="7377" y="5816"/>
                    <a:pt x="4001" y="11301"/>
                    <a:pt x="1" y="16284"/>
                  </a:cubicBezTo>
                  <a:cubicBezTo>
                    <a:pt x="3790" y="14513"/>
                    <a:pt x="7233" y="12004"/>
                    <a:pt x="10079" y="8938"/>
                  </a:cubicBezTo>
                  <a:cubicBezTo>
                    <a:pt x="11397" y="7519"/>
                    <a:pt x="12582" y="5798"/>
                    <a:pt x="12563" y="3862"/>
                  </a:cubicBezTo>
                  <a:cubicBezTo>
                    <a:pt x="12419" y="267"/>
                    <a:pt x="10025" y="0"/>
                    <a:pt x="100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6" name="Google Shape;576;p29"/>
            <p:cNvSpPr/>
            <p:nvPr/>
          </p:nvSpPr>
          <p:spPr>
            <a:xfrm flipH="1">
              <a:off x="7061219" y="2805292"/>
              <a:ext cx="209342" cy="141414"/>
            </a:xfrm>
            <a:custGeom>
              <a:rect b="b" l="l" r="r" t="t"/>
              <a:pathLst>
                <a:path extrusionOk="0" h="4759" w="7045">
                  <a:moveTo>
                    <a:pt x="4709" y="1"/>
                  </a:moveTo>
                  <a:cubicBezTo>
                    <a:pt x="4626" y="1"/>
                    <a:pt x="4541" y="7"/>
                    <a:pt x="4459" y="13"/>
                  </a:cubicBezTo>
                  <a:cubicBezTo>
                    <a:pt x="3701" y="71"/>
                    <a:pt x="2942" y="130"/>
                    <a:pt x="2183" y="189"/>
                  </a:cubicBezTo>
                  <a:lnTo>
                    <a:pt x="0" y="477"/>
                  </a:lnTo>
                  <a:cubicBezTo>
                    <a:pt x="645" y="1070"/>
                    <a:pt x="214" y="2211"/>
                    <a:pt x="664" y="2964"/>
                  </a:cubicBezTo>
                  <a:cubicBezTo>
                    <a:pt x="1210" y="3879"/>
                    <a:pt x="2708" y="3729"/>
                    <a:pt x="3355" y="4578"/>
                  </a:cubicBezTo>
                  <a:cubicBezTo>
                    <a:pt x="3415" y="4658"/>
                    <a:pt x="3481" y="4752"/>
                    <a:pt x="3582" y="4759"/>
                  </a:cubicBezTo>
                  <a:cubicBezTo>
                    <a:pt x="3586" y="4759"/>
                    <a:pt x="3589" y="4759"/>
                    <a:pt x="3592" y="4759"/>
                  </a:cubicBezTo>
                  <a:cubicBezTo>
                    <a:pt x="3663" y="4759"/>
                    <a:pt x="3725" y="4712"/>
                    <a:pt x="3781" y="4668"/>
                  </a:cubicBezTo>
                  <a:cubicBezTo>
                    <a:pt x="4869" y="3805"/>
                    <a:pt x="5956" y="2943"/>
                    <a:pt x="7045" y="2081"/>
                  </a:cubicBezTo>
                  <a:cubicBezTo>
                    <a:pt x="6432" y="1761"/>
                    <a:pt x="5916" y="1259"/>
                    <a:pt x="5579" y="655"/>
                  </a:cubicBezTo>
                  <a:cubicBezTo>
                    <a:pt x="5468" y="453"/>
                    <a:pt x="5364" y="230"/>
                    <a:pt x="5169" y="108"/>
                  </a:cubicBezTo>
                  <a:cubicBezTo>
                    <a:pt x="5033" y="24"/>
                    <a:pt x="4872" y="1"/>
                    <a:pt x="4709" y="1"/>
                  </a:cubicBezTo>
                  <a:close/>
                </a:path>
              </a:pathLst>
            </a:custGeom>
            <a:solidFill>
              <a:srgbClr val="B36D4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7" name="Google Shape;577;p29"/>
            <p:cNvSpPr/>
            <p:nvPr/>
          </p:nvSpPr>
          <p:spPr>
            <a:xfrm flipH="1">
              <a:off x="7669694" y="1475962"/>
              <a:ext cx="38213" cy="226339"/>
            </a:xfrm>
            <a:custGeom>
              <a:rect b="b" l="l" r="r" t="t"/>
              <a:pathLst>
                <a:path extrusionOk="0" h="7617" w="1286">
                  <a:moveTo>
                    <a:pt x="767" y="1"/>
                  </a:moveTo>
                  <a:cubicBezTo>
                    <a:pt x="723" y="1"/>
                    <a:pt x="681" y="37"/>
                    <a:pt x="692" y="96"/>
                  </a:cubicBezTo>
                  <a:cubicBezTo>
                    <a:pt x="930" y="1356"/>
                    <a:pt x="673" y="2609"/>
                    <a:pt x="495" y="3862"/>
                  </a:cubicBezTo>
                  <a:cubicBezTo>
                    <a:pt x="407" y="4478"/>
                    <a:pt x="325" y="5096"/>
                    <a:pt x="241" y="5714"/>
                  </a:cubicBezTo>
                  <a:cubicBezTo>
                    <a:pt x="165" y="6277"/>
                    <a:pt x="0" y="6906"/>
                    <a:pt x="42" y="7474"/>
                  </a:cubicBezTo>
                  <a:cubicBezTo>
                    <a:pt x="50" y="7567"/>
                    <a:pt x="120" y="7617"/>
                    <a:pt x="190" y="7617"/>
                  </a:cubicBezTo>
                  <a:cubicBezTo>
                    <a:pt x="248" y="7617"/>
                    <a:pt x="305" y="7584"/>
                    <a:pt x="331" y="7514"/>
                  </a:cubicBezTo>
                  <a:cubicBezTo>
                    <a:pt x="549" y="6907"/>
                    <a:pt x="554" y="6166"/>
                    <a:pt x="641" y="5529"/>
                  </a:cubicBezTo>
                  <a:cubicBezTo>
                    <a:pt x="725" y="4918"/>
                    <a:pt x="809" y="4308"/>
                    <a:pt x="888" y="3697"/>
                  </a:cubicBezTo>
                  <a:cubicBezTo>
                    <a:pt x="1043" y="2509"/>
                    <a:pt x="1285" y="1211"/>
                    <a:pt x="840" y="55"/>
                  </a:cubicBezTo>
                  <a:cubicBezTo>
                    <a:pt x="826" y="17"/>
                    <a:pt x="796" y="1"/>
                    <a:pt x="76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8" name="Google Shape;578;p29"/>
            <p:cNvSpPr/>
            <p:nvPr/>
          </p:nvSpPr>
          <p:spPr>
            <a:xfrm flipH="1">
              <a:off x="7511937" y="2285487"/>
              <a:ext cx="326954" cy="67156"/>
            </a:xfrm>
            <a:custGeom>
              <a:rect b="b" l="l" r="r" t="t"/>
              <a:pathLst>
                <a:path extrusionOk="0" h="2260" w="11003">
                  <a:moveTo>
                    <a:pt x="10860" y="0"/>
                  </a:moveTo>
                  <a:cubicBezTo>
                    <a:pt x="10855" y="0"/>
                    <a:pt x="10849" y="1"/>
                    <a:pt x="10844" y="1"/>
                  </a:cubicBezTo>
                  <a:cubicBezTo>
                    <a:pt x="9997" y="90"/>
                    <a:pt x="9159" y="320"/>
                    <a:pt x="8327" y="493"/>
                  </a:cubicBezTo>
                  <a:cubicBezTo>
                    <a:pt x="7399" y="687"/>
                    <a:pt x="6471" y="874"/>
                    <a:pt x="5540" y="1053"/>
                  </a:cubicBezTo>
                  <a:cubicBezTo>
                    <a:pt x="4644" y="1226"/>
                    <a:pt x="3746" y="1389"/>
                    <a:pt x="2850" y="1554"/>
                  </a:cubicBezTo>
                  <a:cubicBezTo>
                    <a:pt x="1948" y="1719"/>
                    <a:pt x="923" y="1779"/>
                    <a:pt x="71" y="2120"/>
                  </a:cubicBezTo>
                  <a:cubicBezTo>
                    <a:pt x="1" y="2147"/>
                    <a:pt x="8" y="2249"/>
                    <a:pt x="89" y="2254"/>
                  </a:cubicBezTo>
                  <a:lnTo>
                    <a:pt x="89" y="2253"/>
                  </a:lnTo>
                  <a:cubicBezTo>
                    <a:pt x="163" y="2257"/>
                    <a:pt x="236" y="2259"/>
                    <a:pt x="311" y="2259"/>
                  </a:cubicBezTo>
                  <a:cubicBezTo>
                    <a:pt x="1075" y="2259"/>
                    <a:pt x="1880" y="2043"/>
                    <a:pt x="2623" y="1919"/>
                  </a:cubicBezTo>
                  <a:cubicBezTo>
                    <a:pt x="3558" y="1762"/>
                    <a:pt x="4491" y="1590"/>
                    <a:pt x="5422" y="1413"/>
                  </a:cubicBezTo>
                  <a:cubicBezTo>
                    <a:pt x="6318" y="1243"/>
                    <a:pt x="7214" y="1068"/>
                    <a:pt x="8108" y="886"/>
                  </a:cubicBezTo>
                  <a:cubicBezTo>
                    <a:pt x="9027" y="698"/>
                    <a:pt x="9989" y="558"/>
                    <a:pt x="10878" y="254"/>
                  </a:cubicBezTo>
                  <a:cubicBezTo>
                    <a:pt x="11002" y="212"/>
                    <a:pt x="10998" y="0"/>
                    <a:pt x="1086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9" name="Google Shape;579;p29"/>
            <p:cNvSpPr/>
            <p:nvPr/>
          </p:nvSpPr>
          <p:spPr>
            <a:xfrm flipH="1">
              <a:off x="7548070" y="2625605"/>
              <a:ext cx="412028" cy="202448"/>
            </a:xfrm>
            <a:custGeom>
              <a:rect b="b" l="l" r="r" t="t"/>
              <a:pathLst>
                <a:path extrusionOk="0" h="6813" w="13866">
                  <a:moveTo>
                    <a:pt x="236" y="0"/>
                  </a:moveTo>
                  <a:cubicBezTo>
                    <a:pt x="110" y="0"/>
                    <a:pt x="1" y="164"/>
                    <a:pt x="119" y="266"/>
                  </a:cubicBezTo>
                  <a:cubicBezTo>
                    <a:pt x="1036" y="1056"/>
                    <a:pt x="2104" y="1712"/>
                    <a:pt x="3119" y="2366"/>
                  </a:cubicBezTo>
                  <a:cubicBezTo>
                    <a:pt x="4225" y="3078"/>
                    <a:pt x="5361" y="3745"/>
                    <a:pt x="6548" y="4314"/>
                  </a:cubicBezTo>
                  <a:cubicBezTo>
                    <a:pt x="8821" y="5406"/>
                    <a:pt x="11292" y="5909"/>
                    <a:pt x="13640" y="6804"/>
                  </a:cubicBezTo>
                  <a:cubicBezTo>
                    <a:pt x="13656" y="6810"/>
                    <a:pt x="13671" y="6812"/>
                    <a:pt x="13686" y="6812"/>
                  </a:cubicBezTo>
                  <a:cubicBezTo>
                    <a:pt x="13806" y="6812"/>
                    <a:pt x="13866" y="6620"/>
                    <a:pt x="13747" y="6552"/>
                  </a:cubicBezTo>
                  <a:cubicBezTo>
                    <a:pt x="12737" y="5972"/>
                    <a:pt x="11585" y="5682"/>
                    <a:pt x="10476" y="5359"/>
                  </a:cubicBezTo>
                  <a:cubicBezTo>
                    <a:pt x="9196" y="4987"/>
                    <a:pt x="7954" y="4546"/>
                    <a:pt x="6754" y="3961"/>
                  </a:cubicBezTo>
                  <a:cubicBezTo>
                    <a:pt x="5640" y="3417"/>
                    <a:pt x="4569" y="2788"/>
                    <a:pt x="3524" y="2124"/>
                  </a:cubicBezTo>
                  <a:cubicBezTo>
                    <a:pt x="2448" y="1441"/>
                    <a:pt x="1424" y="634"/>
                    <a:pt x="309" y="19"/>
                  </a:cubicBezTo>
                  <a:cubicBezTo>
                    <a:pt x="285" y="6"/>
                    <a:pt x="260" y="0"/>
                    <a:pt x="23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0" name="Google Shape;580;p29"/>
            <p:cNvSpPr/>
            <p:nvPr/>
          </p:nvSpPr>
          <p:spPr>
            <a:xfrm flipH="1">
              <a:off x="8207565" y="3942812"/>
              <a:ext cx="99218" cy="219326"/>
            </a:xfrm>
            <a:custGeom>
              <a:rect b="b" l="l" r="r" t="t"/>
              <a:pathLst>
                <a:path extrusionOk="0" h="7381" w="3339">
                  <a:moveTo>
                    <a:pt x="2892" y="1"/>
                  </a:moveTo>
                  <a:cubicBezTo>
                    <a:pt x="2776" y="1"/>
                    <a:pt x="2660" y="50"/>
                    <a:pt x="2590" y="162"/>
                  </a:cubicBezTo>
                  <a:lnTo>
                    <a:pt x="2589" y="162"/>
                  </a:lnTo>
                  <a:cubicBezTo>
                    <a:pt x="1920" y="1237"/>
                    <a:pt x="1443" y="2450"/>
                    <a:pt x="1003" y="3635"/>
                  </a:cubicBezTo>
                  <a:cubicBezTo>
                    <a:pt x="785" y="4224"/>
                    <a:pt x="589" y="4824"/>
                    <a:pt x="412" y="5428"/>
                  </a:cubicBezTo>
                  <a:cubicBezTo>
                    <a:pt x="251" y="5972"/>
                    <a:pt x="1" y="6681"/>
                    <a:pt x="208" y="7239"/>
                  </a:cubicBezTo>
                  <a:cubicBezTo>
                    <a:pt x="241" y="7328"/>
                    <a:pt x="318" y="7380"/>
                    <a:pt x="398" y="7380"/>
                  </a:cubicBezTo>
                  <a:cubicBezTo>
                    <a:pt x="445" y="7380"/>
                    <a:pt x="493" y="7363"/>
                    <a:pt x="535" y="7325"/>
                  </a:cubicBezTo>
                  <a:cubicBezTo>
                    <a:pt x="960" y="6939"/>
                    <a:pt x="1086" y="6255"/>
                    <a:pt x="1246" y="5723"/>
                  </a:cubicBezTo>
                  <a:cubicBezTo>
                    <a:pt x="1429" y="5120"/>
                    <a:pt x="1626" y="4523"/>
                    <a:pt x="1836" y="3930"/>
                  </a:cubicBezTo>
                  <a:cubicBezTo>
                    <a:pt x="2254" y="2743"/>
                    <a:pt x="2788" y="1608"/>
                    <a:pt x="3240" y="436"/>
                  </a:cubicBezTo>
                  <a:cubicBezTo>
                    <a:pt x="3339" y="181"/>
                    <a:pt x="3115" y="1"/>
                    <a:pt x="289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1" name="Google Shape;581;p29"/>
            <p:cNvSpPr/>
            <p:nvPr/>
          </p:nvSpPr>
          <p:spPr>
            <a:xfrm flipH="1">
              <a:off x="8166023" y="3982125"/>
              <a:ext cx="77883" cy="176418"/>
            </a:xfrm>
            <a:custGeom>
              <a:rect b="b" l="l" r="r" t="t"/>
              <a:pathLst>
                <a:path extrusionOk="0" h="5937" w="2621">
                  <a:moveTo>
                    <a:pt x="2400" y="1"/>
                  </a:moveTo>
                  <a:cubicBezTo>
                    <a:pt x="2345" y="1"/>
                    <a:pt x="2289" y="18"/>
                    <a:pt x="2247" y="55"/>
                  </a:cubicBezTo>
                  <a:cubicBezTo>
                    <a:pt x="2059" y="219"/>
                    <a:pt x="1961" y="477"/>
                    <a:pt x="1846" y="693"/>
                  </a:cubicBezTo>
                  <a:cubicBezTo>
                    <a:pt x="1738" y="898"/>
                    <a:pt x="1629" y="1104"/>
                    <a:pt x="1524" y="1311"/>
                  </a:cubicBezTo>
                  <a:cubicBezTo>
                    <a:pt x="1296" y="1768"/>
                    <a:pt x="1093" y="2244"/>
                    <a:pt x="907" y="2720"/>
                  </a:cubicBezTo>
                  <a:cubicBezTo>
                    <a:pt x="724" y="3186"/>
                    <a:pt x="554" y="3657"/>
                    <a:pt x="397" y="4131"/>
                  </a:cubicBezTo>
                  <a:cubicBezTo>
                    <a:pt x="246" y="4587"/>
                    <a:pt x="0" y="5142"/>
                    <a:pt x="44" y="5626"/>
                  </a:cubicBezTo>
                  <a:cubicBezTo>
                    <a:pt x="62" y="5820"/>
                    <a:pt x="210" y="5936"/>
                    <a:pt x="365" y="5936"/>
                  </a:cubicBezTo>
                  <a:cubicBezTo>
                    <a:pt x="463" y="5936"/>
                    <a:pt x="564" y="5890"/>
                    <a:pt x="635" y="5786"/>
                  </a:cubicBezTo>
                  <a:cubicBezTo>
                    <a:pt x="789" y="5563"/>
                    <a:pt x="838" y="5308"/>
                    <a:pt x="915" y="5052"/>
                  </a:cubicBezTo>
                  <a:cubicBezTo>
                    <a:pt x="982" y="4829"/>
                    <a:pt x="1049" y="4605"/>
                    <a:pt x="1115" y="4382"/>
                  </a:cubicBezTo>
                  <a:cubicBezTo>
                    <a:pt x="1260" y="3904"/>
                    <a:pt x="1418" y="3430"/>
                    <a:pt x="1587" y="2959"/>
                  </a:cubicBezTo>
                  <a:cubicBezTo>
                    <a:pt x="1757" y="2490"/>
                    <a:pt x="1937" y="2026"/>
                    <a:pt x="2114" y="1560"/>
                  </a:cubicBezTo>
                  <a:cubicBezTo>
                    <a:pt x="2196" y="1343"/>
                    <a:pt x="2277" y="1127"/>
                    <a:pt x="2367" y="913"/>
                  </a:cubicBezTo>
                  <a:cubicBezTo>
                    <a:pt x="2463" y="682"/>
                    <a:pt x="2594" y="458"/>
                    <a:pt x="2612" y="206"/>
                  </a:cubicBezTo>
                  <a:cubicBezTo>
                    <a:pt x="2621" y="73"/>
                    <a:pt x="2512" y="1"/>
                    <a:pt x="24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2" name="Google Shape;582;p29"/>
            <p:cNvSpPr/>
            <p:nvPr/>
          </p:nvSpPr>
          <p:spPr>
            <a:xfrm flipH="1">
              <a:off x="8114854" y="4022180"/>
              <a:ext cx="237512" cy="161679"/>
            </a:xfrm>
            <a:custGeom>
              <a:rect b="b" l="l" r="r" t="t"/>
              <a:pathLst>
                <a:path extrusionOk="0" h="5441" w="7993">
                  <a:moveTo>
                    <a:pt x="375" y="0"/>
                  </a:moveTo>
                  <a:cubicBezTo>
                    <a:pt x="162" y="0"/>
                    <a:pt x="0" y="253"/>
                    <a:pt x="180" y="444"/>
                  </a:cubicBezTo>
                  <a:cubicBezTo>
                    <a:pt x="705" y="1003"/>
                    <a:pt x="1386" y="1432"/>
                    <a:pt x="2019" y="1858"/>
                  </a:cubicBezTo>
                  <a:cubicBezTo>
                    <a:pt x="2675" y="2303"/>
                    <a:pt x="3342" y="2733"/>
                    <a:pt x="4025" y="3137"/>
                  </a:cubicBezTo>
                  <a:cubicBezTo>
                    <a:pt x="4657" y="3509"/>
                    <a:pt x="5307" y="3850"/>
                    <a:pt x="5941" y="4220"/>
                  </a:cubicBezTo>
                  <a:cubicBezTo>
                    <a:pt x="6255" y="4404"/>
                    <a:pt x="6569" y="4601"/>
                    <a:pt x="6851" y="4833"/>
                  </a:cubicBezTo>
                  <a:cubicBezTo>
                    <a:pt x="7104" y="5041"/>
                    <a:pt x="7323" y="5294"/>
                    <a:pt x="7629" y="5422"/>
                  </a:cubicBezTo>
                  <a:cubicBezTo>
                    <a:pt x="7660" y="5434"/>
                    <a:pt x="7689" y="5440"/>
                    <a:pt x="7718" y="5440"/>
                  </a:cubicBezTo>
                  <a:cubicBezTo>
                    <a:pt x="7884" y="5440"/>
                    <a:pt x="7993" y="5235"/>
                    <a:pt x="7968" y="5081"/>
                  </a:cubicBezTo>
                  <a:cubicBezTo>
                    <a:pt x="7865" y="4468"/>
                    <a:pt x="7075" y="4005"/>
                    <a:pt x="6591" y="3704"/>
                  </a:cubicBezTo>
                  <a:cubicBezTo>
                    <a:pt x="5941" y="3300"/>
                    <a:pt x="5254" y="2955"/>
                    <a:pt x="4592" y="2568"/>
                  </a:cubicBezTo>
                  <a:cubicBezTo>
                    <a:pt x="3908" y="2169"/>
                    <a:pt x="3230" y="1760"/>
                    <a:pt x="2563" y="1331"/>
                  </a:cubicBezTo>
                  <a:cubicBezTo>
                    <a:pt x="1884" y="895"/>
                    <a:pt x="1229" y="379"/>
                    <a:pt x="499" y="29"/>
                  </a:cubicBezTo>
                  <a:cubicBezTo>
                    <a:pt x="458" y="9"/>
                    <a:pt x="416" y="0"/>
                    <a:pt x="37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3" name="Google Shape;583;p29"/>
            <p:cNvSpPr/>
            <p:nvPr/>
          </p:nvSpPr>
          <p:spPr>
            <a:xfrm flipH="1">
              <a:off x="8120322" y="3978291"/>
              <a:ext cx="190265" cy="134282"/>
            </a:xfrm>
            <a:custGeom>
              <a:rect b="b" l="l" r="r" t="t"/>
              <a:pathLst>
                <a:path extrusionOk="0" h="4519" w="6403">
                  <a:moveTo>
                    <a:pt x="289" y="1"/>
                  </a:moveTo>
                  <a:cubicBezTo>
                    <a:pt x="103" y="1"/>
                    <a:pt x="1" y="238"/>
                    <a:pt x="182" y="376"/>
                  </a:cubicBezTo>
                  <a:cubicBezTo>
                    <a:pt x="300" y="466"/>
                    <a:pt x="392" y="579"/>
                    <a:pt x="507" y="668"/>
                  </a:cubicBezTo>
                  <a:cubicBezTo>
                    <a:pt x="631" y="767"/>
                    <a:pt x="777" y="845"/>
                    <a:pt x="910" y="932"/>
                  </a:cubicBezTo>
                  <a:cubicBezTo>
                    <a:pt x="1148" y="1090"/>
                    <a:pt x="1385" y="1249"/>
                    <a:pt x="1620" y="1413"/>
                  </a:cubicBezTo>
                  <a:cubicBezTo>
                    <a:pt x="2119" y="1758"/>
                    <a:pt x="2635" y="2078"/>
                    <a:pt x="3135" y="2420"/>
                  </a:cubicBezTo>
                  <a:cubicBezTo>
                    <a:pt x="3621" y="2753"/>
                    <a:pt x="4101" y="3093"/>
                    <a:pt x="4577" y="3441"/>
                  </a:cubicBezTo>
                  <a:cubicBezTo>
                    <a:pt x="4794" y="3600"/>
                    <a:pt x="5016" y="3756"/>
                    <a:pt x="5228" y="3923"/>
                  </a:cubicBezTo>
                  <a:cubicBezTo>
                    <a:pt x="5419" y="4075"/>
                    <a:pt x="5520" y="4265"/>
                    <a:pt x="5688" y="4431"/>
                  </a:cubicBezTo>
                  <a:cubicBezTo>
                    <a:pt x="5751" y="4492"/>
                    <a:pt x="5822" y="4519"/>
                    <a:pt x="5891" y="4519"/>
                  </a:cubicBezTo>
                  <a:cubicBezTo>
                    <a:pt x="6018" y="4519"/>
                    <a:pt x="6139" y="4430"/>
                    <a:pt x="6192" y="4298"/>
                  </a:cubicBezTo>
                  <a:cubicBezTo>
                    <a:pt x="6402" y="3781"/>
                    <a:pt x="5747" y="3335"/>
                    <a:pt x="5402" y="3082"/>
                  </a:cubicBezTo>
                  <a:cubicBezTo>
                    <a:pt x="4870" y="2694"/>
                    <a:pt x="4327" y="2319"/>
                    <a:pt x="3780" y="1952"/>
                  </a:cubicBezTo>
                  <a:cubicBezTo>
                    <a:pt x="3248" y="1596"/>
                    <a:pt x="2712" y="1237"/>
                    <a:pt x="2161" y="910"/>
                  </a:cubicBezTo>
                  <a:cubicBezTo>
                    <a:pt x="1885" y="747"/>
                    <a:pt x="1602" y="596"/>
                    <a:pt x="1320" y="442"/>
                  </a:cubicBezTo>
                  <a:cubicBezTo>
                    <a:pt x="1180" y="365"/>
                    <a:pt x="1039" y="286"/>
                    <a:pt x="898" y="211"/>
                  </a:cubicBezTo>
                  <a:cubicBezTo>
                    <a:pt x="733" y="127"/>
                    <a:pt x="559" y="95"/>
                    <a:pt x="388" y="22"/>
                  </a:cubicBezTo>
                  <a:cubicBezTo>
                    <a:pt x="353" y="8"/>
                    <a:pt x="320" y="1"/>
                    <a:pt x="28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4" name="Google Shape;584;p29"/>
            <p:cNvSpPr/>
            <p:nvPr/>
          </p:nvSpPr>
          <p:spPr>
            <a:xfrm flipH="1">
              <a:off x="8404189" y="4294905"/>
              <a:ext cx="20087" cy="55240"/>
            </a:xfrm>
            <a:custGeom>
              <a:rect b="b" l="l" r="r" t="t"/>
              <a:pathLst>
                <a:path extrusionOk="0" h="1859" w="676">
                  <a:moveTo>
                    <a:pt x="509" y="1"/>
                  </a:moveTo>
                  <a:cubicBezTo>
                    <a:pt x="455" y="1"/>
                    <a:pt x="402" y="30"/>
                    <a:pt x="383" y="99"/>
                  </a:cubicBezTo>
                  <a:lnTo>
                    <a:pt x="383" y="100"/>
                  </a:lnTo>
                  <a:cubicBezTo>
                    <a:pt x="308" y="371"/>
                    <a:pt x="232" y="642"/>
                    <a:pt x="158" y="914"/>
                  </a:cubicBezTo>
                  <a:cubicBezTo>
                    <a:pt x="84" y="1185"/>
                    <a:pt x="7" y="1463"/>
                    <a:pt x="2" y="1745"/>
                  </a:cubicBezTo>
                  <a:cubicBezTo>
                    <a:pt x="1" y="1813"/>
                    <a:pt x="63" y="1858"/>
                    <a:pt x="123" y="1858"/>
                  </a:cubicBezTo>
                  <a:cubicBezTo>
                    <a:pt x="160" y="1858"/>
                    <a:pt x="195" y="1842"/>
                    <a:pt x="215" y="1803"/>
                  </a:cubicBezTo>
                  <a:cubicBezTo>
                    <a:pt x="278" y="1676"/>
                    <a:pt x="326" y="1554"/>
                    <a:pt x="362" y="1416"/>
                  </a:cubicBezTo>
                  <a:cubicBezTo>
                    <a:pt x="398" y="1277"/>
                    <a:pt x="436" y="1138"/>
                    <a:pt x="468" y="1000"/>
                  </a:cubicBezTo>
                  <a:cubicBezTo>
                    <a:pt x="530" y="724"/>
                    <a:pt x="590" y="449"/>
                    <a:pt x="652" y="174"/>
                  </a:cubicBezTo>
                  <a:cubicBezTo>
                    <a:pt x="676" y="69"/>
                    <a:pt x="590" y="1"/>
                    <a:pt x="50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5" name="Google Shape;585;p29"/>
            <p:cNvSpPr/>
            <p:nvPr/>
          </p:nvSpPr>
          <p:spPr>
            <a:xfrm flipH="1">
              <a:off x="8391679" y="4303582"/>
              <a:ext cx="27338" cy="71910"/>
            </a:xfrm>
            <a:custGeom>
              <a:rect b="b" l="l" r="r" t="t"/>
              <a:pathLst>
                <a:path extrusionOk="0" h="2420" w="920">
                  <a:moveTo>
                    <a:pt x="673" y="0"/>
                  </a:moveTo>
                  <a:cubicBezTo>
                    <a:pt x="614" y="0"/>
                    <a:pt x="559" y="27"/>
                    <a:pt x="531" y="91"/>
                  </a:cubicBezTo>
                  <a:cubicBezTo>
                    <a:pt x="380" y="447"/>
                    <a:pt x="256" y="812"/>
                    <a:pt x="167" y="1189"/>
                  </a:cubicBezTo>
                  <a:cubicBezTo>
                    <a:pt x="122" y="1376"/>
                    <a:pt x="87" y="1564"/>
                    <a:pt x="62" y="1754"/>
                  </a:cubicBezTo>
                  <a:cubicBezTo>
                    <a:pt x="39" y="1936"/>
                    <a:pt x="1" y="2156"/>
                    <a:pt x="67" y="2330"/>
                  </a:cubicBezTo>
                  <a:cubicBezTo>
                    <a:pt x="89" y="2385"/>
                    <a:pt x="143" y="2420"/>
                    <a:pt x="197" y="2420"/>
                  </a:cubicBezTo>
                  <a:cubicBezTo>
                    <a:pt x="235" y="2420"/>
                    <a:pt x="272" y="2402"/>
                    <a:pt x="296" y="2360"/>
                  </a:cubicBezTo>
                  <a:cubicBezTo>
                    <a:pt x="380" y="2206"/>
                    <a:pt x="388" y="2013"/>
                    <a:pt x="417" y="1841"/>
                  </a:cubicBezTo>
                  <a:cubicBezTo>
                    <a:pt x="450" y="1656"/>
                    <a:pt x="482" y="1470"/>
                    <a:pt x="525" y="1287"/>
                  </a:cubicBezTo>
                  <a:cubicBezTo>
                    <a:pt x="609" y="926"/>
                    <a:pt x="724" y="574"/>
                    <a:pt x="867" y="232"/>
                  </a:cubicBezTo>
                  <a:cubicBezTo>
                    <a:pt x="920" y="106"/>
                    <a:pt x="790" y="0"/>
                    <a:pt x="6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6" name="Google Shape;586;p29"/>
            <p:cNvSpPr/>
            <p:nvPr/>
          </p:nvSpPr>
          <p:spPr>
            <a:xfrm flipH="1">
              <a:off x="8370344" y="4309465"/>
              <a:ext cx="22999" cy="70454"/>
            </a:xfrm>
            <a:custGeom>
              <a:rect b="b" l="l" r="r" t="t"/>
              <a:pathLst>
                <a:path extrusionOk="0" h="2371" w="774">
                  <a:moveTo>
                    <a:pt x="607" y="1"/>
                  </a:moveTo>
                  <a:cubicBezTo>
                    <a:pt x="535" y="1"/>
                    <a:pt x="462" y="38"/>
                    <a:pt x="438" y="115"/>
                  </a:cubicBezTo>
                  <a:cubicBezTo>
                    <a:pt x="325" y="476"/>
                    <a:pt x="246" y="847"/>
                    <a:pt x="161" y="1217"/>
                  </a:cubicBezTo>
                  <a:cubicBezTo>
                    <a:pt x="118" y="1398"/>
                    <a:pt x="83" y="1581"/>
                    <a:pt x="44" y="1763"/>
                  </a:cubicBezTo>
                  <a:cubicBezTo>
                    <a:pt x="22" y="1865"/>
                    <a:pt x="10" y="1955"/>
                    <a:pt x="13" y="2059"/>
                  </a:cubicBezTo>
                  <a:cubicBezTo>
                    <a:pt x="14" y="2149"/>
                    <a:pt x="0" y="2233"/>
                    <a:pt x="46" y="2315"/>
                  </a:cubicBezTo>
                  <a:cubicBezTo>
                    <a:pt x="63" y="2348"/>
                    <a:pt x="105" y="2371"/>
                    <a:pt x="145" y="2371"/>
                  </a:cubicBezTo>
                  <a:cubicBezTo>
                    <a:pt x="163" y="2371"/>
                    <a:pt x="181" y="2366"/>
                    <a:pt x="196" y="2355"/>
                  </a:cubicBezTo>
                  <a:cubicBezTo>
                    <a:pt x="271" y="2297"/>
                    <a:pt x="293" y="2228"/>
                    <a:pt x="333" y="2145"/>
                  </a:cubicBezTo>
                  <a:cubicBezTo>
                    <a:pt x="377" y="2051"/>
                    <a:pt x="407" y="1970"/>
                    <a:pt x="429" y="1869"/>
                  </a:cubicBezTo>
                  <a:cubicBezTo>
                    <a:pt x="472" y="1680"/>
                    <a:pt x="515" y="1492"/>
                    <a:pt x="553" y="1303"/>
                  </a:cubicBezTo>
                  <a:cubicBezTo>
                    <a:pt x="630" y="922"/>
                    <a:pt x="713" y="544"/>
                    <a:pt x="761" y="158"/>
                  </a:cubicBezTo>
                  <a:cubicBezTo>
                    <a:pt x="773" y="55"/>
                    <a:pt x="692" y="1"/>
                    <a:pt x="60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7" name="Google Shape;587;p29"/>
            <p:cNvSpPr/>
            <p:nvPr/>
          </p:nvSpPr>
          <p:spPr>
            <a:xfrm flipH="1">
              <a:off x="8358279" y="4321084"/>
              <a:ext cx="23534" cy="65492"/>
            </a:xfrm>
            <a:custGeom>
              <a:rect b="b" l="l" r="r" t="t"/>
              <a:pathLst>
                <a:path extrusionOk="0" h="2204" w="792">
                  <a:moveTo>
                    <a:pt x="564" y="1"/>
                  </a:moveTo>
                  <a:cubicBezTo>
                    <a:pt x="478" y="1"/>
                    <a:pt x="408" y="62"/>
                    <a:pt x="376" y="144"/>
                  </a:cubicBezTo>
                  <a:lnTo>
                    <a:pt x="376" y="146"/>
                  </a:lnTo>
                  <a:cubicBezTo>
                    <a:pt x="250" y="476"/>
                    <a:pt x="150" y="816"/>
                    <a:pt x="84" y="1165"/>
                  </a:cubicBezTo>
                  <a:cubicBezTo>
                    <a:pt x="50" y="1341"/>
                    <a:pt x="16" y="1519"/>
                    <a:pt x="15" y="1697"/>
                  </a:cubicBezTo>
                  <a:cubicBezTo>
                    <a:pt x="15" y="1868"/>
                    <a:pt x="0" y="2042"/>
                    <a:pt x="116" y="2182"/>
                  </a:cubicBezTo>
                  <a:cubicBezTo>
                    <a:pt x="128" y="2197"/>
                    <a:pt x="148" y="2204"/>
                    <a:pt x="167" y="2204"/>
                  </a:cubicBezTo>
                  <a:cubicBezTo>
                    <a:pt x="188" y="2204"/>
                    <a:pt x="209" y="2196"/>
                    <a:pt x="223" y="2182"/>
                  </a:cubicBezTo>
                  <a:cubicBezTo>
                    <a:pt x="339" y="2062"/>
                    <a:pt x="346" y="1901"/>
                    <a:pt x="379" y="1746"/>
                  </a:cubicBezTo>
                  <a:cubicBezTo>
                    <a:pt x="417" y="1577"/>
                    <a:pt x="436" y="1405"/>
                    <a:pt x="470" y="1234"/>
                  </a:cubicBezTo>
                  <a:cubicBezTo>
                    <a:pt x="536" y="897"/>
                    <a:pt x="632" y="569"/>
                    <a:pt x="755" y="249"/>
                  </a:cubicBezTo>
                  <a:cubicBezTo>
                    <a:pt x="791" y="151"/>
                    <a:pt x="713" y="34"/>
                    <a:pt x="617" y="8"/>
                  </a:cubicBezTo>
                  <a:cubicBezTo>
                    <a:pt x="599" y="3"/>
                    <a:pt x="581" y="1"/>
                    <a:pt x="56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8" name="Google Shape;588;p29"/>
            <p:cNvSpPr/>
            <p:nvPr/>
          </p:nvSpPr>
          <p:spPr>
            <a:xfrm flipH="1">
              <a:off x="8336914" y="4302512"/>
              <a:ext cx="20474" cy="83737"/>
            </a:xfrm>
            <a:custGeom>
              <a:rect b="b" l="l" r="r" t="t"/>
              <a:pathLst>
                <a:path extrusionOk="0" h="2818" w="689">
                  <a:moveTo>
                    <a:pt x="494" y="0"/>
                  </a:moveTo>
                  <a:cubicBezTo>
                    <a:pt x="427" y="0"/>
                    <a:pt x="359" y="47"/>
                    <a:pt x="349" y="141"/>
                  </a:cubicBezTo>
                  <a:lnTo>
                    <a:pt x="349" y="139"/>
                  </a:lnTo>
                  <a:cubicBezTo>
                    <a:pt x="305" y="569"/>
                    <a:pt x="279" y="1000"/>
                    <a:pt x="214" y="1428"/>
                  </a:cubicBezTo>
                  <a:cubicBezTo>
                    <a:pt x="182" y="1638"/>
                    <a:pt x="150" y="1848"/>
                    <a:pt x="111" y="2056"/>
                  </a:cubicBezTo>
                  <a:cubicBezTo>
                    <a:pt x="91" y="2161"/>
                    <a:pt x="78" y="2266"/>
                    <a:pt x="62" y="2371"/>
                  </a:cubicBezTo>
                  <a:cubicBezTo>
                    <a:pt x="44" y="2482"/>
                    <a:pt x="0" y="2596"/>
                    <a:pt x="43" y="2704"/>
                  </a:cubicBezTo>
                  <a:cubicBezTo>
                    <a:pt x="71" y="2776"/>
                    <a:pt x="131" y="2818"/>
                    <a:pt x="195" y="2818"/>
                  </a:cubicBezTo>
                  <a:cubicBezTo>
                    <a:pt x="232" y="2818"/>
                    <a:pt x="271" y="2804"/>
                    <a:pt x="306" y="2773"/>
                  </a:cubicBezTo>
                  <a:cubicBezTo>
                    <a:pt x="394" y="2698"/>
                    <a:pt x="409" y="2584"/>
                    <a:pt x="440" y="2476"/>
                  </a:cubicBezTo>
                  <a:cubicBezTo>
                    <a:pt x="471" y="2365"/>
                    <a:pt x="500" y="2258"/>
                    <a:pt x="522" y="2144"/>
                  </a:cubicBezTo>
                  <a:cubicBezTo>
                    <a:pt x="563" y="1925"/>
                    <a:pt x="597" y="1705"/>
                    <a:pt x="621" y="1483"/>
                  </a:cubicBezTo>
                  <a:cubicBezTo>
                    <a:pt x="665" y="1037"/>
                    <a:pt x="688" y="586"/>
                    <a:pt x="640" y="141"/>
                  </a:cubicBezTo>
                  <a:cubicBezTo>
                    <a:pt x="630" y="47"/>
                    <a:pt x="562" y="0"/>
                    <a:pt x="49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9" name="Google Shape;589;p29"/>
            <p:cNvSpPr/>
            <p:nvPr/>
          </p:nvSpPr>
          <p:spPr>
            <a:xfrm flipH="1">
              <a:off x="8307645" y="4300016"/>
              <a:ext cx="27992" cy="81300"/>
            </a:xfrm>
            <a:custGeom>
              <a:rect b="b" l="l" r="r" t="t"/>
              <a:pathLst>
                <a:path extrusionOk="0" h="2736" w="942">
                  <a:moveTo>
                    <a:pt x="793" y="0"/>
                  </a:moveTo>
                  <a:cubicBezTo>
                    <a:pt x="733" y="0"/>
                    <a:pt x="671" y="34"/>
                    <a:pt x="646" y="104"/>
                  </a:cubicBezTo>
                  <a:cubicBezTo>
                    <a:pt x="574" y="309"/>
                    <a:pt x="542" y="533"/>
                    <a:pt x="493" y="744"/>
                  </a:cubicBezTo>
                  <a:cubicBezTo>
                    <a:pt x="444" y="958"/>
                    <a:pt x="393" y="1173"/>
                    <a:pt x="341" y="1385"/>
                  </a:cubicBezTo>
                  <a:cubicBezTo>
                    <a:pt x="286" y="1599"/>
                    <a:pt x="226" y="1810"/>
                    <a:pt x="172" y="2024"/>
                  </a:cubicBezTo>
                  <a:cubicBezTo>
                    <a:pt x="124" y="2214"/>
                    <a:pt x="0" y="2471"/>
                    <a:pt x="94" y="2658"/>
                  </a:cubicBezTo>
                  <a:cubicBezTo>
                    <a:pt x="119" y="2708"/>
                    <a:pt x="175" y="2735"/>
                    <a:pt x="231" y="2735"/>
                  </a:cubicBezTo>
                  <a:cubicBezTo>
                    <a:pt x="259" y="2735"/>
                    <a:pt x="286" y="2728"/>
                    <a:pt x="310" y="2714"/>
                  </a:cubicBezTo>
                  <a:cubicBezTo>
                    <a:pt x="484" y="2612"/>
                    <a:pt x="519" y="2314"/>
                    <a:pt x="570" y="2133"/>
                  </a:cubicBezTo>
                  <a:cubicBezTo>
                    <a:pt x="633" y="1915"/>
                    <a:pt x="681" y="1691"/>
                    <a:pt x="730" y="1469"/>
                  </a:cubicBezTo>
                  <a:cubicBezTo>
                    <a:pt x="777" y="1253"/>
                    <a:pt x="818" y="1036"/>
                    <a:pt x="854" y="819"/>
                  </a:cubicBezTo>
                  <a:cubicBezTo>
                    <a:pt x="891" y="599"/>
                    <a:pt x="941" y="367"/>
                    <a:pt x="939" y="143"/>
                  </a:cubicBezTo>
                  <a:cubicBezTo>
                    <a:pt x="937" y="49"/>
                    <a:pt x="866" y="0"/>
                    <a:pt x="79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0" name="Google Shape;590;p29"/>
            <p:cNvSpPr/>
            <p:nvPr/>
          </p:nvSpPr>
          <p:spPr>
            <a:xfrm flipH="1">
              <a:off x="8282357" y="4289764"/>
              <a:ext cx="22227" cy="81271"/>
            </a:xfrm>
            <a:custGeom>
              <a:rect b="b" l="l" r="r" t="t"/>
              <a:pathLst>
                <a:path extrusionOk="0" h="2735" w="748">
                  <a:moveTo>
                    <a:pt x="563" y="1"/>
                  </a:moveTo>
                  <a:cubicBezTo>
                    <a:pt x="504" y="1"/>
                    <a:pt x="448" y="34"/>
                    <a:pt x="437" y="109"/>
                  </a:cubicBezTo>
                  <a:cubicBezTo>
                    <a:pt x="365" y="557"/>
                    <a:pt x="325" y="1010"/>
                    <a:pt x="257" y="1460"/>
                  </a:cubicBezTo>
                  <a:cubicBezTo>
                    <a:pt x="223" y="1695"/>
                    <a:pt x="181" y="1927"/>
                    <a:pt x="147" y="2160"/>
                  </a:cubicBezTo>
                  <a:cubicBezTo>
                    <a:pt x="122" y="2322"/>
                    <a:pt x="1" y="2698"/>
                    <a:pt x="257" y="2733"/>
                  </a:cubicBezTo>
                  <a:cubicBezTo>
                    <a:pt x="268" y="2734"/>
                    <a:pt x="278" y="2735"/>
                    <a:pt x="288" y="2735"/>
                  </a:cubicBezTo>
                  <a:cubicBezTo>
                    <a:pt x="506" y="2735"/>
                    <a:pt x="520" y="2379"/>
                    <a:pt x="550" y="2223"/>
                  </a:cubicBezTo>
                  <a:cubicBezTo>
                    <a:pt x="593" y="1997"/>
                    <a:pt x="620" y="1766"/>
                    <a:pt x="647" y="1537"/>
                  </a:cubicBezTo>
                  <a:cubicBezTo>
                    <a:pt x="701" y="1081"/>
                    <a:pt x="747" y="609"/>
                    <a:pt x="730" y="148"/>
                  </a:cubicBezTo>
                  <a:cubicBezTo>
                    <a:pt x="727" y="57"/>
                    <a:pt x="642" y="1"/>
                    <a:pt x="56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1" name="Google Shape;591;p29"/>
            <p:cNvSpPr/>
            <p:nvPr/>
          </p:nvSpPr>
          <p:spPr>
            <a:xfrm flipH="1">
              <a:off x="8257011" y="4289378"/>
              <a:ext cx="24366" cy="84658"/>
            </a:xfrm>
            <a:custGeom>
              <a:rect b="b" l="l" r="r" t="t"/>
              <a:pathLst>
                <a:path extrusionOk="0" h="2849" w="820">
                  <a:moveTo>
                    <a:pt x="639" y="0"/>
                  </a:moveTo>
                  <a:cubicBezTo>
                    <a:pt x="568" y="0"/>
                    <a:pt x="498" y="37"/>
                    <a:pt x="482" y="118"/>
                  </a:cubicBezTo>
                  <a:cubicBezTo>
                    <a:pt x="395" y="559"/>
                    <a:pt x="310" y="999"/>
                    <a:pt x="233" y="1442"/>
                  </a:cubicBezTo>
                  <a:cubicBezTo>
                    <a:pt x="196" y="1656"/>
                    <a:pt x="161" y="1869"/>
                    <a:pt x="127" y="2084"/>
                  </a:cubicBezTo>
                  <a:cubicBezTo>
                    <a:pt x="97" y="2284"/>
                    <a:pt x="1" y="2586"/>
                    <a:pt x="113" y="2769"/>
                  </a:cubicBezTo>
                  <a:cubicBezTo>
                    <a:pt x="145" y="2822"/>
                    <a:pt x="198" y="2848"/>
                    <a:pt x="251" y="2848"/>
                  </a:cubicBezTo>
                  <a:cubicBezTo>
                    <a:pt x="293" y="2848"/>
                    <a:pt x="336" y="2833"/>
                    <a:pt x="371" y="2802"/>
                  </a:cubicBezTo>
                  <a:cubicBezTo>
                    <a:pt x="528" y="2665"/>
                    <a:pt x="527" y="2345"/>
                    <a:pt x="557" y="2150"/>
                  </a:cubicBezTo>
                  <a:cubicBezTo>
                    <a:pt x="590" y="1934"/>
                    <a:pt x="620" y="1716"/>
                    <a:pt x="649" y="1499"/>
                  </a:cubicBezTo>
                  <a:cubicBezTo>
                    <a:pt x="708" y="1053"/>
                    <a:pt x="760" y="608"/>
                    <a:pt x="808" y="162"/>
                  </a:cubicBezTo>
                  <a:cubicBezTo>
                    <a:pt x="819" y="59"/>
                    <a:pt x="728" y="0"/>
                    <a:pt x="63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2" name="Google Shape;592;p29"/>
            <p:cNvSpPr/>
            <p:nvPr/>
          </p:nvSpPr>
          <p:spPr>
            <a:xfrm flipH="1">
              <a:off x="8217995" y="4286852"/>
              <a:ext cx="34767" cy="95445"/>
            </a:xfrm>
            <a:custGeom>
              <a:rect b="b" l="l" r="r" t="t"/>
              <a:pathLst>
                <a:path extrusionOk="0" h="3212" w="1170">
                  <a:moveTo>
                    <a:pt x="971" y="1"/>
                  </a:moveTo>
                  <a:cubicBezTo>
                    <a:pt x="910" y="1"/>
                    <a:pt x="852" y="27"/>
                    <a:pt x="824" y="87"/>
                  </a:cubicBezTo>
                  <a:cubicBezTo>
                    <a:pt x="697" y="356"/>
                    <a:pt x="627" y="656"/>
                    <a:pt x="539" y="939"/>
                  </a:cubicBezTo>
                  <a:cubicBezTo>
                    <a:pt x="454" y="1210"/>
                    <a:pt x="374" y="1483"/>
                    <a:pt x="294" y="1756"/>
                  </a:cubicBezTo>
                  <a:cubicBezTo>
                    <a:pt x="217" y="2014"/>
                    <a:pt x="122" y="2274"/>
                    <a:pt x="70" y="2538"/>
                  </a:cubicBezTo>
                  <a:cubicBezTo>
                    <a:pt x="23" y="2768"/>
                    <a:pt x="1" y="3103"/>
                    <a:pt x="265" y="3204"/>
                  </a:cubicBezTo>
                  <a:cubicBezTo>
                    <a:pt x="280" y="3209"/>
                    <a:pt x="295" y="3212"/>
                    <a:pt x="309" y="3212"/>
                  </a:cubicBezTo>
                  <a:cubicBezTo>
                    <a:pt x="380" y="3212"/>
                    <a:pt x="439" y="3153"/>
                    <a:pt x="464" y="3091"/>
                  </a:cubicBezTo>
                  <a:cubicBezTo>
                    <a:pt x="502" y="2994"/>
                    <a:pt x="468" y="2885"/>
                    <a:pt x="475" y="2783"/>
                  </a:cubicBezTo>
                  <a:cubicBezTo>
                    <a:pt x="482" y="2677"/>
                    <a:pt x="513" y="2574"/>
                    <a:pt x="543" y="2472"/>
                  </a:cubicBezTo>
                  <a:cubicBezTo>
                    <a:pt x="614" y="2218"/>
                    <a:pt x="686" y="1962"/>
                    <a:pt x="759" y="1707"/>
                  </a:cubicBezTo>
                  <a:cubicBezTo>
                    <a:pt x="831" y="1452"/>
                    <a:pt x="902" y="1197"/>
                    <a:pt x="971" y="940"/>
                  </a:cubicBezTo>
                  <a:cubicBezTo>
                    <a:pt x="1039" y="690"/>
                    <a:pt x="1122" y="434"/>
                    <a:pt x="1155" y="176"/>
                  </a:cubicBezTo>
                  <a:cubicBezTo>
                    <a:pt x="1169" y="69"/>
                    <a:pt x="1067" y="1"/>
                    <a:pt x="97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3" name="Google Shape;593;p29"/>
            <p:cNvSpPr/>
            <p:nvPr/>
          </p:nvSpPr>
          <p:spPr>
            <a:xfrm flipH="1">
              <a:off x="8184298" y="4298055"/>
              <a:ext cx="27962" cy="82340"/>
            </a:xfrm>
            <a:custGeom>
              <a:rect b="b" l="l" r="r" t="t"/>
              <a:pathLst>
                <a:path extrusionOk="0" h="2771" w="941">
                  <a:moveTo>
                    <a:pt x="676" y="0"/>
                  </a:moveTo>
                  <a:cubicBezTo>
                    <a:pt x="592" y="0"/>
                    <a:pt x="512" y="47"/>
                    <a:pt x="488" y="157"/>
                  </a:cubicBezTo>
                  <a:cubicBezTo>
                    <a:pt x="369" y="708"/>
                    <a:pt x="248" y="1260"/>
                    <a:pt x="128" y="1810"/>
                  </a:cubicBezTo>
                  <a:cubicBezTo>
                    <a:pt x="82" y="2021"/>
                    <a:pt x="0" y="2262"/>
                    <a:pt x="54" y="2479"/>
                  </a:cubicBezTo>
                  <a:cubicBezTo>
                    <a:pt x="90" y="2629"/>
                    <a:pt x="207" y="2770"/>
                    <a:pt x="354" y="2770"/>
                  </a:cubicBezTo>
                  <a:cubicBezTo>
                    <a:pt x="391" y="2770"/>
                    <a:pt x="430" y="2761"/>
                    <a:pt x="471" y="2741"/>
                  </a:cubicBezTo>
                  <a:cubicBezTo>
                    <a:pt x="509" y="2723"/>
                    <a:pt x="532" y="2665"/>
                    <a:pt x="517" y="2624"/>
                  </a:cubicBezTo>
                  <a:cubicBezTo>
                    <a:pt x="415" y="2338"/>
                    <a:pt x="547" y="1971"/>
                    <a:pt x="611" y="1669"/>
                  </a:cubicBezTo>
                  <a:cubicBezTo>
                    <a:pt x="709" y="1203"/>
                    <a:pt x="807" y="738"/>
                    <a:pt x="905" y="271"/>
                  </a:cubicBezTo>
                  <a:cubicBezTo>
                    <a:pt x="940" y="108"/>
                    <a:pt x="804" y="0"/>
                    <a:pt x="67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4" name="Google Shape;594;p29"/>
            <p:cNvSpPr/>
            <p:nvPr/>
          </p:nvSpPr>
          <p:spPr>
            <a:xfrm flipH="1">
              <a:off x="8158416" y="4296569"/>
              <a:ext cx="33013" cy="90185"/>
            </a:xfrm>
            <a:custGeom>
              <a:rect b="b" l="l" r="r" t="t"/>
              <a:pathLst>
                <a:path extrusionOk="0" h="3035" w="1111">
                  <a:moveTo>
                    <a:pt x="923" y="0"/>
                  </a:moveTo>
                  <a:cubicBezTo>
                    <a:pt x="859" y="0"/>
                    <a:pt x="794" y="35"/>
                    <a:pt x="766" y="112"/>
                  </a:cubicBezTo>
                  <a:cubicBezTo>
                    <a:pt x="600" y="569"/>
                    <a:pt x="455" y="1033"/>
                    <a:pt x="320" y="1500"/>
                  </a:cubicBezTo>
                  <a:cubicBezTo>
                    <a:pt x="253" y="1730"/>
                    <a:pt x="193" y="1959"/>
                    <a:pt x="137" y="2192"/>
                  </a:cubicBezTo>
                  <a:cubicBezTo>
                    <a:pt x="109" y="2312"/>
                    <a:pt x="78" y="2432"/>
                    <a:pt x="57" y="2554"/>
                  </a:cubicBezTo>
                  <a:cubicBezTo>
                    <a:pt x="37" y="2672"/>
                    <a:pt x="0" y="2797"/>
                    <a:pt x="41" y="2913"/>
                  </a:cubicBezTo>
                  <a:cubicBezTo>
                    <a:pt x="67" y="2986"/>
                    <a:pt x="136" y="3035"/>
                    <a:pt x="207" y="3035"/>
                  </a:cubicBezTo>
                  <a:cubicBezTo>
                    <a:pt x="246" y="3035"/>
                    <a:pt x="286" y="3019"/>
                    <a:pt x="319" y="2985"/>
                  </a:cubicBezTo>
                  <a:cubicBezTo>
                    <a:pt x="475" y="2825"/>
                    <a:pt x="498" y="2516"/>
                    <a:pt x="548" y="2305"/>
                  </a:cubicBezTo>
                  <a:cubicBezTo>
                    <a:pt x="602" y="2072"/>
                    <a:pt x="659" y="1840"/>
                    <a:pt x="714" y="1609"/>
                  </a:cubicBezTo>
                  <a:cubicBezTo>
                    <a:pt x="827" y="1136"/>
                    <a:pt x="954" y="667"/>
                    <a:pt x="1078" y="198"/>
                  </a:cubicBezTo>
                  <a:cubicBezTo>
                    <a:pt x="1110" y="76"/>
                    <a:pt x="1018" y="0"/>
                    <a:pt x="92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5" name="Google Shape;595;p29"/>
            <p:cNvSpPr/>
            <p:nvPr/>
          </p:nvSpPr>
          <p:spPr>
            <a:xfrm flipH="1">
              <a:off x="8139933" y="4300432"/>
              <a:ext cx="25406" cy="84688"/>
            </a:xfrm>
            <a:custGeom>
              <a:rect b="b" l="l" r="r" t="t"/>
              <a:pathLst>
                <a:path extrusionOk="0" h="2850" w="855">
                  <a:moveTo>
                    <a:pt x="694" y="1"/>
                  </a:moveTo>
                  <a:cubicBezTo>
                    <a:pt x="644" y="1"/>
                    <a:pt x="597" y="29"/>
                    <a:pt x="587" y="93"/>
                  </a:cubicBezTo>
                  <a:cubicBezTo>
                    <a:pt x="513" y="550"/>
                    <a:pt x="439" y="1008"/>
                    <a:pt x="336" y="1460"/>
                  </a:cubicBezTo>
                  <a:cubicBezTo>
                    <a:pt x="286" y="1682"/>
                    <a:pt x="226" y="1903"/>
                    <a:pt x="160" y="2123"/>
                  </a:cubicBezTo>
                  <a:cubicBezTo>
                    <a:pt x="127" y="2232"/>
                    <a:pt x="99" y="2343"/>
                    <a:pt x="67" y="2453"/>
                  </a:cubicBezTo>
                  <a:cubicBezTo>
                    <a:pt x="34" y="2564"/>
                    <a:pt x="1" y="2682"/>
                    <a:pt x="77" y="2784"/>
                  </a:cubicBezTo>
                  <a:cubicBezTo>
                    <a:pt x="108" y="2824"/>
                    <a:pt x="147" y="2850"/>
                    <a:pt x="194" y="2850"/>
                  </a:cubicBezTo>
                  <a:cubicBezTo>
                    <a:pt x="205" y="2850"/>
                    <a:pt x="216" y="2848"/>
                    <a:pt x="228" y="2845"/>
                  </a:cubicBezTo>
                  <a:cubicBezTo>
                    <a:pt x="447" y="2790"/>
                    <a:pt x="506" y="2446"/>
                    <a:pt x="558" y="2257"/>
                  </a:cubicBezTo>
                  <a:cubicBezTo>
                    <a:pt x="622" y="2030"/>
                    <a:pt x="671" y="1796"/>
                    <a:pt x="714" y="1563"/>
                  </a:cubicBezTo>
                  <a:cubicBezTo>
                    <a:pt x="804" y="1090"/>
                    <a:pt x="854" y="607"/>
                    <a:pt x="837" y="127"/>
                  </a:cubicBezTo>
                  <a:cubicBezTo>
                    <a:pt x="834" y="49"/>
                    <a:pt x="761" y="1"/>
                    <a:pt x="69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6" name="Google Shape;596;p29"/>
            <p:cNvSpPr/>
            <p:nvPr/>
          </p:nvSpPr>
          <p:spPr>
            <a:xfrm flipH="1">
              <a:off x="8111377" y="4302512"/>
              <a:ext cx="27338" cy="81271"/>
            </a:xfrm>
            <a:custGeom>
              <a:rect b="b" l="l" r="r" t="t"/>
              <a:pathLst>
                <a:path extrusionOk="0" h="2735" w="920">
                  <a:moveTo>
                    <a:pt x="745" y="1"/>
                  </a:moveTo>
                  <a:cubicBezTo>
                    <a:pt x="684" y="1"/>
                    <a:pt x="623" y="34"/>
                    <a:pt x="595" y="107"/>
                  </a:cubicBezTo>
                  <a:cubicBezTo>
                    <a:pt x="436" y="518"/>
                    <a:pt x="311" y="941"/>
                    <a:pt x="208" y="1369"/>
                  </a:cubicBezTo>
                  <a:cubicBezTo>
                    <a:pt x="156" y="1578"/>
                    <a:pt x="106" y="1794"/>
                    <a:pt x="75" y="2008"/>
                  </a:cubicBezTo>
                  <a:cubicBezTo>
                    <a:pt x="59" y="2114"/>
                    <a:pt x="49" y="2224"/>
                    <a:pt x="36" y="2331"/>
                  </a:cubicBezTo>
                  <a:cubicBezTo>
                    <a:pt x="21" y="2450"/>
                    <a:pt x="0" y="2548"/>
                    <a:pt x="54" y="2660"/>
                  </a:cubicBezTo>
                  <a:cubicBezTo>
                    <a:pt x="78" y="2709"/>
                    <a:pt x="132" y="2734"/>
                    <a:pt x="185" y="2734"/>
                  </a:cubicBezTo>
                  <a:cubicBezTo>
                    <a:pt x="226" y="2734"/>
                    <a:pt x="267" y="2720"/>
                    <a:pt x="294" y="2691"/>
                  </a:cubicBezTo>
                  <a:cubicBezTo>
                    <a:pt x="371" y="2607"/>
                    <a:pt x="381" y="2511"/>
                    <a:pt x="403" y="2404"/>
                  </a:cubicBezTo>
                  <a:cubicBezTo>
                    <a:pt x="425" y="2299"/>
                    <a:pt x="452" y="2194"/>
                    <a:pt x="476" y="2090"/>
                  </a:cubicBezTo>
                  <a:cubicBezTo>
                    <a:pt x="523" y="1879"/>
                    <a:pt x="559" y="1665"/>
                    <a:pt x="602" y="1454"/>
                  </a:cubicBezTo>
                  <a:cubicBezTo>
                    <a:pt x="691" y="1030"/>
                    <a:pt x="792" y="610"/>
                    <a:pt x="892" y="190"/>
                  </a:cubicBezTo>
                  <a:cubicBezTo>
                    <a:pt x="920" y="72"/>
                    <a:pt x="834" y="1"/>
                    <a:pt x="7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7" name="Google Shape;597;p29"/>
            <p:cNvSpPr/>
            <p:nvPr/>
          </p:nvSpPr>
          <p:spPr>
            <a:xfrm flipH="1">
              <a:off x="8088467" y="4315884"/>
              <a:ext cx="22405" cy="67780"/>
            </a:xfrm>
            <a:custGeom>
              <a:rect b="b" l="l" r="r" t="t"/>
              <a:pathLst>
                <a:path extrusionOk="0" h="2281" w="754">
                  <a:moveTo>
                    <a:pt x="549" y="0"/>
                  </a:moveTo>
                  <a:cubicBezTo>
                    <a:pt x="463" y="0"/>
                    <a:pt x="371" y="56"/>
                    <a:pt x="354" y="145"/>
                  </a:cubicBezTo>
                  <a:cubicBezTo>
                    <a:pt x="289" y="485"/>
                    <a:pt x="223" y="827"/>
                    <a:pt x="158" y="1168"/>
                  </a:cubicBezTo>
                  <a:cubicBezTo>
                    <a:pt x="127" y="1333"/>
                    <a:pt x="96" y="1496"/>
                    <a:pt x="69" y="1662"/>
                  </a:cubicBezTo>
                  <a:cubicBezTo>
                    <a:pt x="54" y="1755"/>
                    <a:pt x="37" y="1849"/>
                    <a:pt x="29" y="1943"/>
                  </a:cubicBezTo>
                  <a:cubicBezTo>
                    <a:pt x="21" y="2034"/>
                    <a:pt x="0" y="2130"/>
                    <a:pt x="59" y="2207"/>
                  </a:cubicBezTo>
                  <a:cubicBezTo>
                    <a:pt x="92" y="2250"/>
                    <a:pt x="140" y="2281"/>
                    <a:pt x="190" y="2281"/>
                  </a:cubicBezTo>
                  <a:cubicBezTo>
                    <a:pt x="214" y="2281"/>
                    <a:pt x="237" y="2274"/>
                    <a:pt x="261" y="2260"/>
                  </a:cubicBezTo>
                  <a:cubicBezTo>
                    <a:pt x="408" y="2169"/>
                    <a:pt x="425" y="1926"/>
                    <a:pt x="457" y="1769"/>
                  </a:cubicBezTo>
                  <a:cubicBezTo>
                    <a:pt x="492" y="1606"/>
                    <a:pt x="522" y="1441"/>
                    <a:pt x="552" y="1276"/>
                  </a:cubicBezTo>
                  <a:cubicBezTo>
                    <a:pt x="612" y="934"/>
                    <a:pt x="674" y="592"/>
                    <a:pt x="734" y="249"/>
                  </a:cubicBezTo>
                  <a:cubicBezTo>
                    <a:pt x="753" y="145"/>
                    <a:pt x="705" y="37"/>
                    <a:pt x="596" y="6"/>
                  </a:cubicBezTo>
                  <a:cubicBezTo>
                    <a:pt x="581" y="2"/>
                    <a:pt x="565" y="0"/>
                    <a:pt x="54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8" name="Google Shape;598;p29"/>
            <p:cNvSpPr/>
            <p:nvPr/>
          </p:nvSpPr>
          <p:spPr>
            <a:xfrm flipH="1">
              <a:off x="8068409" y="4318796"/>
              <a:ext cx="15808" cy="74793"/>
            </a:xfrm>
            <a:custGeom>
              <a:rect b="b" l="l" r="r" t="t"/>
              <a:pathLst>
                <a:path extrusionOk="0" h="2517" w="532">
                  <a:moveTo>
                    <a:pt x="320" y="0"/>
                  </a:moveTo>
                  <a:cubicBezTo>
                    <a:pt x="269" y="0"/>
                    <a:pt x="214" y="38"/>
                    <a:pt x="209" y="99"/>
                  </a:cubicBezTo>
                  <a:lnTo>
                    <a:pt x="210" y="99"/>
                  </a:lnTo>
                  <a:cubicBezTo>
                    <a:pt x="202" y="205"/>
                    <a:pt x="182" y="306"/>
                    <a:pt x="165" y="412"/>
                  </a:cubicBezTo>
                  <a:cubicBezTo>
                    <a:pt x="149" y="514"/>
                    <a:pt x="154" y="621"/>
                    <a:pt x="150" y="724"/>
                  </a:cubicBezTo>
                  <a:cubicBezTo>
                    <a:pt x="143" y="918"/>
                    <a:pt x="133" y="1112"/>
                    <a:pt x="120" y="1306"/>
                  </a:cubicBezTo>
                  <a:cubicBezTo>
                    <a:pt x="108" y="1500"/>
                    <a:pt x="90" y="1693"/>
                    <a:pt x="75" y="1887"/>
                  </a:cubicBezTo>
                  <a:cubicBezTo>
                    <a:pt x="59" y="2079"/>
                    <a:pt x="0" y="2315"/>
                    <a:pt x="134" y="2475"/>
                  </a:cubicBezTo>
                  <a:cubicBezTo>
                    <a:pt x="156" y="2502"/>
                    <a:pt x="196" y="2517"/>
                    <a:pt x="235" y="2517"/>
                  </a:cubicBezTo>
                  <a:cubicBezTo>
                    <a:pt x="261" y="2517"/>
                    <a:pt x="286" y="2511"/>
                    <a:pt x="305" y="2498"/>
                  </a:cubicBezTo>
                  <a:cubicBezTo>
                    <a:pt x="478" y="2373"/>
                    <a:pt x="475" y="2125"/>
                    <a:pt x="495" y="1931"/>
                  </a:cubicBezTo>
                  <a:cubicBezTo>
                    <a:pt x="516" y="1724"/>
                    <a:pt x="525" y="1515"/>
                    <a:pt x="528" y="1306"/>
                  </a:cubicBezTo>
                  <a:cubicBezTo>
                    <a:pt x="532" y="1096"/>
                    <a:pt x="526" y="888"/>
                    <a:pt x="512" y="680"/>
                  </a:cubicBezTo>
                  <a:cubicBezTo>
                    <a:pt x="505" y="576"/>
                    <a:pt x="502" y="470"/>
                    <a:pt x="477" y="369"/>
                  </a:cubicBezTo>
                  <a:cubicBezTo>
                    <a:pt x="452" y="271"/>
                    <a:pt x="425" y="172"/>
                    <a:pt x="404" y="72"/>
                  </a:cubicBezTo>
                  <a:cubicBezTo>
                    <a:pt x="394" y="22"/>
                    <a:pt x="358" y="0"/>
                    <a:pt x="3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9" name="Google Shape;599;p29"/>
            <p:cNvSpPr/>
            <p:nvPr/>
          </p:nvSpPr>
          <p:spPr>
            <a:xfrm flipH="1">
              <a:off x="7964585" y="4329107"/>
              <a:ext cx="13431" cy="74644"/>
            </a:xfrm>
            <a:custGeom>
              <a:rect b="b" l="l" r="r" t="t"/>
              <a:pathLst>
                <a:path extrusionOk="0" h="2512" w="452">
                  <a:moveTo>
                    <a:pt x="286" y="0"/>
                  </a:moveTo>
                  <a:cubicBezTo>
                    <a:pt x="217" y="0"/>
                    <a:pt x="138" y="54"/>
                    <a:pt x="128" y="132"/>
                  </a:cubicBezTo>
                  <a:cubicBezTo>
                    <a:pt x="84" y="511"/>
                    <a:pt x="72" y="892"/>
                    <a:pt x="53" y="1271"/>
                  </a:cubicBezTo>
                  <a:cubicBezTo>
                    <a:pt x="45" y="1458"/>
                    <a:pt x="31" y="1643"/>
                    <a:pt x="21" y="1830"/>
                  </a:cubicBezTo>
                  <a:cubicBezTo>
                    <a:pt x="17" y="1918"/>
                    <a:pt x="19" y="2008"/>
                    <a:pt x="15" y="2097"/>
                  </a:cubicBezTo>
                  <a:cubicBezTo>
                    <a:pt x="12" y="2201"/>
                    <a:pt x="1" y="2303"/>
                    <a:pt x="35" y="2404"/>
                  </a:cubicBezTo>
                  <a:cubicBezTo>
                    <a:pt x="59" y="2471"/>
                    <a:pt x="124" y="2512"/>
                    <a:pt x="188" y="2512"/>
                  </a:cubicBezTo>
                  <a:cubicBezTo>
                    <a:pt x="235" y="2512"/>
                    <a:pt x="281" y="2490"/>
                    <a:pt x="309" y="2439"/>
                  </a:cubicBezTo>
                  <a:cubicBezTo>
                    <a:pt x="397" y="2281"/>
                    <a:pt x="399" y="2054"/>
                    <a:pt x="415" y="1874"/>
                  </a:cubicBezTo>
                  <a:cubicBezTo>
                    <a:pt x="433" y="1674"/>
                    <a:pt x="434" y="1471"/>
                    <a:pt x="440" y="1271"/>
                  </a:cubicBezTo>
                  <a:cubicBezTo>
                    <a:pt x="451" y="878"/>
                    <a:pt x="444" y="486"/>
                    <a:pt x="390" y="97"/>
                  </a:cubicBezTo>
                  <a:cubicBezTo>
                    <a:pt x="381" y="29"/>
                    <a:pt x="336" y="0"/>
                    <a:pt x="28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0" name="Google Shape;600;p29"/>
            <p:cNvSpPr/>
            <p:nvPr/>
          </p:nvSpPr>
          <p:spPr>
            <a:xfrm flipH="1">
              <a:off x="7944528" y="4324144"/>
              <a:ext cx="13461" cy="77081"/>
            </a:xfrm>
            <a:custGeom>
              <a:rect b="b" l="l" r="r" t="t"/>
              <a:pathLst>
                <a:path extrusionOk="0" h="2594" w="453">
                  <a:moveTo>
                    <a:pt x="218" y="1"/>
                  </a:moveTo>
                  <a:cubicBezTo>
                    <a:pt x="130" y="1"/>
                    <a:pt x="38" y="57"/>
                    <a:pt x="32" y="170"/>
                  </a:cubicBezTo>
                  <a:lnTo>
                    <a:pt x="32" y="172"/>
                  </a:lnTo>
                  <a:cubicBezTo>
                    <a:pt x="7" y="573"/>
                    <a:pt x="1" y="976"/>
                    <a:pt x="13" y="1379"/>
                  </a:cubicBezTo>
                  <a:cubicBezTo>
                    <a:pt x="21" y="1573"/>
                    <a:pt x="28" y="1767"/>
                    <a:pt x="46" y="1960"/>
                  </a:cubicBezTo>
                  <a:cubicBezTo>
                    <a:pt x="56" y="2065"/>
                    <a:pt x="67" y="2168"/>
                    <a:pt x="81" y="2272"/>
                  </a:cubicBezTo>
                  <a:cubicBezTo>
                    <a:pt x="93" y="2379"/>
                    <a:pt x="95" y="2469"/>
                    <a:pt x="172" y="2552"/>
                  </a:cubicBezTo>
                  <a:cubicBezTo>
                    <a:pt x="197" y="2580"/>
                    <a:pt x="234" y="2594"/>
                    <a:pt x="270" y="2594"/>
                  </a:cubicBezTo>
                  <a:cubicBezTo>
                    <a:pt x="321" y="2594"/>
                    <a:pt x="372" y="2568"/>
                    <a:pt x="398" y="2523"/>
                  </a:cubicBezTo>
                  <a:cubicBezTo>
                    <a:pt x="453" y="2423"/>
                    <a:pt x="432" y="2336"/>
                    <a:pt x="423" y="2228"/>
                  </a:cubicBezTo>
                  <a:cubicBezTo>
                    <a:pt x="416" y="2138"/>
                    <a:pt x="410" y="2049"/>
                    <a:pt x="404" y="1960"/>
                  </a:cubicBezTo>
                  <a:cubicBezTo>
                    <a:pt x="390" y="1759"/>
                    <a:pt x="377" y="1558"/>
                    <a:pt x="369" y="1357"/>
                  </a:cubicBezTo>
                  <a:cubicBezTo>
                    <a:pt x="357" y="961"/>
                    <a:pt x="362" y="566"/>
                    <a:pt x="384" y="170"/>
                  </a:cubicBezTo>
                  <a:cubicBezTo>
                    <a:pt x="390" y="57"/>
                    <a:pt x="306" y="1"/>
                    <a:pt x="2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1" name="Google Shape;601;p29"/>
            <p:cNvSpPr/>
            <p:nvPr/>
          </p:nvSpPr>
          <p:spPr>
            <a:xfrm flipH="1">
              <a:off x="7922806" y="4342835"/>
              <a:ext cx="14739" cy="29418"/>
            </a:xfrm>
            <a:custGeom>
              <a:rect b="b" l="l" r="r" t="t"/>
              <a:pathLst>
                <a:path extrusionOk="0" h="990" w="496">
                  <a:moveTo>
                    <a:pt x="271" y="0"/>
                  </a:moveTo>
                  <a:cubicBezTo>
                    <a:pt x="223" y="0"/>
                    <a:pt x="180" y="15"/>
                    <a:pt x="141" y="45"/>
                  </a:cubicBezTo>
                  <a:cubicBezTo>
                    <a:pt x="84" y="89"/>
                    <a:pt x="61" y="146"/>
                    <a:pt x="55" y="217"/>
                  </a:cubicBezTo>
                  <a:lnTo>
                    <a:pt x="4" y="808"/>
                  </a:lnTo>
                  <a:cubicBezTo>
                    <a:pt x="1" y="850"/>
                    <a:pt x="28" y="909"/>
                    <a:pt x="59" y="937"/>
                  </a:cubicBezTo>
                  <a:cubicBezTo>
                    <a:pt x="89" y="965"/>
                    <a:pt x="124" y="982"/>
                    <a:pt x="164" y="988"/>
                  </a:cubicBezTo>
                  <a:cubicBezTo>
                    <a:pt x="172" y="989"/>
                    <a:pt x="179" y="990"/>
                    <a:pt x="187" y="990"/>
                  </a:cubicBezTo>
                  <a:cubicBezTo>
                    <a:pt x="266" y="990"/>
                    <a:pt x="350" y="939"/>
                    <a:pt x="366" y="856"/>
                  </a:cubicBezTo>
                  <a:cubicBezTo>
                    <a:pt x="405" y="663"/>
                    <a:pt x="444" y="469"/>
                    <a:pt x="484" y="275"/>
                  </a:cubicBezTo>
                  <a:cubicBezTo>
                    <a:pt x="496" y="215"/>
                    <a:pt x="490" y="160"/>
                    <a:pt x="461" y="106"/>
                  </a:cubicBezTo>
                  <a:cubicBezTo>
                    <a:pt x="429" y="46"/>
                    <a:pt x="367" y="12"/>
                    <a:pt x="302" y="2"/>
                  </a:cubicBezTo>
                  <a:cubicBezTo>
                    <a:pt x="291" y="1"/>
                    <a:pt x="281" y="0"/>
                    <a:pt x="27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2" name="Google Shape;602;p29"/>
            <p:cNvSpPr/>
            <p:nvPr/>
          </p:nvSpPr>
          <p:spPr>
            <a:xfrm flipH="1">
              <a:off x="7891546" y="4316805"/>
              <a:ext cx="15808" cy="87719"/>
            </a:xfrm>
            <a:custGeom>
              <a:rect b="b" l="l" r="r" t="t"/>
              <a:pathLst>
                <a:path extrusionOk="0" h="2952" w="532">
                  <a:moveTo>
                    <a:pt x="225" y="1"/>
                  </a:moveTo>
                  <a:cubicBezTo>
                    <a:pt x="146" y="1"/>
                    <a:pt x="72" y="53"/>
                    <a:pt x="69" y="162"/>
                  </a:cubicBezTo>
                  <a:cubicBezTo>
                    <a:pt x="60" y="614"/>
                    <a:pt x="49" y="1068"/>
                    <a:pt x="44" y="1522"/>
                  </a:cubicBezTo>
                  <a:cubicBezTo>
                    <a:pt x="40" y="1744"/>
                    <a:pt x="36" y="1966"/>
                    <a:pt x="33" y="2190"/>
                  </a:cubicBezTo>
                  <a:cubicBezTo>
                    <a:pt x="29" y="2417"/>
                    <a:pt x="1" y="2663"/>
                    <a:pt x="112" y="2867"/>
                  </a:cubicBezTo>
                  <a:cubicBezTo>
                    <a:pt x="144" y="2925"/>
                    <a:pt x="200" y="2952"/>
                    <a:pt x="257" y="2952"/>
                  </a:cubicBezTo>
                  <a:cubicBezTo>
                    <a:pt x="316" y="2952"/>
                    <a:pt x="377" y="2922"/>
                    <a:pt x="412" y="2867"/>
                  </a:cubicBezTo>
                  <a:cubicBezTo>
                    <a:pt x="531" y="2680"/>
                    <a:pt x="518" y="2432"/>
                    <a:pt x="521" y="2214"/>
                  </a:cubicBezTo>
                  <a:cubicBezTo>
                    <a:pt x="525" y="1984"/>
                    <a:pt x="523" y="1753"/>
                    <a:pt x="517" y="1522"/>
                  </a:cubicBezTo>
                  <a:cubicBezTo>
                    <a:pt x="504" y="1065"/>
                    <a:pt x="464" y="614"/>
                    <a:pt x="405" y="162"/>
                  </a:cubicBezTo>
                  <a:cubicBezTo>
                    <a:pt x="391" y="56"/>
                    <a:pt x="306" y="1"/>
                    <a:pt x="22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3" name="Google Shape;603;p29"/>
            <p:cNvSpPr/>
            <p:nvPr/>
          </p:nvSpPr>
          <p:spPr>
            <a:xfrm flipH="1">
              <a:off x="7871250" y="4317340"/>
              <a:ext cx="16165" cy="87600"/>
            </a:xfrm>
            <a:custGeom>
              <a:rect b="b" l="l" r="r" t="t"/>
              <a:pathLst>
                <a:path extrusionOk="0" h="2948" w="544">
                  <a:moveTo>
                    <a:pt x="324" y="1"/>
                  </a:moveTo>
                  <a:cubicBezTo>
                    <a:pt x="260" y="1"/>
                    <a:pt x="196" y="37"/>
                    <a:pt x="178" y="108"/>
                  </a:cubicBezTo>
                  <a:lnTo>
                    <a:pt x="177" y="107"/>
                  </a:lnTo>
                  <a:cubicBezTo>
                    <a:pt x="122" y="331"/>
                    <a:pt x="126" y="585"/>
                    <a:pt x="111" y="813"/>
                  </a:cubicBezTo>
                  <a:cubicBezTo>
                    <a:pt x="96" y="1044"/>
                    <a:pt x="81" y="1275"/>
                    <a:pt x="74" y="1506"/>
                  </a:cubicBezTo>
                  <a:cubicBezTo>
                    <a:pt x="68" y="1737"/>
                    <a:pt x="58" y="1968"/>
                    <a:pt x="58" y="2198"/>
                  </a:cubicBezTo>
                  <a:cubicBezTo>
                    <a:pt x="58" y="2407"/>
                    <a:pt x="0" y="2737"/>
                    <a:pt x="159" y="2894"/>
                  </a:cubicBezTo>
                  <a:cubicBezTo>
                    <a:pt x="195" y="2930"/>
                    <a:pt x="242" y="2948"/>
                    <a:pt x="290" y="2948"/>
                  </a:cubicBezTo>
                  <a:cubicBezTo>
                    <a:pt x="338" y="2948"/>
                    <a:pt x="386" y="2929"/>
                    <a:pt x="424" y="2894"/>
                  </a:cubicBezTo>
                  <a:cubicBezTo>
                    <a:pt x="522" y="2801"/>
                    <a:pt x="520" y="2684"/>
                    <a:pt x="527" y="2558"/>
                  </a:cubicBezTo>
                  <a:cubicBezTo>
                    <a:pt x="535" y="2437"/>
                    <a:pt x="536" y="2318"/>
                    <a:pt x="538" y="2199"/>
                  </a:cubicBezTo>
                  <a:cubicBezTo>
                    <a:pt x="543" y="1968"/>
                    <a:pt x="540" y="1737"/>
                    <a:pt x="538" y="1506"/>
                  </a:cubicBezTo>
                  <a:cubicBezTo>
                    <a:pt x="537" y="1275"/>
                    <a:pt x="527" y="1044"/>
                    <a:pt x="517" y="815"/>
                  </a:cubicBezTo>
                  <a:cubicBezTo>
                    <a:pt x="509" y="585"/>
                    <a:pt x="517" y="332"/>
                    <a:pt x="467" y="108"/>
                  </a:cubicBezTo>
                  <a:cubicBezTo>
                    <a:pt x="451" y="36"/>
                    <a:pt x="388" y="1"/>
                    <a:pt x="32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4" name="Google Shape;604;p29"/>
            <p:cNvSpPr/>
            <p:nvPr/>
          </p:nvSpPr>
          <p:spPr>
            <a:xfrm flipH="1">
              <a:off x="7830927" y="4334515"/>
              <a:ext cx="19018" cy="69771"/>
            </a:xfrm>
            <a:custGeom>
              <a:rect b="b" l="l" r="r" t="t"/>
              <a:pathLst>
                <a:path extrusionOk="0" h="2348" w="640">
                  <a:moveTo>
                    <a:pt x="461" y="0"/>
                  </a:moveTo>
                  <a:cubicBezTo>
                    <a:pt x="393" y="0"/>
                    <a:pt x="328" y="37"/>
                    <a:pt x="314" y="119"/>
                  </a:cubicBezTo>
                  <a:cubicBezTo>
                    <a:pt x="250" y="490"/>
                    <a:pt x="190" y="858"/>
                    <a:pt x="146" y="1233"/>
                  </a:cubicBezTo>
                  <a:cubicBezTo>
                    <a:pt x="125" y="1417"/>
                    <a:pt x="105" y="1603"/>
                    <a:pt x="84" y="1787"/>
                  </a:cubicBezTo>
                  <a:cubicBezTo>
                    <a:pt x="66" y="1954"/>
                    <a:pt x="1" y="2242"/>
                    <a:pt x="200" y="2326"/>
                  </a:cubicBezTo>
                  <a:cubicBezTo>
                    <a:pt x="236" y="2341"/>
                    <a:pt x="268" y="2348"/>
                    <a:pt x="297" y="2348"/>
                  </a:cubicBezTo>
                  <a:cubicBezTo>
                    <a:pt x="508" y="2348"/>
                    <a:pt x="521" y="1978"/>
                    <a:pt x="536" y="1827"/>
                  </a:cubicBezTo>
                  <a:cubicBezTo>
                    <a:pt x="555" y="1642"/>
                    <a:pt x="570" y="1456"/>
                    <a:pt x="584" y="1272"/>
                  </a:cubicBezTo>
                  <a:cubicBezTo>
                    <a:pt x="616" y="901"/>
                    <a:pt x="628" y="534"/>
                    <a:pt x="637" y="162"/>
                  </a:cubicBezTo>
                  <a:cubicBezTo>
                    <a:pt x="640" y="60"/>
                    <a:pt x="548" y="0"/>
                    <a:pt x="46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5" name="Google Shape;605;p29"/>
            <p:cNvSpPr/>
            <p:nvPr/>
          </p:nvSpPr>
          <p:spPr>
            <a:xfrm flipH="1">
              <a:off x="7807749" y="4348540"/>
              <a:ext cx="13669" cy="54646"/>
            </a:xfrm>
            <a:custGeom>
              <a:rect b="b" l="l" r="r" t="t"/>
              <a:pathLst>
                <a:path extrusionOk="0" h="1839" w="460">
                  <a:moveTo>
                    <a:pt x="197" y="0"/>
                  </a:moveTo>
                  <a:cubicBezTo>
                    <a:pt x="96" y="0"/>
                    <a:pt x="0" y="88"/>
                    <a:pt x="5" y="191"/>
                  </a:cubicBezTo>
                  <a:lnTo>
                    <a:pt x="5" y="192"/>
                  </a:lnTo>
                  <a:cubicBezTo>
                    <a:pt x="17" y="445"/>
                    <a:pt x="30" y="699"/>
                    <a:pt x="42" y="954"/>
                  </a:cubicBezTo>
                  <a:cubicBezTo>
                    <a:pt x="48" y="1078"/>
                    <a:pt x="48" y="1203"/>
                    <a:pt x="60" y="1326"/>
                  </a:cubicBezTo>
                  <a:cubicBezTo>
                    <a:pt x="66" y="1386"/>
                    <a:pt x="76" y="1446"/>
                    <a:pt x="84" y="1505"/>
                  </a:cubicBezTo>
                  <a:cubicBezTo>
                    <a:pt x="86" y="1536"/>
                    <a:pt x="89" y="1565"/>
                    <a:pt x="92" y="1595"/>
                  </a:cubicBezTo>
                  <a:cubicBezTo>
                    <a:pt x="100" y="1649"/>
                    <a:pt x="112" y="1677"/>
                    <a:pt x="130" y="1726"/>
                  </a:cubicBezTo>
                  <a:cubicBezTo>
                    <a:pt x="148" y="1773"/>
                    <a:pt x="184" y="1827"/>
                    <a:pt x="238" y="1834"/>
                  </a:cubicBezTo>
                  <a:cubicBezTo>
                    <a:pt x="255" y="1837"/>
                    <a:pt x="270" y="1839"/>
                    <a:pt x="284" y="1839"/>
                  </a:cubicBezTo>
                  <a:cubicBezTo>
                    <a:pt x="296" y="1839"/>
                    <a:pt x="308" y="1838"/>
                    <a:pt x="322" y="1834"/>
                  </a:cubicBezTo>
                  <a:cubicBezTo>
                    <a:pt x="372" y="1823"/>
                    <a:pt x="418" y="1777"/>
                    <a:pt x="430" y="1726"/>
                  </a:cubicBezTo>
                  <a:cubicBezTo>
                    <a:pt x="440" y="1684"/>
                    <a:pt x="455" y="1654"/>
                    <a:pt x="457" y="1610"/>
                  </a:cubicBezTo>
                  <a:cubicBezTo>
                    <a:pt x="458" y="1580"/>
                    <a:pt x="457" y="1551"/>
                    <a:pt x="457" y="1520"/>
                  </a:cubicBezTo>
                  <a:cubicBezTo>
                    <a:pt x="457" y="1456"/>
                    <a:pt x="460" y="1391"/>
                    <a:pt x="460" y="1326"/>
                  </a:cubicBezTo>
                  <a:cubicBezTo>
                    <a:pt x="460" y="1202"/>
                    <a:pt x="445" y="1076"/>
                    <a:pt x="436" y="954"/>
                  </a:cubicBezTo>
                  <a:cubicBezTo>
                    <a:pt x="420" y="699"/>
                    <a:pt x="404" y="445"/>
                    <a:pt x="387" y="191"/>
                  </a:cubicBezTo>
                  <a:cubicBezTo>
                    <a:pt x="381" y="88"/>
                    <a:pt x="305" y="0"/>
                    <a:pt x="19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6" name="Google Shape;606;p29"/>
            <p:cNvSpPr/>
            <p:nvPr/>
          </p:nvSpPr>
          <p:spPr>
            <a:xfrm flipH="1">
              <a:off x="7781333" y="4332405"/>
              <a:ext cx="16254" cy="63560"/>
            </a:xfrm>
            <a:custGeom>
              <a:rect b="b" l="l" r="r" t="t"/>
              <a:pathLst>
                <a:path extrusionOk="0" h="2139" w="547">
                  <a:moveTo>
                    <a:pt x="305" y="1"/>
                  </a:moveTo>
                  <a:cubicBezTo>
                    <a:pt x="170" y="1"/>
                    <a:pt x="85" y="107"/>
                    <a:pt x="74" y="231"/>
                  </a:cubicBezTo>
                  <a:cubicBezTo>
                    <a:pt x="44" y="532"/>
                    <a:pt x="22" y="832"/>
                    <a:pt x="9" y="1133"/>
                  </a:cubicBezTo>
                  <a:cubicBezTo>
                    <a:pt x="3" y="1284"/>
                    <a:pt x="1" y="1435"/>
                    <a:pt x="1" y="1585"/>
                  </a:cubicBezTo>
                  <a:cubicBezTo>
                    <a:pt x="1" y="1655"/>
                    <a:pt x="0" y="1724"/>
                    <a:pt x="5" y="1794"/>
                  </a:cubicBezTo>
                  <a:cubicBezTo>
                    <a:pt x="10" y="1895"/>
                    <a:pt x="22" y="1971"/>
                    <a:pt x="81" y="2056"/>
                  </a:cubicBezTo>
                  <a:cubicBezTo>
                    <a:pt x="119" y="2111"/>
                    <a:pt x="176" y="2139"/>
                    <a:pt x="232" y="2139"/>
                  </a:cubicBezTo>
                  <a:cubicBezTo>
                    <a:pt x="287" y="2139"/>
                    <a:pt x="343" y="2111"/>
                    <a:pt x="381" y="2056"/>
                  </a:cubicBezTo>
                  <a:cubicBezTo>
                    <a:pt x="440" y="1968"/>
                    <a:pt x="451" y="1897"/>
                    <a:pt x="457" y="1794"/>
                  </a:cubicBezTo>
                  <a:cubicBezTo>
                    <a:pt x="462" y="1724"/>
                    <a:pt x="462" y="1655"/>
                    <a:pt x="465" y="1585"/>
                  </a:cubicBezTo>
                  <a:cubicBezTo>
                    <a:pt x="469" y="1434"/>
                    <a:pt x="477" y="1284"/>
                    <a:pt x="483" y="1133"/>
                  </a:cubicBezTo>
                  <a:cubicBezTo>
                    <a:pt x="494" y="832"/>
                    <a:pt x="511" y="532"/>
                    <a:pt x="536" y="231"/>
                  </a:cubicBezTo>
                  <a:cubicBezTo>
                    <a:pt x="547" y="107"/>
                    <a:pt x="423" y="1"/>
                    <a:pt x="30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7" name="Google Shape;607;p29"/>
            <p:cNvSpPr/>
            <p:nvPr/>
          </p:nvSpPr>
          <p:spPr>
            <a:xfrm flipH="1">
              <a:off x="7758096" y="4328542"/>
              <a:ext cx="17056" cy="79933"/>
            </a:xfrm>
            <a:custGeom>
              <a:rect b="b" l="l" r="r" t="t"/>
              <a:pathLst>
                <a:path extrusionOk="0" h="2690" w="574">
                  <a:moveTo>
                    <a:pt x="172" y="0"/>
                  </a:moveTo>
                  <a:cubicBezTo>
                    <a:pt x="127" y="0"/>
                    <a:pt x="82" y="26"/>
                    <a:pt x="68" y="80"/>
                  </a:cubicBezTo>
                  <a:cubicBezTo>
                    <a:pt x="35" y="208"/>
                    <a:pt x="45" y="347"/>
                    <a:pt x="34" y="478"/>
                  </a:cubicBezTo>
                  <a:cubicBezTo>
                    <a:pt x="23" y="610"/>
                    <a:pt x="24" y="741"/>
                    <a:pt x="17" y="872"/>
                  </a:cubicBezTo>
                  <a:cubicBezTo>
                    <a:pt x="1" y="1150"/>
                    <a:pt x="8" y="1431"/>
                    <a:pt x="7" y="1709"/>
                  </a:cubicBezTo>
                  <a:cubicBezTo>
                    <a:pt x="7" y="1923"/>
                    <a:pt x="1" y="2145"/>
                    <a:pt x="67" y="2351"/>
                  </a:cubicBezTo>
                  <a:cubicBezTo>
                    <a:pt x="116" y="2502"/>
                    <a:pt x="239" y="2690"/>
                    <a:pt x="412" y="2690"/>
                  </a:cubicBezTo>
                  <a:cubicBezTo>
                    <a:pt x="435" y="2690"/>
                    <a:pt x="459" y="2687"/>
                    <a:pt x="483" y="2679"/>
                  </a:cubicBezTo>
                  <a:cubicBezTo>
                    <a:pt x="544" y="2662"/>
                    <a:pt x="573" y="2603"/>
                    <a:pt x="561" y="2544"/>
                  </a:cubicBezTo>
                  <a:cubicBezTo>
                    <a:pt x="530" y="2400"/>
                    <a:pt x="434" y="2285"/>
                    <a:pt x="417" y="2134"/>
                  </a:cubicBezTo>
                  <a:cubicBezTo>
                    <a:pt x="393" y="1929"/>
                    <a:pt x="401" y="1718"/>
                    <a:pt x="393" y="1512"/>
                  </a:cubicBezTo>
                  <a:cubicBezTo>
                    <a:pt x="383" y="1274"/>
                    <a:pt x="372" y="1036"/>
                    <a:pt x="356" y="799"/>
                  </a:cubicBezTo>
                  <a:cubicBezTo>
                    <a:pt x="350" y="683"/>
                    <a:pt x="340" y="569"/>
                    <a:pt x="327" y="454"/>
                  </a:cubicBezTo>
                  <a:cubicBezTo>
                    <a:pt x="313" y="331"/>
                    <a:pt x="319" y="199"/>
                    <a:pt x="282" y="80"/>
                  </a:cubicBezTo>
                  <a:cubicBezTo>
                    <a:pt x="266" y="28"/>
                    <a:pt x="219" y="0"/>
                    <a:pt x="17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8" name="Google Shape;608;p29"/>
            <p:cNvSpPr/>
            <p:nvPr/>
          </p:nvSpPr>
          <p:spPr>
            <a:xfrm flipH="1">
              <a:off x="7732006" y="4321321"/>
              <a:ext cx="13580" cy="72623"/>
            </a:xfrm>
            <a:custGeom>
              <a:rect b="b" l="l" r="r" t="t"/>
              <a:pathLst>
                <a:path extrusionOk="0" h="2444" w="457">
                  <a:moveTo>
                    <a:pt x="233" y="0"/>
                  </a:moveTo>
                  <a:cubicBezTo>
                    <a:pt x="123" y="0"/>
                    <a:pt x="62" y="84"/>
                    <a:pt x="50" y="182"/>
                  </a:cubicBezTo>
                  <a:cubicBezTo>
                    <a:pt x="3" y="550"/>
                    <a:pt x="1" y="930"/>
                    <a:pt x="6" y="1301"/>
                  </a:cubicBezTo>
                  <a:cubicBezTo>
                    <a:pt x="8" y="1480"/>
                    <a:pt x="14" y="1661"/>
                    <a:pt x="25" y="1840"/>
                  </a:cubicBezTo>
                  <a:cubicBezTo>
                    <a:pt x="30" y="1943"/>
                    <a:pt x="41" y="2039"/>
                    <a:pt x="65" y="2140"/>
                  </a:cubicBezTo>
                  <a:cubicBezTo>
                    <a:pt x="87" y="2236"/>
                    <a:pt x="85" y="2331"/>
                    <a:pt x="166" y="2400"/>
                  </a:cubicBezTo>
                  <a:cubicBezTo>
                    <a:pt x="197" y="2426"/>
                    <a:pt x="241" y="2444"/>
                    <a:pt x="283" y="2444"/>
                  </a:cubicBezTo>
                  <a:cubicBezTo>
                    <a:pt x="319" y="2444"/>
                    <a:pt x="354" y="2431"/>
                    <a:pt x="378" y="2400"/>
                  </a:cubicBezTo>
                  <a:cubicBezTo>
                    <a:pt x="451" y="2308"/>
                    <a:pt x="443" y="2238"/>
                    <a:pt x="450" y="2129"/>
                  </a:cubicBezTo>
                  <a:cubicBezTo>
                    <a:pt x="456" y="2031"/>
                    <a:pt x="454" y="1940"/>
                    <a:pt x="447" y="1840"/>
                  </a:cubicBezTo>
                  <a:cubicBezTo>
                    <a:pt x="434" y="1661"/>
                    <a:pt x="424" y="1480"/>
                    <a:pt x="419" y="1301"/>
                  </a:cubicBezTo>
                  <a:cubicBezTo>
                    <a:pt x="407" y="927"/>
                    <a:pt x="419" y="555"/>
                    <a:pt x="415" y="182"/>
                  </a:cubicBezTo>
                  <a:cubicBezTo>
                    <a:pt x="413" y="84"/>
                    <a:pt x="332" y="0"/>
                    <a:pt x="23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9" name="Google Shape;609;p29"/>
            <p:cNvSpPr/>
            <p:nvPr/>
          </p:nvSpPr>
          <p:spPr>
            <a:xfrm flipH="1">
              <a:off x="7706718" y="4337605"/>
              <a:ext cx="14293" cy="65343"/>
            </a:xfrm>
            <a:custGeom>
              <a:rect b="b" l="l" r="r" t="t"/>
              <a:pathLst>
                <a:path extrusionOk="0" h="2199" w="481">
                  <a:moveTo>
                    <a:pt x="240" y="1"/>
                  </a:moveTo>
                  <a:cubicBezTo>
                    <a:pt x="125" y="1"/>
                    <a:pt x="9" y="75"/>
                    <a:pt x="9" y="225"/>
                  </a:cubicBezTo>
                  <a:cubicBezTo>
                    <a:pt x="10" y="576"/>
                    <a:pt x="11" y="927"/>
                    <a:pt x="11" y="1280"/>
                  </a:cubicBezTo>
                  <a:cubicBezTo>
                    <a:pt x="11" y="1448"/>
                    <a:pt x="0" y="1621"/>
                    <a:pt x="13" y="1788"/>
                  </a:cubicBezTo>
                  <a:cubicBezTo>
                    <a:pt x="21" y="1920"/>
                    <a:pt x="67" y="2199"/>
                    <a:pt x="241" y="2199"/>
                  </a:cubicBezTo>
                  <a:cubicBezTo>
                    <a:pt x="414" y="2199"/>
                    <a:pt x="460" y="1920"/>
                    <a:pt x="468" y="1788"/>
                  </a:cubicBezTo>
                  <a:cubicBezTo>
                    <a:pt x="481" y="1621"/>
                    <a:pt x="470" y="1448"/>
                    <a:pt x="470" y="1280"/>
                  </a:cubicBezTo>
                  <a:cubicBezTo>
                    <a:pt x="471" y="927"/>
                    <a:pt x="471" y="576"/>
                    <a:pt x="472" y="225"/>
                  </a:cubicBezTo>
                  <a:cubicBezTo>
                    <a:pt x="472" y="75"/>
                    <a:pt x="356" y="1"/>
                    <a:pt x="2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0" name="Google Shape;610;p29"/>
            <p:cNvSpPr/>
            <p:nvPr/>
          </p:nvSpPr>
          <p:spPr>
            <a:xfrm flipH="1">
              <a:off x="7676528" y="4326135"/>
              <a:ext cx="16908" cy="85223"/>
            </a:xfrm>
            <a:custGeom>
              <a:rect b="b" l="l" r="r" t="t"/>
              <a:pathLst>
                <a:path extrusionOk="0" h="2868" w="569">
                  <a:moveTo>
                    <a:pt x="332" y="1"/>
                  </a:moveTo>
                  <a:cubicBezTo>
                    <a:pt x="257" y="1"/>
                    <a:pt x="186" y="43"/>
                    <a:pt x="166" y="141"/>
                  </a:cubicBezTo>
                  <a:cubicBezTo>
                    <a:pt x="70" y="590"/>
                    <a:pt x="6" y="1052"/>
                    <a:pt x="2" y="1511"/>
                  </a:cubicBezTo>
                  <a:cubicBezTo>
                    <a:pt x="1" y="1736"/>
                    <a:pt x="13" y="1961"/>
                    <a:pt x="35" y="2184"/>
                  </a:cubicBezTo>
                  <a:cubicBezTo>
                    <a:pt x="57" y="2407"/>
                    <a:pt x="91" y="2647"/>
                    <a:pt x="237" y="2827"/>
                  </a:cubicBezTo>
                  <a:cubicBezTo>
                    <a:pt x="260" y="2855"/>
                    <a:pt x="290" y="2867"/>
                    <a:pt x="320" y="2867"/>
                  </a:cubicBezTo>
                  <a:cubicBezTo>
                    <a:pt x="378" y="2867"/>
                    <a:pt x="437" y="2824"/>
                    <a:pt x="457" y="2769"/>
                  </a:cubicBezTo>
                  <a:cubicBezTo>
                    <a:pt x="489" y="2678"/>
                    <a:pt x="497" y="2543"/>
                    <a:pt x="501" y="2447"/>
                  </a:cubicBezTo>
                  <a:cubicBezTo>
                    <a:pt x="503" y="2354"/>
                    <a:pt x="481" y="2254"/>
                    <a:pt x="473" y="2161"/>
                  </a:cubicBezTo>
                  <a:cubicBezTo>
                    <a:pt x="453" y="1945"/>
                    <a:pt x="446" y="1727"/>
                    <a:pt x="444" y="1511"/>
                  </a:cubicBezTo>
                  <a:cubicBezTo>
                    <a:pt x="443" y="1086"/>
                    <a:pt x="469" y="665"/>
                    <a:pt x="543" y="246"/>
                  </a:cubicBezTo>
                  <a:cubicBezTo>
                    <a:pt x="569" y="98"/>
                    <a:pt x="445" y="1"/>
                    <a:pt x="33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1" name="Google Shape;611;p29"/>
            <p:cNvSpPr/>
            <p:nvPr/>
          </p:nvSpPr>
          <p:spPr>
            <a:xfrm flipH="1">
              <a:off x="7647199" y="4345747"/>
              <a:ext cx="15333" cy="51080"/>
            </a:xfrm>
            <a:custGeom>
              <a:rect b="b" l="l" r="r" t="t"/>
              <a:pathLst>
                <a:path extrusionOk="0" h="1719" w="516">
                  <a:moveTo>
                    <a:pt x="303" y="1"/>
                  </a:moveTo>
                  <a:cubicBezTo>
                    <a:pt x="214" y="1"/>
                    <a:pt x="118" y="54"/>
                    <a:pt x="100" y="148"/>
                  </a:cubicBezTo>
                  <a:cubicBezTo>
                    <a:pt x="53" y="393"/>
                    <a:pt x="22" y="640"/>
                    <a:pt x="9" y="888"/>
                  </a:cubicBezTo>
                  <a:cubicBezTo>
                    <a:pt x="1" y="1006"/>
                    <a:pt x="0" y="1123"/>
                    <a:pt x="1" y="1240"/>
                  </a:cubicBezTo>
                  <a:cubicBezTo>
                    <a:pt x="3" y="1301"/>
                    <a:pt x="5" y="1362"/>
                    <a:pt x="7" y="1422"/>
                  </a:cubicBezTo>
                  <a:cubicBezTo>
                    <a:pt x="12" y="1503"/>
                    <a:pt x="28" y="1567"/>
                    <a:pt x="69" y="1637"/>
                  </a:cubicBezTo>
                  <a:cubicBezTo>
                    <a:pt x="98" y="1688"/>
                    <a:pt x="155" y="1719"/>
                    <a:pt x="211" y="1719"/>
                  </a:cubicBezTo>
                  <a:cubicBezTo>
                    <a:pt x="219" y="1719"/>
                    <a:pt x="227" y="1718"/>
                    <a:pt x="235" y="1717"/>
                  </a:cubicBezTo>
                  <a:cubicBezTo>
                    <a:pt x="306" y="1707"/>
                    <a:pt x="349" y="1662"/>
                    <a:pt x="375" y="1598"/>
                  </a:cubicBezTo>
                  <a:cubicBezTo>
                    <a:pt x="420" y="1484"/>
                    <a:pt x="399" y="1361"/>
                    <a:pt x="398" y="1240"/>
                  </a:cubicBezTo>
                  <a:cubicBezTo>
                    <a:pt x="398" y="1127"/>
                    <a:pt x="402" y="1014"/>
                    <a:pt x="408" y="901"/>
                  </a:cubicBezTo>
                  <a:cubicBezTo>
                    <a:pt x="423" y="680"/>
                    <a:pt x="451" y="474"/>
                    <a:pt x="494" y="258"/>
                  </a:cubicBezTo>
                  <a:cubicBezTo>
                    <a:pt x="516" y="153"/>
                    <a:pt x="464" y="32"/>
                    <a:pt x="351" y="6"/>
                  </a:cubicBezTo>
                  <a:cubicBezTo>
                    <a:pt x="336" y="2"/>
                    <a:pt x="320" y="1"/>
                    <a:pt x="30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2" name="Google Shape;612;p29"/>
            <p:cNvSpPr/>
            <p:nvPr/>
          </p:nvSpPr>
          <p:spPr>
            <a:xfrm flipH="1">
              <a:off x="7621555" y="4347738"/>
              <a:ext cx="18928" cy="71999"/>
            </a:xfrm>
            <a:custGeom>
              <a:rect b="b" l="l" r="r" t="t"/>
              <a:pathLst>
                <a:path extrusionOk="0" h="2423" w="637">
                  <a:moveTo>
                    <a:pt x="405" y="1"/>
                  </a:moveTo>
                  <a:cubicBezTo>
                    <a:pt x="309" y="1"/>
                    <a:pt x="209" y="63"/>
                    <a:pt x="188" y="163"/>
                  </a:cubicBezTo>
                  <a:cubicBezTo>
                    <a:pt x="112" y="527"/>
                    <a:pt x="58" y="896"/>
                    <a:pt x="26" y="1267"/>
                  </a:cubicBezTo>
                  <a:cubicBezTo>
                    <a:pt x="10" y="1450"/>
                    <a:pt x="0" y="1632"/>
                    <a:pt x="4" y="1815"/>
                  </a:cubicBezTo>
                  <a:cubicBezTo>
                    <a:pt x="4" y="1906"/>
                    <a:pt x="7" y="1998"/>
                    <a:pt x="11" y="2089"/>
                  </a:cubicBezTo>
                  <a:cubicBezTo>
                    <a:pt x="16" y="2194"/>
                    <a:pt x="12" y="2300"/>
                    <a:pt x="102" y="2372"/>
                  </a:cubicBezTo>
                  <a:cubicBezTo>
                    <a:pt x="142" y="2405"/>
                    <a:pt x="187" y="2422"/>
                    <a:pt x="232" y="2422"/>
                  </a:cubicBezTo>
                  <a:cubicBezTo>
                    <a:pt x="275" y="2422"/>
                    <a:pt x="317" y="2406"/>
                    <a:pt x="355" y="2372"/>
                  </a:cubicBezTo>
                  <a:cubicBezTo>
                    <a:pt x="443" y="2294"/>
                    <a:pt x="437" y="2195"/>
                    <a:pt x="439" y="2089"/>
                  </a:cubicBezTo>
                  <a:cubicBezTo>
                    <a:pt x="441" y="1998"/>
                    <a:pt x="443" y="1906"/>
                    <a:pt x="448" y="1815"/>
                  </a:cubicBezTo>
                  <a:cubicBezTo>
                    <a:pt x="456" y="1645"/>
                    <a:pt x="464" y="1476"/>
                    <a:pt x="477" y="1306"/>
                  </a:cubicBezTo>
                  <a:cubicBezTo>
                    <a:pt x="500" y="961"/>
                    <a:pt x="547" y="619"/>
                    <a:pt x="614" y="279"/>
                  </a:cubicBezTo>
                  <a:cubicBezTo>
                    <a:pt x="636" y="163"/>
                    <a:pt x="581" y="41"/>
                    <a:pt x="459" y="8"/>
                  </a:cubicBezTo>
                  <a:cubicBezTo>
                    <a:pt x="442" y="3"/>
                    <a:pt x="424" y="1"/>
                    <a:pt x="40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3" name="Google Shape;613;p29"/>
            <p:cNvSpPr/>
            <p:nvPr/>
          </p:nvSpPr>
          <p:spPr>
            <a:xfrm flipH="1">
              <a:off x="7597516" y="4342241"/>
              <a:ext cx="17056" cy="70811"/>
            </a:xfrm>
            <a:custGeom>
              <a:rect b="b" l="l" r="r" t="t"/>
              <a:pathLst>
                <a:path extrusionOk="0" h="2383" w="574">
                  <a:moveTo>
                    <a:pt x="312" y="0"/>
                  </a:moveTo>
                  <a:cubicBezTo>
                    <a:pt x="208" y="0"/>
                    <a:pt x="87" y="67"/>
                    <a:pt x="73" y="176"/>
                  </a:cubicBezTo>
                  <a:cubicBezTo>
                    <a:pt x="21" y="555"/>
                    <a:pt x="0" y="936"/>
                    <a:pt x="26" y="1319"/>
                  </a:cubicBezTo>
                  <a:cubicBezTo>
                    <a:pt x="38" y="1507"/>
                    <a:pt x="60" y="1695"/>
                    <a:pt x="92" y="1881"/>
                  </a:cubicBezTo>
                  <a:cubicBezTo>
                    <a:pt x="108" y="1981"/>
                    <a:pt x="161" y="2051"/>
                    <a:pt x="200" y="2141"/>
                  </a:cubicBezTo>
                  <a:cubicBezTo>
                    <a:pt x="237" y="2228"/>
                    <a:pt x="278" y="2317"/>
                    <a:pt x="360" y="2367"/>
                  </a:cubicBezTo>
                  <a:cubicBezTo>
                    <a:pt x="377" y="2377"/>
                    <a:pt x="396" y="2382"/>
                    <a:pt x="415" y="2382"/>
                  </a:cubicBezTo>
                  <a:cubicBezTo>
                    <a:pt x="454" y="2382"/>
                    <a:pt x="492" y="2362"/>
                    <a:pt x="512" y="2328"/>
                  </a:cubicBezTo>
                  <a:cubicBezTo>
                    <a:pt x="555" y="2254"/>
                    <a:pt x="553" y="2165"/>
                    <a:pt x="554" y="2083"/>
                  </a:cubicBezTo>
                  <a:cubicBezTo>
                    <a:pt x="555" y="1984"/>
                    <a:pt x="574" y="1892"/>
                    <a:pt x="559" y="1792"/>
                  </a:cubicBezTo>
                  <a:cubicBezTo>
                    <a:pt x="534" y="1635"/>
                    <a:pt x="515" y="1478"/>
                    <a:pt x="504" y="1319"/>
                  </a:cubicBezTo>
                  <a:cubicBezTo>
                    <a:pt x="483" y="981"/>
                    <a:pt x="490" y="639"/>
                    <a:pt x="536" y="303"/>
                  </a:cubicBezTo>
                  <a:cubicBezTo>
                    <a:pt x="554" y="174"/>
                    <a:pt x="505" y="45"/>
                    <a:pt x="369" y="7"/>
                  </a:cubicBezTo>
                  <a:cubicBezTo>
                    <a:pt x="351" y="2"/>
                    <a:pt x="332" y="0"/>
                    <a:pt x="31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4" name="Google Shape;614;p29"/>
            <p:cNvSpPr/>
            <p:nvPr/>
          </p:nvSpPr>
          <p:spPr>
            <a:xfrm flipH="1">
              <a:off x="7563552" y="4330295"/>
              <a:ext cx="17591" cy="71257"/>
            </a:xfrm>
            <a:custGeom>
              <a:rect b="b" l="l" r="r" t="t"/>
              <a:pathLst>
                <a:path extrusionOk="0" h="2398" w="592">
                  <a:moveTo>
                    <a:pt x="149" y="1"/>
                  </a:moveTo>
                  <a:cubicBezTo>
                    <a:pt x="82" y="1"/>
                    <a:pt x="17" y="47"/>
                    <a:pt x="11" y="135"/>
                  </a:cubicBezTo>
                  <a:lnTo>
                    <a:pt x="11" y="137"/>
                  </a:lnTo>
                  <a:cubicBezTo>
                    <a:pt x="0" y="327"/>
                    <a:pt x="22" y="521"/>
                    <a:pt x="29" y="711"/>
                  </a:cubicBezTo>
                  <a:cubicBezTo>
                    <a:pt x="35" y="891"/>
                    <a:pt x="42" y="1069"/>
                    <a:pt x="54" y="1248"/>
                  </a:cubicBezTo>
                  <a:cubicBezTo>
                    <a:pt x="67" y="1426"/>
                    <a:pt x="74" y="1606"/>
                    <a:pt x="85" y="1785"/>
                  </a:cubicBezTo>
                  <a:cubicBezTo>
                    <a:pt x="97" y="1972"/>
                    <a:pt x="68" y="2267"/>
                    <a:pt x="255" y="2370"/>
                  </a:cubicBezTo>
                  <a:cubicBezTo>
                    <a:pt x="286" y="2387"/>
                    <a:pt x="323" y="2397"/>
                    <a:pt x="360" y="2397"/>
                  </a:cubicBezTo>
                  <a:cubicBezTo>
                    <a:pt x="393" y="2397"/>
                    <a:pt x="427" y="2389"/>
                    <a:pt x="455" y="2370"/>
                  </a:cubicBezTo>
                  <a:cubicBezTo>
                    <a:pt x="567" y="2294"/>
                    <a:pt x="586" y="2203"/>
                    <a:pt x="589" y="2075"/>
                  </a:cubicBezTo>
                  <a:cubicBezTo>
                    <a:pt x="591" y="1979"/>
                    <a:pt x="584" y="1881"/>
                    <a:pt x="578" y="1785"/>
                  </a:cubicBezTo>
                  <a:cubicBezTo>
                    <a:pt x="564" y="1598"/>
                    <a:pt x="542" y="1413"/>
                    <a:pt x="520" y="1227"/>
                  </a:cubicBezTo>
                  <a:cubicBezTo>
                    <a:pt x="497" y="1036"/>
                    <a:pt x="465" y="847"/>
                    <a:pt x="424" y="657"/>
                  </a:cubicBezTo>
                  <a:cubicBezTo>
                    <a:pt x="384" y="472"/>
                    <a:pt x="353" y="278"/>
                    <a:pt x="285" y="99"/>
                  </a:cubicBezTo>
                  <a:cubicBezTo>
                    <a:pt x="261" y="33"/>
                    <a:pt x="204" y="1"/>
                    <a:pt x="14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615" name="Google Shape;615;p29"/>
          <p:cNvCxnSpPr/>
          <p:nvPr/>
        </p:nvCxnSpPr>
        <p:spPr>
          <a:xfrm>
            <a:off x="824946" y="2010825"/>
            <a:ext cx="8343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16" name="Google Shape;616;p29"/>
          <p:cNvSpPr txBox="1"/>
          <p:nvPr/>
        </p:nvSpPr>
        <p:spPr>
          <a:xfrm>
            <a:off x="1943275" y="3022875"/>
            <a:ext cx="4441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17" name="Google Shape;617;p2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Google Shape;622;p30"/>
          <p:cNvSpPr txBox="1"/>
          <p:nvPr>
            <p:ph idx="9" type="subTitle"/>
          </p:nvPr>
        </p:nvSpPr>
        <p:spPr>
          <a:xfrm>
            <a:off x="2250925" y="252525"/>
            <a:ext cx="4322100" cy="49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Architecture Model</a:t>
            </a:r>
            <a:endParaRPr sz="2200"/>
          </a:p>
        </p:txBody>
      </p:sp>
      <p:pic>
        <p:nvPicPr>
          <p:cNvPr id="623" name="Google Shape;623;p30"/>
          <p:cNvPicPr preferRelativeResize="0"/>
          <p:nvPr/>
        </p:nvPicPr>
        <p:blipFill rotWithShape="1">
          <a:blip r:embed="rId3">
            <a:alphaModFix/>
          </a:blip>
          <a:srcRect b="4922" l="2809" r="2601" t="6542"/>
          <a:stretch/>
        </p:blipFill>
        <p:spPr>
          <a:xfrm>
            <a:off x="407950" y="789438"/>
            <a:ext cx="8008049" cy="3903925"/>
          </a:xfrm>
          <a:prstGeom prst="rect">
            <a:avLst/>
          </a:prstGeom>
          <a:noFill/>
          <a:ln>
            <a:noFill/>
          </a:ln>
        </p:spPr>
      </p:pic>
      <p:sp>
        <p:nvSpPr>
          <p:cNvPr id="624" name="Google Shape;624;p3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8" name="Shape 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9" name="Google Shape;629;p31"/>
          <p:cNvPicPr preferRelativeResize="0"/>
          <p:nvPr/>
        </p:nvPicPr>
        <p:blipFill rotWithShape="1">
          <a:blip r:embed="rId3">
            <a:alphaModFix/>
          </a:blip>
          <a:srcRect b="9084" l="7938" r="8589" t="8332"/>
          <a:stretch/>
        </p:blipFill>
        <p:spPr>
          <a:xfrm>
            <a:off x="548563" y="670225"/>
            <a:ext cx="3635975" cy="3587150"/>
          </a:xfrm>
          <a:prstGeom prst="rect">
            <a:avLst/>
          </a:prstGeom>
          <a:noFill/>
          <a:ln>
            <a:noFill/>
          </a:ln>
        </p:spPr>
      </p:pic>
      <p:sp>
        <p:nvSpPr>
          <p:cNvPr id="630" name="Google Shape;630;p31"/>
          <p:cNvSpPr txBox="1"/>
          <p:nvPr>
            <p:ph type="title"/>
          </p:nvPr>
        </p:nvSpPr>
        <p:spPr>
          <a:xfrm>
            <a:off x="4846525" y="1415225"/>
            <a:ext cx="3610500" cy="1569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900"/>
              <a:t>Try It Out!</a:t>
            </a:r>
            <a:endParaRPr sz="7900"/>
          </a:p>
        </p:txBody>
      </p:sp>
      <p:sp>
        <p:nvSpPr>
          <p:cNvPr id="631" name="Google Shape;631;p31"/>
          <p:cNvSpPr txBox="1"/>
          <p:nvPr/>
        </p:nvSpPr>
        <p:spPr>
          <a:xfrm>
            <a:off x="548575" y="4363125"/>
            <a:ext cx="3610500" cy="51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(This bar code has been deprecated past summer 2024, other bar codes on pages have been removed)</a:t>
            </a:r>
            <a:endParaRPr sz="12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32" name="Google Shape;632;p3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6" name="Shape 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Google Shape;637;p32"/>
          <p:cNvSpPr txBox="1"/>
          <p:nvPr>
            <p:ph type="title"/>
          </p:nvPr>
        </p:nvSpPr>
        <p:spPr>
          <a:xfrm>
            <a:off x="682625" y="1611850"/>
            <a:ext cx="7913700" cy="1108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[Deprecated URL]</a:t>
            </a:r>
            <a:endParaRPr sz="2400"/>
          </a:p>
        </p:txBody>
      </p:sp>
      <p:sp>
        <p:nvSpPr>
          <p:cNvPr id="638" name="Google Shape;638;p32"/>
          <p:cNvSpPr txBox="1"/>
          <p:nvPr/>
        </p:nvSpPr>
        <p:spPr>
          <a:xfrm>
            <a:off x="4821963" y="2652200"/>
            <a:ext cx="3636000" cy="3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(Potentially deprecated past summer 2024)</a:t>
            </a:r>
            <a:endParaRPr sz="12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39" name="Google Shape;639;p3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3" name="Shape 6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" name="Google Shape;644;p33"/>
          <p:cNvSpPr txBox="1"/>
          <p:nvPr>
            <p:ph type="title"/>
          </p:nvPr>
        </p:nvSpPr>
        <p:spPr>
          <a:xfrm>
            <a:off x="1981075" y="826425"/>
            <a:ext cx="6450000" cy="1108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Frontend</a:t>
            </a:r>
            <a:endParaRPr/>
          </a:p>
        </p:txBody>
      </p:sp>
      <p:sp>
        <p:nvSpPr>
          <p:cNvPr id="645" name="Google Shape;645;p33"/>
          <p:cNvSpPr txBox="1"/>
          <p:nvPr>
            <p:ph idx="1" type="subTitle"/>
          </p:nvPr>
        </p:nvSpPr>
        <p:spPr>
          <a:xfrm>
            <a:off x="4412225" y="2163225"/>
            <a:ext cx="4019100" cy="67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Open Source 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Shadcn </a:t>
            </a:r>
            <a:r>
              <a:rPr lang="en"/>
              <a:t>Component</a:t>
            </a:r>
            <a:r>
              <a:rPr lang="en"/>
              <a:t> Library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NextJS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Google OAuth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6" name="Google Shape;646;p3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0" name="Shape 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1" name="Google Shape;651;p34"/>
          <p:cNvPicPr preferRelativeResize="0"/>
          <p:nvPr/>
        </p:nvPicPr>
        <p:blipFill rotWithShape="1">
          <a:blip r:embed="rId3">
            <a:alphaModFix/>
          </a:blip>
          <a:srcRect b="10875" l="7156" r="6924" t="10711"/>
          <a:stretch/>
        </p:blipFill>
        <p:spPr>
          <a:xfrm>
            <a:off x="929958" y="362450"/>
            <a:ext cx="7284091" cy="4349225"/>
          </a:xfrm>
          <a:prstGeom prst="rect">
            <a:avLst/>
          </a:prstGeom>
          <a:noFill/>
          <a:ln>
            <a:noFill/>
          </a:ln>
        </p:spPr>
      </p:pic>
      <p:sp>
        <p:nvSpPr>
          <p:cNvPr id="652" name="Google Shape;652;p3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Regenerative Agriculture Business Plan by Slidesgo">
  <a:themeElements>
    <a:clrScheme name="Simple Light">
      <a:dk1>
        <a:srgbClr val="000000"/>
      </a:dk1>
      <a:lt1>
        <a:srgbClr val="3C5827"/>
      </a:lt1>
      <a:dk2>
        <a:srgbClr val="63842C"/>
      </a:dk2>
      <a:lt2>
        <a:srgbClr val="9DA31F"/>
      </a:lt2>
      <a:accent1>
        <a:srgbClr val="ED6D1E"/>
      </a:accent1>
      <a:accent2>
        <a:srgbClr val="F29A00"/>
      </a:accent2>
      <a:accent3>
        <a:srgbClr val="FCC45D"/>
      </a:accent3>
      <a:accent4>
        <a:srgbClr val="CD3051"/>
      </a:accent4>
      <a:accent5>
        <a:srgbClr val="FAF5CA"/>
      </a:accent5>
      <a:accent6>
        <a:srgbClr val="F9F8E5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