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5" r:id="rId5"/>
    <p:sldId id="266" r:id="rId6"/>
    <p:sldId id="261" r:id="rId7"/>
    <p:sldId id="262" r:id="rId8"/>
    <p:sldId id="263" r:id="rId9"/>
    <p:sldId id="267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stin López-Gómez" initials="AL" lastIdx="1" clrIdx="0">
    <p:extLst>
      <p:ext uri="{19B8F6BF-5375-455C-9EA6-DF929625EA0E}">
        <p15:presenceInfo xmlns:p15="http://schemas.microsoft.com/office/powerpoint/2012/main" userId="5c3e044b291dff4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6586" autoAdjust="0"/>
  </p:normalViewPr>
  <p:slideViewPr>
    <p:cSldViewPr snapToGrid="0">
      <p:cViewPr varScale="1">
        <p:scale>
          <a:sx n="100" d="100"/>
          <a:sy n="100" d="100"/>
        </p:scale>
        <p:origin x="114" y="3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5-06T18:34:34.731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79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84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5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67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4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88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05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2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059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4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8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D0FED-BC4F-425F-9C51-C58E7A07F68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1ABAA-A69D-4C17-BC5B-6AAA90D2C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249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invGray">
          <a:xfrm>
            <a:off x="1331053" y="5268286"/>
            <a:ext cx="9144000" cy="111927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SketchFlow Print" panose="02000000000000000000" pitchFamily="2" charset="0"/>
              </a:rPr>
              <a:t>Kinda</a:t>
            </a:r>
            <a:r>
              <a:rPr lang="en-US" dirty="0" smtClean="0">
                <a:latin typeface="SketchFlow Print" panose="02000000000000000000" pitchFamily="2" charset="0"/>
              </a:rPr>
              <a:t>Right</a:t>
            </a:r>
            <a:endParaRPr lang="en-US" dirty="0">
              <a:latin typeface="SketchFlow Print" panose="02000000000000000000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162" y="711797"/>
            <a:ext cx="3495675" cy="4276725"/>
          </a:xfrm>
          <a:prstGeom prst="rect">
            <a:avLst/>
          </a:prstGeom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75005" y="2083281"/>
            <a:ext cx="4273157" cy="2267287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Client: Blacksburg Web Design</a:t>
            </a:r>
          </a:p>
          <a:p>
            <a:r>
              <a:rPr lang="en-US" b="1" dirty="0" smtClean="0"/>
              <a:t>Blacksburg, VA</a:t>
            </a:r>
          </a:p>
          <a:p>
            <a:r>
              <a:rPr lang="en-US" b="1" dirty="0" smtClean="0"/>
              <a:t>May 1, 2014</a:t>
            </a:r>
          </a:p>
          <a:p>
            <a:r>
              <a:rPr lang="en-US" b="1" dirty="0" smtClean="0"/>
              <a:t>Virginia Tech</a:t>
            </a:r>
          </a:p>
          <a:p>
            <a:r>
              <a:rPr lang="en-US" b="1" dirty="0" smtClean="0"/>
              <a:t>CS 4624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82998" y="1716515"/>
            <a:ext cx="551422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endParaRPr lang="en-US" sz="2800" b="1" dirty="0" smtClean="0"/>
          </a:p>
          <a:p>
            <a:pPr algn="ctr" fontAlgn="base"/>
            <a:r>
              <a:rPr lang="en-US" sz="2800" b="1" dirty="0">
                <a:solidFill>
                  <a:prstClr val="white"/>
                </a:solidFill>
              </a:rPr>
              <a:t>Divit </a:t>
            </a:r>
            <a:r>
              <a:rPr lang="en-US" sz="2800" b="1" dirty="0" smtClean="0">
                <a:solidFill>
                  <a:prstClr val="white"/>
                </a:solidFill>
              </a:rPr>
              <a:t>Singh</a:t>
            </a:r>
          </a:p>
          <a:p>
            <a:pPr algn="ctr" fontAlgn="base"/>
            <a:endParaRPr lang="en-US" sz="2800" b="1" dirty="0">
              <a:solidFill>
                <a:prstClr val="white"/>
              </a:solidFill>
            </a:endParaRPr>
          </a:p>
          <a:p>
            <a:pPr algn="ctr" fontAlgn="base"/>
            <a:r>
              <a:rPr lang="en-US" sz="2800" b="1" dirty="0" smtClean="0"/>
              <a:t>Austin </a:t>
            </a:r>
            <a:r>
              <a:rPr lang="en-US" sz="2800" b="1" dirty="0"/>
              <a:t>Lopez-Gomez</a:t>
            </a:r>
          </a:p>
          <a:p>
            <a:pPr lvl="0" algn="ctr" fontAlgn="base"/>
            <a:endParaRPr lang="en-US" sz="2800" b="1" dirty="0">
              <a:solidFill>
                <a:prstClr val="white"/>
              </a:solidFill>
            </a:endParaRPr>
          </a:p>
          <a:p>
            <a:pPr algn="ctr" fontAlgn="base"/>
            <a:endParaRPr lang="en-US" sz="2800" b="1" dirty="0"/>
          </a:p>
          <a:p>
            <a:pPr algn="ctr"/>
            <a:r>
              <a:rPr lang="en-US" sz="1050" dirty="0" smtClean="0"/>
              <a:t/>
            </a:r>
            <a:br>
              <a:rPr lang="en-US" sz="1050" dirty="0" smtClean="0"/>
            </a:b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25578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Where to Next</a:t>
            </a:r>
            <a:r>
              <a:rPr lang="en-US" sz="7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? </a:t>
            </a:r>
            <a:br>
              <a:rPr lang="en-US" sz="7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</a:br>
            <a:r>
              <a:rPr lang="en-US" sz="53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(next items to be implemented)</a:t>
            </a:r>
            <a:endParaRPr lang="en-US" sz="5300" dirty="0">
              <a:solidFill>
                <a:schemeClr val="accent5">
                  <a:lumMod val="60000"/>
                  <a:lumOff val="40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 bwMode="white"/>
            <p:txBody>
              <a:bodyPr>
                <a:normAutofit fontScale="92500"/>
              </a:bodyPr>
              <a:lstStyle/>
              <a:p>
                <a:r>
                  <a:rPr lang="en-US" sz="4400" dirty="0" smtClean="0">
                    <a:latin typeface="Cambria" panose="02040503050406030204" pitchFamily="18" charset="0"/>
                  </a:rPr>
                  <a:t>Finish developing Patron use case</a:t>
                </a:r>
              </a:p>
              <a:p>
                <a:r>
                  <a:rPr lang="en-US" sz="4400" dirty="0" smtClean="0">
                    <a:latin typeface="Cambria" panose="02040503050406030204" pitchFamily="18" charset="0"/>
                  </a:rPr>
                  <a:t>Implement collaboration between users</a:t>
                </a:r>
              </a:p>
              <a:p>
                <a:pPr lvl="1"/>
                <a:r>
                  <a:rPr lang="en-US" sz="4000" dirty="0" smtClean="0">
                    <a:latin typeface="Cambria" panose="02040503050406030204" pitchFamily="18" charset="0"/>
                  </a:rPr>
                  <a:t>Patron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4000" dirty="0" smtClean="0">
                    <a:latin typeface="Cambria" panose="02040503050406030204" pitchFamily="18" charset="0"/>
                  </a:rPr>
                  <a:t> Artist</a:t>
                </a:r>
              </a:p>
              <a:p>
                <a:r>
                  <a:rPr lang="en-US" sz="4800" dirty="0" smtClean="0">
                    <a:latin typeface="Cambria" panose="02040503050406030204" pitchFamily="18" charset="0"/>
                  </a:rPr>
                  <a:t>Implement </a:t>
                </a:r>
                <a:r>
                  <a:rPr lang="en-US" sz="4800" dirty="0" smtClean="0">
                    <a:latin typeface="Cambria" panose="02040503050406030204" pitchFamily="18" charset="0"/>
                  </a:rPr>
                  <a:t>commerce functionality</a:t>
                </a:r>
              </a:p>
              <a:p>
                <a:r>
                  <a:rPr lang="en-US" sz="4800" dirty="0" smtClean="0">
                    <a:latin typeface="Cambria" panose="02040503050406030204" pitchFamily="18" charset="0"/>
                  </a:rPr>
                  <a:t>Implement music management</a:t>
                </a:r>
              </a:p>
              <a:p>
                <a:r>
                  <a:rPr lang="en-US" sz="4800" dirty="0" smtClean="0">
                    <a:latin typeface="Cambria" panose="02040503050406030204" pitchFamily="18" charset="0"/>
                  </a:rPr>
                  <a:t>Finish implementing music management</a:t>
                </a:r>
              </a:p>
              <a:p>
                <a:endParaRPr lang="en-US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white">
              <a:blipFill rotWithShape="0">
                <a:blip r:embed="rId2"/>
                <a:stretch>
                  <a:fillRect l="-2145" t="-3922" b="-1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535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Concept</a:t>
            </a:r>
            <a:endParaRPr lang="en-US" sz="7200" dirty="0">
              <a:solidFill>
                <a:schemeClr val="accent5">
                  <a:lumMod val="60000"/>
                  <a:lumOff val="4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/>
        <p:txBody>
          <a:bodyPr/>
          <a:lstStyle/>
          <a:p>
            <a:r>
              <a:rPr lang="en-US" sz="4400" b="1" dirty="0" smtClean="0">
                <a:latin typeface="Cambria" panose="02040503050406030204" pitchFamily="18" charset="0"/>
              </a:rPr>
              <a:t>Collaborative</a:t>
            </a:r>
            <a:r>
              <a:rPr lang="en-US" sz="4400" dirty="0" smtClean="0">
                <a:latin typeface="Cambria" panose="02040503050406030204" pitchFamily="18" charset="0"/>
              </a:rPr>
              <a:t> environment for artists</a:t>
            </a:r>
          </a:p>
          <a:p>
            <a:r>
              <a:rPr lang="en-US" sz="4400" b="1" dirty="0" smtClean="0">
                <a:latin typeface="Cambria" panose="02040503050406030204" pitchFamily="18" charset="0"/>
              </a:rPr>
              <a:t>Network </a:t>
            </a:r>
            <a:r>
              <a:rPr lang="en-US" sz="4400" dirty="0" smtClean="0">
                <a:latin typeface="Cambria" panose="02040503050406030204" pitchFamily="18" charset="0"/>
              </a:rPr>
              <a:t>for artists to meet patrons</a:t>
            </a:r>
          </a:p>
          <a:p>
            <a:r>
              <a:rPr lang="en-US" sz="4400" b="1" dirty="0" smtClean="0">
                <a:latin typeface="Cambria" panose="02040503050406030204" pitchFamily="18" charset="0"/>
              </a:rPr>
              <a:t>Discover</a:t>
            </a:r>
            <a:r>
              <a:rPr lang="en-US" sz="4400" dirty="0" smtClean="0">
                <a:latin typeface="Cambria" panose="02040503050406030204" pitchFamily="18" charset="0"/>
              </a:rPr>
              <a:t> new talents</a:t>
            </a:r>
            <a:endParaRPr lang="en-US" sz="4400" b="1" dirty="0" smtClean="0">
              <a:latin typeface="Cambria" panose="02040503050406030204" pitchFamily="18" charset="0"/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67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What We’ve Accomplished</a:t>
            </a:r>
            <a:endParaRPr lang="en-US" sz="7200" dirty="0">
              <a:solidFill>
                <a:schemeClr val="accent5">
                  <a:lumMod val="60000"/>
                  <a:lumOff val="4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/>
        <p:txBody>
          <a:bodyPr>
            <a:normAutofit fontScale="92500" lnSpcReduction="20000"/>
          </a:bodyPr>
          <a:lstStyle/>
          <a:p>
            <a:r>
              <a:rPr lang="en-US" sz="4300" dirty="0" smtClean="0">
                <a:latin typeface="Cambria" panose="02040503050406030204" pitchFamily="18" charset="0"/>
              </a:rPr>
              <a:t>Implemented data management for photography</a:t>
            </a:r>
          </a:p>
          <a:p>
            <a:pPr lvl="1"/>
            <a:r>
              <a:rPr lang="en-US" sz="3900" dirty="0" smtClean="0">
                <a:latin typeface="Cambria" panose="02040503050406030204" pitchFamily="18" charset="0"/>
              </a:rPr>
              <a:t>Tags</a:t>
            </a:r>
          </a:p>
          <a:p>
            <a:pPr lvl="1"/>
            <a:r>
              <a:rPr lang="en-US" sz="3900" dirty="0" smtClean="0">
                <a:latin typeface="Cambria" panose="02040503050406030204" pitchFamily="18" charset="0"/>
              </a:rPr>
              <a:t>Repositories</a:t>
            </a:r>
          </a:p>
          <a:p>
            <a:pPr lvl="1"/>
            <a:r>
              <a:rPr lang="en-US" sz="3900" dirty="0" smtClean="0">
                <a:latin typeface="Cambria" panose="02040503050406030204" pitchFamily="18" charset="0"/>
              </a:rPr>
              <a:t>Comments Management</a:t>
            </a:r>
          </a:p>
          <a:p>
            <a:r>
              <a:rPr lang="en-US" sz="4300" dirty="0" smtClean="0">
                <a:latin typeface="Cambria" panose="02040503050406030204" pitchFamily="18" charset="0"/>
              </a:rPr>
              <a:t>Implemented </a:t>
            </a:r>
            <a:r>
              <a:rPr lang="en-US" sz="4300" dirty="0">
                <a:latin typeface="Cambria" panose="02040503050406030204" pitchFamily="18" charset="0"/>
              </a:rPr>
              <a:t>s</a:t>
            </a:r>
            <a:r>
              <a:rPr lang="en-US" sz="4300" dirty="0" smtClean="0">
                <a:latin typeface="Cambria" panose="02040503050406030204" pitchFamily="18" charset="0"/>
              </a:rPr>
              <a:t>earch </a:t>
            </a:r>
            <a:r>
              <a:rPr lang="en-US" sz="4300" dirty="0" smtClean="0">
                <a:latin typeface="Cambria" panose="02040503050406030204" pitchFamily="18" charset="0"/>
              </a:rPr>
              <a:t>system for users and </a:t>
            </a:r>
            <a:r>
              <a:rPr lang="en-US" sz="4300" dirty="0" smtClean="0">
                <a:latin typeface="Cambria" panose="02040503050406030204" pitchFamily="18" charset="0"/>
              </a:rPr>
              <a:t> a  search system for tags.</a:t>
            </a:r>
            <a:endParaRPr lang="en-US" sz="4300" dirty="0" smtClean="0">
              <a:latin typeface="Cambria" panose="02040503050406030204" pitchFamily="18" charset="0"/>
            </a:endParaRPr>
          </a:p>
          <a:p>
            <a:r>
              <a:rPr lang="en-US" sz="4300" dirty="0" smtClean="0">
                <a:latin typeface="Cambria" panose="02040503050406030204" pitchFamily="18" charset="0"/>
              </a:rPr>
              <a:t>Won 2</a:t>
            </a:r>
            <a:r>
              <a:rPr lang="en-US" sz="4300" baseline="30000" dirty="0" smtClean="0">
                <a:latin typeface="Cambria" panose="02040503050406030204" pitchFamily="18" charset="0"/>
              </a:rPr>
              <a:t>nd</a:t>
            </a:r>
            <a:r>
              <a:rPr lang="en-US" sz="4300" dirty="0" smtClean="0">
                <a:latin typeface="Cambria" panose="02040503050406030204" pitchFamily="18" charset="0"/>
              </a:rPr>
              <a:t> Place in Industrial Category </a:t>
            </a:r>
            <a:r>
              <a:rPr lang="en-US" sz="4300" dirty="0" smtClean="0">
                <a:latin typeface="Cambria" panose="02040503050406030204" pitchFamily="18" charset="0"/>
              </a:rPr>
              <a:t>at VTURCS.</a:t>
            </a:r>
            <a:endParaRPr lang="en-US" sz="4300" dirty="0" smtClean="0">
              <a:latin typeface="Cambria" panose="02040503050406030204" pitchFamily="18" charset="0"/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28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Profile Page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72" y="1414121"/>
            <a:ext cx="10755085" cy="529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947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Repository Page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313159"/>
            <a:ext cx="9971314" cy="5219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227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Featured Page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315" y="1407886"/>
            <a:ext cx="10377714" cy="526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91375" y="1407886"/>
            <a:ext cx="3152775" cy="175432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Featured page pops up on your main home screen and includes pictures from all users. A repository is a group of images with a single, or a select number of contributors.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88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Tag Functionality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19" y="1358882"/>
            <a:ext cx="11112087" cy="529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50759" y="2214693"/>
            <a:ext cx="2768367" cy="2308324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Tags are specific words or phrases of Metadata commonly </a:t>
            </a:r>
            <a:r>
              <a:rPr lang="en-US" dirty="0"/>
              <a:t>associated within Gives a detailed description of the project </a:t>
            </a:r>
            <a:r>
              <a:rPr lang="en-US" dirty="0" smtClean="0"/>
              <a:t>the photo’s metadata. We have allowed you to search through the photo for this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70620" y="4430785"/>
            <a:ext cx="2768367" cy="92333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Featured can be thought of as most popular, they are not related to tags.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54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Comment Management System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61" y="1350538"/>
            <a:ext cx="11495310" cy="522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30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a strict API early!</a:t>
            </a:r>
          </a:p>
          <a:p>
            <a:r>
              <a:rPr lang="en-US" dirty="0" smtClean="0"/>
              <a:t>Establish an Agile process (or close to it)</a:t>
            </a:r>
          </a:p>
          <a:p>
            <a:r>
              <a:rPr lang="en-US" dirty="0" smtClean="0"/>
              <a:t>Communication!!!</a:t>
            </a:r>
          </a:p>
          <a:p>
            <a:r>
              <a:rPr lang="en-US" dirty="0" smtClean="0"/>
              <a:t>Define the idea before coding</a:t>
            </a:r>
          </a:p>
          <a:p>
            <a:r>
              <a:rPr lang="en-US" dirty="0" smtClean="0"/>
              <a:t>Test code before pushing to master branch (</a:t>
            </a:r>
            <a:r>
              <a:rPr lang="en-US" dirty="0" err="1" smtClean="0"/>
              <a:t>GitHub</a:t>
            </a:r>
            <a:r>
              <a:rPr lang="en-US" dirty="0" smtClean="0"/>
              <a:t>)</a:t>
            </a:r>
          </a:p>
          <a:p>
            <a:r>
              <a:rPr lang="en-US" dirty="0" smtClean="0"/>
              <a:t>Don’t be afraid to create new branches (</a:t>
            </a:r>
            <a:r>
              <a:rPr lang="en-US" dirty="0" err="1" smtClean="0"/>
              <a:t>GitHub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Think carefully before considering database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64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</TotalTime>
  <Words>240</Words>
  <Application>Microsoft Office PowerPoint</Application>
  <PresentationFormat>Widescreen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</vt:lpstr>
      <vt:lpstr>Cambria Math</vt:lpstr>
      <vt:lpstr>SketchFlow Print</vt:lpstr>
      <vt:lpstr>Office Theme</vt:lpstr>
      <vt:lpstr>KindaRight</vt:lpstr>
      <vt:lpstr>Concept</vt:lpstr>
      <vt:lpstr>What We’ve Accomplished</vt:lpstr>
      <vt:lpstr>Profile Page</vt:lpstr>
      <vt:lpstr>Repository Page</vt:lpstr>
      <vt:lpstr>Featured Page</vt:lpstr>
      <vt:lpstr>Tag Functionality</vt:lpstr>
      <vt:lpstr>Comment Management System</vt:lpstr>
      <vt:lpstr>Lessons Learned</vt:lpstr>
      <vt:lpstr>Where to Next?  (next items to be implemented)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KindaRight</dc:title>
  <dc:creator>Austin López-Gómez</dc:creator>
  <cp:lastModifiedBy>Austin López-Gómez</cp:lastModifiedBy>
  <cp:revision>17</cp:revision>
  <dcterms:created xsi:type="dcterms:W3CDTF">2014-03-02T19:42:13Z</dcterms:created>
  <dcterms:modified xsi:type="dcterms:W3CDTF">2014-05-06T22:37:17Z</dcterms:modified>
</cp:coreProperties>
</file>