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VeSPA Website Enhancements and VeSPAbot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Gregory Jenks, Jared Pepin, Andrew Rothwell, Derek Richard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Goals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Enhance site functionality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Make site easier to update and use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Provide Chat Moderator for Twitch Streaming Service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Website Problems/Lessons Learned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None of us knew PHP or Wordpress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Adapting current plugins for our own uses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PHP Limitations from vt hosting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Plugin Compatibility</a:t>
            </a:r>
          </a:p>
          <a:p>
            <a:r>
              <a:t/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No ChangeLog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Site Features Added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Email Newsletter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Forum System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Membership System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Custom Login Page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Removed evidence of Wordpress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Video Page for both Twitch and Youtube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Content Generation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Customized member fields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VeSPAbot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IRC bot for the VeSPA Twitch Channel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Increase Chat partipation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Advertise site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Future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Modules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Site tie ins</a:t>
            </a:r>
          </a:p>
        </p:txBody>
      </p:sp>
      <p:sp>
        <p:nvSpPr>
          <p:cNvPr id="49" name="Shape 49"/>
          <p:cNvSpPr/>
          <p:nvPr/>
        </p:nvSpPr>
        <p:spPr>
          <a:xfrm>
            <a:off y="274637" x="5279751"/>
            <a:ext cy="6345711" cx="349518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Bot Demo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Bot Problems/Lessons Learned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Problems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Learning Python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Libraries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iterations of the bot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Threading ontop of IO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Learned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Python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Better Design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Threading on IO can suck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