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70" r:id="rId2"/>
    <p:sldId id="329" r:id="rId3"/>
    <p:sldId id="357" r:id="rId4"/>
    <p:sldId id="349" r:id="rId5"/>
    <p:sldId id="354" r:id="rId6"/>
    <p:sldId id="356" r:id="rId7"/>
    <p:sldId id="339" r:id="rId8"/>
    <p:sldId id="307" r:id="rId9"/>
    <p:sldId id="308" r:id="rId10"/>
    <p:sldId id="309" r:id="rId11"/>
    <p:sldId id="310" r:id="rId12"/>
    <p:sldId id="350" r:id="rId13"/>
    <p:sldId id="319" r:id="rId14"/>
    <p:sldId id="320" r:id="rId15"/>
    <p:sldId id="322" r:id="rId16"/>
    <p:sldId id="360" r:id="rId17"/>
    <p:sldId id="323" r:id="rId18"/>
    <p:sldId id="362" r:id="rId19"/>
    <p:sldId id="321" r:id="rId20"/>
    <p:sldId id="314" r:id="rId21"/>
    <p:sldId id="326" r:id="rId22"/>
    <p:sldId id="341" r:id="rId23"/>
    <p:sldId id="327" r:id="rId24"/>
    <p:sldId id="317" r:id="rId25"/>
    <p:sldId id="31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B34F25F-C7B6-EFDA-5801-F7B782C68F9F}" name="Buxton, Tyler" initials="BT" userId="S::tbux@vt.edu::b95fb96c-c35f-497f-a632-c5c3d1b68282" providerId="AD"/>
  <p188:author id="{6EB1B5A9-FD2E-D85B-CF81-9E6EF8DFBAFC}" name="Johnson, Patrick" initials="JP" userId="S::patrick91@vt.edu::08154c5a-316a-484e-99a8-24bdaa9cccc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1F41"/>
    <a:srgbClr val="6D0F2E"/>
    <a:srgbClr val="E376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2" d="100"/>
          <a:sy n="102" d="100"/>
        </p:scale>
        <p:origin x="199" y="6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trick Johnson" userId="cecfeadb05df6d0f" providerId="LiveId" clId="{74E6BF6E-F290-49DC-A0F4-435BDF11FC30}"/>
    <pc:docChg chg="modSld">
      <pc:chgData name="Patrick Johnson" userId="cecfeadb05df6d0f" providerId="LiveId" clId="{74E6BF6E-F290-49DC-A0F4-435BDF11FC30}" dt="2024-05-06T20:07:08.582" v="3" actId="20577"/>
      <pc:docMkLst>
        <pc:docMk/>
      </pc:docMkLst>
      <pc:sldChg chg="modSp mod">
        <pc:chgData name="Patrick Johnson" userId="cecfeadb05df6d0f" providerId="LiveId" clId="{74E6BF6E-F290-49DC-A0F4-435BDF11FC30}" dt="2024-05-06T20:07:08.582" v="3" actId="20577"/>
        <pc:sldMkLst>
          <pc:docMk/>
          <pc:sldMk cId="1816319401" sldId="270"/>
        </pc:sldMkLst>
        <pc:spChg chg="mod">
          <ac:chgData name="Patrick Johnson" userId="cecfeadb05df6d0f" providerId="LiveId" clId="{74E6BF6E-F290-49DC-A0F4-435BDF11FC30}" dt="2024-05-06T20:07:08.582" v="3" actId="20577"/>
          <ac:spMkLst>
            <pc:docMk/>
            <pc:sldMk cId="1816319401" sldId="270"/>
            <ac:spMk id="2" creationId="{EF307A02-42FC-48EE-B45C-BC911F389602}"/>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ata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D7DB36-EB55-4372-A183-32842DBECBC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B419960F-27B1-4B84-BD17-9D0FBA4C08B3}">
      <dgm:prSet/>
      <dgm:spPr/>
      <dgm:t>
        <a:bodyPr/>
        <a:lstStyle/>
        <a:p>
          <a:pPr>
            <a:lnSpc>
              <a:spcPct val="100000"/>
            </a:lnSpc>
          </a:pPr>
          <a:r>
            <a:rPr lang="en-US"/>
            <a:t>▪ Episodic Future Thinking (EFT)</a:t>
          </a:r>
        </a:p>
      </dgm:t>
    </dgm:pt>
    <dgm:pt modelId="{866CD70A-EF1A-4278-8B5B-F44B126E0EE8}" type="parTrans" cxnId="{93ADEC2E-95DF-4CAC-9A5F-0FDE86A173EC}">
      <dgm:prSet/>
      <dgm:spPr/>
      <dgm:t>
        <a:bodyPr/>
        <a:lstStyle/>
        <a:p>
          <a:endParaRPr lang="en-US"/>
        </a:p>
      </dgm:t>
    </dgm:pt>
    <dgm:pt modelId="{EA632658-2775-4945-9286-24AE8FB40316}" type="sibTrans" cxnId="{93ADEC2E-95DF-4CAC-9A5F-0FDE86A173EC}">
      <dgm:prSet/>
      <dgm:spPr/>
      <dgm:t>
        <a:bodyPr/>
        <a:lstStyle/>
        <a:p>
          <a:endParaRPr lang="en-US"/>
        </a:p>
      </dgm:t>
    </dgm:pt>
    <dgm:pt modelId="{36D6575E-BCBE-4918-BED8-275D978E1EDF}">
      <dgm:prSet phldr="0"/>
      <dgm:spPr/>
      <dgm:t>
        <a:bodyPr/>
        <a:lstStyle/>
        <a:p>
          <a:pPr rtl="0">
            <a:lnSpc>
              <a:spcPct val="100000"/>
            </a:lnSpc>
          </a:pPr>
          <a:r>
            <a:rPr lang="en-US">
              <a:solidFill>
                <a:srgbClr val="000000"/>
              </a:solidFill>
              <a:latin typeface="Calibri"/>
              <a:cs typeface="Calibri"/>
            </a:rPr>
            <a:t>▪</a:t>
          </a:r>
          <a:r>
            <a:rPr lang="en-US">
              <a:latin typeface="Calibri"/>
              <a:cs typeface="Calibri"/>
            </a:rPr>
            <a:t> AI Assisted Healthcare</a:t>
          </a:r>
        </a:p>
      </dgm:t>
    </dgm:pt>
    <dgm:pt modelId="{49A2EA71-4AA2-4E59-8B3D-324FA4CD7968}" type="parTrans" cxnId="{4B8B8E7D-3F64-4402-BA79-A2F9FECECEC1}">
      <dgm:prSet/>
      <dgm:spPr/>
      <dgm:t>
        <a:bodyPr/>
        <a:lstStyle/>
        <a:p>
          <a:endParaRPr lang="en-US"/>
        </a:p>
      </dgm:t>
    </dgm:pt>
    <dgm:pt modelId="{15596563-0EA4-49C4-8418-6234C742ED21}" type="sibTrans" cxnId="{4B8B8E7D-3F64-4402-BA79-A2F9FECECEC1}">
      <dgm:prSet/>
      <dgm:spPr/>
      <dgm:t>
        <a:bodyPr/>
        <a:lstStyle/>
        <a:p>
          <a:endParaRPr lang="en-US"/>
        </a:p>
      </dgm:t>
    </dgm:pt>
    <dgm:pt modelId="{1DB06E7E-D025-46AE-8B7C-A8C15646B482}">
      <dgm:prSet/>
      <dgm:spPr/>
      <dgm:t>
        <a:bodyPr/>
        <a:lstStyle/>
        <a:p>
          <a:pPr rtl="0">
            <a:lnSpc>
              <a:spcPct val="100000"/>
            </a:lnSpc>
          </a:pPr>
          <a:r>
            <a:rPr lang="en-US">
              <a:solidFill>
                <a:srgbClr val="000000"/>
              </a:solidFill>
              <a:latin typeface="Calibri"/>
              <a:cs typeface="Calibri"/>
            </a:rPr>
            <a:t>▪ Scalability and Cost-Effectiveness</a:t>
          </a:r>
        </a:p>
      </dgm:t>
    </dgm:pt>
    <dgm:pt modelId="{9383D2D4-AFA3-44AA-85E2-05F3AE96A686}" type="parTrans" cxnId="{9A3E4084-7560-4E25-8B75-E0C20D9A3F9E}">
      <dgm:prSet/>
      <dgm:spPr/>
      <dgm:t>
        <a:bodyPr/>
        <a:lstStyle/>
        <a:p>
          <a:endParaRPr lang="en-US"/>
        </a:p>
      </dgm:t>
    </dgm:pt>
    <dgm:pt modelId="{C5A5CB25-A7D8-4F16-B369-7259ACAB963E}" type="sibTrans" cxnId="{9A3E4084-7560-4E25-8B75-E0C20D9A3F9E}">
      <dgm:prSet/>
      <dgm:spPr/>
      <dgm:t>
        <a:bodyPr/>
        <a:lstStyle/>
        <a:p>
          <a:endParaRPr lang="en-US"/>
        </a:p>
      </dgm:t>
    </dgm:pt>
    <dgm:pt modelId="{8A9784AD-1BFF-4973-8165-1A3371DA4651}" type="pres">
      <dgm:prSet presAssocID="{C9D7DB36-EB55-4372-A183-32842DBECBC3}" presName="root" presStyleCnt="0">
        <dgm:presLayoutVars>
          <dgm:dir/>
          <dgm:resizeHandles val="exact"/>
        </dgm:presLayoutVars>
      </dgm:prSet>
      <dgm:spPr/>
    </dgm:pt>
    <dgm:pt modelId="{B492EAC5-67AE-4291-8541-A0996F23AD09}" type="pres">
      <dgm:prSet presAssocID="{B419960F-27B1-4B84-BD17-9D0FBA4C08B3}" presName="compNode" presStyleCnt="0"/>
      <dgm:spPr/>
    </dgm:pt>
    <dgm:pt modelId="{5CEE7AFF-B162-41CC-B980-7852AAD6B215}" type="pres">
      <dgm:prSet presAssocID="{B419960F-27B1-4B84-BD17-9D0FBA4C08B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ain"/>
        </a:ext>
      </dgm:extLst>
    </dgm:pt>
    <dgm:pt modelId="{F220DAF8-C170-4E9B-8ED9-7F480011555F}" type="pres">
      <dgm:prSet presAssocID="{B419960F-27B1-4B84-BD17-9D0FBA4C08B3}" presName="spaceRect" presStyleCnt="0"/>
      <dgm:spPr/>
    </dgm:pt>
    <dgm:pt modelId="{D239E5A0-C374-4F42-96BE-09631511B813}" type="pres">
      <dgm:prSet presAssocID="{B419960F-27B1-4B84-BD17-9D0FBA4C08B3}" presName="textRect" presStyleLbl="revTx" presStyleIdx="0" presStyleCnt="3">
        <dgm:presLayoutVars>
          <dgm:chMax val="1"/>
          <dgm:chPref val="1"/>
        </dgm:presLayoutVars>
      </dgm:prSet>
      <dgm:spPr/>
    </dgm:pt>
    <dgm:pt modelId="{CC800EB2-E3D2-46FF-A631-EBCF6D5E88C9}" type="pres">
      <dgm:prSet presAssocID="{EA632658-2775-4945-9286-24AE8FB40316}" presName="sibTrans" presStyleCnt="0"/>
      <dgm:spPr/>
    </dgm:pt>
    <dgm:pt modelId="{FBFACC78-4D9B-4AFE-B0EF-D7A48183DA48}" type="pres">
      <dgm:prSet presAssocID="{36D6575E-BCBE-4918-BED8-275D978E1EDF}" presName="compNode" presStyleCnt="0"/>
      <dgm:spPr/>
    </dgm:pt>
    <dgm:pt modelId="{6CD0BE43-BE8C-4452-BAC3-0F2B0D599E2C}" type="pres">
      <dgm:prSet presAssocID="{36D6575E-BCBE-4918-BED8-275D978E1EDF}"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obot with solid fill"/>
        </a:ext>
      </dgm:extLst>
    </dgm:pt>
    <dgm:pt modelId="{E6D54888-6DEF-4431-8E0B-823CEE108ADB}" type="pres">
      <dgm:prSet presAssocID="{36D6575E-BCBE-4918-BED8-275D978E1EDF}" presName="spaceRect" presStyleCnt="0"/>
      <dgm:spPr/>
    </dgm:pt>
    <dgm:pt modelId="{AC1410FF-11EB-4C04-81BE-CB43C9E56C21}" type="pres">
      <dgm:prSet presAssocID="{36D6575E-BCBE-4918-BED8-275D978E1EDF}" presName="textRect" presStyleLbl="revTx" presStyleIdx="1" presStyleCnt="3">
        <dgm:presLayoutVars>
          <dgm:chMax val="1"/>
          <dgm:chPref val="1"/>
        </dgm:presLayoutVars>
      </dgm:prSet>
      <dgm:spPr/>
    </dgm:pt>
    <dgm:pt modelId="{2307BE83-F390-4B50-8874-6789815C7C54}" type="pres">
      <dgm:prSet presAssocID="{15596563-0EA4-49C4-8418-6234C742ED21}" presName="sibTrans" presStyleCnt="0"/>
      <dgm:spPr/>
    </dgm:pt>
    <dgm:pt modelId="{24893492-77AE-44A6-BAC4-1E898EE8C37E}" type="pres">
      <dgm:prSet presAssocID="{1DB06E7E-D025-46AE-8B7C-A8C15646B482}" presName="compNode" presStyleCnt="0"/>
      <dgm:spPr/>
    </dgm:pt>
    <dgm:pt modelId="{AA84B925-5872-4753-8E82-852754EAAC67}" type="pres">
      <dgm:prSet presAssocID="{1DB06E7E-D025-46AE-8B7C-A8C15646B482}"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ollar with solid fill"/>
        </a:ext>
      </dgm:extLst>
    </dgm:pt>
    <dgm:pt modelId="{F2B772A5-5F84-4260-AAAA-7C9378A2BB0B}" type="pres">
      <dgm:prSet presAssocID="{1DB06E7E-D025-46AE-8B7C-A8C15646B482}" presName="spaceRect" presStyleCnt="0"/>
      <dgm:spPr/>
    </dgm:pt>
    <dgm:pt modelId="{71BED2C3-98D3-4E66-93C0-9B74D869A392}" type="pres">
      <dgm:prSet presAssocID="{1DB06E7E-D025-46AE-8B7C-A8C15646B482}" presName="textRect" presStyleLbl="revTx" presStyleIdx="2" presStyleCnt="3">
        <dgm:presLayoutVars>
          <dgm:chMax val="1"/>
          <dgm:chPref val="1"/>
        </dgm:presLayoutVars>
      </dgm:prSet>
      <dgm:spPr/>
    </dgm:pt>
  </dgm:ptLst>
  <dgm:cxnLst>
    <dgm:cxn modelId="{93ADEC2E-95DF-4CAC-9A5F-0FDE86A173EC}" srcId="{C9D7DB36-EB55-4372-A183-32842DBECBC3}" destId="{B419960F-27B1-4B84-BD17-9D0FBA4C08B3}" srcOrd="0" destOrd="0" parTransId="{866CD70A-EF1A-4278-8B5B-F44B126E0EE8}" sibTransId="{EA632658-2775-4945-9286-24AE8FB40316}"/>
    <dgm:cxn modelId="{ADC0A944-898B-4389-8E7D-44E523A58647}" type="presOf" srcId="{C9D7DB36-EB55-4372-A183-32842DBECBC3}" destId="{8A9784AD-1BFF-4973-8165-1A3371DA4651}" srcOrd="0" destOrd="0" presId="urn:microsoft.com/office/officeart/2018/2/layout/IconLabelList"/>
    <dgm:cxn modelId="{4B8B8E7D-3F64-4402-BA79-A2F9FECECEC1}" srcId="{C9D7DB36-EB55-4372-A183-32842DBECBC3}" destId="{36D6575E-BCBE-4918-BED8-275D978E1EDF}" srcOrd="1" destOrd="0" parTransId="{49A2EA71-4AA2-4E59-8B3D-324FA4CD7968}" sibTransId="{15596563-0EA4-49C4-8418-6234C742ED21}"/>
    <dgm:cxn modelId="{9A3E4084-7560-4E25-8B75-E0C20D9A3F9E}" srcId="{C9D7DB36-EB55-4372-A183-32842DBECBC3}" destId="{1DB06E7E-D025-46AE-8B7C-A8C15646B482}" srcOrd="2" destOrd="0" parTransId="{9383D2D4-AFA3-44AA-85E2-05F3AE96A686}" sibTransId="{C5A5CB25-A7D8-4F16-B369-7259ACAB963E}"/>
    <dgm:cxn modelId="{F7812598-60C1-43F8-89AD-9734AC6FA04B}" type="presOf" srcId="{36D6575E-BCBE-4918-BED8-275D978E1EDF}" destId="{AC1410FF-11EB-4C04-81BE-CB43C9E56C21}" srcOrd="0" destOrd="0" presId="urn:microsoft.com/office/officeart/2018/2/layout/IconLabelList"/>
    <dgm:cxn modelId="{964AD6AF-0FA0-4B38-BDE8-DE8D641347F4}" type="presOf" srcId="{B419960F-27B1-4B84-BD17-9D0FBA4C08B3}" destId="{D239E5A0-C374-4F42-96BE-09631511B813}" srcOrd="0" destOrd="0" presId="urn:microsoft.com/office/officeart/2018/2/layout/IconLabelList"/>
    <dgm:cxn modelId="{23BF4DEC-1E70-4A5D-808F-FD7535D958EA}" type="presOf" srcId="{1DB06E7E-D025-46AE-8B7C-A8C15646B482}" destId="{71BED2C3-98D3-4E66-93C0-9B74D869A392}" srcOrd="0" destOrd="0" presId="urn:microsoft.com/office/officeart/2018/2/layout/IconLabelList"/>
    <dgm:cxn modelId="{99C97F6C-96B9-4720-86F7-911EF28AB2F5}" type="presParOf" srcId="{8A9784AD-1BFF-4973-8165-1A3371DA4651}" destId="{B492EAC5-67AE-4291-8541-A0996F23AD09}" srcOrd="0" destOrd="0" presId="urn:microsoft.com/office/officeart/2018/2/layout/IconLabelList"/>
    <dgm:cxn modelId="{AA290DB3-CC26-4FCE-8189-D92B5CF7B3DD}" type="presParOf" srcId="{B492EAC5-67AE-4291-8541-A0996F23AD09}" destId="{5CEE7AFF-B162-41CC-B980-7852AAD6B215}" srcOrd="0" destOrd="0" presId="urn:microsoft.com/office/officeart/2018/2/layout/IconLabelList"/>
    <dgm:cxn modelId="{BD6ED442-DDEC-4E22-B2EB-0BA50D8EE67C}" type="presParOf" srcId="{B492EAC5-67AE-4291-8541-A0996F23AD09}" destId="{F220DAF8-C170-4E9B-8ED9-7F480011555F}" srcOrd="1" destOrd="0" presId="urn:microsoft.com/office/officeart/2018/2/layout/IconLabelList"/>
    <dgm:cxn modelId="{22D8759D-641F-457C-82AB-F573976E6285}" type="presParOf" srcId="{B492EAC5-67AE-4291-8541-A0996F23AD09}" destId="{D239E5A0-C374-4F42-96BE-09631511B813}" srcOrd="2" destOrd="0" presId="urn:microsoft.com/office/officeart/2018/2/layout/IconLabelList"/>
    <dgm:cxn modelId="{906CCCCE-3D4D-44B4-AF3B-06A9A4626249}" type="presParOf" srcId="{8A9784AD-1BFF-4973-8165-1A3371DA4651}" destId="{CC800EB2-E3D2-46FF-A631-EBCF6D5E88C9}" srcOrd="1" destOrd="0" presId="urn:microsoft.com/office/officeart/2018/2/layout/IconLabelList"/>
    <dgm:cxn modelId="{16F66383-1BE3-43A8-A63A-E193D1DE3A13}" type="presParOf" srcId="{8A9784AD-1BFF-4973-8165-1A3371DA4651}" destId="{FBFACC78-4D9B-4AFE-B0EF-D7A48183DA48}" srcOrd="2" destOrd="0" presId="urn:microsoft.com/office/officeart/2018/2/layout/IconLabelList"/>
    <dgm:cxn modelId="{6CDFA302-EAE7-4544-B63B-FC5DBFF73E70}" type="presParOf" srcId="{FBFACC78-4D9B-4AFE-B0EF-D7A48183DA48}" destId="{6CD0BE43-BE8C-4452-BAC3-0F2B0D599E2C}" srcOrd="0" destOrd="0" presId="urn:microsoft.com/office/officeart/2018/2/layout/IconLabelList"/>
    <dgm:cxn modelId="{89637EFD-BF24-450A-B1C0-7E1F8630E495}" type="presParOf" srcId="{FBFACC78-4D9B-4AFE-B0EF-D7A48183DA48}" destId="{E6D54888-6DEF-4431-8E0B-823CEE108ADB}" srcOrd="1" destOrd="0" presId="urn:microsoft.com/office/officeart/2018/2/layout/IconLabelList"/>
    <dgm:cxn modelId="{78961EE7-CB86-434A-9B8A-A7719F3F0BB3}" type="presParOf" srcId="{FBFACC78-4D9B-4AFE-B0EF-D7A48183DA48}" destId="{AC1410FF-11EB-4C04-81BE-CB43C9E56C21}" srcOrd="2" destOrd="0" presId="urn:microsoft.com/office/officeart/2018/2/layout/IconLabelList"/>
    <dgm:cxn modelId="{041F2948-C447-49ED-BBCE-3A1E2E46D9D0}" type="presParOf" srcId="{8A9784AD-1BFF-4973-8165-1A3371DA4651}" destId="{2307BE83-F390-4B50-8874-6789815C7C54}" srcOrd="3" destOrd="0" presId="urn:microsoft.com/office/officeart/2018/2/layout/IconLabelList"/>
    <dgm:cxn modelId="{9A01CDC6-6874-4525-A972-6A62FEB5DE73}" type="presParOf" srcId="{8A9784AD-1BFF-4973-8165-1A3371DA4651}" destId="{24893492-77AE-44A6-BAC4-1E898EE8C37E}" srcOrd="4" destOrd="0" presId="urn:microsoft.com/office/officeart/2018/2/layout/IconLabelList"/>
    <dgm:cxn modelId="{13C90851-986D-4DD3-AC82-5BEF1C17C16A}" type="presParOf" srcId="{24893492-77AE-44A6-BAC4-1E898EE8C37E}" destId="{AA84B925-5872-4753-8E82-852754EAAC67}" srcOrd="0" destOrd="0" presId="urn:microsoft.com/office/officeart/2018/2/layout/IconLabelList"/>
    <dgm:cxn modelId="{8A3E4DCD-5D50-4428-8927-09796F7C4F3F}" type="presParOf" srcId="{24893492-77AE-44A6-BAC4-1E898EE8C37E}" destId="{F2B772A5-5F84-4260-AAAA-7C9378A2BB0B}" srcOrd="1" destOrd="0" presId="urn:microsoft.com/office/officeart/2018/2/layout/IconLabelList"/>
    <dgm:cxn modelId="{96A86B3E-EA19-462E-8825-11B0C83F8F65}" type="presParOf" srcId="{24893492-77AE-44A6-BAC4-1E898EE8C37E}" destId="{71BED2C3-98D3-4E66-93C0-9B74D869A392}"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D7DB36-EB55-4372-A183-32842DBECBC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B419960F-27B1-4B84-BD17-9D0FBA4C08B3}">
      <dgm:prSet/>
      <dgm:spPr/>
      <dgm:t>
        <a:bodyPr/>
        <a:lstStyle/>
        <a:p>
          <a:pPr rtl="0">
            <a:lnSpc>
              <a:spcPct val="100000"/>
            </a:lnSpc>
          </a:pPr>
          <a:r>
            <a:rPr lang="en-US"/>
            <a:t>▪ </a:t>
          </a:r>
          <a:r>
            <a:rPr lang="en-US">
              <a:latin typeface="Aptos Display" panose="020F0302020204030204"/>
            </a:rPr>
            <a:t>No User Interface</a:t>
          </a:r>
          <a:endParaRPr lang="en-US"/>
        </a:p>
      </dgm:t>
    </dgm:pt>
    <dgm:pt modelId="{866CD70A-EF1A-4278-8B5B-F44B126E0EE8}" type="parTrans" cxnId="{93ADEC2E-95DF-4CAC-9A5F-0FDE86A173EC}">
      <dgm:prSet/>
      <dgm:spPr/>
      <dgm:t>
        <a:bodyPr/>
        <a:lstStyle/>
        <a:p>
          <a:endParaRPr lang="en-US"/>
        </a:p>
      </dgm:t>
    </dgm:pt>
    <dgm:pt modelId="{EA632658-2775-4945-9286-24AE8FB40316}" type="sibTrans" cxnId="{93ADEC2E-95DF-4CAC-9A5F-0FDE86A173EC}">
      <dgm:prSet/>
      <dgm:spPr/>
      <dgm:t>
        <a:bodyPr/>
        <a:lstStyle/>
        <a:p>
          <a:endParaRPr lang="en-US"/>
        </a:p>
      </dgm:t>
    </dgm:pt>
    <dgm:pt modelId="{36D6575E-BCBE-4918-BED8-275D978E1EDF}">
      <dgm:prSet phldr="0"/>
      <dgm:spPr/>
      <dgm:t>
        <a:bodyPr/>
        <a:lstStyle/>
        <a:p>
          <a:pPr rtl="0">
            <a:lnSpc>
              <a:spcPct val="100000"/>
            </a:lnSpc>
          </a:pPr>
          <a:r>
            <a:rPr lang="en-US">
              <a:solidFill>
                <a:srgbClr val="000000"/>
              </a:solidFill>
              <a:latin typeface="Calibri"/>
              <a:cs typeface="Calibri"/>
            </a:rPr>
            <a:t>▪</a:t>
          </a:r>
          <a:r>
            <a:rPr lang="en-US">
              <a:latin typeface="Calibri"/>
              <a:cs typeface="Calibri"/>
            </a:rPr>
            <a:t> No Usability Support</a:t>
          </a:r>
        </a:p>
      </dgm:t>
    </dgm:pt>
    <dgm:pt modelId="{49A2EA71-4AA2-4E59-8B3D-324FA4CD7968}" type="parTrans" cxnId="{4B8B8E7D-3F64-4402-BA79-A2F9FECECEC1}">
      <dgm:prSet/>
      <dgm:spPr/>
      <dgm:t>
        <a:bodyPr/>
        <a:lstStyle/>
        <a:p>
          <a:endParaRPr lang="en-US"/>
        </a:p>
      </dgm:t>
    </dgm:pt>
    <dgm:pt modelId="{15596563-0EA4-49C4-8418-6234C742ED21}" type="sibTrans" cxnId="{4B8B8E7D-3F64-4402-BA79-A2F9FECECEC1}">
      <dgm:prSet/>
      <dgm:spPr/>
      <dgm:t>
        <a:bodyPr/>
        <a:lstStyle/>
        <a:p>
          <a:endParaRPr lang="en-US"/>
        </a:p>
      </dgm:t>
    </dgm:pt>
    <dgm:pt modelId="{1DB06E7E-D025-46AE-8B7C-A8C15646B482}">
      <dgm:prSet/>
      <dgm:spPr/>
      <dgm:t>
        <a:bodyPr/>
        <a:lstStyle/>
        <a:p>
          <a:pPr rtl="0">
            <a:lnSpc>
              <a:spcPct val="100000"/>
            </a:lnSpc>
          </a:pPr>
          <a:r>
            <a:rPr lang="en-US">
              <a:solidFill>
                <a:srgbClr val="000000"/>
              </a:solidFill>
              <a:latin typeface="Calibri"/>
              <a:cs typeface="Calibri"/>
            </a:rPr>
            <a:t>▪ No Data Collection</a:t>
          </a:r>
        </a:p>
      </dgm:t>
    </dgm:pt>
    <dgm:pt modelId="{9383D2D4-AFA3-44AA-85E2-05F3AE96A686}" type="parTrans" cxnId="{9A3E4084-7560-4E25-8B75-E0C20D9A3F9E}">
      <dgm:prSet/>
      <dgm:spPr/>
      <dgm:t>
        <a:bodyPr/>
        <a:lstStyle/>
        <a:p>
          <a:endParaRPr lang="en-US"/>
        </a:p>
      </dgm:t>
    </dgm:pt>
    <dgm:pt modelId="{C5A5CB25-A7D8-4F16-B369-7259ACAB963E}" type="sibTrans" cxnId="{9A3E4084-7560-4E25-8B75-E0C20D9A3F9E}">
      <dgm:prSet/>
      <dgm:spPr/>
      <dgm:t>
        <a:bodyPr/>
        <a:lstStyle/>
        <a:p>
          <a:endParaRPr lang="en-US"/>
        </a:p>
      </dgm:t>
    </dgm:pt>
    <dgm:pt modelId="{8A9784AD-1BFF-4973-8165-1A3371DA4651}" type="pres">
      <dgm:prSet presAssocID="{C9D7DB36-EB55-4372-A183-32842DBECBC3}" presName="root" presStyleCnt="0">
        <dgm:presLayoutVars>
          <dgm:dir/>
          <dgm:resizeHandles val="exact"/>
        </dgm:presLayoutVars>
      </dgm:prSet>
      <dgm:spPr/>
    </dgm:pt>
    <dgm:pt modelId="{B492EAC5-67AE-4291-8541-A0996F23AD09}" type="pres">
      <dgm:prSet presAssocID="{B419960F-27B1-4B84-BD17-9D0FBA4C08B3}" presName="compNode" presStyleCnt="0"/>
      <dgm:spPr/>
    </dgm:pt>
    <dgm:pt modelId="{5CEE7AFF-B162-41CC-B980-7852AAD6B215}" type="pres">
      <dgm:prSet presAssocID="{B419960F-27B1-4B84-BD17-9D0FBA4C08B3}"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Monitor with solid fill"/>
        </a:ext>
      </dgm:extLst>
    </dgm:pt>
    <dgm:pt modelId="{F220DAF8-C170-4E9B-8ED9-7F480011555F}" type="pres">
      <dgm:prSet presAssocID="{B419960F-27B1-4B84-BD17-9D0FBA4C08B3}" presName="spaceRect" presStyleCnt="0"/>
      <dgm:spPr/>
    </dgm:pt>
    <dgm:pt modelId="{D239E5A0-C374-4F42-96BE-09631511B813}" type="pres">
      <dgm:prSet presAssocID="{B419960F-27B1-4B84-BD17-9D0FBA4C08B3}" presName="textRect" presStyleLbl="revTx" presStyleIdx="0" presStyleCnt="3">
        <dgm:presLayoutVars>
          <dgm:chMax val="1"/>
          <dgm:chPref val="1"/>
        </dgm:presLayoutVars>
      </dgm:prSet>
      <dgm:spPr/>
    </dgm:pt>
    <dgm:pt modelId="{CC800EB2-E3D2-46FF-A631-EBCF6D5E88C9}" type="pres">
      <dgm:prSet presAssocID="{EA632658-2775-4945-9286-24AE8FB40316}" presName="sibTrans" presStyleCnt="0"/>
      <dgm:spPr/>
    </dgm:pt>
    <dgm:pt modelId="{FBFACC78-4D9B-4AFE-B0EF-D7A48183DA48}" type="pres">
      <dgm:prSet presAssocID="{36D6575E-BCBE-4918-BED8-275D978E1EDF}" presName="compNode" presStyleCnt="0"/>
      <dgm:spPr/>
    </dgm:pt>
    <dgm:pt modelId="{6CD0BE43-BE8C-4452-BAC3-0F2B0D599E2C}" type="pres">
      <dgm:prSet presAssocID="{36D6575E-BCBE-4918-BED8-275D978E1EDF}"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Open hand with solid fill"/>
        </a:ext>
      </dgm:extLst>
    </dgm:pt>
    <dgm:pt modelId="{E6D54888-6DEF-4431-8E0B-823CEE108ADB}" type="pres">
      <dgm:prSet presAssocID="{36D6575E-BCBE-4918-BED8-275D978E1EDF}" presName="spaceRect" presStyleCnt="0"/>
      <dgm:spPr/>
    </dgm:pt>
    <dgm:pt modelId="{AC1410FF-11EB-4C04-81BE-CB43C9E56C21}" type="pres">
      <dgm:prSet presAssocID="{36D6575E-BCBE-4918-BED8-275D978E1EDF}" presName="textRect" presStyleLbl="revTx" presStyleIdx="1" presStyleCnt="3">
        <dgm:presLayoutVars>
          <dgm:chMax val="1"/>
          <dgm:chPref val="1"/>
        </dgm:presLayoutVars>
      </dgm:prSet>
      <dgm:spPr/>
    </dgm:pt>
    <dgm:pt modelId="{2307BE83-F390-4B50-8874-6789815C7C54}" type="pres">
      <dgm:prSet presAssocID="{15596563-0EA4-49C4-8418-6234C742ED21}" presName="sibTrans" presStyleCnt="0"/>
      <dgm:spPr/>
    </dgm:pt>
    <dgm:pt modelId="{24893492-77AE-44A6-BAC4-1E898EE8C37E}" type="pres">
      <dgm:prSet presAssocID="{1DB06E7E-D025-46AE-8B7C-A8C15646B482}" presName="compNode" presStyleCnt="0"/>
      <dgm:spPr/>
    </dgm:pt>
    <dgm:pt modelId="{AA84B925-5872-4753-8E82-852754EAAC67}" type="pres">
      <dgm:prSet presAssocID="{1DB06E7E-D025-46AE-8B7C-A8C15646B482}"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ar chart with solid fill"/>
        </a:ext>
      </dgm:extLst>
    </dgm:pt>
    <dgm:pt modelId="{F2B772A5-5F84-4260-AAAA-7C9378A2BB0B}" type="pres">
      <dgm:prSet presAssocID="{1DB06E7E-D025-46AE-8B7C-A8C15646B482}" presName="spaceRect" presStyleCnt="0"/>
      <dgm:spPr/>
    </dgm:pt>
    <dgm:pt modelId="{71BED2C3-98D3-4E66-93C0-9B74D869A392}" type="pres">
      <dgm:prSet presAssocID="{1DB06E7E-D025-46AE-8B7C-A8C15646B482}" presName="textRect" presStyleLbl="revTx" presStyleIdx="2" presStyleCnt="3">
        <dgm:presLayoutVars>
          <dgm:chMax val="1"/>
          <dgm:chPref val="1"/>
        </dgm:presLayoutVars>
      </dgm:prSet>
      <dgm:spPr/>
    </dgm:pt>
  </dgm:ptLst>
  <dgm:cxnLst>
    <dgm:cxn modelId="{93ADEC2E-95DF-4CAC-9A5F-0FDE86A173EC}" srcId="{C9D7DB36-EB55-4372-A183-32842DBECBC3}" destId="{B419960F-27B1-4B84-BD17-9D0FBA4C08B3}" srcOrd="0" destOrd="0" parTransId="{866CD70A-EF1A-4278-8B5B-F44B126E0EE8}" sibTransId="{EA632658-2775-4945-9286-24AE8FB40316}"/>
    <dgm:cxn modelId="{ADC0A944-898B-4389-8E7D-44E523A58647}" type="presOf" srcId="{C9D7DB36-EB55-4372-A183-32842DBECBC3}" destId="{8A9784AD-1BFF-4973-8165-1A3371DA4651}" srcOrd="0" destOrd="0" presId="urn:microsoft.com/office/officeart/2018/2/layout/IconLabelList"/>
    <dgm:cxn modelId="{4B8B8E7D-3F64-4402-BA79-A2F9FECECEC1}" srcId="{C9D7DB36-EB55-4372-A183-32842DBECBC3}" destId="{36D6575E-BCBE-4918-BED8-275D978E1EDF}" srcOrd="1" destOrd="0" parTransId="{49A2EA71-4AA2-4E59-8B3D-324FA4CD7968}" sibTransId="{15596563-0EA4-49C4-8418-6234C742ED21}"/>
    <dgm:cxn modelId="{9A3E4084-7560-4E25-8B75-E0C20D9A3F9E}" srcId="{C9D7DB36-EB55-4372-A183-32842DBECBC3}" destId="{1DB06E7E-D025-46AE-8B7C-A8C15646B482}" srcOrd="2" destOrd="0" parTransId="{9383D2D4-AFA3-44AA-85E2-05F3AE96A686}" sibTransId="{C5A5CB25-A7D8-4F16-B369-7259ACAB963E}"/>
    <dgm:cxn modelId="{F7812598-60C1-43F8-89AD-9734AC6FA04B}" type="presOf" srcId="{36D6575E-BCBE-4918-BED8-275D978E1EDF}" destId="{AC1410FF-11EB-4C04-81BE-CB43C9E56C21}" srcOrd="0" destOrd="0" presId="urn:microsoft.com/office/officeart/2018/2/layout/IconLabelList"/>
    <dgm:cxn modelId="{964AD6AF-0FA0-4B38-BDE8-DE8D641347F4}" type="presOf" srcId="{B419960F-27B1-4B84-BD17-9D0FBA4C08B3}" destId="{D239E5A0-C374-4F42-96BE-09631511B813}" srcOrd="0" destOrd="0" presId="urn:microsoft.com/office/officeart/2018/2/layout/IconLabelList"/>
    <dgm:cxn modelId="{23BF4DEC-1E70-4A5D-808F-FD7535D958EA}" type="presOf" srcId="{1DB06E7E-D025-46AE-8B7C-A8C15646B482}" destId="{71BED2C3-98D3-4E66-93C0-9B74D869A392}" srcOrd="0" destOrd="0" presId="urn:microsoft.com/office/officeart/2018/2/layout/IconLabelList"/>
    <dgm:cxn modelId="{99C97F6C-96B9-4720-86F7-911EF28AB2F5}" type="presParOf" srcId="{8A9784AD-1BFF-4973-8165-1A3371DA4651}" destId="{B492EAC5-67AE-4291-8541-A0996F23AD09}" srcOrd="0" destOrd="0" presId="urn:microsoft.com/office/officeart/2018/2/layout/IconLabelList"/>
    <dgm:cxn modelId="{AA290DB3-CC26-4FCE-8189-D92B5CF7B3DD}" type="presParOf" srcId="{B492EAC5-67AE-4291-8541-A0996F23AD09}" destId="{5CEE7AFF-B162-41CC-B980-7852AAD6B215}" srcOrd="0" destOrd="0" presId="urn:microsoft.com/office/officeart/2018/2/layout/IconLabelList"/>
    <dgm:cxn modelId="{BD6ED442-DDEC-4E22-B2EB-0BA50D8EE67C}" type="presParOf" srcId="{B492EAC5-67AE-4291-8541-A0996F23AD09}" destId="{F220DAF8-C170-4E9B-8ED9-7F480011555F}" srcOrd="1" destOrd="0" presId="urn:microsoft.com/office/officeart/2018/2/layout/IconLabelList"/>
    <dgm:cxn modelId="{22D8759D-641F-457C-82AB-F573976E6285}" type="presParOf" srcId="{B492EAC5-67AE-4291-8541-A0996F23AD09}" destId="{D239E5A0-C374-4F42-96BE-09631511B813}" srcOrd="2" destOrd="0" presId="urn:microsoft.com/office/officeart/2018/2/layout/IconLabelList"/>
    <dgm:cxn modelId="{906CCCCE-3D4D-44B4-AF3B-06A9A4626249}" type="presParOf" srcId="{8A9784AD-1BFF-4973-8165-1A3371DA4651}" destId="{CC800EB2-E3D2-46FF-A631-EBCF6D5E88C9}" srcOrd="1" destOrd="0" presId="urn:microsoft.com/office/officeart/2018/2/layout/IconLabelList"/>
    <dgm:cxn modelId="{16F66383-1BE3-43A8-A63A-E193D1DE3A13}" type="presParOf" srcId="{8A9784AD-1BFF-4973-8165-1A3371DA4651}" destId="{FBFACC78-4D9B-4AFE-B0EF-D7A48183DA48}" srcOrd="2" destOrd="0" presId="urn:microsoft.com/office/officeart/2018/2/layout/IconLabelList"/>
    <dgm:cxn modelId="{6CDFA302-EAE7-4544-B63B-FC5DBFF73E70}" type="presParOf" srcId="{FBFACC78-4D9B-4AFE-B0EF-D7A48183DA48}" destId="{6CD0BE43-BE8C-4452-BAC3-0F2B0D599E2C}" srcOrd="0" destOrd="0" presId="urn:microsoft.com/office/officeart/2018/2/layout/IconLabelList"/>
    <dgm:cxn modelId="{89637EFD-BF24-450A-B1C0-7E1F8630E495}" type="presParOf" srcId="{FBFACC78-4D9B-4AFE-B0EF-D7A48183DA48}" destId="{E6D54888-6DEF-4431-8E0B-823CEE108ADB}" srcOrd="1" destOrd="0" presId="urn:microsoft.com/office/officeart/2018/2/layout/IconLabelList"/>
    <dgm:cxn modelId="{78961EE7-CB86-434A-9B8A-A7719F3F0BB3}" type="presParOf" srcId="{FBFACC78-4D9B-4AFE-B0EF-D7A48183DA48}" destId="{AC1410FF-11EB-4C04-81BE-CB43C9E56C21}" srcOrd="2" destOrd="0" presId="urn:microsoft.com/office/officeart/2018/2/layout/IconLabelList"/>
    <dgm:cxn modelId="{041F2948-C447-49ED-BBCE-3A1E2E46D9D0}" type="presParOf" srcId="{8A9784AD-1BFF-4973-8165-1A3371DA4651}" destId="{2307BE83-F390-4B50-8874-6789815C7C54}" srcOrd="3" destOrd="0" presId="urn:microsoft.com/office/officeart/2018/2/layout/IconLabelList"/>
    <dgm:cxn modelId="{9A01CDC6-6874-4525-A972-6A62FEB5DE73}" type="presParOf" srcId="{8A9784AD-1BFF-4973-8165-1A3371DA4651}" destId="{24893492-77AE-44A6-BAC4-1E898EE8C37E}" srcOrd="4" destOrd="0" presId="urn:microsoft.com/office/officeart/2018/2/layout/IconLabelList"/>
    <dgm:cxn modelId="{13C90851-986D-4DD3-AC82-5BEF1C17C16A}" type="presParOf" srcId="{24893492-77AE-44A6-BAC4-1E898EE8C37E}" destId="{AA84B925-5872-4753-8E82-852754EAAC67}" srcOrd="0" destOrd="0" presId="urn:microsoft.com/office/officeart/2018/2/layout/IconLabelList"/>
    <dgm:cxn modelId="{8A3E4DCD-5D50-4428-8927-09796F7C4F3F}" type="presParOf" srcId="{24893492-77AE-44A6-BAC4-1E898EE8C37E}" destId="{F2B772A5-5F84-4260-AAAA-7C9378A2BB0B}" srcOrd="1" destOrd="0" presId="urn:microsoft.com/office/officeart/2018/2/layout/IconLabelList"/>
    <dgm:cxn modelId="{96A86B3E-EA19-462E-8825-11B0C83F8F65}" type="presParOf" srcId="{24893492-77AE-44A6-BAC4-1E898EE8C37E}" destId="{71BED2C3-98D3-4E66-93C0-9B74D869A392}"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D7DB36-EB55-4372-A183-32842DBECBC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B419960F-27B1-4B84-BD17-9D0FBA4C08B3}">
      <dgm:prSet/>
      <dgm:spPr/>
      <dgm:t>
        <a:bodyPr/>
        <a:lstStyle/>
        <a:p>
          <a:pPr rtl="0">
            <a:lnSpc>
              <a:spcPct val="100000"/>
            </a:lnSpc>
          </a:pPr>
          <a:r>
            <a:rPr lang="en-US"/>
            <a:t>▪ </a:t>
          </a:r>
          <a:r>
            <a:rPr lang="en-US">
              <a:latin typeface="Aptos Display" panose="020F0302020204030204"/>
            </a:rPr>
            <a:t>Create Secure Website</a:t>
          </a:r>
          <a:endParaRPr lang="en-US"/>
        </a:p>
      </dgm:t>
    </dgm:pt>
    <dgm:pt modelId="{866CD70A-EF1A-4278-8B5B-F44B126E0EE8}" type="parTrans" cxnId="{93ADEC2E-95DF-4CAC-9A5F-0FDE86A173EC}">
      <dgm:prSet/>
      <dgm:spPr/>
      <dgm:t>
        <a:bodyPr/>
        <a:lstStyle/>
        <a:p>
          <a:endParaRPr lang="en-US"/>
        </a:p>
      </dgm:t>
    </dgm:pt>
    <dgm:pt modelId="{EA632658-2775-4945-9286-24AE8FB40316}" type="sibTrans" cxnId="{93ADEC2E-95DF-4CAC-9A5F-0FDE86A173EC}">
      <dgm:prSet/>
      <dgm:spPr/>
      <dgm:t>
        <a:bodyPr/>
        <a:lstStyle/>
        <a:p>
          <a:endParaRPr lang="en-US"/>
        </a:p>
      </dgm:t>
    </dgm:pt>
    <dgm:pt modelId="{36D6575E-BCBE-4918-BED8-275D978E1EDF}">
      <dgm:prSet phldr="0"/>
      <dgm:spPr/>
      <dgm:t>
        <a:bodyPr/>
        <a:lstStyle/>
        <a:p>
          <a:pPr rtl="0">
            <a:lnSpc>
              <a:spcPct val="100000"/>
            </a:lnSpc>
          </a:pPr>
          <a:r>
            <a:rPr lang="en-US">
              <a:solidFill>
                <a:srgbClr val="000000"/>
              </a:solidFill>
              <a:latin typeface="Calibri"/>
              <a:cs typeface="Calibri"/>
            </a:rPr>
            <a:t>▪</a:t>
          </a:r>
          <a:r>
            <a:rPr lang="en-US">
              <a:latin typeface="Calibri"/>
              <a:cs typeface="Calibri"/>
            </a:rPr>
            <a:t> Guide User Through Process</a:t>
          </a:r>
        </a:p>
      </dgm:t>
    </dgm:pt>
    <dgm:pt modelId="{49A2EA71-4AA2-4E59-8B3D-324FA4CD7968}" type="parTrans" cxnId="{4B8B8E7D-3F64-4402-BA79-A2F9FECECEC1}">
      <dgm:prSet/>
      <dgm:spPr/>
      <dgm:t>
        <a:bodyPr/>
        <a:lstStyle/>
        <a:p>
          <a:endParaRPr lang="en-US"/>
        </a:p>
      </dgm:t>
    </dgm:pt>
    <dgm:pt modelId="{15596563-0EA4-49C4-8418-6234C742ED21}" type="sibTrans" cxnId="{4B8B8E7D-3F64-4402-BA79-A2F9FECECEC1}">
      <dgm:prSet/>
      <dgm:spPr/>
      <dgm:t>
        <a:bodyPr/>
        <a:lstStyle/>
        <a:p>
          <a:endParaRPr lang="en-US"/>
        </a:p>
      </dgm:t>
    </dgm:pt>
    <dgm:pt modelId="{1DB06E7E-D025-46AE-8B7C-A8C15646B482}">
      <dgm:prSet/>
      <dgm:spPr/>
      <dgm:t>
        <a:bodyPr/>
        <a:lstStyle/>
        <a:p>
          <a:pPr rtl="0">
            <a:lnSpc>
              <a:spcPct val="100000"/>
            </a:lnSpc>
          </a:pPr>
          <a:r>
            <a:rPr lang="en-US">
              <a:solidFill>
                <a:srgbClr val="000000"/>
              </a:solidFill>
              <a:latin typeface="Calibri"/>
              <a:cs typeface="Calibri"/>
            </a:rPr>
            <a:t>▪ Advance Research in AI and Health</a:t>
          </a:r>
        </a:p>
      </dgm:t>
    </dgm:pt>
    <dgm:pt modelId="{9383D2D4-AFA3-44AA-85E2-05F3AE96A686}" type="parTrans" cxnId="{9A3E4084-7560-4E25-8B75-E0C20D9A3F9E}">
      <dgm:prSet/>
      <dgm:spPr/>
      <dgm:t>
        <a:bodyPr/>
        <a:lstStyle/>
        <a:p>
          <a:endParaRPr lang="en-US"/>
        </a:p>
      </dgm:t>
    </dgm:pt>
    <dgm:pt modelId="{C5A5CB25-A7D8-4F16-B369-7259ACAB963E}" type="sibTrans" cxnId="{9A3E4084-7560-4E25-8B75-E0C20D9A3F9E}">
      <dgm:prSet/>
      <dgm:spPr/>
      <dgm:t>
        <a:bodyPr/>
        <a:lstStyle/>
        <a:p>
          <a:endParaRPr lang="en-US"/>
        </a:p>
      </dgm:t>
    </dgm:pt>
    <dgm:pt modelId="{8A9784AD-1BFF-4973-8165-1A3371DA4651}" type="pres">
      <dgm:prSet presAssocID="{C9D7DB36-EB55-4372-A183-32842DBECBC3}" presName="root" presStyleCnt="0">
        <dgm:presLayoutVars>
          <dgm:dir/>
          <dgm:resizeHandles val="exact"/>
        </dgm:presLayoutVars>
      </dgm:prSet>
      <dgm:spPr/>
    </dgm:pt>
    <dgm:pt modelId="{B492EAC5-67AE-4291-8541-A0996F23AD09}" type="pres">
      <dgm:prSet presAssocID="{B419960F-27B1-4B84-BD17-9D0FBA4C08B3}" presName="compNode" presStyleCnt="0"/>
      <dgm:spPr/>
    </dgm:pt>
    <dgm:pt modelId="{5CEE7AFF-B162-41CC-B980-7852AAD6B215}" type="pres">
      <dgm:prSet presAssocID="{B419960F-27B1-4B84-BD17-9D0FBA4C08B3}"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ock with solid fill"/>
        </a:ext>
      </dgm:extLst>
    </dgm:pt>
    <dgm:pt modelId="{F220DAF8-C170-4E9B-8ED9-7F480011555F}" type="pres">
      <dgm:prSet presAssocID="{B419960F-27B1-4B84-BD17-9D0FBA4C08B3}" presName="spaceRect" presStyleCnt="0"/>
      <dgm:spPr/>
    </dgm:pt>
    <dgm:pt modelId="{D239E5A0-C374-4F42-96BE-09631511B813}" type="pres">
      <dgm:prSet presAssocID="{B419960F-27B1-4B84-BD17-9D0FBA4C08B3}" presName="textRect" presStyleLbl="revTx" presStyleIdx="0" presStyleCnt="3">
        <dgm:presLayoutVars>
          <dgm:chMax val="1"/>
          <dgm:chPref val="1"/>
        </dgm:presLayoutVars>
      </dgm:prSet>
      <dgm:spPr/>
    </dgm:pt>
    <dgm:pt modelId="{CC800EB2-E3D2-46FF-A631-EBCF6D5E88C9}" type="pres">
      <dgm:prSet presAssocID="{EA632658-2775-4945-9286-24AE8FB40316}" presName="sibTrans" presStyleCnt="0"/>
      <dgm:spPr/>
    </dgm:pt>
    <dgm:pt modelId="{FBFACC78-4D9B-4AFE-B0EF-D7A48183DA48}" type="pres">
      <dgm:prSet presAssocID="{36D6575E-BCBE-4918-BED8-275D978E1EDF}" presName="compNode" presStyleCnt="0"/>
      <dgm:spPr/>
    </dgm:pt>
    <dgm:pt modelId="{6CD0BE43-BE8C-4452-BAC3-0F2B0D599E2C}" type="pres">
      <dgm:prSet presAssocID="{36D6575E-BCBE-4918-BED8-275D978E1EDF}"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oute (Two Pins With A Path) with solid fill"/>
        </a:ext>
      </dgm:extLst>
    </dgm:pt>
    <dgm:pt modelId="{E6D54888-6DEF-4431-8E0B-823CEE108ADB}" type="pres">
      <dgm:prSet presAssocID="{36D6575E-BCBE-4918-BED8-275D978E1EDF}" presName="spaceRect" presStyleCnt="0"/>
      <dgm:spPr/>
    </dgm:pt>
    <dgm:pt modelId="{AC1410FF-11EB-4C04-81BE-CB43C9E56C21}" type="pres">
      <dgm:prSet presAssocID="{36D6575E-BCBE-4918-BED8-275D978E1EDF}" presName="textRect" presStyleLbl="revTx" presStyleIdx="1" presStyleCnt="3">
        <dgm:presLayoutVars>
          <dgm:chMax val="1"/>
          <dgm:chPref val="1"/>
        </dgm:presLayoutVars>
      </dgm:prSet>
      <dgm:spPr/>
    </dgm:pt>
    <dgm:pt modelId="{2307BE83-F390-4B50-8874-6789815C7C54}" type="pres">
      <dgm:prSet presAssocID="{15596563-0EA4-49C4-8418-6234C742ED21}" presName="sibTrans" presStyleCnt="0"/>
      <dgm:spPr/>
    </dgm:pt>
    <dgm:pt modelId="{24893492-77AE-44A6-BAC4-1E898EE8C37E}" type="pres">
      <dgm:prSet presAssocID="{1DB06E7E-D025-46AE-8B7C-A8C15646B482}" presName="compNode" presStyleCnt="0"/>
      <dgm:spPr/>
    </dgm:pt>
    <dgm:pt modelId="{AA84B925-5872-4753-8E82-852754EAAC67}" type="pres">
      <dgm:prSet presAssocID="{1DB06E7E-D025-46AE-8B7C-A8C15646B482}"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octor female outline"/>
        </a:ext>
      </dgm:extLst>
    </dgm:pt>
    <dgm:pt modelId="{F2B772A5-5F84-4260-AAAA-7C9378A2BB0B}" type="pres">
      <dgm:prSet presAssocID="{1DB06E7E-D025-46AE-8B7C-A8C15646B482}" presName="spaceRect" presStyleCnt="0"/>
      <dgm:spPr/>
    </dgm:pt>
    <dgm:pt modelId="{71BED2C3-98D3-4E66-93C0-9B74D869A392}" type="pres">
      <dgm:prSet presAssocID="{1DB06E7E-D025-46AE-8B7C-A8C15646B482}" presName="textRect" presStyleLbl="revTx" presStyleIdx="2" presStyleCnt="3">
        <dgm:presLayoutVars>
          <dgm:chMax val="1"/>
          <dgm:chPref val="1"/>
        </dgm:presLayoutVars>
      </dgm:prSet>
      <dgm:spPr/>
    </dgm:pt>
  </dgm:ptLst>
  <dgm:cxnLst>
    <dgm:cxn modelId="{93ADEC2E-95DF-4CAC-9A5F-0FDE86A173EC}" srcId="{C9D7DB36-EB55-4372-A183-32842DBECBC3}" destId="{B419960F-27B1-4B84-BD17-9D0FBA4C08B3}" srcOrd="0" destOrd="0" parTransId="{866CD70A-EF1A-4278-8B5B-F44B126E0EE8}" sibTransId="{EA632658-2775-4945-9286-24AE8FB40316}"/>
    <dgm:cxn modelId="{ADC0A944-898B-4389-8E7D-44E523A58647}" type="presOf" srcId="{C9D7DB36-EB55-4372-A183-32842DBECBC3}" destId="{8A9784AD-1BFF-4973-8165-1A3371DA4651}" srcOrd="0" destOrd="0" presId="urn:microsoft.com/office/officeart/2018/2/layout/IconLabelList"/>
    <dgm:cxn modelId="{4B8B8E7D-3F64-4402-BA79-A2F9FECECEC1}" srcId="{C9D7DB36-EB55-4372-A183-32842DBECBC3}" destId="{36D6575E-BCBE-4918-BED8-275D978E1EDF}" srcOrd="1" destOrd="0" parTransId="{49A2EA71-4AA2-4E59-8B3D-324FA4CD7968}" sibTransId="{15596563-0EA4-49C4-8418-6234C742ED21}"/>
    <dgm:cxn modelId="{9A3E4084-7560-4E25-8B75-E0C20D9A3F9E}" srcId="{C9D7DB36-EB55-4372-A183-32842DBECBC3}" destId="{1DB06E7E-D025-46AE-8B7C-A8C15646B482}" srcOrd="2" destOrd="0" parTransId="{9383D2D4-AFA3-44AA-85E2-05F3AE96A686}" sibTransId="{C5A5CB25-A7D8-4F16-B369-7259ACAB963E}"/>
    <dgm:cxn modelId="{F7812598-60C1-43F8-89AD-9734AC6FA04B}" type="presOf" srcId="{36D6575E-BCBE-4918-BED8-275D978E1EDF}" destId="{AC1410FF-11EB-4C04-81BE-CB43C9E56C21}" srcOrd="0" destOrd="0" presId="urn:microsoft.com/office/officeart/2018/2/layout/IconLabelList"/>
    <dgm:cxn modelId="{964AD6AF-0FA0-4B38-BDE8-DE8D641347F4}" type="presOf" srcId="{B419960F-27B1-4B84-BD17-9D0FBA4C08B3}" destId="{D239E5A0-C374-4F42-96BE-09631511B813}" srcOrd="0" destOrd="0" presId="urn:microsoft.com/office/officeart/2018/2/layout/IconLabelList"/>
    <dgm:cxn modelId="{23BF4DEC-1E70-4A5D-808F-FD7535D958EA}" type="presOf" srcId="{1DB06E7E-D025-46AE-8B7C-A8C15646B482}" destId="{71BED2C3-98D3-4E66-93C0-9B74D869A392}" srcOrd="0" destOrd="0" presId="urn:microsoft.com/office/officeart/2018/2/layout/IconLabelList"/>
    <dgm:cxn modelId="{99C97F6C-96B9-4720-86F7-911EF28AB2F5}" type="presParOf" srcId="{8A9784AD-1BFF-4973-8165-1A3371DA4651}" destId="{B492EAC5-67AE-4291-8541-A0996F23AD09}" srcOrd="0" destOrd="0" presId="urn:microsoft.com/office/officeart/2018/2/layout/IconLabelList"/>
    <dgm:cxn modelId="{AA290DB3-CC26-4FCE-8189-D92B5CF7B3DD}" type="presParOf" srcId="{B492EAC5-67AE-4291-8541-A0996F23AD09}" destId="{5CEE7AFF-B162-41CC-B980-7852AAD6B215}" srcOrd="0" destOrd="0" presId="urn:microsoft.com/office/officeart/2018/2/layout/IconLabelList"/>
    <dgm:cxn modelId="{BD6ED442-DDEC-4E22-B2EB-0BA50D8EE67C}" type="presParOf" srcId="{B492EAC5-67AE-4291-8541-A0996F23AD09}" destId="{F220DAF8-C170-4E9B-8ED9-7F480011555F}" srcOrd="1" destOrd="0" presId="urn:microsoft.com/office/officeart/2018/2/layout/IconLabelList"/>
    <dgm:cxn modelId="{22D8759D-641F-457C-82AB-F573976E6285}" type="presParOf" srcId="{B492EAC5-67AE-4291-8541-A0996F23AD09}" destId="{D239E5A0-C374-4F42-96BE-09631511B813}" srcOrd="2" destOrd="0" presId="urn:microsoft.com/office/officeart/2018/2/layout/IconLabelList"/>
    <dgm:cxn modelId="{906CCCCE-3D4D-44B4-AF3B-06A9A4626249}" type="presParOf" srcId="{8A9784AD-1BFF-4973-8165-1A3371DA4651}" destId="{CC800EB2-E3D2-46FF-A631-EBCF6D5E88C9}" srcOrd="1" destOrd="0" presId="urn:microsoft.com/office/officeart/2018/2/layout/IconLabelList"/>
    <dgm:cxn modelId="{16F66383-1BE3-43A8-A63A-E193D1DE3A13}" type="presParOf" srcId="{8A9784AD-1BFF-4973-8165-1A3371DA4651}" destId="{FBFACC78-4D9B-4AFE-B0EF-D7A48183DA48}" srcOrd="2" destOrd="0" presId="urn:microsoft.com/office/officeart/2018/2/layout/IconLabelList"/>
    <dgm:cxn modelId="{6CDFA302-EAE7-4544-B63B-FC5DBFF73E70}" type="presParOf" srcId="{FBFACC78-4D9B-4AFE-B0EF-D7A48183DA48}" destId="{6CD0BE43-BE8C-4452-BAC3-0F2B0D599E2C}" srcOrd="0" destOrd="0" presId="urn:microsoft.com/office/officeart/2018/2/layout/IconLabelList"/>
    <dgm:cxn modelId="{89637EFD-BF24-450A-B1C0-7E1F8630E495}" type="presParOf" srcId="{FBFACC78-4D9B-4AFE-B0EF-D7A48183DA48}" destId="{E6D54888-6DEF-4431-8E0B-823CEE108ADB}" srcOrd="1" destOrd="0" presId="urn:microsoft.com/office/officeart/2018/2/layout/IconLabelList"/>
    <dgm:cxn modelId="{78961EE7-CB86-434A-9B8A-A7719F3F0BB3}" type="presParOf" srcId="{FBFACC78-4D9B-4AFE-B0EF-D7A48183DA48}" destId="{AC1410FF-11EB-4C04-81BE-CB43C9E56C21}" srcOrd="2" destOrd="0" presId="urn:microsoft.com/office/officeart/2018/2/layout/IconLabelList"/>
    <dgm:cxn modelId="{041F2948-C447-49ED-BBCE-3A1E2E46D9D0}" type="presParOf" srcId="{8A9784AD-1BFF-4973-8165-1A3371DA4651}" destId="{2307BE83-F390-4B50-8874-6789815C7C54}" srcOrd="3" destOrd="0" presId="urn:microsoft.com/office/officeart/2018/2/layout/IconLabelList"/>
    <dgm:cxn modelId="{9A01CDC6-6874-4525-A972-6A62FEB5DE73}" type="presParOf" srcId="{8A9784AD-1BFF-4973-8165-1A3371DA4651}" destId="{24893492-77AE-44A6-BAC4-1E898EE8C37E}" srcOrd="4" destOrd="0" presId="urn:microsoft.com/office/officeart/2018/2/layout/IconLabelList"/>
    <dgm:cxn modelId="{13C90851-986D-4DD3-AC82-5BEF1C17C16A}" type="presParOf" srcId="{24893492-77AE-44A6-BAC4-1E898EE8C37E}" destId="{AA84B925-5872-4753-8E82-852754EAAC67}" srcOrd="0" destOrd="0" presId="urn:microsoft.com/office/officeart/2018/2/layout/IconLabelList"/>
    <dgm:cxn modelId="{8A3E4DCD-5D50-4428-8927-09796F7C4F3F}" type="presParOf" srcId="{24893492-77AE-44A6-BAC4-1E898EE8C37E}" destId="{F2B772A5-5F84-4260-AAAA-7C9378A2BB0B}" srcOrd="1" destOrd="0" presId="urn:microsoft.com/office/officeart/2018/2/layout/IconLabelList"/>
    <dgm:cxn modelId="{96A86B3E-EA19-462E-8825-11B0C83F8F65}" type="presParOf" srcId="{24893492-77AE-44A6-BAC4-1E898EE8C37E}" destId="{71BED2C3-98D3-4E66-93C0-9B74D869A392}"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FE89D4-4777-4E90-B1C9-E6FB29C11539}" type="doc">
      <dgm:prSet loTypeId="urn:microsoft.com/office/officeart/2018/5/layout/CenteredIconLabelDescriptionList" loCatId="icon" qsTypeId="urn:microsoft.com/office/officeart/2005/8/quickstyle/simple1" qsCatId="simple" csTypeId="urn:microsoft.com/office/officeart/2005/8/colors/accent1_2" csCatId="accent1" phldr="1"/>
      <dgm:spPr/>
      <dgm:t>
        <a:bodyPr/>
        <a:lstStyle/>
        <a:p>
          <a:endParaRPr lang="en-US"/>
        </a:p>
      </dgm:t>
    </dgm:pt>
    <dgm:pt modelId="{334FA0FB-31C8-43DE-865F-B064EC0378A5}">
      <dgm:prSet phldrT="[Text]" phldr="0"/>
      <dgm:spPr>
        <a:solidFill>
          <a:srgbClr val="861F41"/>
        </a:solidFill>
      </dgm:spPr>
      <dgm:t>
        <a:bodyPr/>
        <a:lstStyle/>
        <a:p>
          <a:pPr>
            <a:lnSpc>
              <a:spcPct val="100000"/>
            </a:lnSpc>
            <a:defRPr b="1"/>
          </a:pPr>
          <a:r>
            <a:rPr lang="en-US" b="1">
              <a:solidFill>
                <a:schemeClr val="bg1"/>
              </a:solidFill>
              <a:latin typeface="Aptos"/>
            </a:rPr>
            <a:t>Jan/Feb</a:t>
          </a:r>
        </a:p>
      </dgm:t>
    </dgm:pt>
    <dgm:pt modelId="{795BB81C-2931-4700-882C-B4289782EC73}" type="parTrans" cxnId="{E539D0FA-DDA9-4E3C-96AD-F1F7FBC07EF1}">
      <dgm:prSet/>
      <dgm:spPr/>
      <dgm:t>
        <a:bodyPr/>
        <a:lstStyle/>
        <a:p>
          <a:endParaRPr lang="en-US"/>
        </a:p>
      </dgm:t>
    </dgm:pt>
    <dgm:pt modelId="{68C46BD0-F59C-4112-8B37-E9E34A203B44}" type="sibTrans" cxnId="{E539D0FA-DDA9-4E3C-96AD-F1F7FBC07EF1}">
      <dgm:prSet/>
      <dgm:spPr/>
      <dgm:t>
        <a:bodyPr/>
        <a:lstStyle/>
        <a:p>
          <a:endParaRPr lang="en-US"/>
        </a:p>
      </dgm:t>
    </dgm:pt>
    <dgm:pt modelId="{FDEA4C74-03F3-4F60-AB3A-6FA8D1039EFA}">
      <dgm:prSet phldrT="[Text]" phldr="0"/>
      <dgm:spPr/>
      <dgm:t>
        <a:bodyPr/>
        <a:lstStyle/>
        <a:p>
          <a:pPr>
            <a:lnSpc>
              <a:spcPct val="100000"/>
            </a:lnSpc>
          </a:pPr>
          <a:r>
            <a:rPr lang="en-US" b="1">
              <a:latin typeface="Aptos"/>
            </a:rPr>
            <a:t>Environment Set Up</a:t>
          </a:r>
        </a:p>
      </dgm:t>
    </dgm:pt>
    <dgm:pt modelId="{597DA09C-43DA-43F9-BC68-4CB004FD5CE2}" type="parTrans" cxnId="{4006F694-5364-49A1-9CF1-AA3953A42EA1}">
      <dgm:prSet/>
      <dgm:spPr/>
      <dgm:t>
        <a:bodyPr/>
        <a:lstStyle/>
        <a:p>
          <a:endParaRPr lang="en-US"/>
        </a:p>
      </dgm:t>
    </dgm:pt>
    <dgm:pt modelId="{F9C8036C-40D8-42E5-B314-1251E554CBEE}" type="sibTrans" cxnId="{4006F694-5364-49A1-9CF1-AA3953A42EA1}">
      <dgm:prSet/>
      <dgm:spPr/>
      <dgm:t>
        <a:bodyPr/>
        <a:lstStyle/>
        <a:p>
          <a:endParaRPr lang="en-US"/>
        </a:p>
      </dgm:t>
    </dgm:pt>
    <dgm:pt modelId="{0BFC249A-B7B2-45DB-895B-EF868E07D0FC}">
      <dgm:prSet phldrT="[Text]" phldr="0"/>
      <dgm:spPr/>
      <dgm:t>
        <a:bodyPr/>
        <a:lstStyle/>
        <a:p>
          <a:pPr>
            <a:lnSpc>
              <a:spcPct val="100000"/>
            </a:lnSpc>
          </a:pPr>
          <a:r>
            <a:rPr lang="en-US" b="1">
              <a:latin typeface="Aptos"/>
            </a:rPr>
            <a:t>Report &amp; Presentation</a:t>
          </a:r>
        </a:p>
      </dgm:t>
    </dgm:pt>
    <dgm:pt modelId="{F5BB54F5-497D-4BA1-B4F0-BDA3F4659C45}" type="parTrans" cxnId="{723CABA9-0B4F-4167-912A-40D11096754D}">
      <dgm:prSet/>
      <dgm:spPr/>
      <dgm:t>
        <a:bodyPr/>
        <a:lstStyle/>
        <a:p>
          <a:endParaRPr lang="en-US"/>
        </a:p>
      </dgm:t>
    </dgm:pt>
    <dgm:pt modelId="{5B68A4AE-597E-44D4-BBDB-07F4F5D282EC}" type="sibTrans" cxnId="{723CABA9-0B4F-4167-912A-40D11096754D}">
      <dgm:prSet/>
      <dgm:spPr/>
      <dgm:t>
        <a:bodyPr/>
        <a:lstStyle/>
        <a:p>
          <a:endParaRPr lang="en-US"/>
        </a:p>
      </dgm:t>
    </dgm:pt>
    <dgm:pt modelId="{46BCBF0C-CCA3-4E57-BB61-139898071B3B}">
      <dgm:prSet phldr="0"/>
      <dgm:spPr>
        <a:solidFill>
          <a:schemeClr val="bg1"/>
        </a:solidFill>
      </dgm:spPr>
      <dgm:t>
        <a:bodyPr/>
        <a:lstStyle/>
        <a:p>
          <a:pPr>
            <a:lnSpc>
              <a:spcPct val="100000"/>
            </a:lnSpc>
            <a:defRPr b="1"/>
          </a:pPr>
          <a:r>
            <a:rPr lang="en-US" b="1">
              <a:solidFill>
                <a:schemeClr val="tx1"/>
              </a:solidFill>
              <a:latin typeface="Aptos"/>
            </a:rPr>
            <a:t>March</a:t>
          </a:r>
        </a:p>
      </dgm:t>
    </dgm:pt>
    <dgm:pt modelId="{190B4784-BB8A-4BA9-AB72-3EA9018B1141}" type="parTrans" cxnId="{FD7C5465-B704-4FAF-ABC9-9A06F9BC9D41}">
      <dgm:prSet/>
      <dgm:spPr/>
    </dgm:pt>
    <dgm:pt modelId="{28712D06-5338-419A-9793-8054CA9B18E7}" type="sibTrans" cxnId="{FD7C5465-B704-4FAF-ABC9-9A06F9BC9D41}">
      <dgm:prSet/>
      <dgm:spPr/>
    </dgm:pt>
    <dgm:pt modelId="{08ED17A5-C2E7-4D32-BD5C-691E2ED6D72D}">
      <dgm:prSet phldr="0"/>
      <dgm:spPr/>
      <dgm:t>
        <a:bodyPr/>
        <a:lstStyle/>
        <a:p>
          <a:pPr>
            <a:lnSpc>
              <a:spcPct val="100000"/>
            </a:lnSpc>
          </a:pPr>
          <a:r>
            <a:rPr lang="en-US" b="1">
              <a:solidFill>
                <a:srgbClr val="000000"/>
              </a:solidFill>
              <a:latin typeface="Aptos"/>
              <a:ea typeface="Calibri"/>
              <a:cs typeface="Calibri"/>
            </a:rPr>
            <a:t>Docker Image to Server</a:t>
          </a:r>
        </a:p>
      </dgm:t>
    </dgm:pt>
    <dgm:pt modelId="{13B26C98-C77D-4743-A3D3-E67A1310E539}" type="parTrans" cxnId="{02D25F71-77A4-49C3-AC64-E8D98A3D40D2}">
      <dgm:prSet/>
      <dgm:spPr/>
    </dgm:pt>
    <dgm:pt modelId="{DDABB4DA-134D-4682-9700-41B7EA1A2143}" type="sibTrans" cxnId="{02D25F71-77A4-49C3-AC64-E8D98A3D40D2}">
      <dgm:prSet/>
      <dgm:spPr/>
    </dgm:pt>
    <dgm:pt modelId="{F1D0144E-8829-4ADF-BD09-CEA6985C3113}">
      <dgm:prSet phldr="0"/>
      <dgm:spPr>
        <a:solidFill>
          <a:srgbClr val="E37617"/>
        </a:solidFill>
      </dgm:spPr>
      <dgm:t>
        <a:bodyPr/>
        <a:lstStyle/>
        <a:p>
          <a:pPr>
            <a:lnSpc>
              <a:spcPct val="100000"/>
            </a:lnSpc>
            <a:defRPr b="1"/>
          </a:pPr>
          <a:r>
            <a:rPr lang="en-US" b="1">
              <a:latin typeface="Aptos"/>
            </a:rPr>
            <a:t>April/May</a:t>
          </a:r>
        </a:p>
      </dgm:t>
    </dgm:pt>
    <dgm:pt modelId="{DE6FC765-E2BC-4EEC-9FB0-4ACAA4E3D954}" type="parTrans" cxnId="{8C1C383E-3E5A-4FC6-BFBC-C37B655BA348}">
      <dgm:prSet/>
      <dgm:spPr/>
    </dgm:pt>
    <dgm:pt modelId="{D32541F2-F22F-413E-B5CD-DCE65A94CD5A}" type="sibTrans" cxnId="{8C1C383E-3E5A-4FC6-BFBC-C37B655BA348}">
      <dgm:prSet/>
      <dgm:spPr/>
    </dgm:pt>
    <dgm:pt modelId="{9E3DA549-802D-4DAA-8D96-7E9A114D00D2}">
      <dgm:prSet phldr="0"/>
      <dgm:spPr/>
      <dgm:t>
        <a:bodyPr/>
        <a:lstStyle/>
        <a:p>
          <a:pPr>
            <a:lnSpc>
              <a:spcPct val="100000"/>
            </a:lnSpc>
          </a:pPr>
          <a:r>
            <a:rPr lang="en-US" b="1">
              <a:latin typeface="Aptos"/>
            </a:rPr>
            <a:t>OpenAI</a:t>
          </a:r>
        </a:p>
      </dgm:t>
    </dgm:pt>
    <dgm:pt modelId="{E83FF2E8-F8F5-40E6-9241-F3DBF7847ED0}" type="parTrans" cxnId="{C5D34F4C-4152-4168-B840-667690F00BC7}">
      <dgm:prSet/>
      <dgm:spPr/>
    </dgm:pt>
    <dgm:pt modelId="{56A2467C-A2EC-4C5B-923E-7E9593941657}" type="sibTrans" cxnId="{C5D34F4C-4152-4168-B840-667690F00BC7}">
      <dgm:prSet/>
      <dgm:spPr/>
    </dgm:pt>
    <dgm:pt modelId="{0090D402-E089-42A2-8E54-3472AC147C0D}">
      <dgm:prSet phldr="0"/>
      <dgm:spPr/>
      <dgm:t>
        <a:bodyPr/>
        <a:lstStyle/>
        <a:p>
          <a:pPr>
            <a:lnSpc>
              <a:spcPct val="100000"/>
            </a:lnSpc>
          </a:pPr>
          <a:r>
            <a:rPr lang="en-US" b="1">
              <a:latin typeface="Aptos"/>
            </a:rPr>
            <a:t>Qualtrics Routing</a:t>
          </a:r>
        </a:p>
      </dgm:t>
    </dgm:pt>
    <dgm:pt modelId="{FEC45AF8-D1CC-43C9-904A-809E4B788AF3}" type="parTrans" cxnId="{81940DDE-C167-4618-BB93-2FAD4680EBAF}">
      <dgm:prSet/>
      <dgm:spPr/>
    </dgm:pt>
    <dgm:pt modelId="{2F3F40AF-C662-498A-BFAF-83444186F37A}" type="sibTrans" cxnId="{81940DDE-C167-4618-BB93-2FAD4680EBAF}">
      <dgm:prSet/>
      <dgm:spPr/>
    </dgm:pt>
    <dgm:pt modelId="{D9E057F1-6574-40E9-8EA0-6FB867D5F458}">
      <dgm:prSet phldr="0"/>
      <dgm:spPr/>
      <dgm:t>
        <a:bodyPr/>
        <a:lstStyle/>
        <a:p>
          <a:pPr>
            <a:lnSpc>
              <a:spcPct val="100000"/>
            </a:lnSpc>
          </a:pPr>
          <a:r>
            <a:rPr lang="en-US" b="1">
              <a:latin typeface="Aptos"/>
            </a:rPr>
            <a:t>Ollama Model</a:t>
          </a:r>
        </a:p>
      </dgm:t>
    </dgm:pt>
    <dgm:pt modelId="{39D68561-7732-4932-8FFA-DDF5E343C97D}" type="parTrans" cxnId="{E46362AB-2909-4A55-AB72-39D278B308D7}">
      <dgm:prSet/>
      <dgm:spPr/>
    </dgm:pt>
    <dgm:pt modelId="{C7CE4A61-BFFB-4FCE-A7F4-9D6E937C0C82}" type="sibTrans" cxnId="{E46362AB-2909-4A55-AB72-39D278B308D7}">
      <dgm:prSet/>
      <dgm:spPr/>
    </dgm:pt>
    <dgm:pt modelId="{A2572AD1-DF18-4D74-8602-1E87C2815FE2}">
      <dgm:prSet phldr="0"/>
      <dgm:spPr/>
      <dgm:t>
        <a:bodyPr/>
        <a:lstStyle/>
        <a:p>
          <a:pPr>
            <a:lnSpc>
              <a:spcPct val="100000"/>
            </a:lnSpc>
          </a:pPr>
          <a:r>
            <a:rPr lang="en-US" b="1">
              <a:solidFill>
                <a:srgbClr val="000000"/>
              </a:solidFill>
              <a:latin typeface="Aptos"/>
              <a:ea typeface="Calibri"/>
              <a:cs typeface="Calibri"/>
            </a:rPr>
            <a:t>Presentation 2 </a:t>
          </a:r>
          <a:endParaRPr lang="en-US" b="1">
            <a:latin typeface="Aptos"/>
          </a:endParaRPr>
        </a:p>
      </dgm:t>
    </dgm:pt>
    <dgm:pt modelId="{F03D3A1F-96EB-4310-9374-6BD07C497318}" type="parTrans" cxnId="{0825A0FE-ADA0-4DCC-ACC7-6629D21772F4}">
      <dgm:prSet/>
      <dgm:spPr/>
    </dgm:pt>
    <dgm:pt modelId="{2F7E5577-5BED-405A-9903-D76835B4FDAD}" type="sibTrans" cxnId="{0825A0FE-ADA0-4DCC-ACC7-6629D21772F4}">
      <dgm:prSet/>
      <dgm:spPr/>
    </dgm:pt>
    <dgm:pt modelId="{37E4BBCC-720B-4BF7-A85B-E62C781BEF1D}">
      <dgm:prSet phldr="0"/>
      <dgm:spPr/>
      <dgm:t>
        <a:bodyPr/>
        <a:lstStyle/>
        <a:p>
          <a:pPr>
            <a:lnSpc>
              <a:spcPct val="100000"/>
            </a:lnSpc>
          </a:pPr>
          <a:r>
            <a:rPr lang="en-US" b="1">
              <a:latin typeface="Aptos"/>
            </a:rPr>
            <a:t>Final Report &amp; Presentation</a:t>
          </a:r>
        </a:p>
      </dgm:t>
    </dgm:pt>
    <dgm:pt modelId="{2797165B-DBA7-4FB9-9D41-D582A58B1D39}" type="parTrans" cxnId="{1C9EA9A7-450F-4B22-9BE6-EE749816AF97}">
      <dgm:prSet/>
      <dgm:spPr/>
    </dgm:pt>
    <dgm:pt modelId="{B8BF6D9B-A69C-4352-9E44-3BE649FA0CA0}" type="sibTrans" cxnId="{1C9EA9A7-450F-4B22-9BE6-EE749816AF97}">
      <dgm:prSet/>
      <dgm:spPr/>
    </dgm:pt>
    <dgm:pt modelId="{38E89468-73EB-4322-8721-9260CDDBFEA8}">
      <dgm:prSet phldr="0"/>
      <dgm:spPr/>
      <dgm:t>
        <a:bodyPr/>
        <a:lstStyle/>
        <a:p>
          <a:pPr>
            <a:lnSpc>
              <a:spcPct val="100000"/>
            </a:lnSpc>
          </a:pPr>
          <a:r>
            <a:rPr lang="en-US" b="1">
              <a:latin typeface="Aptos"/>
            </a:rPr>
            <a:t>Finalize Production</a:t>
          </a:r>
        </a:p>
      </dgm:t>
    </dgm:pt>
    <dgm:pt modelId="{436E7F69-2C85-4C18-AEAF-74A04C562FE8}" type="parTrans" cxnId="{1DFD8B88-AB53-4A86-AB3E-3508FC70E542}">
      <dgm:prSet/>
      <dgm:spPr/>
    </dgm:pt>
    <dgm:pt modelId="{B0035472-3660-4921-921F-E8655349736B}" type="sibTrans" cxnId="{1DFD8B88-AB53-4A86-AB3E-3508FC70E542}">
      <dgm:prSet/>
      <dgm:spPr/>
    </dgm:pt>
    <dgm:pt modelId="{C07A2B35-35F4-4A89-8E99-AB7023668B64}" type="pres">
      <dgm:prSet presAssocID="{A9FE89D4-4777-4E90-B1C9-E6FB29C11539}" presName="root" presStyleCnt="0">
        <dgm:presLayoutVars>
          <dgm:dir/>
          <dgm:resizeHandles val="exact"/>
        </dgm:presLayoutVars>
      </dgm:prSet>
      <dgm:spPr/>
    </dgm:pt>
    <dgm:pt modelId="{E480C413-CBA1-4850-8C0C-4F5297B5CC26}" type="pres">
      <dgm:prSet presAssocID="{334FA0FB-31C8-43DE-865F-B064EC0378A5}" presName="compNode" presStyleCnt="0"/>
      <dgm:spPr/>
    </dgm:pt>
    <dgm:pt modelId="{BA819C82-8EFD-46B1-B98F-4287234621CE}" type="pres">
      <dgm:prSet presAssocID="{334FA0FB-31C8-43DE-865F-B064EC0378A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mark"/>
        </a:ext>
      </dgm:extLst>
    </dgm:pt>
    <dgm:pt modelId="{01C6BE2B-6BD0-4A5D-980A-3078B56CB99C}" type="pres">
      <dgm:prSet presAssocID="{334FA0FB-31C8-43DE-865F-B064EC0378A5}" presName="iconSpace" presStyleCnt="0"/>
      <dgm:spPr/>
    </dgm:pt>
    <dgm:pt modelId="{D77FE0E3-6116-4F1F-A441-A82E42C7F8F0}" type="pres">
      <dgm:prSet presAssocID="{334FA0FB-31C8-43DE-865F-B064EC0378A5}" presName="parTx" presStyleLbl="revTx" presStyleIdx="0" presStyleCnt="6">
        <dgm:presLayoutVars>
          <dgm:chMax val="0"/>
          <dgm:chPref val="0"/>
        </dgm:presLayoutVars>
      </dgm:prSet>
      <dgm:spPr/>
    </dgm:pt>
    <dgm:pt modelId="{968F45EA-CFCC-484D-A043-8682CFB8C479}" type="pres">
      <dgm:prSet presAssocID="{334FA0FB-31C8-43DE-865F-B064EC0378A5}" presName="txSpace" presStyleCnt="0"/>
      <dgm:spPr/>
    </dgm:pt>
    <dgm:pt modelId="{69608E2D-BDBA-4FA3-AA23-FD48D54C2A58}" type="pres">
      <dgm:prSet presAssocID="{334FA0FB-31C8-43DE-865F-B064EC0378A5}" presName="desTx" presStyleLbl="revTx" presStyleIdx="1" presStyleCnt="6">
        <dgm:presLayoutVars/>
      </dgm:prSet>
      <dgm:spPr/>
    </dgm:pt>
    <dgm:pt modelId="{0D8D2C57-6377-4086-BA92-3B4E8D93DDA9}" type="pres">
      <dgm:prSet presAssocID="{68C46BD0-F59C-4112-8B37-E9E34A203B44}" presName="sibTrans" presStyleCnt="0"/>
      <dgm:spPr/>
    </dgm:pt>
    <dgm:pt modelId="{4DA611FD-2B4D-49A4-9A54-0B6C0B760D2A}" type="pres">
      <dgm:prSet presAssocID="{46BCBF0C-CCA3-4E57-BB61-139898071B3B}" presName="compNode" presStyleCnt="0"/>
      <dgm:spPr/>
    </dgm:pt>
    <dgm:pt modelId="{16BF47C5-FEA7-430F-9282-F48FDE175EE8}" type="pres">
      <dgm:prSet presAssocID="{46BCBF0C-CCA3-4E57-BB61-139898071B3B}"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mark with solid fill"/>
        </a:ext>
      </dgm:extLst>
    </dgm:pt>
    <dgm:pt modelId="{97E93D8C-708C-4D8A-A3B9-791C71BC1C1C}" type="pres">
      <dgm:prSet presAssocID="{46BCBF0C-CCA3-4E57-BB61-139898071B3B}" presName="iconSpace" presStyleCnt="0"/>
      <dgm:spPr/>
    </dgm:pt>
    <dgm:pt modelId="{6D3DD6A3-21E0-4209-BA1B-1FCB0D04FA81}" type="pres">
      <dgm:prSet presAssocID="{46BCBF0C-CCA3-4E57-BB61-139898071B3B}" presName="parTx" presStyleLbl="revTx" presStyleIdx="2" presStyleCnt="6">
        <dgm:presLayoutVars>
          <dgm:chMax val="0"/>
          <dgm:chPref val="0"/>
        </dgm:presLayoutVars>
      </dgm:prSet>
      <dgm:spPr/>
    </dgm:pt>
    <dgm:pt modelId="{EF096FF5-A50C-49DB-A683-D81972789ED7}" type="pres">
      <dgm:prSet presAssocID="{46BCBF0C-CCA3-4E57-BB61-139898071B3B}" presName="txSpace" presStyleCnt="0"/>
      <dgm:spPr/>
    </dgm:pt>
    <dgm:pt modelId="{032ABD8C-C40F-4873-BFD9-18DF0E869A58}" type="pres">
      <dgm:prSet presAssocID="{46BCBF0C-CCA3-4E57-BB61-139898071B3B}" presName="desTx" presStyleLbl="revTx" presStyleIdx="3" presStyleCnt="6">
        <dgm:presLayoutVars/>
      </dgm:prSet>
      <dgm:spPr/>
    </dgm:pt>
    <dgm:pt modelId="{EA215BFC-C34B-4696-9EF6-8F372BCA78F9}" type="pres">
      <dgm:prSet presAssocID="{28712D06-5338-419A-9793-8054CA9B18E7}" presName="sibTrans" presStyleCnt="0"/>
      <dgm:spPr/>
    </dgm:pt>
    <dgm:pt modelId="{03CBC747-95D2-46BD-9C5B-062A45933F5C}" type="pres">
      <dgm:prSet presAssocID="{F1D0144E-8829-4ADF-BD09-CEA6985C3113}" presName="compNode" presStyleCnt="0"/>
      <dgm:spPr/>
    </dgm:pt>
    <dgm:pt modelId="{607632B0-ACAF-4552-9C82-9D1D3B6117A1}" type="pres">
      <dgm:prSet presAssocID="{F1D0144E-8829-4ADF-BD09-CEA6985C3113}"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encil with solid fill"/>
        </a:ext>
      </dgm:extLst>
    </dgm:pt>
    <dgm:pt modelId="{320AB96F-EF39-4CD3-93B9-8ED37D92BC87}" type="pres">
      <dgm:prSet presAssocID="{F1D0144E-8829-4ADF-BD09-CEA6985C3113}" presName="iconSpace" presStyleCnt="0"/>
      <dgm:spPr/>
    </dgm:pt>
    <dgm:pt modelId="{55246146-1A7E-4A2A-B8EC-B6A6C9712AAC}" type="pres">
      <dgm:prSet presAssocID="{F1D0144E-8829-4ADF-BD09-CEA6985C3113}" presName="parTx" presStyleLbl="revTx" presStyleIdx="4" presStyleCnt="6">
        <dgm:presLayoutVars>
          <dgm:chMax val="0"/>
          <dgm:chPref val="0"/>
        </dgm:presLayoutVars>
      </dgm:prSet>
      <dgm:spPr/>
    </dgm:pt>
    <dgm:pt modelId="{0BC44FD5-804E-4CBE-A4D5-460D658758F8}" type="pres">
      <dgm:prSet presAssocID="{F1D0144E-8829-4ADF-BD09-CEA6985C3113}" presName="txSpace" presStyleCnt="0"/>
      <dgm:spPr/>
    </dgm:pt>
    <dgm:pt modelId="{261B0808-7625-40F6-8F73-FB3EAEF21615}" type="pres">
      <dgm:prSet presAssocID="{F1D0144E-8829-4ADF-BD09-CEA6985C3113}" presName="desTx" presStyleLbl="revTx" presStyleIdx="5" presStyleCnt="6">
        <dgm:presLayoutVars/>
      </dgm:prSet>
      <dgm:spPr/>
    </dgm:pt>
  </dgm:ptLst>
  <dgm:cxnLst>
    <dgm:cxn modelId="{7C23D807-AC8B-4630-A4B3-A8218D60B14D}" type="presOf" srcId="{D9E057F1-6574-40E9-8EA0-6FB867D5F458}" destId="{69608E2D-BDBA-4FA3-AA23-FD48D54C2A58}" srcOrd="0" destOrd="2" presId="urn:microsoft.com/office/officeart/2018/5/layout/CenteredIconLabelDescriptionList"/>
    <dgm:cxn modelId="{23C4871D-BF95-45F9-89E1-789E092CD98D}" type="presOf" srcId="{A2572AD1-DF18-4D74-8602-1E87C2815FE2}" destId="{032ABD8C-C40F-4873-BFD9-18DF0E869A58}" srcOrd="0" destOrd="1" presId="urn:microsoft.com/office/officeart/2018/5/layout/CenteredIconLabelDescriptionList"/>
    <dgm:cxn modelId="{DBD6082E-8FB0-4F17-9D6E-2F64382ACEDF}" type="presOf" srcId="{08ED17A5-C2E7-4D32-BD5C-691E2ED6D72D}" destId="{032ABD8C-C40F-4873-BFD9-18DF0E869A58}" srcOrd="0" destOrd="0" presId="urn:microsoft.com/office/officeart/2018/5/layout/CenteredIconLabelDescriptionList"/>
    <dgm:cxn modelId="{9E78FD38-5593-4168-9C64-A17A544E1AE2}" type="presOf" srcId="{0BFC249A-B7B2-45DB-895B-EF868E07D0FC}" destId="{69608E2D-BDBA-4FA3-AA23-FD48D54C2A58}" srcOrd="0" destOrd="1" presId="urn:microsoft.com/office/officeart/2018/5/layout/CenteredIconLabelDescriptionList"/>
    <dgm:cxn modelId="{8C1C383E-3E5A-4FC6-BFBC-C37B655BA348}" srcId="{A9FE89D4-4777-4E90-B1C9-E6FB29C11539}" destId="{F1D0144E-8829-4ADF-BD09-CEA6985C3113}" srcOrd="2" destOrd="0" parTransId="{DE6FC765-E2BC-4EEC-9FB0-4ACAA4E3D954}" sibTransId="{D32541F2-F22F-413E-B5CD-DCE65A94CD5A}"/>
    <dgm:cxn modelId="{FD7C5465-B704-4FAF-ABC9-9A06F9BC9D41}" srcId="{A9FE89D4-4777-4E90-B1C9-E6FB29C11539}" destId="{46BCBF0C-CCA3-4E57-BB61-139898071B3B}" srcOrd="1" destOrd="0" parTransId="{190B4784-BB8A-4BA9-AB72-3EA9018B1141}" sibTransId="{28712D06-5338-419A-9793-8054CA9B18E7}"/>
    <dgm:cxn modelId="{35ACF847-C7D6-461E-B29C-3FD2F196AD75}" type="presOf" srcId="{38E89468-73EB-4322-8721-9260CDDBFEA8}" destId="{261B0808-7625-40F6-8F73-FB3EAEF21615}" srcOrd="0" destOrd="2" presId="urn:microsoft.com/office/officeart/2018/5/layout/CenteredIconLabelDescriptionList"/>
    <dgm:cxn modelId="{C5D34F4C-4152-4168-B840-667690F00BC7}" srcId="{F1D0144E-8829-4ADF-BD09-CEA6985C3113}" destId="{9E3DA549-802D-4DAA-8D96-7E9A114D00D2}" srcOrd="0" destOrd="0" parTransId="{E83FF2E8-F8F5-40E6-9241-F3DBF7847ED0}" sibTransId="{56A2467C-A2EC-4C5B-923E-7E9593941657}"/>
    <dgm:cxn modelId="{A5DBB54C-3017-4633-AF1E-C95523BDDB87}" type="presOf" srcId="{334FA0FB-31C8-43DE-865F-B064EC0378A5}" destId="{D77FE0E3-6116-4F1F-A441-A82E42C7F8F0}" srcOrd="0" destOrd="0" presId="urn:microsoft.com/office/officeart/2018/5/layout/CenteredIconLabelDescriptionList"/>
    <dgm:cxn modelId="{02D25F71-77A4-49C3-AC64-E8D98A3D40D2}" srcId="{46BCBF0C-CCA3-4E57-BB61-139898071B3B}" destId="{08ED17A5-C2E7-4D32-BD5C-691E2ED6D72D}" srcOrd="0" destOrd="0" parTransId="{13B26C98-C77D-4743-A3D3-E67A1310E539}" sibTransId="{DDABB4DA-134D-4682-9700-41B7EA1A2143}"/>
    <dgm:cxn modelId="{A1A1C074-0F0A-4508-A2F7-6E3A08581E39}" type="presOf" srcId="{0090D402-E089-42A2-8E54-3472AC147C0D}" destId="{032ABD8C-C40F-4873-BFD9-18DF0E869A58}" srcOrd="0" destOrd="2" presId="urn:microsoft.com/office/officeart/2018/5/layout/CenteredIconLabelDescriptionList"/>
    <dgm:cxn modelId="{44E0C759-583B-478E-8B6C-CECA05C452EE}" type="presOf" srcId="{F1D0144E-8829-4ADF-BD09-CEA6985C3113}" destId="{55246146-1A7E-4A2A-B8EC-B6A6C9712AAC}" srcOrd="0" destOrd="0" presId="urn:microsoft.com/office/officeart/2018/5/layout/CenteredIconLabelDescriptionList"/>
    <dgm:cxn modelId="{B5DB5785-1964-4E10-AC30-C7216E13BD96}" type="presOf" srcId="{46BCBF0C-CCA3-4E57-BB61-139898071B3B}" destId="{6D3DD6A3-21E0-4209-BA1B-1FCB0D04FA81}" srcOrd="0" destOrd="0" presId="urn:microsoft.com/office/officeart/2018/5/layout/CenteredIconLabelDescriptionList"/>
    <dgm:cxn modelId="{1DFD8B88-AB53-4A86-AB3E-3508FC70E542}" srcId="{F1D0144E-8829-4ADF-BD09-CEA6985C3113}" destId="{38E89468-73EB-4322-8721-9260CDDBFEA8}" srcOrd="2" destOrd="0" parTransId="{436E7F69-2C85-4C18-AEAF-74A04C562FE8}" sibTransId="{B0035472-3660-4921-921F-E8655349736B}"/>
    <dgm:cxn modelId="{E8AB3589-39F9-4B9B-909A-7F72EC4A0013}" type="presOf" srcId="{9E3DA549-802D-4DAA-8D96-7E9A114D00D2}" destId="{261B0808-7625-40F6-8F73-FB3EAEF21615}" srcOrd="0" destOrd="0" presId="urn:microsoft.com/office/officeart/2018/5/layout/CenteredIconLabelDescriptionList"/>
    <dgm:cxn modelId="{4006F694-5364-49A1-9CF1-AA3953A42EA1}" srcId="{334FA0FB-31C8-43DE-865F-B064EC0378A5}" destId="{FDEA4C74-03F3-4F60-AB3A-6FA8D1039EFA}" srcOrd="0" destOrd="0" parTransId="{597DA09C-43DA-43F9-BC68-4CB004FD5CE2}" sibTransId="{F9C8036C-40D8-42E5-B314-1251E554CBEE}"/>
    <dgm:cxn modelId="{3653C99B-95B4-4CB6-917C-D4A57E86D8E0}" type="presOf" srcId="{FDEA4C74-03F3-4F60-AB3A-6FA8D1039EFA}" destId="{69608E2D-BDBA-4FA3-AA23-FD48D54C2A58}" srcOrd="0" destOrd="0" presId="urn:microsoft.com/office/officeart/2018/5/layout/CenteredIconLabelDescriptionList"/>
    <dgm:cxn modelId="{1C9EA9A7-450F-4B22-9BE6-EE749816AF97}" srcId="{F1D0144E-8829-4ADF-BD09-CEA6985C3113}" destId="{37E4BBCC-720B-4BF7-A85B-E62C781BEF1D}" srcOrd="1" destOrd="0" parTransId="{2797165B-DBA7-4FB9-9D41-D582A58B1D39}" sibTransId="{B8BF6D9B-A69C-4352-9E44-3BE649FA0CA0}"/>
    <dgm:cxn modelId="{723CABA9-0B4F-4167-912A-40D11096754D}" srcId="{334FA0FB-31C8-43DE-865F-B064EC0378A5}" destId="{0BFC249A-B7B2-45DB-895B-EF868E07D0FC}" srcOrd="1" destOrd="0" parTransId="{F5BB54F5-497D-4BA1-B4F0-BDA3F4659C45}" sibTransId="{5B68A4AE-597E-44D4-BBDB-07F4F5D282EC}"/>
    <dgm:cxn modelId="{E46362AB-2909-4A55-AB72-39D278B308D7}" srcId="{334FA0FB-31C8-43DE-865F-B064EC0378A5}" destId="{D9E057F1-6574-40E9-8EA0-6FB867D5F458}" srcOrd="2" destOrd="0" parTransId="{39D68561-7732-4932-8FFA-DDF5E343C97D}" sibTransId="{C7CE4A61-BFFB-4FCE-A7F4-9D6E937C0C82}"/>
    <dgm:cxn modelId="{CAA6C6B2-EEC0-4D5B-94DB-9BB02AFD6DAE}" type="presOf" srcId="{37E4BBCC-720B-4BF7-A85B-E62C781BEF1D}" destId="{261B0808-7625-40F6-8F73-FB3EAEF21615}" srcOrd="0" destOrd="1" presId="urn:microsoft.com/office/officeart/2018/5/layout/CenteredIconLabelDescriptionList"/>
    <dgm:cxn modelId="{B4C25DC7-26D2-4BD0-B2C0-A0C44AE6F3F4}" type="presOf" srcId="{A9FE89D4-4777-4E90-B1C9-E6FB29C11539}" destId="{C07A2B35-35F4-4A89-8E99-AB7023668B64}" srcOrd="0" destOrd="0" presId="urn:microsoft.com/office/officeart/2018/5/layout/CenteredIconLabelDescriptionList"/>
    <dgm:cxn modelId="{81940DDE-C167-4618-BB93-2FAD4680EBAF}" srcId="{46BCBF0C-CCA3-4E57-BB61-139898071B3B}" destId="{0090D402-E089-42A2-8E54-3472AC147C0D}" srcOrd="2" destOrd="0" parTransId="{FEC45AF8-D1CC-43C9-904A-809E4B788AF3}" sibTransId="{2F3F40AF-C662-498A-BFAF-83444186F37A}"/>
    <dgm:cxn modelId="{E539D0FA-DDA9-4E3C-96AD-F1F7FBC07EF1}" srcId="{A9FE89D4-4777-4E90-B1C9-E6FB29C11539}" destId="{334FA0FB-31C8-43DE-865F-B064EC0378A5}" srcOrd="0" destOrd="0" parTransId="{795BB81C-2931-4700-882C-B4289782EC73}" sibTransId="{68C46BD0-F59C-4112-8B37-E9E34A203B44}"/>
    <dgm:cxn modelId="{0825A0FE-ADA0-4DCC-ACC7-6629D21772F4}" srcId="{46BCBF0C-CCA3-4E57-BB61-139898071B3B}" destId="{A2572AD1-DF18-4D74-8602-1E87C2815FE2}" srcOrd="1" destOrd="0" parTransId="{F03D3A1F-96EB-4310-9374-6BD07C497318}" sibTransId="{2F7E5577-5BED-405A-9903-D76835B4FDAD}"/>
    <dgm:cxn modelId="{32E163F6-78FC-40DB-AF71-1345F4106243}" type="presParOf" srcId="{C07A2B35-35F4-4A89-8E99-AB7023668B64}" destId="{E480C413-CBA1-4850-8C0C-4F5297B5CC26}" srcOrd="0" destOrd="0" presId="urn:microsoft.com/office/officeart/2018/5/layout/CenteredIconLabelDescriptionList"/>
    <dgm:cxn modelId="{9AF7C6BA-30B8-4011-9EE7-96F0F4DBE202}" type="presParOf" srcId="{E480C413-CBA1-4850-8C0C-4F5297B5CC26}" destId="{BA819C82-8EFD-46B1-B98F-4287234621CE}" srcOrd="0" destOrd="0" presId="urn:microsoft.com/office/officeart/2018/5/layout/CenteredIconLabelDescriptionList"/>
    <dgm:cxn modelId="{872B3CB9-6E7C-4992-9573-81680488D9D6}" type="presParOf" srcId="{E480C413-CBA1-4850-8C0C-4F5297B5CC26}" destId="{01C6BE2B-6BD0-4A5D-980A-3078B56CB99C}" srcOrd="1" destOrd="0" presId="urn:microsoft.com/office/officeart/2018/5/layout/CenteredIconLabelDescriptionList"/>
    <dgm:cxn modelId="{72B66C20-EF01-4D7D-91D1-B4E75C956E87}" type="presParOf" srcId="{E480C413-CBA1-4850-8C0C-4F5297B5CC26}" destId="{D77FE0E3-6116-4F1F-A441-A82E42C7F8F0}" srcOrd="2" destOrd="0" presId="urn:microsoft.com/office/officeart/2018/5/layout/CenteredIconLabelDescriptionList"/>
    <dgm:cxn modelId="{2EB98959-9FEC-4BDE-9134-C656569B32CA}" type="presParOf" srcId="{E480C413-CBA1-4850-8C0C-4F5297B5CC26}" destId="{968F45EA-CFCC-484D-A043-8682CFB8C479}" srcOrd="3" destOrd="0" presId="urn:microsoft.com/office/officeart/2018/5/layout/CenteredIconLabelDescriptionList"/>
    <dgm:cxn modelId="{CBB755AE-6C84-4E5E-A26C-AAA3F27D396D}" type="presParOf" srcId="{E480C413-CBA1-4850-8C0C-4F5297B5CC26}" destId="{69608E2D-BDBA-4FA3-AA23-FD48D54C2A58}" srcOrd="4" destOrd="0" presId="urn:microsoft.com/office/officeart/2018/5/layout/CenteredIconLabelDescriptionList"/>
    <dgm:cxn modelId="{C8FD59A8-95F7-4CEC-A755-BCF3FB11A579}" type="presParOf" srcId="{C07A2B35-35F4-4A89-8E99-AB7023668B64}" destId="{0D8D2C57-6377-4086-BA92-3B4E8D93DDA9}" srcOrd="1" destOrd="0" presId="urn:microsoft.com/office/officeart/2018/5/layout/CenteredIconLabelDescriptionList"/>
    <dgm:cxn modelId="{56A4A458-2991-4A0F-A852-F5C5858B3D28}" type="presParOf" srcId="{C07A2B35-35F4-4A89-8E99-AB7023668B64}" destId="{4DA611FD-2B4D-49A4-9A54-0B6C0B760D2A}" srcOrd="2" destOrd="0" presId="urn:microsoft.com/office/officeart/2018/5/layout/CenteredIconLabelDescriptionList"/>
    <dgm:cxn modelId="{82409A00-348C-4258-98AB-45D7005E372C}" type="presParOf" srcId="{4DA611FD-2B4D-49A4-9A54-0B6C0B760D2A}" destId="{16BF47C5-FEA7-430F-9282-F48FDE175EE8}" srcOrd="0" destOrd="0" presId="urn:microsoft.com/office/officeart/2018/5/layout/CenteredIconLabelDescriptionList"/>
    <dgm:cxn modelId="{8132F550-352F-4441-8BF6-A0A4B313942B}" type="presParOf" srcId="{4DA611FD-2B4D-49A4-9A54-0B6C0B760D2A}" destId="{97E93D8C-708C-4D8A-A3B9-791C71BC1C1C}" srcOrd="1" destOrd="0" presId="urn:microsoft.com/office/officeart/2018/5/layout/CenteredIconLabelDescriptionList"/>
    <dgm:cxn modelId="{FF23B123-C2C4-40F9-B056-D063311B799A}" type="presParOf" srcId="{4DA611FD-2B4D-49A4-9A54-0B6C0B760D2A}" destId="{6D3DD6A3-21E0-4209-BA1B-1FCB0D04FA81}" srcOrd="2" destOrd="0" presId="urn:microsoft.com/office/officeart/2018/5/layout/CenteredIconLabelDescriptionList"/>
    <dgm:cxn modelId="{B7AD0255-3F7C-4346-A20F-4D8DF8F5A939}" type="presParOf" srcId="{4DA611FD-2B4D-49A4-9A54-0B6C0B760D2A}" destId="{EF096FF5-A50C-49DB-A683-D81972789ED7}" srcOrd="3" destOrd="0" presId="urn:microsoft.com/office/officeart/2018/5/layout/CenteredIconLabelDescriptionList"/>
    <dgm:cxn modelId="{9CAAFABB-71FA-499F-BDC7-248E8E8448B8}" type="presParOf" srcId="{4DA611FD-2B4D-49A4-9A54-0B6C0B760D2A}" destId="{032ABD8C-C40F-4873-BFD9-18DF0E869A58}" srcOrd="4" destOrd="0" presId="urn:microsoft.com/office/officeart/2018/5/layout/CenteredIconLabelDescriptionList"/>
    <dgm:cxn modelId="{A7975638-447E-4E46-A4EB-BC88F5573B6E}" type="presParOf" srcId="{C07A2B35-35F4-4A89-8E99-AB7023668B64}" destId="{EA215BFC-C34B-4696-9EF6-8F372BCA78F9}" srcOrd="3" destOrd="0" presId="urn:microsoft.com/office/officeart/2018/5/layout/CenteredIconLabelDescriptionList"/>
    <dgm:cxn modelId="{9C1F76CF-6DB1-4E0D-BF11-3805F137DB7D}" type="presParOf" srcId="{C07A2B35-35F4-4A89-8E99-AB7023668B64}" destId="{03CBC747-95D2-46BD-9C5B-062A45933F5C}" srcOrd="4" destOrd="0" presId="urn:microsoft.com/office/officeart/2018/5/layout/CenteredIconLabelDescriptionList"/>
    <dgm:cxn modelId="{BC3432A0-097E-4153-ACFB-11BF6426FF34}" type="presParOf" srcId="{03CBC747-95D2-46BD-9C5B-062A45933F5C}" destId="{607632B0-ACAF-4552-9C82-9D1D3B6117A1}" srcOrd="0" destOrd="0" presId="urn:microsoft.com/office/officeart/2018/5/layout/CenteredIconLabelDescriptionList"/>
    <dgm:cxn modelId="{6406A338-18C3-439D-87D0-1FE34ECF1DEE}" type="presParOf" srcId="{03CBC747-95D2-46BD-9C5B-062A45933F5C}" destId="{320AB96F-EF39-4CD3-93B9-8ED37D92BC87}" srcOrd="1" destOrd="0" presId="urn:microsoft.com/office/officeart/2018/5/layout/CenteredIconLabelDescriptionList"/>
    <dgm:cxn modelId="{0AB1CC20-9BD2-485F-8F0D-0EB047ED6387}" type="presParOf" srcId="{03CBC747-95D2-46BD-9C5B-062A45933F5C}" destId="{55246146-1A7E-4A2A-B8EC-B6A6C9712AAC}" srcOrd="2" destOrd="0" presId="urn:microsoft.com/office/officeart/2018/5/layout/CenteredIconLabelDescriptionList"/>
    <dgm:cxn modelId="{069F1320-0D13-4C4A-B771-4F01848F07EB}" type="presParOf" srcId="{03CBC747-95D2-46BD-9C5B-062A45933F5C}" destId="{0BC44FD5-804E-4CBE-A4D5-460D658758F8}" srcOrd="3" destOrd="0" presId="urn:microsoft.com/office/officeart/2018/5/layout/CenteredIconLabelDescriptionList"/>
    <dgm:cxn modelId="{D278A7D6-7A31-4CC6-BBE1-26D25C854BCB}" type="presParOf" srcId="{03CBC747-95D2-46BD-9C5B-062A45933F5C}" destId="{261B0808-7625-40F6-8F73-FB3EAEF21615}"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EE7AFF-B162-41CC-B980-7852AAD6B215}">
      <dsp:nvSpPr>
        <dsp:cNvPr id="0" name=""/>
        <dsp:cNvSpPr/>
      </dsp:nvSpPr>
      <dsp:spPr>
        <a:xfrm>
          <a:off x="1077091" y="656606"/>
          <a:ext cx="1484272" cy="148427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39E5A0-C374-4F42-96BE-09631511B813}">
      <dsp:nvSpPr>
        <dsp:cNvPr id="0" name=""/>
        <dsp:cNvSpPr/>
      </dsp:nvSpPr>
      <dsp:spPr>
        <a:xfrm>
          <a:off x="170035"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US" sz="2300" kern="1200"/>
            <a:t>▪ Episodic Future Thinking (EFT)</a:t>
          </a:r>
        </a:p>
      </dsp:txBody>
      <dsp:txXfrm>
        <a:off x="170035" y="2530015"/>
        <a:ext cx="3298384" cy="720000"/>
      </dsp:txXfrm>
    </dsp:sp>
    <dsp:sp modelId="{6CD0BE43-BE8C-4452-BAC3-0F2B0D599E2C}">
      <dsp:nvSpPr>
        <dsp:cNvPr id="0" name=""/>
        <dsp:cNvSpPr/>
      </dsp:nvSpPr>
      <dsp:spPr>
        <a:xfrm>
          <a:off x="4952692" y="656606"/>
          <a:ext cx="1484272" cy="148427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1410FF-11EB-4C04-81BE-CB43C9E56C21}">
      <dsp:nvSpPr>
        <dsp:cNvPr id="0" name=""/>
        <dsp:cNvSpPr/>
      </dsp:nvSpPr>
      <dsp:spPr>
        <a:xfrm>
          <a:off x="4045636"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rtl="0">
            <a:lnSpc>
              <a:spcPct val="100000"/>
            </a:lnSpc>
            <a:spcBef>
              <a:spcPct val="0"/>
            </a:spcBef>
            <a:spcAft>
              <a:spcPct val="35000"/>
            </a:spcAft>
            <a:buNone/>
          </a:pPr>
          <a:r>
            <a:rPr lang="en-US" sz="2300" kern="1200">
              <a:solidFill>
                <a:srgbClr val="000000"/>
              </a:solidFill>
              <a:latin typeface="Calibri"/>
              <a:cs typeface="Calibri"/>
            </a:rPr>
            <a:t>▪</a:t>
          </a:r>
          <a:r>
            <a:rPr lang="en-US" sz="2300" kern="1200">
              <a:latin typeface="Calibri"/>
              <a:cs typeface="Calibri"/>
            </a:rPr>
            <a:t> AI Assisted Healthcare</a:t>
          </a:r>
        </a:p>
      </dsp:txBody>
      <dsp:txXfrm>
        <a:off x="4045636" y="2530015"/>
        <a:ext cx="3298384" cy="720000"/>
      </dsp:txXfrm>
    </dsp:sp>
    <dsp:sp modelId="{AA84B925-5872-4753-8E82-852754EAAC67}">
      <dsp:nvSpPr>
        <dsp:cNvPr id="0" name=""/>
        <dsp:cNvSpPr/>
      </dsp:nvSpPr>
      <dsp:spPr>
        <a:xfrm>
          <a:off x="8828293" y="656606"/>
          <a:ext cx="1484272" cy="148427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BED2C3-98D3-4E66-93C0-9B74D869A392}">
      <dsp:nvSpPr>
        <dsp:cNvPr id="0" name=""/>
        <dsp:cNvSpPr/>
      </dsp:nvSpPr>
      <dsp:spPr>
        <a:xfrm>
          <a:off x="7921238"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rtl="0">
            <a:lnSpc>
              <a:spcPct val="100000"/>
            </a:lnSpc>
            <a:spcBef>
              <a:spcPct val="0"/>
            </a:spcBef>
            <a:spcAft>
              <a:spcPct val="35000"/>
            </a:spcAft>
            <a:buNone/>
          </a:pPr>
          <a:r>
            <a:rPr lang="en-US" sz="2300" kern="1200">
              <a:solidFill>
                <a:srgbClr val="000000"/>
              </a:solidFill>
              <a:latin typeface="Calibri"/>
              <a:cs typeface="Calibri"/>
            </a:rPr>
            <a:t>▪ Scalability and Cost-Effectiveness</a:t>
          </a:r>
        </a:p>
      </dsp:txBody>
      <dsp:txXfrm>
        <a:off x="7921238" y="2530015"/>
        <a:ext cx="3298384"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EE7AFF-B162-41CC-B980-7852AAD6B215}">
      <dsp:nvSpPr>
        <dsp:cNvPr id="0" name=""/>
        <dsp:cNvSpPr/>
      </dsp:nvSpPr>
      <dsp:spPr>
        <a:xfrm>
          <a:off x="1077091" y="656606"/>
          <a:ext cx="1484272" cy="148427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39E5A0-C374-4F42-96BE-09631511B813}">
      <dsp:nvSpPr>
        <dsp:cNvPr id="0" name=""/>
        <dsp:cNvSpPr/>
      </dsp:nvSpPr>
      <dsp:spPr>
        <a:xfrm>
          <a:off x="170035"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rtl="0">
            <a:lnSpc>
              <a:spcPct val="100000"/>
            </a:lnSpc>
            <a:spcBef>
              <a:spcPct val="0"/>
            </a:spcBef>
            <a:spcAft>
              <a:spcPct val="35000"/>
            </a:spcAft>
            <a:buNone/>
          </a:pPr>
          <a:r>
            <a:rPr lang="en-US" sz="2800" kern="1200"/>
            <a:t>▪ </a:t>
          </a:r>
          <a:r>
            <a:rPr lang="en-US" sz="2800" kern="1200">
              <a:latin typeface="Aptos Display" panose="020F0302020204030204"/>
            </a:rPr>
            <a:t>No User Interface</a:t>
          </a:r>
          <a:endParaRPr lang="en-US" sz="2800" kern="1200"/>
        </a:p>
      </dsp:txBody>
      <dsp:txXfrm>
        <a:off x="170035" y="2530015"/>
        <a:ext cx="3298384" cy="720000"/>
      </dsp:txXfrm>
    </dsp:sp>
    <dsp:sp modelId="{6CD0BE43-BE8C-4452-BAC3-0F2B0D599E2C}">
      <dsp:nvSpPr>
        <dsp:cNvPr id="0" name=""/>
        <dsp:cNvSpPr/>
      </dsp:nvSpPr>
      <dsp:spPr>
        <a:xfrm>
          <a:off x="4952692" y="656606"/>
          <a:ext cx="1484272" cy="148427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1410FF-11EB-4C04-81BE-CB43C9E56C21}">
      <dsp:nvSpPr>
        <dsp:cNvPr id="0" name=""/>
        <dsp:cNvSpPr/>
      </dsp:nvSpPr>
      <dsp:spPr>
        <a:xfrm>
          <a:off x="4045636"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rtl="0">
            <a:lnSpc>
              <a:spcPct val="100000"/>
            </a:lnSpc>
            <a:spcBef>
              <a:spcPct val="0"/>
            </a:spcBef>
            <a:spcAft>
              <a:spcPct val="35000"/>
            </a:spcAft>
            <a:buNone/>
          </a:pPr>
          <a:r>
            <a:rPr lang="en-US" sz="2800" kern="1200">
              <a:solidFill>
                <a:srgbClr val="000000"/>
              </a:solidFill>
              <a:latin typeface="Calibri"/>
              <a:cs typeface="Calibri"/>
            </a:rPr>
            <a:t>▪</a:t>
          </a:r>
          <a:r>
            <a:rPr lang="en-US" sz="2800" kern="1200">
              <a:latin typeface="Calibri"/>
              <a:cs typeface="Calibri"/>
            </a:rPr>
            <a:t> No Usability Support</a:t>
          </a:r>
        </a:p>
      </dsp:txBody>
      <dsp:txXfrm>
        <a:off x="4045636" y="2530015"/>
        <a:ext cx="3298384" cy="720000"/>
      </dsp:txXfrm>
    </dsp:sp>
    <dsp:sp modelId="{AA84B925-5872-4753-8E82-852754EAAC67}">
      <dsp:nvSpPr>
        <dsp:cNvPr id="0" name=""/>
        <dsp:cNvSpPr/>
      </dsp:nvSpPr>
      <dsp:spPr>
        <a:xfrm>
          <a:off x="8828293" y="656606"/>
          <a:ext cx="1484272" cy="148427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BED2C3-98D3-4E66-93C0-9B74D869A392}">
      <dsp:nvSpPr>
        <dsp:cNvPr id="0" name=""/>
        <dsp:cNvSpPr/>
      </dsp:nvSpPr>
      <dsp:spPr>
        <a:xfrm>
          <a:off x="7921238"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44600" rtl="0">
            <a:lnSpc>
              <a:spcPct val="100000"/>
            </a:lnSpc>
            <a:spcBef>
              <a:spcPct val="0"/>
            </a:spcBef>
            <a:spcAft>
              <a:spcPct val="35000"/>
            </a:spcAft>
            <a:buNone/>
          </a:pPr>
          <a:r>
            <a:rPr lang="en-US" sz="2800" kern="1200">
              <a:solidFill>
                <a:srgbClr val="000000"/>
              </a:solidFill>
              <a:latin typeface="Calibri"/>
              <a:cs typeface="Calibri"/>
            </a:rPr>
            <a:t>▪ No Data Collection</a:t>
          </a:r>
        </a:p>
      </dsp:txBody>
      <dsp:txXfrm>
        <a:off x="7921238" y="2530015"/>
        <a:ext cx="3298384"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EE7AFF-B162-41CC-B980-7852AAD6B215}">
      <dsp:nvSpPr>
        <dsp:cNvPr id="0" name=""/>
        <dsp:cNvSpPr/>
      </dsp:nvSpPr>
      <dsp:spPr>
        <a:xfrm>
          <a:off x="1077091" y="656606"/>
          <a:ext cx="1484272" cy="148427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39E5A0-C374-4F42-96BE-09631511B813}">
      <dsp:nvSpPr>
        <dsp:cNvPr id="0" name=""/>
        <dsp:cNvSpPr/>
      </dsp:nvSpPr>
      <dsp:spPr>
        <a:xfrm>
          <a:off x="170035"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rtl="0">
            <a:lnSpc>
              <a:spcPct val="100000"/>
            </a:lnSpc>
            <a:spcBef>
              <a:spcPct val="0"/>
            </a:spcBef>
            <a:spcAft>
              <a:spcPct val="35000"/>
            </a:spcAft>
            <a:buNone/>
          </a:pPr>
          <a:r>
            <a:rPr lang="en-US" sz="2300" kern="1200"/>
            <a:t>▪ </a:t>
          </a:r>
          <a:r>
            <a:rPr lang="en-US" sz="2300" kern="1200">
              <a:latin typeface="Aptos Display" panose="020F0302020204030204"/>
            </a:rPr>
            <a:t>Create Secure Website</a:t>
          </a:r>
          <a:endParaRPr lang="en-US" sz="2300" kern="1200"/>
        </a:p>
      </dsp:txBody>
      <dsp:txXfrm>
        <a:off x="170035" y="2530015"/>
        <a:ext cx="3298384" cy="720000"/>
      </dsp:txXfrm>
    </dsp:sp>
    <dsp:sp modelId="{6CD0BE43-BE8C-4452-BAC3-0F2B0D599E2C}">
      <dsp:nvSpPr>
        <dsp:cNvPr id="0" name=""/>
        <dsp:cNvSpPr/>
      </dsp:nvSpPr>
      <dsp:spPr>
        <a:xfrm>
          <a:off x="4952692" y="656606"/>
          <a:ext cx="1484272" cy="148427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1410FF-11EB-4C04-81BE-CB43C9E56C21}">
      <dsp:nvSpPr>
        <dsp:cNvPr id="0" name=""/>
        <dsp:cNvSpPr/>
      </dsp:nvSpPr>
      <dsp:spPr>
        <a:xfrm>
          <a:off x="4045636"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rtl="0">
            <a:lnSpc>
              <a:spcPct val="100000"/>
            </a:lnSpc>
            <a:spcBef>
              <a:spcPct val="0"/>
            </a:spcBef>
            <a:spcAft>
              <a:spcPct val="35000"/>
            </a:spcAft>
            <a:buNone/>
          </a:pPr>
          <a:r>
            <a:rPr lang="en-US" sz="2300" kern="1200">
              <a:solidFill>
                <a:srgbClr val="000000"/>
              </a:solidFill>
              <a:latin typeface="Calibri"/>
              <a:cs typeface="Calibri"/>
            </a:rPr>
            <a:t>▪</a:t>
          </a:r>
          <a:r>
            <a:rPr lang="en-US" sz="2300" kern="1200">
              <a:latin typeface="Calibri"/>
              <a:cs typeface="Calibri"/>
            </a:rPr>
            <a:t> Guide User Through Process</a:t>
          </a:r>
        </a:p>
      </dsp:txBody>
      <dsp:txXfrm>
        <a:off x="4045636" y="2530015"/>
        <a:ext cx="3298384" cy="720000"/>
      </dsp:txXfrm>
    </dsp:sp>
    <dsp:sp modelId="{AA84B925-5872-4753-8E82-852754EAAC67}">
      <dsp:nvSpPr>
        <dsp:cNvPr id="0" name=""/>
        <dsp:cNvSpPr/>
      </dsp:nvSpPr>
      <dsp:spPr>
        <a:xfrm>
          <a:off x="8828293" y="656606"/>
          <a:ext cx="1484272" cy="148427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BED2C3-98D3-4E66-93C0-9B74D869A392}">
      <dsp:nvSpPr>
        <dsp:cNvPr id="0" name=""/>
        <dsp:cNvSpPr/>
      </dsp:nvSpPr>
      <dsp:spPr>
        <a:xfrm>
          <a:off x="7921238" y="2530015"/>
          <a:ext cx="329838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rtl="0">
            <a:lnSpc>
              <a:spcPct val="100000"/>
            </a:lnSpc>
            <a:spcBef>
              <a:spcPct val="0"/>
            </a:spcBef>
            <a:spcAft>
              <a:spcPct val="35000"/>
            </a:spcAft>
            <a:buNone/>
          </a:pPr>
          <a:r>
            <a:rPr lang="en-US" sz="2300" kern="1200">
              <a:solidFill>
                <a:srgbClr val="000000"/>
              </a:solidFill>
              <a:latin typeface="Calibri"/>
              <a:cs typeface="Calibri"/>
            </a:rPr>
            <a:t>▪ Advance Research in AI and Health</a:t>
          </a:r>
        </a:p>
      </dsp:txBody>
      <dsp:txXfrm>
        <a:off x="7921238" y="2530015"/>
        <a:ext cx="3298384"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19C82-8EFD-46B1-B98F-4287234621CE}">
      <dsp:nvSpPr>
        <dsp:cNvPr id="0" name=""/>
        <dsp:cNvSpPr/>
      </dsp:nvSpPr>
      <dsp:spPr>
        <a:xfrm>
          <a:off x="1119069" y="1574999"/>
          <a:ext cx="1204874" cy="12048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7FE0E3-6116-4F1F-A441-A82E42C7F8F0}">
      <dsp:nvSpPr>
        <dsp:cNvPr id="0" name=""/>
        <dsp:cNvSpPr/>
      </dsp:nvSpPr>
      <dsp:spPr>
        <a:xfrm>
          <a:off x="257" y="2903751"/>
          <a:ext cx="3442499" cy="516374"/>
        </a:xfrm>
        <a:prstGeom prst="rect">
          <a:avLst/>
        </a:prstGeom>
        <a:solidFill>
          <a:srgbClr val="861F41"/>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66850">
            <a:lnSpc>
              <a:spcPct val="100000"/>
            </a:lnSpc>
            <a:spcBef>
              <a:spcPct val="0"/>
            </a:spcBef>
            <a:spcAft>
              <a:spcPct val="35000"/>
            </a:spcAft>
            <a:buNone/>
            <a:defRPr b="1"/>
          </a:pPr>
          <a:r>
            <a:rPr lang="en-US" sz="3300" b="1" kern="1200">
              <a:solidFill>
                <a:schemeClr val="bg1"/>
              </a:solidFill>
              <a:latin typeface="Aptos"/>
            </a:rPr>
            <a:t>Jan/Feb</a:t>
          </a:r>
        </a:p>
      </dsp:txBody>
      <dsp:txXfrm>
        <a:off x="257" y="2903751"/>
        <a:ext cx="3442499" cy="516374"/>
      </dsp:txXfrm>
    </dsp:sp>
    <dsp:sp modelId="{69608E2D-BDBA-4FA3-AA23-FD48D54C2A58}">
      <dsp:nvSpPr>
        <dsp:cNvPr id="0" name=""/>
        <dsp:cNvSpPr/>
      </dsp:nvSpPr>
      <dsp:spPr>
        <a:xfrm>
          <a:off x="257" y="3477743"/>
          <a:ext cx="3442499" cy="978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b="1" kern="1200">
              <a:latin typeface="Aptos"/>
            </a:rPr>
            <a:t>Environment Set Up</a:t>
          </a:r>
        </a:p>
        <a:p>
          <a:pPr marL="0" lvl="0" indent="0" algn="ctr" defTabSz="755650">
            <a:lnSpc>
              <a:spcPct val="100000"/>
            </a:lnSpc>
            <a:spcBef>
              <a:spcPct val="0"/>
            </a:spcBef>
            <a:spcAft>
              <a:spcPct val="35000"/>
            </a:spcAft>
            <a:buNone/>
          </a:pPr>
          <a:r>
            <a:rPr lang="en-US" sz="1700" b="1" kern="1200">
              <a:latin typeface="Aptos"/>
            </a:rPr>
            <a:t>Report &amp; Presentation</a:t>
          </a:r>
        </a:p>
        <a:p>
          <a:pPr marL="0" lvl="0" indent="0" algn="ctr" defTabSz="755650">
            <a:lnSpc>
              <a:spcPct val="100000"/>
            </a:lnSpc>
            <a:spcBef>
              <a:spcPct val="0"/>
            </a:spcBef>
            <a:spcAft>
              <a:spcPct val="35000"/>
            </a:spcAft>
            <a:buNone/>
          </a:pPr>
          <a:r>
            <a:rPr lang="en-US" sz="1700" b="1" kern="1200">
              <a:latin typeface="Aptos"/>
            </a:rPr>
            <a:t>Ollama Model</a:t>
          </a:r>
        </a:p>
      </dsp:txBody>
      <dsp:txXfrm>
        <a:off x="257" y="3477743"/>
        <a:ext cx="3442499" cy="978105"/>
      </dsp:txXfrm>
    </dsp:sp>
    <dsp:sp modelId="{16BF47C5-FEA7-430F-9282-F48FDE175EE8}">
      <dsp:nvSpPr>
        <dsp:cNvPr id="0" name=""/>
        <dsp:cNvSpPr/>
      </dsp:nvSpPr>
      <dsp:spPr>
        <a:xfrm>
          <a:off x="5164006" y="1574999"/>
          <a:ext cx="1204874" cy="120487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3DD6A3-21E0-4209-BA1B-1FCB0D04FA81}">
      <dsp:nvSpPr>
        <dsp:cNvPr id="0" name=""/>
        <dsp:cNvSpPr/>
      </dsp:nvSpPr>
      <dsp:spPr>
        <a:xfrm>
          <a:off x="4045194" y="2903751"/>
          <a:ext cx="3442499" cy="516374"/>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66850">
            <a:lnSpc>
              <a:spcPct val="100000"/>
            </a:lnSpc>
            <a:spcBef>
              <a:spcPct val="0"/>
            </a:spcBef>
            <a:spcAft>
              <a:spcPct val="35000"/>
            </a:spcAft>
            <a:buNone/>
            <a:defRPr b="1"/>
          </a:pPr>
          <a:r>
            <a:rPr lang="en-US" sz="3300" b="1" kern="1200">
              <a:solidFill>
                <a:schemeClr val="tx1"/>
              </a:solidFill>
              <a:latin typeface="Aptos"/>
            </a:rPr>
            <a:t>March</a:t>
          </a:r>
        </a:p>
      </dsp:txBody>
      <dsp:txXfrm>
        <a:off x="4045194" y="2903751"/>
        <a:ext cx="3442499" cy="516374"/>
      </dsp:txXfrm>
    </dsp:sp>
    <dsp:sp modelId="{032ABD8C-C40F-4873-BFD9-18DF0E869A58}">
      <dsp:nvSpPr>
        <dsp:cNvPr id="0" name=""/>
        <dsp:cNvSpPr/>
      </dsp:nvSpPr>
      <dsp:spPr>
        <a:xfrm>
          <a:off x="4045194" y="3477743"/>
          <a:ext cx="3442499" cy="978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b="1" kern="1200">
              <a:solidFill>
                <a:srgbClr val="000000"/>
              </a:solidFill>
              <a:latin typeface="Aptos"/>
              <a:ea typeface="Calibri"/>
              <a:cs typeface="Calibri"/>
            </a:rPr>
            <a:t>Docker Image to Server</a:t>
          </a:r>
        </a:p>
        <a:p>
          <a:pPr marL="0" lvl="0" indent="0" algn="ctr" defTabSz="755650">
            <a:lnSpc>
              <a:spcPct val="100000"/>
            </a:lnSpc>
            <a:spcBef>
              <a:spcPct val="0"/>
            </a:spcBef>
            <a:spcAft>
              <a:spcPct val="35000"/>
            </a:spcAft>
            <a:buNone/>
          </a:pPr>
          <a:r>
            <a:rPr lang="en-US" sz="1700" b="1" kern="1200">
              <a:solidFill>
                <a:srgbClr val="000000"/>
              </a:solidFill>
              <a:latin typeface="Aptos"/>
              <a:ea typeface="Calibri"/>
              <a:cs typeface="Calibri"/>
            </a:rPr>
            <a:t>Presentation 2 </a:t>
          </a:r>
          <a:endParaRPr lang="en-US" sz="1700" b="1" kern="1200">
            <a:latin typeface="Aptos"/>
          </a:endParaRPr>
        </a:p>
        <a:p>
          <a:pPr marL="0" lvl="0" indent="0" algn="ctr" defTabSz="755650">
            <a:lnSpc>
              <a:spcPct val="100000"/>
            </a:lnSpc>
            <a:spcBef>
              <a:spcPct val="0"/>
            </a:spcBef>
            <a:spcAft>
              <a:spcPct val="35000"/>
            </a:spcAft>
            <a:buNone/>
          </a:pPr>
          <a:r>
            <a:rPr lang="en-US" sz="1700" b="1" kern="1200">
              <a:latin typeface="Aptos"/>
            </a:rPr>
            <a:t>Qualtrics Routing</a:t>
          </a:r>
        </a:p>
      </dsp:txBody>
      <dsp:txXfrm>
        <a:off x="4045194" y="3477743"/>
        <a:ext cx="3442499" cy="978105"/>
      </dsp:txXfrm>
    </dsp:sp>
    <dsp:sp modelId="{607632B0-ACAF-4552-9C82-9D1D3B6117A1}">
      <dsp:nvSpPr>
        <dsp:cNvPr id="0" name=""/>
        <dsp:cNvSpPr/>
      </dsp:nvSpPr>
      <dsp:spPr>
        <a:xfrm>
          <a:off x="9208944" y="1574999"/>
          <a:ext cx="1204874" cy="120487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246146-1A7E-4A2A-B8EC-B6A6C9712AAC}">
      <dsp:nvSpPr>
        <dsp:cNvPr id="0" name=""/>
        <dsp:cNvSpPr/>
      </dsp:nvSpPr>
      <dsp:spPr>
        <a:xfrm>
          <a:off x="8090132" y="2903751"/>
          <a:ext cx="3442499" cy="516374"/>
        </a:xfrm>
        <a:prstGeom prst="rect">
          <a:avLst/>
        </a:prstGeom>
        <a:solidFill>
          <a:srgbClr val="E37617"/>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66850">
            <a:lnSpc>
              <a:spcPct val="100000"/>
            </a:lnSpc>
            <a:spcBef>
              <a:spcPct val="0"/>
            </a:spcBef>
            <a:spcAft>
              <a:spcPct val="35000"/>
            </a:spcAft>
            <a:buNone/>
            <a:defRPr b="1"/>
          </a:pPr>
          <a:r>
            <a:rPr lang="en-US" sz="3300" b="1" kern="1200">
              <a:latin typeface="Aptos"/>
            </a:rPr>
            <a:t>April/May</a:t>
          </a:r>
        </a:p>
      </dsp:txBody>
      <dsp:txXfrm>
        <a:off x="8090132" y="2903751"/>
        <a:ext cx="3442499" cy="516374"/>
      </dsp:txXfrm>
    </dsp:sp>
    <dsp:sp modelId="{261B0808-7625-40F6-8F73-FB3EAEF21615}">
      <dsp:nvSpPr>
        <dsp:cNvPr id="0" name=""/>
        <dsp:cNvSpPr/>
      </dsp:nvSpPr>
      <dsp:spPr>
        <a:xfrm>
          <a:off x="8090132" y="3477743"/>
          <a:ext cx="3442499" cy="978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b="1" kern="1200">
              <a:latin typeface="Aptos"/>
            </a:rPr>
            <a:t>OpenAI</a:t>
          </a:r>
        </a:p>
        <a:p>
          <a:pPr marL="0" lvl="0" indent="0" algn="ctr" defTabSz="755650">
            <a:lnSpc>
              <a:spcPct val="100000"/>
            </a:lnSpc>
            <a:spcBef>
              <a:spcPct val="0"/>
            </a:spcBef>
            <a:spcAft>
              <a:spcPct val="35000"/>
            </a:spcAft>
            <a:buNone/>
          </a:pPr>
          <a:r>
            <a:rPr lang="en-US" sz="1700" b="1" kern="1200">
              <a:latin typeface="Aptos"/>
            </a:rPr>
            <a:t>Final Report &amp; Presentation</a:t>
          </a:r>
        </a:p>
        <a:p>
          <a:pPr marL="0" lvl="0" indent="0" algn="ctr" defTabSz="755650">
            <a:lnSpc>
              <a:spcPct val="100000"/>
            </a:lnSpc>
            <a:spcBef>
              <a:spcPct val="0"/>
            </a:spcBef>
            <a:spcAft>
              <a:spcPct val="35000"/>
            </a:spcAft>
            <a:buNone/>
          </a:pPr>
          <a:r>
            <a:rPr lang="en-US" sz="1700" b="1" kern="1200">
              <a:latin typeface="Aptos"/>
            </a:rPr>
            <a:t>Finalize Production</a:t>
          </a:r>
        </a:p>
      </dsp:txBody>
      <dsp:txXfrm>
        <a:off x="8090132" y="3477743"/>
        <a:ext cx="3442499" cy="978105"/>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710DBE-7F6C-4B00-8307-69C74FA27016}" type="datetimeFigureOut">
              <a:t>5/9/2024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96D507-5210-4C37-982E-2A7393CD80E7}" type="slidenum">
              <a:t>‹#›</a:t>
            </a:fld>
            <a:endParaRPr lang="en-US"/>
          </a:p>
        </p:txBody>
      </p:sp>
    </p:spTree>
    <p:extLst>
      <p:ext uri="{BB962C8B-B14F-4D97-AF65-F5344CB8AC3E}">
        <p14:creationId xmlns:p14="http://schemas.microsoft.com/office/powerpoint/2010/main" val="1987071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8" name="Google Shape;108;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9DC3-9CCF-DE29-5A9E-A452D15A4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AA41E3-B222-0E0B-6C23-1B617BE24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CDEB2-A84C-D20C-9445-1C8648F370B5}"/>
              </a:ext>
            </a:extLst>
          </p:cNvPr>
          <p:cNvSpPr>
            <a:spLocks noGrp="1"/>
          </p:cNvSpPr>
          <p:nvPr>
            <p:ph type="body" idx="1"/>
          </p:nvPr>
        </p:nvSpPr>
        <p:spPr/>
        <p:txBody>
          <a:bodyPr/>
          <a:lstStyle/>
          <a:p>
            <a:pPr marL="50800">
              <a:lnSpc>
                <a:spcPct val="90000"/>
              </a:lnSpc>
              <a:spcBef>
                <a:spcPts val="1000"/>
              </a:spcBef>
            </a:pPr>
            <a:r>
              <a:rPr lang="en-US">
                <a:cs typeface="Calibri"/>
              </a:rPr>
              <a:t>Add more stuff here, provide safe website</a:t>
            </a:r>
          </a:p>
        </p:txBody>
      </p:sp>
      <p:sp>
        <p:nvSpPr>
          <p:cNvPr id="4" name="Slide Number Placeholder 3">
            <a:extLst>
              <a:ext uri="{FF2B5EF4-FFF2-40B4-BE49-F238E27FC236}">
                <a16:creationId xmlns:a16="http://schemas.microsoft.com/office/drawing/2014/main" id="{F091CD8E-C4C5-7BDD-B5C7-9AF84AA3A0E6}"/>
              </a:ext>
            </a:extLst>
          </p:cNvPr>
          <p:cNvSpPr>
            <a:spLocks noGrp="1"/>
          </p:cNvSpPr>
          <p:nvPr>
            <p:ph type="sldNum" sz="quarter" idx="5"/>
          </p:nvPr>
        </p:nvSpPr>
        <p:spPr/>
        <p:txBody>
          <a:bodyPr/>
          <a:lstStyle/>
          <a:p>
            <a:fld id="{B296D507-5210-4C37-982E-2A7393CD80E7}" type="slidenum">
              <a:rPr lang="en-US"/>
              <a:t>12</a:t>
            </a:fld>
            <a:endParaRPr lang="en-US"/>
          </a:p>
        </p:txBody>
      </p:sp>
    </p:spTree>
    <p:extLst>
      <p:ext uri="{BB962C8B-B14F-4D97-AF65-F5344CB8AC3E}">
        <p14:creationId xmlns:p14="http://schemas.microsoft.com/office/powerpoint/2010/main" val="1996249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a:extLst>
            <a:ext uri="{FF2B5EF4-FFF2-40B4-BE49-F238E27FC236}">
              <a16:creationId xmlns:a16="http://schemas.microsoft.com/office/drawing/2014/main" id="{7A1F9CF9-C474-4D83-D972-8F3BDBC07E92}"/>
            </a:ext>
          </a:extLst>
        </p:cNvPr>
        <p:cNvGrpSpPr/>
        <p:nvPr/>
      </p:nvGrpSpPr>
      <p:grpSpPr>
        <a:xfrm>
          <a:off x="0" y="0"/>
          <a:ext cx="0" cy="0"/>
          <a:chOff x="0" y="0"/>
          <a:chExt cx="0" cy="0"/>
        </a:xfrm>
      </p:grpSpPr>
      <p:sp>
        <p:nvSpPr>
          <p:cNvPr id="158" name="Google Shape;158;p13:notes">
            <a:extLst>
              <a:ext uri="{FF2B5EF4-FFF2-40B4-BE49-F238E27FC236}">
                <a16:creationId xmlns:a16="http://schemas.microsoft.com/office/drawing/2014/main" id="{FFD9159B-A812-E005-818B-E99F3C87774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a:extLst>
              <a:ext uri="{FF2B5EF4-FFF2-40B4-BE49-F238E27FC236}">
                <a16:creationId xmlns:a16="http://schemas.microsoft.com/office/drawing/2014/main" id="{522B13F3-2001-0138-581F-E7128949870E}"/>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765537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E46AF-B92E-F1B2-620B-1C8734CAAE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B75817-183B-7BFA-3534-C8AB40FC54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9E34B5-DB7F-AC4C-4F83-EED413CEA054}"/>
              </a:ext>
            </a:extLst>
          </p:cNvPr>
          <p:cNvSpPr>
            <a:spLocks noGrp="1"/>
          </p:cNvSpPr>
          <p:nvPr>
            <p:ph type="body" idx="1"/>
          </p:nvPr>
        </p:nvSpPr>
        <p:spPr/>
        <p:txBody>
          <a:bodyPr/>
          <a:lstStyle/>
          <a:p>
            <a:pPr>
              <a:lnSpc>
                <a:spcPct val="90000"/>
              </a:lnSpc>
              <a:spcBef>
                <a:spcPts val="1000"/>
              </a:spcBef>
            </a:pPr>
            <a:endParaRPr lang="en-US">
              <a:cs typeface="Calibri"/>
            </a:endParaRPr>
          </a:p>
        </p:txBody>
      </p:sp>
      <p:sp>
        <p:nvSpPr>
          <p:cNvPr id="4" name="Slide Number Placeholder 3">
            <a:extLst>
              <a:ext uri="{FF2B5EF4-FFF2-40B4-BE49-F238E27FC236}">
                <a16:creationId xmlns:a16="http://schemas.microsoft.com/office/drawing/2014/main" id="{AA1659EE-3661-BC55-B9DF-C7C31A298B4D}"/>
              </a:ext>
            </a:extLst>
          </p:cNvPr>
          <p:cNvSpPr>
            <a:spLocks noGrp="1"/>
          </p:cNvSpPr>
          <p:nvPr>
            <p:ph type="sldNum" sz="quarter" idx="5"/>
          </p:nvPr>
        </p:nvSpPr>
        <p:spPr/>
        <p:txBody>
          <a:bodyPr/>
          <a:lstStyle/>
          <a:p>
            <a:fld id="{B296D507-5210-4C37-982E-2A7393CD80E7}" type="slidenum">
              <a:rPr lang="en-US"/>
              <a:t>14</a:t>
            </a:fld>
            <a:endParaRPr lang="en-US"/>
          </a:p>
        </p:txBody>
      </p:sp>
    </p:spTree>
    <p:extLst>
      <p:ext uri="{BB962C8B-B14F-4D97-AF65-F5344CB8AC3E}">
        <p14:creationId xmlns:p14="http://schemas.microsoft.com/office/powerpoint/2010/main" val="1285722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89F55-3641-2950-46AC-84110BF1CB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79929C-1E7F-C8C4-4297-4D68A2D8DB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6F9711-5547-FE09-0ABF-EE61A6743C3B}"/>
              </a:ext>
            </a:extLst>
          </p:cNvPr>
          <p:cNvSpPr>
            <a:spLocks noGrp="1"/>
          </p:cNvSpPr>
          <p:nvPr>
            <p:ph type="body" idx="1"/>
          </p:nvPr>
        </p:nvSpPr>
        <p:spPr/>
        <p:txBody>
          <a:bodyPr/>
          <a:lstStyle/>
          <a:p>
            <a:pPr marL="171450" indent="-171450">
              <a:lnSpc>
                <a:spcPct val="90000"/>
              </a:lnSpc>
              <a:spcBef>
                <a:spcPts val="1000"/>
              </a:spcBef>
              <a:buFont typeface="Arial"/>
              <a:buChar char="•"/>
            </a:pPr>
            <a:endParaRPr lang="en-US">
              <a:cs typeface="Calibri"/>
            </a:endParaRPr>
          </a:p>
        </p:txBody>
      </p:sp>
      <p:sp>
        <p:nvSpPr>
          <p:cNvPr id="4" name="Slide Number Placeholder 3">
            <a:extLst>
              <a:ext uri="{FF2B5EF4-FFF2-40B4-BE49-F238E27FC236}">
                <a16:creationId xmlns:a16="http://schemas.microsoft.com/office/drawing/2014/main" id="{8323E5B0-89D9-9F79-1649-8FF2A6F048F4}"/>
              </a:ext>
            </a:extLst>
          </p:cNvPr>
          <p:cNvSpPr>
            <a:spLocks noGrp="1"/>
          </p:cNvSpPr>
          <p:nvPr>
            <p:ph type="sldNum" sz="quarter" idx="5"/>
          </p:nvPr>
        </p:nvSpPr>
        <p:spPr/>
        <p:txBody>
          <a:bodyPr/>
          <a:lstStyle/>
          <a:p>
            <a:fld id="{B296D507-5210-4C37-982E-2A7393CD80E7}" type="slidenum">
              <a:rPr lang="en-US"/>
              <a:t>17</a:t>
            </a:fld>
            <a:endParaRPr lang="en-US"/>
          </a:p>
        </p:txBody>
      </p:sp>
    </p:spTree>
    <p:extLst>
      <p:ext uri="{BB962C8B-B14F-4D97-AF65-F5344CB8AC3E}">
        <p14:creationId xmlns:p14="http://schemas.microsoft.com/office/powerpoint/2010/main" val="1116793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89F55-3641-2950-46AC-84110BF1CB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79929C-1E7F-C8C4-4297-4D68A2D8DB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6F9711-5547-FE09-0ABF-EE61A6743C3B}"/>
              </a:ext>
            </a:extLst>
          </p:cNvPr>
          <p:cNvSpPr>
            <a:spLocks noGrp="1"/>
          </p:cNvSpPr>
          <p:nvPr>
            <p:ph type="body" idx="1"/>
          </p:nvPr>
        </p:nvSpPr>
        <p:spPr/>
        <p:txBody>
          <a:bodyPr/>
          <a:lstStyle/>
          <a:p>
            <a:pPr marL="171450" indent="-171450">
              <a:lnSpc>
                <a:spcPct val="90000"/>
              </a:lnSpc>
              <a:spcBef>
                <a:spcPts val="1000"/>
              </a:spcBef>
              <a:buFont typeface="Arial"/>
              <a:buChar char="•"/>
            </a:pPr>
            <a:endParaRPr lang="en-US">
              <a:cs typeface="Calibri"/>
            </a:endParaRPr>
          </a:p>
        </p:txBody>
      </p:sp>
      <p:sp>
        <p:nvSpPr>
          <p:cNvPr id="4" name="Slide Number Placeholder 3">
            <a:extLst>
              <a:ext uri="{FF2B5EF4-FFF2-40B4-BE49-F238E27FC236}">
                <a16:creationId xmlns:a16="http://schemas.microsoft.com/office/drawing/2014/main" id="{8323E5B0-89D9-9F79-1649-8FF2A6F048F4}"/>
              </a:ext>
            </a:extLst>
          </p:cNvPr>
          <p:cNvSpPr>
            <a:spLocks noGrp="1"/>
          </p:cNvSpPr>
          <p:nvPr>
            <p:ph type="sldNum" sz="quarter" idx="5"/>
          </p:nvPr>
        </p:nvSpPr>
        <p:spPr/>
        <p:txBody>
          <a:bodyPr/>
          <a:lstStyle/>
          <a:p>
            <a:fld id="{B296D507-5210-4C37-982E-2A7393CD80E7}" type="slidenum">
              <a:rPr lang="en-US"/>
              <a:t>18</a:t>
            </a:fld>
            <a:endParaRPr lang="en-US"/>
          </a:p>
        </p:txBody>
      </p:sp>
    </p:spTree>
    <p:extLst>
      <p:ext uri="{BB962C8B-B14F-4D97-AF65-F5344CB8AC3E}">
        <p14:creationId xmlns:p14="http://schemas.microsoft.com/office/powerpoint/2010/main" val="3293248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6CCF3-B1BB-0772-4E31-92C53F3F5E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C6D518-FC35-CFE3-ED24-A404056DA2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691250-CC53-F33B-20B3-DA455E73F21D}"/>
              </a:ext>
            </a:extLst>
          </p:cNvPr>
          <p:cNvSpPr>
            <a:spLocks noGrp="1"/>
          </p:cNvSpPr>
          <p:nvPr>
            <p:ph type="body" idx="1"/>
          </p:nvPr>
        </p:nvSpPr>
        <p:spPr/>
        <p:txBody>
          <a:bodyPr/>
          <a:lstStyle/>
          <a:p>
            <a:pPr>
              <a:lnSpc>
                <a:spcPct val="90000"/>
              </a:lnSpc>
              <a:spcBef>
                <a:spcPts val="1000"/>
              </a:spcBef>
            </a:pPr>
            <a:endParaRPr lang="en-US">
              <a:cs typeface="Calibri"/>
            </a:endParaRPr>
          </a:p>
        </p:txBody>
      </p:sp>
      <p:sp>
        <p:nvSpPr>
          <p:cNvPr id="4" name="Slide Number Placeholder 3">
            <a:extLst>
              <a:ext uri="{FF2B5EF4-FFF2-40B4-BE49-F238E27FC236}">
                <a16:creationId xmlns:a16="http://schemas.microsoft.com/office/drawing/2014/main" id="{033AC36F-FCF1-5ED1-6037-A9CB762EB38F}"/>
              </a:ext>
            </a:extLst>
          </p:cNvPr>
          <p:cNvSpPr>
            <a:spLocks noGrp="1"/>
          </p:cNvSpPr>
          <p:nvPr>
            <p:ph type="sldNum" sz="quarter" idx="5"/>
          </p:nvPr>
        </p:nvSpPr>
        <p:spPr/>
        <p:txBody>
          <a:bodyPr/>
          <a:lstStyle/>
          <a:p>
            <a:fld id="{B296D507-5210-4C37-982E-2A7393CD80E7}" type="slidenum">
              <a:rPr lang="en-US"/>
              <a:t>19</a:t>
            </a:fld>
            <a:endParaRPr lang="en-US"/>
          </a:p>
        </p:txBody>
      </p:sp>
    </p:spTree>
    <p:extLst>
      <p:ext uri="{BB962C8B-B14F-4D97-AF65-F5344CB8AC3E}">
        <p14:creationId xmlns:p14="http://schemas.microsoft.com/office/powerpoint/2010/main" val="2422008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1114349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9DC3-9CCF-DE29-5A9E-A452D15A4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AA41E3-B222-0E0B-6C23-1B617BE24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CDEB2-A84C-D20C-9445-1C8648F370B5}"/>
              </a:ext>
            </a:extLst>
          </p:cNvPr>
          <p:cNvSpPr>
            <a:spLocks noGrp="1"/>
          </p:cNvSpPr>
          <p:nvPr>
            <p:ph type="body" idx="1"/>
          </p:nvPr>
        </p:nvSpPr>
        <p:spPr/>
        <p:txBody>
          <a:bodyPr/>
          <a:lstStyle/>
          <a:p>
            <a:pPr marL="50800">
              <a:lnSpc>
                <a:spcPct val="90000"/>
              </a:lnSpc>
              <a:spcBef>
                <a:spcPts val="1000"/>
              </a:spcBef>
            </a:pPr>
            <a:r>
              <a:rPr lang="en-US">
                <a:cs typeface="Calibri"/>
              </a:rPr>
              <a:t>Add more stuff here, provide safe website</a:t>
            </a:r>
          </a:p>
        </p:txBody>
      </p:sp>
      <p:sp>
        <p:nvSpPr>
          <p:cNvPr id="4" name="Slide Number Placeholder 3">
            <a:extLst>
              <a:ext uri="{FF2B5EF4-FFF2-40B4-BE49-F238E27FC236}">
                <a16:creationId xmlns:a16="http://schemas.microsoft.com/office/drawing/2014/main" id="{F091CD8E-C4C5-7BDD-B5C7-9AF84AA3A0E6}"/>
              </a:ext>
            </a:extLst>
          </p:cNvPr>
          <p:cNvSpPr>
            <a:spLocks noGrp="1"/>
          </p:cNvSpPr>
          <p:nvPr>
            <p:ph type="sldNum" sz="quarter" idx="5"/>
          </p:nvPr>
        </p:nvSpPr>
        <p:spPr/>
        <p:txBody>
          <a:bodyPr/>
          <a:lstStyle/>
          <a:p>
            <a:fld id="{B296D507-5210-4C37-982E-2A7393CD80E7}" type="slidenum">
              <a:rPr lang="en-US"/>
              <a:t>21</a:t>
            </a:fld>
            <a:endParaRPr lang="en-US"/>
          </a:p>
        </p:txBody>
      </p:sp>
    </p:spTree>
    <p:extLst>
      <p:ext uri="{BB962C8B-B14F-4D97-AF65-F5344CB8AC3E}">
        <p14:creationId xmlns:p14="http://schemas.microsoft.com/office/powerpoint/2010/main" val="1745977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9DC3-9CCF-DE29-5A9E-A452D15A4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AA41E3-B222-0E0B-6C23-1B617BE24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CDEB2-A84C-D20C-9445-1C8648F370B5}"/>
              </a:ext>
            </a:extLst>
          </p:cNvPr>
          <p:cNvSpPr>
            <a:spLocks noGrp="1"/>
          </p:cNvSpPr>
          <p:nvPr>
            <p:ph type="body" idx="1"/>
          </p:nvPr>
        </p:nvSpPr>
        <p:spPr/>
        <p:txBody>
          <a:bodyPr/>
          <a:lstStyle/>
          <a:p>
            <a:pPr marL="50800">
              <a:lnSpc>
                <a:spcPct val="90000"/>
              </a:lnSpc>
              <a:spcBef>
                <a:spcPts val="1000"/>
              </a:spcBef>
            </a:pPr>
            <a:r>
              <a:rPr lang="en-US">
                <a:cs typeface="Calibri"/>
              </a:rPr>
              <a:t>Add more stuff here, provide safe website</a:t>
            </a:r>
          </a:p>
        </p:txBody>
      </p:sp>
      <p:sp>
        <p:nvSpPr>
          <p:cNvPr id="4" name="Slide Number Placeholder 3">
            <a:extLst>
              <a:ext uri="{FF2B5EF4-FFF2-40B4-BE49-F238E27FC236}">
                <a16:creationId xmlns:a16="http://schemas.microsoft.com/office/drawing/2014/main" id="{F091CD8E-C4C5-7BDD-B5C7-9AF84AA3A0E6}"/>
              </a:ext>
            </a:extLst>
          </p:cNvPr>
          <p:cNvSpPr>
            <a:spLocks noGrp="1"/>
          </p:cNvSpPr>
          <p:nvPr>
            <p:ph type="sldNum" sz="quarter" idx="5"/>
          </p:nvPr>
        </p:nvSpPr>
        <p:spPr/>
        <p:txBody>
          <a:bodyPr/>
          <a:lstStyle/>
          <a:p>
            <a:fld id="{B296D507-5210-4C37-982E-2A7393CD80E7}" type="slidenum">
              <a:rPr lang="en-US"/>
              <a:t>22</a:t>
            </a:fld>
            <a:endParaRPr lang="en-US"/>
          </a:p>
        </p:txBody>
      </p:sp>
    </p:spTree>
    <p:extLst>
      <p:ext uri="{BB962C8B-B14F-4D97-AF65-F5344CB8AC3E}">
        <p14:creationId xmlns:p14="http://schemas.microsoft.com/office/powerpoint/2010/main" val="6844091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9DC3-9CCF-DE29-5A9E-A452D15A4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AA41E3-B222-0E0B-6C23-1B617BE24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CDEB2-A84C-D20C-9445-1C8648F370B5}"/>
              </a:ext>
            </a:extLst>
          </p:cNvPr>
          <p:cNvSpPr>
            <a:spLocks noGrp="1"/>
          </p:cNvSpPr>
          <p:nvPr>
            <p:ph type="body" idx="1"/>
          </p:nvPr>
        </p:nvSpPr>
        <p:spPr/>
        <p:txBody>
          <a:bodyPr/>
          <a:lstStyle/>
          <a:p>
            <a:pPr marL="50800">
              <a:lnSpc>
                <a:spcPct val="90000"/>
              </a:lnSpc>
              <a:spcBef>
                <a:spcPts val="1000"/>
              </a:spcBef>
            </a:pPr>
            <a:r>
              <a:rPr lang="en-US">
                <a:cs typeface="Calibri"/>
              </a:rPr>
              <a:t>Add more stuff here, provide safe website</a:t>
            </a:r>
          </a:p>
        </p:txBody>
      </p:sp>
      <p:sp>
        <p:nvSpPr>
          <p:cNvPr id="4" name="Slide Number Placeholder 3">
            <a:extLst>
              <a:ext uri="{FF2B5EF4-FFF2-40B4-BE49-F238E27FC236}">
                <a16:creationId xmlns:a16="http://schemas.microsoft.com/office/drawing/2014/main" id="{F091CD8E-C4C5-7BDD-B5C7-9AF84AA3A0E6}"/>
              </a:ext>
            </a:extLst>
          </p:cNvPr>
          <p:cNvSpPr>
            <a:spLocks noGrp="1"/>
          </p:cNvSpPr>
          <p:nvPr>
            <p:ph type="sldNum" sz="quarter" idx="5"/>
          </p:nvPr>
        </p:nvSpPr>
        <p:spPr/>
        <p:txBody>
          <a:bodyPr/>
          <a:lstStyle/>
          <a:p>
            <a:fld id="{B296D507-5210-4C37-982E-2A7393CD80E7}" type="slidenum">
              <a:rPr lang="en-US"/>
              <a:t>23</a:t>
            </a:fld>
            <a:endParaRPr lang="en-US"/>
          </a:p>
        </p:txBody>
      </p:sp>
    </p:spTree>
    <p:extLst>
      <p:ext uri="{BB962C8B-B14F-4D97-AF65-F5344CB8AC3E}">
        <p14:creationId xmlns:p14="http://schemas.microsoft.com/office/powerpoint/2010/main" val="2530416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2" name="Google Shape;292;p2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228090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1" name="Google Shape;151;p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927095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a:extLst>
            <a:ext uri="{FF2B5EF4-FFF2-40B4-BE49-F238E27FC236}">
              <a16:creationId xmlns:a16="http://schemas.microsoft.com/office/drawing/2014/main" id="{7A1F9CF9-C474-4D83-D972-8F3BDBC07E92}"/>
            </a:ext>
          </a:extLst>
        </p:cNvPr>
        <p:cNvGrpSpPr/>
        <p:nvPr/>
      </p:nvGrpSpPr>
      <p:grpSpPr>
        <a:xfrm>
          <a:off x="0" y="0"/>
          <a:ext cx="0" cy="0"/>
          <a:chOff x="0" y="0"/>
          <a:chExt cx="0" cy="0"/>
        </a:xfrm>
      </p:grpSpPr>
      <p:sp>
        <p:nvSpPr>
          <p:cNvPr id="158" name="Google Shape;158;p13:notes">
            <a:extLst>
              <a:ext uri="{FF2B5EF4-FFF2-40B4-BE49-F238E27FC236}">
                <a16:creationId xmlns:a16="http://schemas.microsoft.com/office/drawing/2014/main" id="{FFD9159B-A812-E005-818B-E99F3C87774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a:extLst>
              <a:ext uri="{FF2B5EF4-FFF2-40B4-BE49-F238E27FC236}">
                <a16:creationId xmlns:a16="http://schemas.microsoft.com/office/drawing/2014/main" id="{522B13F3-2001-0138-581F-E7128949870E}"/>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814285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281465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296D507-5210-4C37-982E-2A7393CD80E7}" type="slidenum">
              <a:rPr lang="en-US"/>
              <a:t>5</a:t>
            </a:fld>
            <a:endParaRPr lang="en-US"/>
          </a:p>
        </p:txBody>
      </p:sp>
    </p:spTree>
    <p:extLst>
      <p:ext uri="{BB962C8B-B14F-4D97-AF65-F5344CB8AC3E}">
        <p14:creationId xmlns:p14="http://schemas.microsoft.com/office/powerpoint/2010/main" val="1943984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296D507-5210-4C37-982E-2A7393CD80E7}" type="slidenum">
              <a:rPr lang="en-US"/>
              <a:t>6</a:t>
            </a:fld>
            <a:endParaRPr lang="en-US"/>
          </a:p>
        </p:txBody>
      </p:sp>
    </p:spTree>
    <p:extLst>
      <p:ext uri="{BB962C8B-B14F-4D97-AF65-F5344CB8AC3E}">
        <p14:creationId xmlns:p14="http://schemas.microsoft.com/office/powerpoint/2010/main" val="323933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9" name="Google Shape;159;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984712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9DC3-9CCF-DE29-5A9E-A452D15A4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AA41E3-B222-0E0B-6C23-1B617BE24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CDEB2-A84C-D20C-9445-1C8648F370B5}"/>
              </a:ext>
            </a:extLst>
          </p:cNvPr>
          <p:cNvSpPr>
            <a:spLocks noGrp="1"/>
          </p:cNvSpPr>
          <p:nvPr>
            <p:ph type="body" idx="1"/>
          </p:nvPr>
        </p:nvSpPr>
        <p:spPr/>
        <p:txBody>
          <a:bodyPr/>
          <a:lstStyle/>
          <a:p>
            <a:pPr marL="50800">
              <a:lnSpc>
                <a:spcPct val="90000"/>
              </a:lnSpc>
              <a:spcBef>
                <a:spcPts val="1000"/>
              </a:spcBef>
            </a:pPr>
            <a:r>
              <a:rPr lang="en-US">
                <a:cs typeface="Calibri"/>
              </a:rPr>
              <a:t>Add more stuff here, provide safe website</a:t>
            </a:r>
          </a:p>
        </p:txBody>
      </p:sp>
      <p:sp>
        <p:nvSpPr>
          <p:cNvPr id="4" name="Slide Number Placeholder 3">
            <a:extLst>
              <a:ext uri="{FF2B5EF4-FFF2-40B4-BE49-F238E27FC236}">
                <a16:creationId xmlns:a16="http://schemas.microsoft.com/office/drawing/2014/main" id="{F091CD8E-C4C5-7BDD-B5C7-9AF84AA3A0E6}"/>
              </a:ext>
            </a:extLst>
          </p:cNvPr>
          <p:cNvSpPr>
            <a:spLocks noGrp="1"/>
          </p:cNvSpPr>
          <p:nvPr>
            <p:ph type="sldNum" sz="quarter" idx="5"/>
          </p:nvPr>
        </p:nvSpPr>
        <p:spPr/>
        <p:txBody>
          <a:bodyPr/>
          <a:lstStyle/>
          <a:p>
            <a:fld id="{B296D507-5210-4C37-982E-2A7393CD80E7}" type="slidenum">
              <a:rPr lang="en-US"/>
              <a:t>9</a:t>
            </a:fld>
            <a:endParaRPr lang="en-US"/>
          </a:p>
        </p:txBody>
      </p:sp>
    </p:spTree>
    <p:extLst>
      <p:ext uri="{BB962C8B-B14F-4D97-AF65-F5344CB8AC3E}">
        <p14:creationId xmlns:p14="http://schemas.microsoft.com/office/powerpoint/2010/main" val="1750459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9DC3-9CCF-DE29-5A9E-A452D15A4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AA41E3-B222-0E0B-6C23-1B617BE24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CDEB2-A84C-D20C-9445-1C8648F370B5}"/>
              </a:ext>
            </a:extLst>
          </p:cNvPr>
          <p:cNvSpPr>
            <a:spLocks noGrp="1"/>
          </p:cNvSpPr>
          <p:nvPr>
            <p:ph type="body" idx="1"/>
          </p:nvPr>
        </p:nvSpPr>
        <p:spPr/>
        <p:txBody>
          <a:bodyPr/>
          <a:lstStyle/>
          <a:p>
            <a:pPr marL="50800">
              <a:lnSpc>
                <a:spcPct val="90000"/>
              </a:lnSpc>
              <a:spcBef>
                <a:spcPts val="1000"/>
              </a:spcBef>
            </a:pPr>
            <a:r>
              <a:rPr lang="en-US"/>
              <a:t>From Dr. Fox. Sl. 10: Please update to reflect the final sequencing. To start, one may have login, or else Qualtrics and then login. To end, the website calls Qualtrics and does not do anything after that.</a:t>
            </a:r>
          </a:p>
        </p:txBody>
      </p:sp>
      <p:sp>
        <p:nvSpPr>
          <p:cNvPr id="4" name="Slide Number Placeholder 3">
            <a:extLst>
              <a:ext uri="{FF2B5EF4-FFF2-40B4-BE49-F238E27FC236}">
                <a16:creationId xmlns:a16="http://schemas.microsoft.com/office/drawing/2014/main" id="{F091CD8E-C4C5-7BDD-B5C7-9AF84AA3A0E6}"/>
              </a:ext>
            </a:extLst>
          </p:cNvPr>
          <p:cNvSpPr>
            <a:spLocks noGrp="1"/>
          </p:cNvSpPr>
          <p:nvPr>
            <p:ph type="sldNum" sz="quarter" idx="5"/>
          </p:nvPr>
        </p:nvSpPr>
        <p:spPr/>
        <p:txBody>
          <a:bodyPr/>
          <a:lstStyle/>
          <a:p>
            <a:fld id="{B296D507-5210-4C37-982E-2A7393CD80E7}" type="slidenum">
              <a:rPr lang="en-US"/>
              <a:t>10</a:t>
            </a:fld>
            <a:endParaRPr lang="en-US"/>
          </a:p>
        </p:txBody>
      </p:sp>
    </p:spTree>
    <p:extLst>
      <p:ext uri="{BB962C8B-B14F-4D97-AF65-F5344CB8AC3E}">
        <p14:creationId xmlns:p14="http://schemas.microsoft.com/office/powerpoint/2010/main" val="3904343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E9DC3-9CCF-DE29-5A9E-A452D15A4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AA41E3-B222-0E0B-6C23-1B617BE24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CDEB2-A84C-D20C-9445-1C8648F370B5}"/>
              </a:ext>
            </a:extLst>
          </p:cNvPr>
          <p:cNvSpPr>
            <a:spLocks noGrp="1"/>
          </p:cNvSpPr>
          <p:nvPr>
            <p:ph type="body" idx="1"/>
          </p:nvPr>
        </p:nvSpPr>
        <p:spPr/>
        <p:txBody>
          <a:bodyPr/>
          <a:lstStyle/>
          <a:p>
            <a:pPr marL="50800">
              <a:lnSpc>
                <a:spcPct val="90000"/>
              </a:lnSpc>
              <a:spcBef>
                <a:spcPts val="1000"/>
              </a:spcBef>
            </a:pPr>
            <a:r>
              <a:rPr lang="en-US">
                <a:cs typeface="Calibri"/>
              </a:rPr>
              <a:t>Add more stuff here, provide safe website</a:t>
            </a:r>
          </a:p>
        </p:txBody>
      </p:sp>
      <p:sp>
        <p:nvSpPr>
          <p:cNvPr id="4" name="Slide Number Placeholder 3">
            <a:extLst>
              <a:ext uri="{FF2B5EF4-FFF2-40B4-BE49-F238E27FC236}">
                <a16:creationId xmlns:a16="http://schemas.microsoft.com/office/drawing/2014/main" id="{F091CD8E-C4C5-7BDD-B5C7-9AF84AA3A0E6}"/>
              </a:ext>
            </a:extLst>
          </p:cNvPr>
          <p:cNvSpPr>
            <a:spLocks noGrp="1"/>
          </p:cNvSpPr>
          <p:nvPr>
            <p:ph type="sldNum" sz="quarter" idx="5"/>
          </p:nvPr>
        </p:nvSpPr>
        <p:spPr/>
        <p:txBody>
          <a:bodyPr/>
          <a:lstStyle/>
          <a:p>
            <a:fld id="{B296D507-5210-4C37-982E-2A7393CD80E7}" type="slidenum">
              <a:rPr lang="en-US"/>
              <a:t>11</a:t>
            </a:fld>
            <a:endParaRPr lang="en-US"/>
          </a:p>
        </p:txBody>
      </p:sp>
    </p:spTree>
    <p:extLst>
      <p:ext uri="{BB962C8B-B14F-4D97-AF65-F5344CB8AC3E}">
        <p14:creationId xmlns:p14="http://schemas.microsoft.com/office/powerpoint/2010/main" val="1077120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empty background alt footer" userDrawn="1">
  <p:cSld name="1_maroon background">
    <p:bg>
      <p:bgPr>
        <a:solidFill>
          <a:schemeClr val="dk1"/>
        </a:solidFill>
        <a:effectLst/>
      </p:bgPr>
    </p:bg>
    <p:spTree>
      <p:nvGrpSpPr>
        <p:cNvPr id="1" name="Shape 53"/>
        <p:cNvGrpSpPr/>
        <p:nvPr/>
      </p:nvGrpSpPr>
      <p:grpSpPr>
        <a:xfrm>
          <a:off x="0" y="0"/>
          <a:ext cx="0" cy="0"/>
          <a:chOff x="0" y="0"/>
          <a:chExt cx="0" cy="0"/>
        </a:xfrm>
      </p:grpSpPr>
      <p:sp>
        <p:nvSpPr>
          <p:cNvPr id="54" name="Google Shape;54;p13">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55" name="Google Shape;55;p13"/>
          <p:cNvSpPr txBox="1">
            <a:spLocks noGrp="1"/>
          </p:cNvSpPr>
          <p:nvPr>
            <p:ph type="title"/>
          </p:nvPr>
        </p:nvSpPr>
        <p:spPr>
          <a:xfrm>
            <a:off x="838200" y="344401"/>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1800"/>
              <a:buNone/>
              <a:defRPr>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a:p>
        </p:txBody>
      </p:sp>
      <p:sp>
        <p:nvSpPr>
          <p:cNvPr id="3" name="Text Placeholder 2">
            <a:extLst>
              <a:ext uri="{FF2B5EF4-FFF2-40B4-BE49-F238E27FC236}">
                <a16:creationId xmlns:a16="http://schemas.microsoft.com/office/drawing/2014/main" id="{1EB27688-F886-429D-A4EF-D615E67DCB36}"/>
              </a:ext>
            </a:extLst>
          </p:cNvPr>
          <p:cNvSpPr>
            <a:spLocks noGrp="1"/>
          </p:cNvSpPr>
          <p:nvPr>
            <p:ph type="body" sz="quarter" idx="10"/>
          </p:nvPr>
        </p:nvSpPr>
        <p:spPr>
          <a:xfrm>
            <a:off x="838200" y="2060294"/>
            <a:ext cx="10515600" cy="4027769"/>
          </a:xfrm>
        </p:spPr>
        <p:txBody>
          <a:bodyPr>
            <a:normAutofit/>
          </a:bodyPr>
          <a:lstStyle>
            <a:lvl1pPr>
              <a:defRPr sz="1800">
                <a:solidFill>
                  <a:schemeClr val="bg1"/>
                </a:solidFill>
                <a:latin typeface="Arial" panose="020B0604020202020204" pitchFamily="34" charset="0"/>
                <a:cs typeface="Arial" panose="020B0604020202020204" pitchFamily="34" charset="0"/>
              </a:defRPr>
            </a:lvl1pPr>
          </a:lstStyle>
          <a:p>
            <a:pPr lvl="0"/>
            <a:endParaRPr lang="en-US"/>
          </a:p>
        </p:txBody>
      </p:sp>
    </p:spTree>
    <p:extLst>
      <p:ext uri="{BB962C8B-B14F-4D97-AF65-F5344CB8AC3E}">
        <p14:creationId xmlns:p14="http://schemas.microsoft.com/office/powerpoint/2010/main" val="3626864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logo corner" userDrawn="1">
  <p:cSld name="main logo corner">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838200" y="111669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3500"/>
              <a:buNone/>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a:endParaRPr/>
          </a:p>
        </p:txBody>
      </p:sp>
      <p:sp>
        <p:nvSpPr>
          <p:cNvPr id="4" name="Google Shape;7;p1">
            <a:extLst>
              <a:ext uri="{FF2B5EF4-FFF2-40B4-BE49-F238E27FC236}">
                <a16:creationId xmlns:a16="http://schemas.microsoft.com/office/drawing/2014/main" id="{2C2D5096-0CC8-411E-A02D-A4B254F7C237}"/>
              </a:ext>
            </a:extLst>
          </p:cNvPr>
          <p:cNvSpPr txBox="1">
            <a:spLocks noGrp="1"/>
          </p:cNvSpPr>
          <p:nvPr>
            <p:ph idx="1"/>
          </p:nvPr>
        </p:nvSpPr>
        <p:spPr>
          <a:xfrm>
            <a:off x="838200" y="2673751"/>
            <a:ext cx="10515600" cy="3503211"/>
          </a:xfrm>
          <a:prstGeom prst="rect">
            <a:avLst/>
          </a:prstGeom>
          <a:noFill/>
          <a:ln>
            <a:noFill/>
          </a:ln>
        </p:spPr>
        <p:txBody>
          <a:bodyPr spcFirstLastPara="1" wrap="square" lIns="91425" tIns="45700" rIns="91425" bIns="45700" anchor="t" anchorCtr="0">
            <a:normAutofit/>
          </a:bodyPr>
          <a:lstStyle>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endParaRPr/>
          </a:p>
        </p:txBody>
      </p:sp>
      <p:pic>
        <p:nvPicPr>
          <p:cNvPr id="25" name="Google Shape;25;p6">
            <a:extLst>
              <a:ext uri="{C183D7F6-B498-43B3-948B-1728B52AA6E4}">
                <adec:decorative xmlns:adec="http://schemas.microsoft.com/office/drawing/2017/decorative" val="1"/>
              </a:ext>
            </a:extLst>
          </p:cNvPr>
          <p:cNvPicPr preferRelativeResize="0"/>
          <p:nvPr/>
        </p:nvPicPr>
        <p:blipFill rotWithShape="1">
          <a:blip r:embed="rId2">
            <a:alphaModFix/>
          </a:blip>
          <a:srcRect/>
          <a:stretch/>
        </p:blipFill>
        <p:spPr>
          <a:xfrm>
            <a:off x="345374" y="6218073"/>
            <a:ext cx="1780309" cy="336281"/>
          </a:xfrm>
          <a:prstGeom prst="rect">
            <a:avLst/>
          </a:prstGeom>
          <a:noFill/>
          <a:ln>
            <a:noFill/>
          </a:ln>
        </p:spPr>
      </p:pic>
    </p:spTree>
    <p:extLst>
      <p:ext uri="{BB962C8B-B14F-4D97-AF65-F5344CB8AC3E}">
        <p14:creationId xmlns:p14="http://schemas.microsoft.com/office/powerpoint/2010/main" val="307301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empty background" userDrawn="1">
  <p:cSld name="white corner logo, maroon corner">
    <p:bg>
      <p:bgPr>
        <a:solidFill>
          <a:srgbClr val="FFFFFF"/>
        </a:solidFill>
        <a:effectLst/>
      </p:bgPr>
    </p:bg>
    <p:spTree>
      <p:nvGrpSpPr>
        <p:cNvPr id="1" name="Shape 14"/>
        <p:cNvGrpSpPr/>
        <p:nvPr/>
      </p:nvGrpSpPr>
      <p:grpSpPr>
        <a:xfrm>
          <a:off x="0" y="0"/>
          <a:ext cx="0" cy="0"/>
          <a:chOff x="0" y="0"/>
          <a:chExt cx="0" cy="0"/>
        </a:xfrm>
      </p:grpSpPr>
      <p:sp>
        <p:nvSpPr>
          <p:cNvPr id="15" name="Google Shape;15;p4">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16" name="Google Shape;16;p4"/>
          <p:cNvSpPr txBox="1">
            <a:spLocks noGrp="1"/>
          </p:cNvSpPr>
          <p:nvPr>
            <p:ph type="title"/>
          </p:nvPr>
        </p:nvSpPr>
        <p:spPr>
          <a:xfrm>
            <a:off x="838200" y="2620451"/>
            <a:ext cx="10515600" cy="154004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2060"/>
              </a:buClr>
              <a:buSzPts val="3500"/>
              <a:buFont typeface="Arial"/>
              <a:buNone/>
              <a:defRPr>
                <a:solidFill>
                  <a:srgbClr val="002060"/>
                </a:solidFill>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a:p>
        </p:txBody>
      </p:sp>
      <p:sp>
        <p:nvSpPr>
          <p:cNvPr id="17" name="Google Shape;17;p4">
            <a:extLst>
              <a:ext uri="{C183D7F6-B498-43B3-948B-1728B52AA6E4}">
                <adec:decorative xmlns:adec="http://schemas.microsoft.com/office/drawing/2017/decorative" val="1"/>
              </a:ext>
            </a:extLst>
          </p:cNvPr>
          <p:cNvSpPr/>
          <p:nvPr/>
        </p:nvSpPr>
        <p:spPr>
          <a:xfrm>
            <a:off x="9254059" y="-6100"/>
            <a:ext cx="2940214" cy="875893"/>
          </a:xfrm>
          <a:prstGeom prst="rect">
            <a:avLst/>
          </a:prstGeom>
          <a:solidFill>
            <a:schemeClr val="dk1"/>
          </a:solidFill>
          <a:ln w="12700" cap="flat" cmpd="sng">
            <a:solidFill>
              <a:schemeClr val="accent1"/>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pic>
        <p:nvPicPr>
          <p:cNvPr id="18" name="Google Shape;18;p4"/>
          <p:cNvPicPr preferRelativeResize="0"/>
          <p:nvPr/>
        </p:nvPicPr>
        <p:blipFill rotWithShape="1">
          <a:blip r:embed="rId2">
            <a:alphaModFix/>
          </a:blip>
          <a:srcRect/>
          <a:stretch/>
        </p:blipFill>
        <p:spPr>
          <a:xfrm>
            <a:off x="9628836" y="257770"/>
            <a:ext cx="2053002" cy="387789"/>
          </a:xfrm>
          <a:prstGeom prst="rect">
            <a:avLst/>
          </a:prstGeom>
          <a:noFill/>
          <a:ln>
            <a:noFill/>
          </a:ln>
        </p:spPr>
      </p:pic>
      <p:sp>
        <p:nvSpPr>
          <p:cNvPr id="3" name="Text Placeholder 2">
            <a:extLst>
              <a:ext uri="{FF2B5EF4-FFF2-40B4-BE49-F238E27FC236}">
                <a16:creationId xmlns:a16="http://schemas.microsoft.com/office/drawing/2014/main" id="{1E7F8F44-B635-4FCB-8D18-224854E87C3B}"/>
              </a:ext>
            </a:extLst>
          </p:cNvPr>
          <p:cNvSpPr>
            <a:spLocks noGrp="1"/>
          </p:cNvSpPr>
          <p:nvPr>
            <p:ph type="body" sz="quarter" idx="10"/>
          </p:nvPr>
        </p:nvSpPr>
        <p:spPr>
          <a:xfrm>
            <a:off x="960438" y="4491038"/>
            <a:ext cx="5661025" cy="544512"/>
          </a:xfrm>
        </p:spPr>
        <p:txBody>
          <a:bodyPr/>
          <a:lstStyle>
            <a:lvl1pPr marL="50800" indent="0">
              <a:buNone/>
              <a:defRPr>
                <a:latin typeface="Arial" panose="020B0604020202020204" pitchFamily="34" charset="0"/>
                <a:cs typeface="Arial" panose="020B0604020202020204" pitchFamily="34" charset="0"/>
              </a:defRPr>
            </a:lvl1pPr>
          </a:lstStyle>
          <a:p>
            <a:pPr lvl="0"/>
            <a:endParaRPr lang="en-US"/>
          </a:p>
        </p:txBody>
      </p:sp>
      <p:sp>
        <p:nvSpPr>
          <p:cNvPr id="5" name="Content Placeholder 4">
            <a:extLst>
              <a:ext uri="{FF2B5EF4-FFF2-40B4-BE49-F238E27FC236}">
                <a16:creationId xmlns:a16="http://schemas.microsoft.com/office/drawing/2014/main" id="{2A388248-0E75-42A8-A19A-2B4C7ECE9F1F}"/>
              </a:ext>
            </a:extLst>
          </p:cNvPr>
          <p:cNvSpPr>
            <a:spLocks noGrp="1"/>
          </p:cNvSpPr>
          <p:nvPr>
            <p:ph sz="quarter" idx="11"/>
          </p:nvPr>
        </p:nvSpPr>
        <p:spPr>
          <a:xfrm>
            <a:off x="960438" y="5208588"/>
            <a:ext cx="5661025" cy="544512"/>
          </a:xfrm>
        </p:spPr>
        <p:txBody>
          <a:bodyPr/>
          <a:lstStyle>
            <a:lvl1pPr marL="50800" indent="0">
              <a:buNone/>
              <a:defRPr>
                <a:latin typeface="Arial" panose="020B0604020202020204" pitchFamily="34" charset="0"/>
                <a:cs typeface="Arial" panose="020B0604020202020204" pitchFamily="34" charset="0"/>
              </a:defRPr>
            </a:lvl1pPr>
          </a:lstStyle>
          <a:p>
            <a:pPr lvl="0"/>
            <a:endParaRPr lang="en-US"/>
          </a:p>
        </p:txBody>
      </p:sp>
    </p:spTree>
    <p:extLst>
      <p:ext uri="{BB962C8B-B14F-4D97-AF65-F5344CB8AC3E}">
        <p14:creationId xmlns:p14="http://schemas.microsoft.com/office/powerpoint/2010/main" val="1101664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gray graphic empty background">
  <p:cSld name="maroon background, main logo corner">
    <p:bg>
      <p:bgPr>
        <a:solidFill>
          <a:schemeClr val="dk1"/>
        </a:solidFill>
        <a:effectLst/>
      </p:bgPr>
    </p:bg>
    <p:spTree>
      <p:nvGrpSpPr>
        <p:cNvPr id="1" name="Shape 56"/>
        <p:cNvGrpSpPr/>
        <p:nvPr/>
      </p:nvGrpSpPr>
      <p:grpSpPr>
        <a:xfrm>
          <a:off x="0" y="0"/>
          <a:ext cx="0" cy="0"/>
          <a:chOff x="0" y="0"/>
          <a:chExt cx="0" cy="0"/>
        </a:xfrm>
      </p:grpSpPr>
      <p:pic>
        <p:nvPicPr>
          <p:cNvPr id="57" name="Google Shape;57;p14">
            <a:extLst>
              <a:ext uri="{C183D7F6-B498-43B3-948B-1728B52AA6E4}">
                <adec:decorative xmlns:adec="http://schemas.microsoft.com/office/drawing/2017/decorative" val="1"/>
              </a:ext>
            </a:extLst>
          </p:cNvPr>
          <p:cNvPicPr preferRelativeResize="0"/>
          <p:nvPr/>
        </p:nvPicPr>
        <p:blipFill rotWithShape="1">
          <a:blip r:embed="rId2">
            <a:alphaModFix/>
          </a:blip>
          <a:srcRect/>
          <a:stretch/>
        </p:blipFill>
        <p:spPr>
          <a:xfrm>
            <a:off x="236623" y="6278880"/>
            <a:ext cx="1719412" cy="324778"/>
          </a:xfrm>
          <a:prstGeom prst="rect">
            <a:avLst/>
          </a:prstGeom>
          <a:noFill/>
          <a:ln>
            <a:noFill/>
          </a:ln>
        </p:spPr>
      </p:pic>
    </p:spTree>
    <p:extLst>
      <p:ext uri="{BB962C8B-B14F-4D97-AF65-F5344CB8AC3E}">
        <p14:creationId xmlns:p14="http://schemas.microsoft.com/office/powerpoint/2010/main" val="268238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5/9/2024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s://www.simplilearn.com/artificial-intelligence-stats-article" TargetMode="External"/><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61F41"/>
        </a:solidFill>
        <a:effectLst/>
      </p:bgPr>
    </p:bg>
    <p:spTree>
      <p:nvGrpSpPr>
        <p:cNvPr id="1" name="Shape 109"/>
        <p:cNvGrpSpPr/>
        <p:nvPr/>
      </p:nvGrpSpPr>
      <p:grpSpPr>
        <a:xfrm>
          <a:off x="0" y="0"/>
          <a:ext cx="0" cy="0"/>
          <a:chOff x="0" y="0"/>
          <a:chExt cx="0" cy="0"/>
        </a:xfrm>
      </p:grpSpPr>
      <p:sp>
        <p:nvSpPr>
          <p:cNvPr id="110" name="Title"/>
          <p:cNvSpPr txBox="1">
            <a:spLocks noGrp="1"/>
          </p:cNvSpPr>
          <p:nvPr>
            <p:ph type="title"/>
          </p:nvPr>
        </p:nvSpPr>
        <p:spPr>
          <a:xfrm>
            <a:off x="1436913" y="2848006"/>
            <a:ext cx="8285283" cy="1325563"/>
          </a:xfrm>
          <a:prstGeom prst="rect">
            <a:avLst/>
          </a:prstGeom>
          <a:noFill/>
          <a:ln>
            <a:noFill/>
          </a:ln>
        </p:spPr>
        <p:txBody>
          <a:bodyPr spcFirstLastPara="1" wrap="square" lIns="91425" tIns="45700" rIns="91425" bIns="45700" anchor="ctr" anchorCtr="0">
            <a:normAutofit/>
          </a:bodyPr>
          <a:lstStyle/>
          <a:p>
            <a:pPr algn="r">
              <a:buSzPts val="5400"/>
            </a:pPr>
            <a:r>
              <a:rPr lang="en-US" sz="5400" err="1">
                <a:solidFill>
                  <a:schemeClr val="bg1"/>
                </a:solidFill>
                <a:latin typeface="Arial"/>
                <a:cs typeface="Arial"/>
              </a:rPr>
              <a:t>AIChatbotWebsite</a:t>
            </a:r>
            <a:endParaRPr lang="en-US" err="1">
              <a:solidFill>
                <a:schemeClr val="bg1"/>
              </a:solidFill>
            </a:endParaRPr>
          </a:p>
        </p:txBody>
      </p:sp>
      <p:sp>
        <p:nvSpPr>
          <p:cNvPr id="2" name="Author">
            <a:extLst>
              <a:ext uri="{FF2B5EF4-FFF2-40B4-BE49-F238E27FC236}">
                <a16:creationId xmlns:a16="http://schemas.microsoft.com/office/drawing/2014/main" id="{EF307A02-42FC-48EE-B45C-BC911F389602}"/>
              </a:ext>
            </a:extLst>
          </p:cNvPr>
          <p:cNvSpPr>
            <a:spLocks noGrp="1"/>
          </p:cNvSpPr>
          <p:nvPr>
            <p:ph type="body" sz="quarter" idx="10"/>
          </p:nvPr>
        </p:nvSpPr>
        <p:spPr>
          <a:xfrm>
            <a:off x="838200" y="4206686"/>
            <a:ext cx="8883997" cy="658735"/>
          </a:xfrm>
        </p:spPr>
        <p:txBody>
          <a:bodyPr vert="horz" lIns="91440" tIns="45720" rIns="91440" bIns="45720" rtlCol="0" anchor="t">
            <a:noAutofit/>
          </a:bodyPr>
          <a:lstStyle/>
          <a:p>
            <a:pPr marL="0" indent="0" algn="r">
              <a:buNone/>
            </a:pPr>
            <a:r>
              <a:rPr lang="en-US" dirty="0">
                <a:latin typeface="Arial"/>
                <a:ea typeface="Arial"/>
                <a:cs typeface="Arial"/>
                <a:sym typeface="Arial"/>
              </a:rPr>
              <a:t>Tyler Buxton, Aaron Gomez, Jared Melini, Patrick Johnson</a:t>
            </a:r>
            <a:endParaRPr lang="en-US" b="1" dirty="0">
              <a:latin typeface="Arial"/>
              <a:ea typeface="Arial"/>
              <a:cs typeface="Arial"/>
            </a:endParaRPr>
          </a:p>
          <a:p>
            <a:pPr marL="0" indent="0" algn="r">
              <a:buNone/>
            </a:pPr>
            <a:r>
              <a:rPr lang="en-US" dirty="0">
                <a:latin typeface="Arial"/>
                <a:ea typeface="Arial"/>
                <a:cs typeface="Arial"/>
                <a:sym typeface="Arial"/>
              </a:rPr>
              <a:t>CS4624 - Multimedia, Hypertext, and Information Access, Dr. Edward A. Fox</a:t>
            </a:r>
            <a:endParaRPr lang="en-US" dirty="0">
              <a:latin typeface="Arial"/>
              <a:ea typeface="Arial"/>
              <a:cs typeface="Arial"/>
            </a:endParaRPr>
          </a:p>
          <a:p>
            <a:pPr marL="0" indent="0" algn="r">
              <a:buNone/>
            </a:pPr>
            <a:r>
              <a:rPr lang="en-US" dirty="0">
                <a:latin typeface="Arial"/>
                <a:ea typeface="Arial"/>
                <a:cs typeface="Arial"/>
                <a:sym typeface="Arial"/>
              </a:rPr>
              <a:t>Virginia Tech, Blacksburg VA 24061, 05.09.2024</a:t>
            </a:r>
            <a:endParaRPr lang="en-US" dirty="0"/>
          </a:p>
        </p:txBody>
      </p:sp>
      <p:pic>
        <p:nvPicPr>
          <p:cNvPr id="114" name="Virginia Tech Logo" descr="Virginia Tech"/>
          <p:cNvPicPr preferRelativeResize="0"/>
          <p:nvPr/>
        </p:nvPicPr>
        <p:blipFill rotWithShape="1">
          <a:blip r:embed="rId3">
            <a:alphaModFix/>
          </a:blip>
          <a:srcRect/>
          <a:stretch/>
        </p:blipFill>
        <p:spPr>
          <a:xfrm>
            <a:off x="2292837" y="2240542"/>
            <a:ext cx="2351529" cy="444178"/>
          </a:xfrm>
          <a:prstGeom prst="rect">
            <a:avLst/>
          </a:prstGeom>
          <a:noFill/>
          <a:ln>
            <a:noFill/>
          </a:ln>
        </p:spPr>
      </p:pic>
    </p:spTree>
    <p:extLst>
      <p:ext uri="{BB962C8B-B14F-4D97-AF65-F5344CB8AC3E}">
        <p14:creationId xmlns:p14="http://schemas.microsoft.com/office/powerpoint/2010/main" val="1816319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AA65C-10B8-C39A-6C94-AB72A87F334E}"/>
            </a:ext>
          </a:extLst>
        </p:cNvPr>
        <p:cNvGrpSpPr/>
        <p:nvPr/>
      </p:nvGrpSpPr>
      <p:grpSpPr>
        <a:xfrm>
          <a:off x="0" y="0"/>
          <a:ext cx="0" cy="0"/>
          <a:chOff x="0" y="0"/>
          <a:chExt cx="0" cy="0"/>
        </a:xfrm>
      </p:grpSpPr>
      <p:sp>
        <p:nvSpPr>
          <p:cNvPr id="7" name="Arrow: U-Turn 6">
            <a:extLst>
              <a:ext uri="{FF2B5EF4-FFF2-40B4-BE49-F238E27FC236}">
                <a16:creationId xmlns:a16="http://schemas.microsoft.com/office/drawing/2014/main" id="{B90918BA-BB8A-4750-A7DC-007C77F00044}"/>
              </a:ext>
            </a:extLst>
          </p:cNvPr>
          <p:cNvSpPr/>
          <p:nvPr/>
        </p:nvSpPr>
        <p:spPr>
          <a:xfrm>
            <a:off x="4329692" y="2388167"/>
            <a:ext cx="806823" cy="784412"/>
          </a:xfrm>
          <a:prstGeom prst="uturnArrow">
            <a:avLst/>
          </a:prstGeom>
          <a:solidFill>
            <a:srgbClr val="861F4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Rectangle 2">
            <a:extLst>
              <a:ext uri="{FF2B5EF4-FFF2-40B4-BE49-F238E27FC236}">
                <a16:creationId xmlns:a16="http://schemas.microsoft.com/office/drawing/2014/main" id="{306ED4EC-C1E7-D766-B3A7-F332E358A1DB}"/>
              </a:ext>
            </a:extLst>
          </p:cNvPr>
          <p:cNvSpPr/>
          <p:nvPr/>
        </p:nvSpPr>
        <p:spPr>
          <a:xfrm>
            <a:off x="677497" y="2983401"/>
            <a:ext cx="2599150" cy="918575"/>
          </a:xfrm>
          <a:prstGeom prst="rect">
            <a:avLst/>
          </a:prstGeom>
          <a:solidFill>
            <a:schemeClr val="accent2">
              <a:lumMod val="20000"/>
              <a:lumOff val="80000"/>
            </a:schemeClr>
          </a:solidFill>
          <a:ln>
            <a:solidFill>
              <a:schemeClr val="tx1"/>
            </a:solidFill>
          </a:ln>
          <a:effectLst/>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Qualtrics/Login</a:t>
            </a:r>
            <a:endParaRPr lang="en-US">
              <a:solidFill>
                <a:schemeClr val="tx1"/>
              </a:solidFill>
            </a:endParaRPr>
          </a:p>
        </p:txBody>
      </p:sp>
      <p:sp>
        <p:nvSpPr>
          <p:cNvPr id="2" name="Title 1">
            <a:extLst>
              <a:ext uri="{FF2B5EF4-FFF2-40B4-BE49-F238E27FC236}">
                <a16:creationId xmlns:a16="http://schemas.microsoft.com/office/drawing/2014/main" id="{21A2F9A1-BCC3-3C8A-11D5-FF02A06D40CC}"/>
              </a:ext>
            </a:extLst>
          </p:cNvPr>
          <p:cNvSpPr>
            <a:spLocks noGrp="1"/>
          </p:cNvSpPr>
          <p:nvPr>
            <p:ph type="title"/>
          </p:nvPr>
        </p:nvSpPr>
        <p:spPr>
          <a:xfrm>
            <a:off x="838200" y="354695"/>
            <a:ext cx="10515600" cy="1325563"/>
          </a:xfrm>
        </p:spPr>
        <p:txBody>
          <a:bodyPr/>
          <a:lstStyle/>
          <a:p>
            <a:r>
              <a:rPr lang="en-US">
                <a:solidFill>
                  <a:srgbClr val="3A3C3D"/>
                </a:solidFill>
                <a:ea typeface="+mj-lt"/>
                <a:cs typeface="+mj-lt"/>
              </a:rPr>
              <a:t>Frontend</a:t>
            </a:r>
          </a:p>
        </p:txBody>
      </p:sp>
      <p:sp>
        <p:nvSpPr>
          <p:cNvPr id="11" name="Rectangle 10">
            <a:extLst>
              <a:ext uri="{FF2B5EF4-FFF2-40B4-BE49-F238E27FC236}">
                <a16:creationId xmlns:a16="http://schemas.microsoft.com/office/drawing/2014/main" id="{9BB6CAEB-4F77-13DA-B075-E3107B5967B0}"/>
              </a:ext>
            </a:extLst>
          </p:cNvPr>
          <p:cNvSpPr/>
          <p:nvPr/>
        </p:nvSpPr>
        <p:spPr>
          <a:xfrm>
            <a:off x="3469948" y="2982624"/>
            <a:ext cx="2526312" cy="918575"/>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Home</a:t>
            </a:r>
          </a:p>
        </p:txBody>
      </p:sp>
      <p:sp>
        <p:nvSpPr>
          <p:cNvPr id="29" name="Rectangle 28">
            <a:extLst>
              <a:ext uri="{FF2B5EF4-FFF2-40B4-BE49-F238E27FC236}">
                <a16:creationId xmlns:a16="http://schemas.microsoft.com/office/drawing/2014/main" id="{ED22512E-5C39-2220-15FF-83E75514E297}"/>
              </a:ext>
            </a:extLst>
          </p:cNvPr>
          <p:cNvSpPr/>
          <p:nvPr/>
        </p:nvSpPr>
        <p:spPr>
          <a:xfrm>
            <a:off x="6375979" y="2982625"/>
            <a:ext cx="2487092" cy="918575"/>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   Usability Survey</a:t>
            </a:r>
            <a:endParaRPr lang="en-US">
              <a:solidFill>
                <a:schemeClr val="tx1"/>
              </a:solidFill>
            </a:endParaRPr>
          </a:p>
        </p:txBody>
      </p:sp>
      <p:sp>
        <p:nvSpPr>
          <p:cNvPr id="33" name="Rectangle 32">
            <a:extLst>
              <a:ext uri="{FF2B5EF4-FFF2-40B4-BE49-F238E27FC236}">
                <a16:creationId xmlns:a16="http://schemas.microsoft.com/office/drawing/2014/main" id="{98430FE6-A9CF-C45C-3B6A-908E238FDC88}"/>
              </a:ext>
            </a:extLst>
          </p:cNvPr>
          <p:cNvSpPr/>
          <p:nvPr/>
        </p:nvSpPr>
        <p:spPr>
          <a:xfrm>
            <a:off x="4000916" y="4853627"/>
            <a:ext cx="3758158" cy="53757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a:solidFill>
                  <a:schemeClr val="tx1"/>
                </a:solidFill>
              </a:rPr>
              <a:t>Header</a:t>
            </a:r>
          </a:p>
        </p:txBody>
      </p:sp>
      <p:sp>
        <p:nvSpPr>
          <p:cNvPr id="10" name="Rectangle 9">
            <a:extLst>
              <a:ext uri="{FF2B5EF4-FFF2-40B4-BE49-F238E27FC236}">
                <a16:creationId xmlns:a16="http://schemas.microsoft.com/office/drawing/2014/main" id="{0E2B7714-B58B-A6EF-C668-83DBA4116C9D}"/>
              </a:ext>
            </a:extLst>
          </p:cNvPr>
          <p:cNvSpPr/>
          <p:nvPr/>
        </p:nvSpPr>
        <p:spPr>
          <a:xfrm>
            <a:off x="3883128" y="4762912"/>
            <a:ext cx="3978605" cy="143012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000"/>
          </a:p>
        </p:txBody>
      </p:sp>
      <p:sp>
        <p:nvSpPr>
          <p:cNvPr id="4" name="Rectangle 3">
            <a:extLst>
              <a:ext uri="{FF2B5EF4-FFF2-40B4-BE49-F238E27FC236}">
                <a16:creationId xmlns:a16="http://schemas.microsoft.com/office/drawing/2014/main" id="{ED66BE5E-3BE9-23E6-A31F-D32C968289F9}"/>
              </a:ext>
            </a:extLst>
          </p:cNvPr>
          <p:cNvSpPr/>
          <p:nvPr/>
        </p:nvSpPr>
        <p:spPr>
          <a:xfrm>
            <a:off x="4000916" y="5472318"/>
            <a:ext cx="3758158" cy="537576"/>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a:solidFill>
                  <a:schemeClr val="tx1"/>
                </a:solidFill>
              </a:rPr>
              <a:t>Task Stepper</a:t>
            </a:r>
          </a:p>
        </p:txBody>
      </p:sp>
      <p:sp>
        <p:nvSpPr>
          <p:cNvPr id="6" name="Arrow: Right 5">
            <a:extLst>
              <a:ext uri="{FF2B5EF4-FFF2-40B4-BE49-F238E27FC236}">
                <a16:creationId xmlns:a16="http://schemas.microsoft.com/office/drawing/2014/main" id="{34174210-6E8F-CC8D-7DC3-CA216CC75F56}"/>
              </a:ext>
            </a:extLst>
          </p:cNvPr>
          <p:cNvSpPr/>
          <p:nvPr/>
        </p:nvSpPr>
        <p:spPr>
          <a:xfrm>
            <a:off x="3164518" y="2852475"/>
            <a:ext cx="610721" cy="1159808"/>
          </a:xfrm>
          <a:prstGeom prst="rightArrow">
            <a:avLst/>
          </a:prstGeom>
          <a:solidFill>
            <a:srgbClr val="861F4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6434CE01-37BF-ED20-6DC7-D537E6693831}"/>
              </a:ext>
            </a:extLst>
          </p:cNvPr>
          <p:cNvSpPr/>
          <p:nvPr/>
        </p:nvSpPr>
        <p:spPr>
          <a:xfrm>
            <a:off x="5994003" y="2846872"/>
            <a:ext cx="610721" cy="1159808"/>
          </a:xfrm>
          <a:prstGeom prst="rightArrow">
            <a:avLst/>
          </a:prstGeom>
          <a:solidFill>
            <a:srgbClr val="861F4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FBC8FD4-E1FA-82B1-132D-3A8A393EA079}"/>
              </a:ext>
            </a:extLst>
          </p:cNvPr>
          <p:cNvSpPr/>
          <p:nvPr/>
        </p:nvSpPr>
        <p:spPr>
          <a:xfrm>
            <a:off x="9198598" y="2969840"/>
            <a:ext cx="2487092" cy="918575"/>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Qualtrics</a:t>
            </a:r>
          </a:p>
        </p:txBody>
      </p:sp>
      <p:sp>
        <p:nvSpPr>
          <p:cNvPr id="20" name="Rectangle 19">
            <a:extLst>
              <a:ext uri="{FF2B5EF4-FFF2-40B4-BE49-F238E27FC236}">
                <a16:creationId xmlns:a16="http://schemas.microsoft.com/office/drawing/2014/main" id="{CDC033C6-BFD0-BAE4-E877-ED921D81DD52}"/>
              </a:ext>
            </a:extLst>
          </p:cNvPr>
          <p:cNvSpPr/>
          <p:nvPr/>
        </p:nvSpPr>
        <p:spPr>
          <a:xfrm>
            <a:off x="9197335" y="4310916"/>
            <a:ext cx="2487092" cy="918575"/>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Finished</a:t>
            </a:r>
          </a:p>
        </p:txBody>
      </p:sp>
      <p:sp>
        <p:nvSpPr>
          <p:cNvPr id="21" name="Arrow: Right 20">
            <a:extLst>
              <a:ext uri="{FF2B5EF4-FFF2-40B4-BE49-F238E27FC236}">
                <a16:creationId xmlns:a16="http://schemas.microsoft.com/office/drawing/2014/main" id="{80BCF1FE-7725-16D7-283F-7796371DA9FE}"/>
              </a:ext>
            </a:extLst>
          </p:cNvPr>
          <p:cNvSpPr/>
          <p:nvPr/>
        </p:nvSpPr>
        <p:spPr>
          <a:xfrm rot="5400000">
            <a:off x="10134575" y="3614474"/>
            <a:ext cx="610721" cy="1159808"/>
          </a:xfrm>
          <a:prstGeom prst="rightArrow">
            <a:avLst/>
          </a:prstGeom>
          <a:solidFill>
            <a:srgbClr val="861F4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DB3EE6-8951-387F-ADB3-29D05016A0D7}"/>
              </a:ext>
            </a:extLst>
          </p:cNvPr>
          <p:cNvSpPr txBox="1"/>
          <p:nvPr/>
        </p:nvSpPr>
        <p:spPr>
          <a:xfrm>
            <a:off x="490839" y="1873079"/>
            <a:ext cx="70343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u="sng"/>
              <a:t>Start</a:t>
            </a:r>
          </a:p>
        </p:txBody>
      </p:sp>
      <p:sp>
        <p:nvSpPr>
          <p:cNvPr id="25" name="TextBox 24">
            <a:extLst>
              <a:ext uri="{FF2B5EF4-FFF2-40B4-BE49-F238E27FC236}">
                <a16:creationId xmlns:a16="http://schemas.microsoft.com/office/drawing/2014/main" id="{66A446DB-2DDC-585A-F696-F38929996AD8}"/>
              </a:ext>
            </a:extLst>
          </p:cNvPr>
          <p:cNvSpPr txBox="1"/>
          <p:nvPr/>
        </p:nvSpPr>
        <p:spPr>
          <a:xfrm>
            <a:off x="3879353" y="4305701"/>
            <a:ext cx="138139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a:t>Continuous</a:t>
            </a:r>
            <a:endParaRPr lang="en-US" err="1"/>
          </a:p>
        </p:txBody>
      </p:sp>
      <p:sp>
        <p:nvSpPr>
          <p:cNvPr id="15" name="Arrow: Right 14">
            <a:extLst>
              <a:ext uri="{FF2B5EF4-FFF2-40B4-BE49-F238E27FC236}">
                <a16:creationId xmlns:a16="http://schemas.microsoft.com/office/drawing/2014/main" id="{0E192642-FE1C-EBFF-25E0-83822A09CEA7}"/>
              </a:ext>
            </a:extLst>
          </p:cNvPr>
          <p:cNvSpPr/>
          <p:nvPr/>
        </p:nvSpPr>
        <p:spPr>
          <a:xfrm>
            <a:off x="8862708" y="2846872"/>
            <a:ext cx="610721" cy="1159808"/>
          </a:xfrm>
          <a:prstGeom prst="rightArrow">
            <a:avLst/>
          </a:prstGeom>
          <a:solidFill>
            <a:srgbClr val="861F4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4521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5CAA65C-10B8-C39A-6C94-AB72A87F334E}"/>
            </a:ext>
          </a:extLst>
        </p:cNvPr>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Table 2">
            <a:extLst>
              <a:ext uri="{FF2B5EF4-FFF2-40B4-BE49-F238E27FC236}">
                <a16:creationId xmlns:a16="http://schemas.microsoft.com/office/drawing/2014/main" id="{62653E14-7458-3016-542A-B2DAD9148D58}"/>
              </a:ext>
            </a:extLst>
          </p:cNvPr>
          <p:cNvGraphicFramePr>
            <a:graphicFrameLocks noGrp="1"/>
          </p:cNvGraphicFramePr>
          <p:nvPr>
            <p:extLst>
              <p:ext uri="{D42A27DB-BD31-4B8C-83A1-F6EECF244321}">
                <p14:modId xmlns:p14="http://schemas.microsoft.com/office/powerpoint/2010/main" val="1733906444"/>
              </p:ext>
            </p:extLst>
          </p:nvPr>
        </p:nvGraphicFramePr>
        <p:xfrm>
          <a:off x="642938" y="2041752"/>
          <a:ext cx="5414962" cy="3700458"/>
        </p:xfrm>
        <a:graphic>
          <a:graphicData uri="http://schemas.openxmlformats.org/drawingml/2006/table">
            <a:tbl>
              <a:tblPr firstRow="1" bandRow="1">
                <a:tableStyleId>{5C22544A-7EE6-4342-B048-85BDC9FD1C3A}</a:tableStyleId>
              </a:tblPr>
              <a:tblGrid>
                <a:gridCol w="2707481">
                  <a:extLst>
                    <a:ext uri="{9D8B030D-6E8A-4147-A177-3AD203B41FA5}">
                      <a16:colId xmlns:a16="http://schemas.microsoft.com/office/drawing/2014/main" val="2337493653"/>
                    </a:ext>
                  </a:extLst>
                </a:gridCol>
                <a:gridCol w="2707481">
                  <a:extLst>
                    <a:ext uri="{9D8B030D-6E8A-4147-A177-3AD203B41FA5}">
                      <a16:colId xmlns:a16="http://schemas.microsoft.com/office/drawing/2014/main" val="3792835281"/>
                    </a:ext>
                  </a:extLst>
                </a:gridCol>
              </a:tblGrid>
              <a:tr h="528637">
                <a:tc gridSpan="2">
                  <a:txBody>
                    <a:bodyPr/>
                    <a:lstStyle/>
                    <a:p>
                      <a:pPr algn="ctr"/>
                      <a:r>
                        <a:rPr lang="en-US" sz="2200"/>
                        <a:t>User</a:t>
                      </a:r>
                    </a:p>
                  </a:txBody>
                  <a:tcPr marL="94112" marR="94112" marT="47056" marB="47056">
                    <a:solidFill>
                      <a:srgbClr val="861F41"/>
                    </a:solidFill>
                  </a:tcPr>
                </a:tc>
                <a:tc hMerge="1">
                  <a:txBody>
                    <a:bodyPr/>
                    <a:lstStyle/>
                    <a:p>
                      <a:endParaRPr lang="en-US"/>
                    </a:p>
                  </a:txBody>
                  <a:tcPr>
                    <a:solidFill>
                      <a:srgbClr val="861F41"/>
                    </a:solidFill>
                  </a:tcPr>
                </a:tc>
                <a:extLst>
                  <a:ext uri="{0D108BD9-81ED-4DB2-BD59-A6C34878D82A}">
                    <a16:rowId xmlns:a16="http://schemas.microsoft.com/office/drawing/2014/main" val="1625398783"/>
                  </a:ext>
                </a:extLst>
              </a:tr>
              <a:tr h="528637">
                <a:tc>
                  <a:txBody>
                    <a:bodyPr/>
                    <a:lstStyle/>
                    <a:p>
                      <a:r>
                        <a:rPr lang="en-US" sz="1900"/>
                        <a:t>id</a:t>
                      </a:r>
                    </a:p>
                  </a:txBody>
                  <a:tcPr marL="94112" marR="94112" marT="47056" marB="47056"/>
                </a:tc>
                <a:tc>
                  <a:txBody>
                    <a:bodyPr/>
                    <a:lstStyle/>
                    <a:p>
                      <a:r>
                        <a:rPr lang="en-US" sz="1900"/>
                        <a:t>String (primary key)</a:t>
                      </a:r>
                    </a:p>
                  </a:txBody>
                  <a:tcPr marL="94112" marR="94112" marT="47056" marB="47056"/>
                </a:tc>
                <a:extLst>
                  <a:ext uri="{0D108BD9-81ED-4DB2-BD59-A6C34878D82A}">
                    <a16:rowId xmlns:a16="http://schemas.microsoft.com/office/drawing/2014/main" val="3396224954"/>
                  </a:ext>
                </a:extLst>
              </a:tr>
              <a:tr h="528637">
                <a:tc>
                  <a:txBody>
                    <a:bodyPr/>
                    <a:lstStyle/>
                    <a:p>
                      <a:r>
                        <a:rPr lang="en-US" sz="1900" err="1"/>
                        <a:t>password_hash</a:t>
                      </a:r>
                    </a:p>
                  </a:txBody>
                  <a:tcPr marL="94112" marR="94112" marT="47056" marB="47056"/>
                </a:tc>
                <a:tc>
                  <a:txBody>
                    <a:bodyPr/>
                    <a:lstStyle/>
                    <a:p>
                      <a:r>
                        <a:rPr lang="en-US" sz="1900"/>
                        <a:t>String</a:t>
                      </a:r>
                    </a:p>
                  </a:txBody>
                  <a:tcPr marL="94112" marR="94112" marT="47056" marB="47056"/>
                </a:tc>
                <a:extLst>
                  <a:ext uri="{0D108BD9-81ED-4DB2-BD59-A6C34878D82A}">
                    <a16:rowId xmlns:a16="http://schemas.microsoft.com/office/drawing/2014/main" val="4185993933"/>
                  </a:ext>
                </a:extLst>
              </a:tr>
              <a:tr h="528637">
                <a:tc>
                  <a:txBody>
                    <a:bodyPr/>
                    <a:lstStyle/>
                    <a:p>
                      <a:r>
                        <a:rPr lang="en-US" sz="1900" err="1"/>
                        <a:t>survey_id</a:t>
                      </a:r>
                    </a:p>
                  </a:txBody>
                  <a:tcPr marL="94112" marR="94112" marT="47056" marB="47056"/>
                </a:tc>
                <a:tc>
                  <a:txBody>
                    <a:bodyPr/>
                    <a:lstStyle/>
                    <a:p>
                      <a:r>
                        <a:rPr lang="en-US" sz="1900"/>
                        <a:t>String</a:t>
                      </a:r>
                    </a:p>
                  </a:txBody>
                  <a:tcPr marL="94112" marR="94112" marT="47056" marB="47056"/>
                </a:tc>
                <a:extLst>
                  <a:ext uri="{0D108BD9-81ED-4DB2-BD59-A6C34878D82A}">
                    <a16:rowId xmlns:a16="http://schemas.microsoft.com/office/drawing/2014/main" val="2510493696"/>
                  </a:ext>
                </a:extLst>
              </a:tr>
              <a:tr h="528637">
                <a:tc>
                  <a:txBody>
                    <a:bodyPr/>
                    <a:lstStyle/>
                    <a:p>
                      <a:r>
                        <a:rPr lang="en-US" sz="1900"/>
                        <a:t>messages</a:t>
                      </a:r>
                    </a:p>
                  </a:txBody>
                  <a:tcPr marL="94112" marR="94112" marT="47056" marB="47056"/>
                </a:tc>
                <a:tc>
                  <a:txBody>
                    <a:bodyPr/>
                    <a:lstStyle/>
                    <a:p>
                      <a:r>
                        <a:rPr lang="en-US" sz="1900"/>
                        <a:t>List[Message]</a:t>
                      </a:r>
                    </a:p>
                  </a:txBody>
                  <a:tcPr marL="94112" marR="94112" marT="47056" marB="47056"/>
                </a:tc>
                <a:extLst>
                  <a:ext uri="{0D108BD9-81ED-4DB2-BD59-A6C34878D82A}">
                    <a16:rowId xmlns:a16="http://schemas.microsoft.com/office/drawing/2014/main" val="3761800533"/>
                  </a:ext>
                </a:extLst>
              </a:tr>
              <a:tr h="528636">
                <a:tc>
                  <a:txBody>
                    <a:bodyPr/>
                    <a:lstStyle/>
                    <a:p>
                      <a:pPr lvl="0">
                        <a:buNone/>
                      </a:pPr>
                      <a:r>
                        <a:rPr lang="en-US" sz="1900"/>
                        <a:t>eft_cues</a:t>
                      </a:r>
                    </a:p>
                  </a:txBody>
                  <a:tcPr marL="94112" marR="94112" marT="47055" marB="47055"/>
                </a:tc>
                <a:tc>
                  <a:txBody>
                    <a:bodyPr/>
                    <a:lstStyle/>
                    <a:p>
                      <a:pPr lvl="0">
                        <a:buNone/>
                      </a:pPr>
                      <a:r>
                        <a:rPr lang="en-US" sz="1900"/>
                        <a:t>List[Cue]</a:t>
                      </a:r>
                    </a:p>
                  </a:txBody>
                  <a:tcPr marL="94112" marR="94112" marT="47055" marB="47055"/>
                </a:tc>
                <a:extLst>
                  <a:ext uri="{0D108BD9-81ED-4DB2-BD59-A6C34878D82A}">
                    <a16:rowId xmlns:a16="http://schemas.microsoft.com/office/drawing/2014/main" val="3651819747"/>
                  </a:ext>
                </a:extLst>
              </a:tr>
              <a:tr h="528637">
                <a:tc>
                  <a:txBody>
                    <a:bodyPr/>
                    <a:lstStyle/>
                    <a:p>
                      <a:r>
                        <a:rPr lang="en-US" sz="1900" err="1"/>
                        <a:t>usability_assessment</a:t>
                      </a:r>
                    </a:p>
                  </a:txBody>
                  <a:tcPr marL="94112" marR="94112" marT="47056" marB="47056"/>
                </a:tc>
                <a:tc>
                  <a:txBody>
                    <a:bodyPr/>
                    <a:lstStyle/>
                    <a:p>
                      <a:r>
                        <a:rPr lang="en-US" sz="1900"/>
                        <a:t>String</a:t>
                      </a:r>
                    </a:p>
                  </a:txBody>
                  <a:tcPr marL="94112" marR="94112" marT="47056" marB="47056"/>
                </a:tc>
                <a:extLst>
                  <a:ext uri="{0D108BD9-81ED-4DB2-BD59-A6C34878D82A}">
                    <a16:rowId xmlns:a16="http://schemas.microsoft.com/office/drawing/2014/main" val="3256396989"/>
                  </a:ext>
                </a:extLst>
              </a:tr>
            </a:tbl>
          </a:graphicData>
        </a:graphic>
      </p:graphicFrame>
      <p:graphicFrame>
        <p:nvGraphicFramePr>
          <p:cNvPr id="7" name="Table 6">
            <a:extLst>
              <a:ext uri="{FF2B5EF4-FFF2-40B4-BE49-F238E27FC236}">
                <a16:creationId xmlns:a16="http://schemas.microsoft.com/office/drawing/2014/main" id="{F68767E5-471C-0924-E0E8-3B6E35FB5530}"/>
              </a:ext>
            </a:extLst>
          </p:cNvPr>
          <p:cNvGraphicFramePr>
            <a:graphicFrameLocks noGrp="1"/>
          </p:cNvGraphicFramePr>
          <p:nvPr>
            <p:extLst>
              <p:ext uri="{D42A27DB-BD31-4B8C-83A1-F6EECF244321}">
                <p14:modId xmlns:p14="http://schemas.microsoft.com/office/powerpoint/2010/main" val="1804070323"/>
              </p:ext>
            </p:extLst>
          </p:nvPr>
        </p:nvGraphicFramePr>
        <p:xfrm>
          <a:off x="6132513" y="2041752"/>
          <a:ext cx="5414962" cy="3171822"/>
        </p:xfrm>
        <a:graphic>
          <a:graphicData uri="http://schemas.openxmlformats.org/drawingml/2006/table">
            <a:tbl>
              <a:tblPr firstRow="1" bandRow="1">
                <a:tableStyleId>{5C22544A-7EE6-4342-B048-85BDC9FD1C3A}</a:tableStyleId>
              </a:tblPr>
              <a:tblGrid>
                <a:gridCol w="2707481">
                  <a:extLst>
                    <a:ext uri="{9D8B030D-6E8A-4147-A177-3AD203B41FA5}">
                      <a16:colId xmlns:a16="http://schemas.microsoft.com/office/drawing/2014/main" val="2337493653"/>
                    </a:ext>
                  </a:extLst>
                </a:gridCol>
                <a:gridCol w="2707481">
                  <a:extLst>
                    <a:ext uri="{9D8B030D-6E8A-4147-A177-3AD203B41FA5}">
                      <a16:colId xmlns:a16="http://schemas.microsoft.com/office/drawing/2014/main" val="3792835281"/>
                    </a:ext>
                  </a:extLst>
                </a:gridCol>
              </a:tblGrid>
              <a:tr h="528637">
                <a:tc gridSpan="2">
                  <a:txBody>
                    <a:bodyPr/>
                    <a:lstStyle/>
                    <a:p>
                      <a:pPr algn="ctr"/>
                      <a:r>
                        <a:rPr lang="en-US" sz="2200"/>
                        <a:t>Message</a:t>
                      </a:r>
                    </a:p>
                  </a:txBody>
                  <a:tcPr marL="94112" marR="94112" marT="47056" marB="47056">
                    <a:solidFill>
                      <a:srgbClr val="861F41"/>
                    </a:solidFill>
                  </a:tcPr>
                </a:tc>
                <a:tc hMerge="1">
                  <a:txBody>
                    <a:bodyPr/>
                    <a:lstStyle/>
                    <a:p>
                      <a:endParaRPr lang="en-US"/>
                    </a:p>
                  </a:txBody>
                  <a:tcPr>
                    <a:solidFill>
                      <a:srgbClr val="861F41"/>
                    </a:solidFill>
                  </a:tcPr>
                </a:tc>
                <a:extLst>
                  <a:ext uri="{0D108BD9-81ED-4DB2-BD59-A6C34878D82A}">
                    <a16:rowId xmlns:a16="http://schemas.microsoft.com/office/drawing/2014/main" val="1625398783"/>
                  </a:ext>
                </a:extLst>
              </a:tr>
              <a:tr h="528637">
                <a:tc>
                  <a:txBody>
                    <a:bodyPr/>
                    <a:lstStyle/>
                    <a:p>
                      <a:r>
                        <a:rPr lang="en-US" sz="1900"/>
                        <a:t>id</a:t>
                      </a:r>
                    </a:p>
                  </a:txBody>
                  <a:tcPr marL="94112" marR="94112" marT="47056" marB="47056"/>
                </a:tc>
                <a:tc>
                  <a:txBody>
                    <a:bodyPr/>
                    <a:lstStyle/>
                    <a:p>
                      <a:r>
                        <a:rPr lang="en-US" sz="1900"/>
                        <a:t>String (primary key)</a:t>
                      </a:r>
                    </a:p>
                  </a:txBody>
                  <a:tcPr marL="94112" marR="94112" marT="47056" marB="47056"/>
                </a:tc>
                <a:extLst>
                  <a:ext uri="{0D108BD9-81ED-4DB2-BD59-A6C34878D82A}">
                    <a16:rowId xmlns:a16="http://schemas.microsoft.com/office/drawing/2014/main" val="3396224954"/>
                  </a:ext>
                </a:extLst>
              </a:tr>
              <a:tr h="528637">
                <a:tc>
                  <a:txBody>
                    <a:bodyPr/>
                    <a:lstStyle/>
                    <a:p>
                      <a:pPr lvl="0">
                        <a:buNone/>
                      </a:pPr>
                      <a:r>
                        <a:rPr lang="en-US" sz="1900" err="1"/>
                        <a:t>user_id</a:t>
                      </a:r>
                    </a:p>
                  </a:txBody>
                  <a:tcPr marL="94112" marR="94112" marT="47056" marB="47056"/>
                </a:tc>
                <a:tc>
                  <a:txBody>
                    <a:bodyPr/>
                    <a:lstStyle/>
                    <a:p>
                      <a:r>
                        <a:rPr lang="en-US" sz="1900"/>
                        <a:t>String (foreign key)</a:t>
                      </a:r>
                    </a:p>
                  </a:txBody>
                  <a:tcPr marL="94112" marR="94112" marT="47056" marB="47056"/>
                </a:tc>
                <a:extLst>
                  <a:ext uri="{0D108BD9-81ED-4DB2-BD59-A6C34878D82A}">
                    <a16:rowId xmlns:a16="http://schemas.microsoft.com/office/drawing/2014/main" val="4185993933"/>
                  </a:ext>
                </a:extLst>
              </a:tr>
              <a:tr h="528637">
                <a:tc>
                  <a:txBody>
                    <a:bodyPr/>
                    <a:lstStyle/>
                    <a:p>
                      <a:pPr lvl="0">
                        <a:buNone/>
                      </a:pPr>
                      <a:r>
                        <a:rPr lang="en-US" sz="1900"/>
                        <a:t>content</a:t>
                      </a:r>
                      <a:endParaRPr lang="en-US" sz="1900" err="1"/>
                    </a:p>
                  </a:txBody>
                  <a:tcPr marL="94112" marR="94112" marT="47056" marB="47056"/>
                </a:tc>
                <a:tc>
                  <a:txBody>
                    <a:bodyPr/>
                    <a:lstStyle/>
                    <a:p>
                      <a:r>
                        <a:rPr lang="en-US" sz="1900"/>
                        <a:t>String</a:t>
                      </a:r>
                    </a:p>
                  </a:txBody>
                  <a:tcPr marL="94112" marR="94112" marT="47056" marB="47056"/>
                </a:tc>
                <a:extLst>
                  <a:ext uri="{0D108BD9-81ED-4DB2-BD59-A6C34878D82A}">
                    <a16:rowId xmlns:a16="http://schemas.microsoft.com/office/drawing/2014/main" val="2510493696"/>
                  </a:ext>
                </a:extLst>
              </a:tr>
              <a:tr h="528637">
                <a:tc>
                  <a:txBody>
                    <a:bodyPr/>
                    <a:lstStyle/>
                    <a:p>
                      <a:r>
                        <a:rPr lang="en-US" sz="1900"/>
                        <a:t>role</a:t>
                      </a:r>
                    </a:p>
                  </a:txBody>
                  <a:tcPr marL="94112" marR="94112" marT="47056" marB="47056"/>
                </a:tc>
                <a:tc>
                  <a:txBody>
                    <a:bodyPr/>
                    <a:lstStyle/>
                    <a:p>
                      <a:r>
                        <a:rPr lang="en-US" sz="1900"/>
                        <a:t>String</a:t>
                      </a:r>
                    </a:p>
                  </a:txBody>
                  <a:tcPr marL="94112" marR="94112" marT="47056" marB="47056"/>
                </a:tc>
                <a:extLst>
                  <a:ext uri="{0D108BD9-81ED-4DB2-BD59-A6C34878D82A}">
                    <a16:rowId xmlns:a16="http://schemas.microsoft.com/office/drawing/2014/main" val="3761800533"/>
                  </a:ext>
                </a:extLst>
              </a:tr>
              <a:tr h="528637">
                <a:tc>
                  <a:txBody>
                    <a:bodyPr/>
                    <a:lstStyle/>
                    <a:p>
                      <a:pPr lvl="0">
                        <a:buNone/>
                      </a:pPr>
                      <a:r>
                        <a:rPr lang="en-US" sz="1900"/>
                        <a:t>timestamp</a:t>
                      </a:r>
                      <a:endParaRPr lang="en-US" sz="1900" err="1"/>
                    </a:p>
                  </a:txBody>
                  <a:tcPr marL="94112" marR="94112" marT="47056" marB="47056"/>
                </a:tc>
                <a:tc>
                  <a:txBody>
                    <a:bodyPr/>
                    <a:lstStyle/>
                    <a:p>
                      <a:r>
                        <a:rPr lang="en-US" sz="1900"/>
                        <a:t>Integer</a:t>
                      </a:r>
                    </a:p>
                  </a:txBody>
                  <a:tcPr marL="94112" marR="94112" marT="47056" marB="47056"/>
                </a:tc>
                <a:extLst>
                  <a:ext uri="{0D108BD9-81ED-4DB2-BD59-A6C34878D82A}">
                    <a16:rowId xmlns:a16="http://schemas.microsoft.com/office/drawing/2014/main" val="3256396989"/>
                  </a:ext>
                </a:extLst>
              </a:tr>
            </a:tbl>
          </a:graphicData>
        </a:graphic>
      </p:graphicFrame>
      <p:sp>
        <p:nvSpPr>
          <p:cNvPr id="9" name="Title 1">
            <a:extLst>
              <a:ext uri="{FF2B5EF4-FFF2-40B4-BE49-F238E27FC236}">
                <a16:creationId xmlns:a16="http://schemas.microsoft.com/office/drawing/2014/main" id="{11AD95D6-B7AF-8315-3484-95EB8DB2324D}"/>
              </a:ext>
            </a:extLst>
          </p:cNvPr>
          <p:cNvSpPr txBox="1">
            <a:spLocks/>
          </p:cNvSpPr>
          <p:nvPr/>
        </p:nvSpPr>
        <p:spPr>
          <a:xfrm>
            <a:off x="838200" y="354695"/>
            <a:ext cx="6079672" cy="1325563"/>
          </a:xfrm>
          <a:prstGeom prst="rect">
            <a:avLst/>
          </a:prstGeom>
          <a:noFill/>
          <a:ln>
            <a:noFill/>
          </a:ln>
        </p:spPr>
        <p:txBody>
          <a:bodyPr spcFirstLastPara="1" vert="horz" wrap="square" lIns="91425" tIns="45700" rIns="91425" bIns="45700" rtlCol="0" anchor="ctr" anchorCtr="0">
            <a:normAutofit/>
          </a:bodyPr>
          <a:lstStyle>
            <a:lvl1pPr lvl="0" algn="l" defTabSz="914400" rtl="0" eaLnBrk="1" latinLnBrk="0" hangingPunct="1">
              <a:lnSpc>
                <a:spcPct val="90000"/>
              </a:lnSpc>
              <a:spcBef>
                <a:spcPts val="0"/>
              </a:spcBef>
              <a:spcAft>
                <a:spcPts val="0"/>
              </a:spcAft>
              <a:buSzPts val="3500"/>
              <a:buNone/>
              <a:defRPr sz="4400" kern="1200">
                <a:solidFill>
                  <a:schemeClr val="tx1"/>
                </a:solidFill>
                <a:latin typeface="+mj-lt"/>
                <a:ea typeface="+mj-ea"/>
                <a:cs typeface="+mj-cs"/>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a:r>
              <a:rPr lang="en-US">
                <a:solidFill>
                  <a:srgbClr val="3A3C3D"/>
                </a:solidFill>
                <a:ea typeface="+mj-lt"/>
                <a:cs typeface="+mj-lt"/>
              </a:rPr>
              <a:t>Backend</a:t>
            </a:r>
            <a:endParaRPr lang="en-US"/>
          </a:p>
        </p:txBody>
      </p:sp>
    </p:spTree>
    <p:extLst>
      <p:ext uri="{BB962C8B-B14F-4D97-AF65-F5344CB8AC3E}">
        <p14:creationId xmlns:p14="http://schemas.microsoft.com/office/powerpoint/2010/main" val="3524712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5CAA65C-10B8-C39A-6C94-AB72A87F334E}"/>
            </a:ext>
          </a:extLst>
        </p:cNvPr>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Table 2">
            <a:extLst>
              <a:ext uri="{FF2B5EF4-FFF2-40B4-BE49-F238E27FC236}">
                <a16:creationId xmlns:a16="http://schemas.microsoft.com/office/drawing/2014/main" id="{62653E14-7458-3016-542A-B2DAD9148D58}"/>
              </a:ext>
            </a:extLst>
          </p:cNvPr>
          <p:cNvGraphicFramePr>
            <a:graphicFrameLocks noGrp="1"/>
          </p:cNvGraphicFramePr>
          <p:nvPr>
            <p:extLst>
              <p:ext uri="{D42A27DB-BD31-4B8C-83A1-F6EECF244321}">
                <p14:modId xmlns:p14="http://schemas.microsoft.com/office/powerpoint/2010/main" val="4005444828"/>
              </p:ext>
            </p:extLst>
          </p:nvPr>
        </p:nvGraphicFramePr>
        <p:xfrm>
          <a:off x="642938" y="2041752"/>
          <a:ext cx="5414962" cy="2643185"/>
        </p:xfrm>
        <a:graphic>
          <a:graphicData uri="http://schemas.openxmlformats.org/drawingml/2006/table">
            <a:tbl>
              <a:tblPr firstRow="1" bandRow="1">
                <a:tableStyleId>{5C22544A-7EE6-4342-B048-85BDC9FD1C3A}</a:tableStyleId>
              </a:tblPr>
              <a:tblGrid>
                <a:gridCol w="2707481">
                  <a:extLst>
                    <a:ext uri="{9D8B030D-6E8A-4147-A177-3AD203B41FA5}">
                      <a16:colId xmlns:a16="http://schemas.microsoft.com/office/drawing/2014/main" val="2337493653"/>
                    </a:ext>
                  </a:extLst>
                </a:gridCol>
                <a:gridCol w="2707481">
                  <a:extLst>
                    <a:ext uri="{9D8B030D-6E8A-4147-A177-3AD203B41FA5}">
                      <a16:colId xmlns:a16="http://schemas.microsoft.com/office/drawing/2014/main" val="3792835281"/>
                    </a:ext>
                  </a:extLst>
                </a:gridCol>
              </a:tblGrid>
              <a:tr h="528637">
                <a:tc gridSpan="2">
                  <a:txBody>
                    <a:bodyPr/>
                    <a:lstStyle/>
                    <a:p>
                      <a:pPr algn="ctr"/>
                      <a:r>
                        <a:rPr lang="en-US" sz="2200"/>
                        <a:t>Cue</a:t>
                      </a:r>
                    </a:p>
                  </a:txBody>
                  <a:tcPr marL="94112" marR="94112" marT="47056" marB="47056">
                    <a:solidFill>
                      <a:srgbClr val="861F41"/>
                    </a:solidFill>
                  </a:tcPr>
                </a:tc>
                <a:tc hMerge="1">
                  <a:txBody>
                    <a:bodyPr/>
                    <a:lstStyle/>
                    <a:p>
                      <a:endParaRPr lang="en-US"/>
                    </a:p>
                  </a:txBody>
                  <a:tcPr>
                    <a:solidFill>
                      <a:srgbClr val="861F41"/>
                    </a:solidFill>
                  </a:tcPr>
                </a:tc>
                <a:extLst>
                  <a:ext uri="{0D108BD9-81ED-4DB2-BD59-A6C34878D82A}">
                    <a16:rowId xmlns:a16="http://schemas.microsoft.com/office/drawing/2014/main" val="1625398783"/>
                  </a:ext>
                </a:extLst>
              </a:tr>
              <a:tr h="528637">
                <a:tc>
                  <a:txBody>
                    <a:bodyPr/>
                    <a:lstStyle/>
                    <a:p>
                      <a:r>
                        <a:rPr lang="en-US" sz="1900"/>
                        <a:t>id</a:t>
                      </a:r>
                    </a:p>
                  </a:txBody>
                  <a:tcPr marL="94112" marR="94112" marT="47056" marB="47056"/>
                </a:tc>
                <a:tc>
                  <a:txBody>
                    <a:bodyPr/>
                    <a:lstStyle/>
                    <a:p>
                      <a:r>
                        <a:rPr lang="en-US" sz="1900"/>
                        <a:t>String (primary key)</a:t>
                      </a:r>
                    </a:p>
                  </a:txBody>
                  <a:tcPr marL="94112" marR="94112" marT="47056" marB="47056"/>
                </a:tc>
                <a:extLst>
                  <a:ext uri="{0D108BD9-81ED-4DB2-BD59-A6C34878D82A}">
                    <a16:rowId xmlns:a16="http://schemas.microsoft.com/office/drawing/2014/main" val="3396224954"/>
                  </a:ext>
                </a:extLst>
              </a:tr>
              <a:tr h="528637">
                <a:tc>
                  <a:txBody>
                    <a:bodyPr/>
                    <a:lstStyle/>
                    <a:p>
                      <a:pPr lvl="0">
                        <a:buNone/>
                      </a:pPr>
                      <a:r>
                        <a:rPr lang="en-US" sz="1900" err="1"/>
                        <a:t>user_id</a:t>
                      </a:r>
                    </a:p>
                  </a:txBody>
                  <a:tcPr marL="94112" marR="94112" marT="47056" marB="47056"/>
                </a:tc>
                <a:tc>
                  <a:txBody>
                    <a:bodyPr/>
                    <a:lstStyle/>
                    <a:p>
                      <a:r>
                        <a:rPr lang="en-US" sz="1900"/>
                        <a:t>String </a:t>
                      </a:r>
                      <a:r>
                        <a:rPr lang="en-US" sz="1900" b="0" i="0" u="none" strike="noStrike" noProof="0">
                          <a:solidFill>
                            <a:srgbClr val="000000"/>
                          </a:solidFill>
                          <a:latin typeface="Aptos"/>
                        </a:rPr>
                        <a:t>(foreign key)</a:t>
                      </a:r>
                      <a:endParaRPr lang="en-US" sz="1900"/>
                    </a:p>
                  </a:txBody>
                  <a:tcPr marL="94112" marR="94112" marT="47056" marB="47056"/>
                </a:tc>
                <a:extLst>
                  <a:ext uri="{0D108BD9-81ED-4DB2-BD59-A6C34878D82A}">
                    <a16:rowId xmlns:a16="http://schemas.microsoft.com/office/drawing/2014/main" val="4185993933"/>
                  </a:ext>
                </a:extLst>
              </a:tr>
              <a:tr h="528637">
                <a:tc>
                  <a:txBody>
                    <a:bodyPr/>
                    <a:lstStyle/>
                    <a:p>
                      <a:r>
                        <a:rPr lang="en-US" sz="1900"/>
                        <a:t>content</a:t>
                      </a:r>
                      <a:endParaRPr lang="en-US" sz="1900" err="1"/>
                    </a:p>
                  </a:txBody>
                  <a:tcPr marL="94112" marR="94112" marT="47056" marB="47056"/>
                </a:tc>
                <a:tc>
                  <a:txBody>
                    <a:bodyPr/>
                    <a:lstStyle/>
                    <a:p>
                      <a:r>
                        <a:rPr lang="en-US" sz="1900"/>
                        <a:t>String</a:t>
                      </a:r>
                    </a:p>
                  </a:txBody>
                  <a:tcPr marL="94112" marR="94112" marT="47056" marB="47056"/>
                </a:tc>
                <a:extLst>
                  <a:ext uri="{0D108BD9-81ED-4DB2-BD59-A6C34878D82A}">
                    <a16:rowId xmlns:a16="http://schemas.microsoft.com/office/drawing/2014/main" val="2510493696"/>
                  </a:ext>
                </a:extLst>
              </a:tr>
              <a:tr h="528637">
                <a:tc>
                  <a:txBody>
                    <a:bodyPr/>
                    <a:lstStyle/>
                    <a:p>
                      <a:r>
                        <a:rPr lang="en-US" sz="1900"/>
                        <a:t>timeframe</a:t>
                      </a:r>
                    </a:p>
                  </a:txBody>
                  <a:tcPr marL="94112" marR="94112" marT="47056" marB="47056"/>
                </a:tc>
                <a:tc>
                  <a:txBody>
                    <a:bodyPr/>
                    <a:lstStyle/>
                    <a:p>
                      <a:pPr lvl="0">
                        <a:buNone/>
                      </a:pPr>
                      <a:r>
                        <a:rPr lang="en-US" sz="1900"/>
                        <a:t>String</a:t>
                      </a:r>
                    </a:p>
                  </a:txBody>
                  <a:tcPr marL="94112" marR="94112" marT="47056" marB="47056"/>
                </a:tc>
                <a:extLst>
                  <a:ext uri="{0D108BD9-81ED-4DB2-BD59-A6C34878D82A}">
                    <a16:rowId xmlns:a16="http://schemas.microsoft.com/office/drawing/2014/main" val="3761800533"/>
                  </a:ext>
                </a:extLst>
              </a:tr>
            </a:tbl>
          </a:graphicData>
        </a:graphic>
      </p:graphicFrame>
      <p:graphicFrame>
        <p:nvGraphicFramePr>
          <p:cNvPr id="7" name="Table 6">
            <a:extLst>
              <a:ext uri="{FF2B5EF4-FFF2-40B4-BE49-F238E27FC236}">
                <a16:creationId xmlns:a16="http://schemas.microsoft.com/office/drawing/2014/main" id="{F68767E5-471C-0924-E0E8-3B6E35FB5530}"/>
              </a:ext>
            </a:extLst>
          </p:cNvPr>
          <p:cNvGraphicFramePr>
            <a:graphicFrameLocks noGrp="1"/>
          </p:cNvGraphicFramePr>
          <p:nvPr>
            <p:extLst>
              <p:ext uri="{D42A27DB-BD31-4B8C-83A1-F6EECF244321}">
                <p14:modId xmlns:p14="http://schemas.microsoft.com/office/powerpoint/2010/main" val="267669804"/>
              </p:ext>
            </p:extLst>
          </p:nvPr>
        </p:nvGraphicFramePr>
        <p:xfrm>
          <a:off x="6132513" y="2041752"/>
          <a:ext cx="5414962" cy="2643185"/>
        </p:xfrm>
        <a:graphic>
          <a:graphicData uri="http://schemas.openxmlformats.org/drawingml/2006/table">
            <a:tbl>
              <a:tblPr firstRow="1" bandRow="1">
                <a:tableStyleId>{5C22544A-7EE6-4342-B048-85BDC9FD1C3A}</a:tableStyleId>
              </a:tblPr>
              <a:tblGrid>
                <a:gridCol w="2707481">
                  <a:extLst>
                    <a:ext uri="{9D8B030D-6E8A-4147-A177-3AD203B41FA5}">
                      <a16:colId xmlns:a16="http://schemas.microsoft.com/office/drawing/2014/main" val="2337493653"/>
                    </a:ext>
                  </a:extLst>
                </a:gridCol>
                <a:gridCol w="2707481">
                  <a:extLst>
                    <a:ext uri="{9D8B030D-6E8A-4147-A177-3AD203B41FA5}">
                      <a16:colId xmlns:a16="http://schemas.microsoft.com/office/drawing/2014/main" val="3792835281"/>
                    </a:ext>
                  </a:extLst>
                </a:gridCol>
              </a:tblGrid>
              <a:tr h="528637">
                <a:tc gridSpan="2">
                  <a:txBody>
                    <a:bodyPr/>
                    <a:lstStyle/>
                    <a:p>
                      <a:pPr algn="ctr"/>
                      <a:r>
                        <a:rPr lang="en-US" sz="2200"/>
                        <a:t>Event</a:t>
                      </a:r>
                    </a:p>
                  </a:txBody>
                  <a:tcPr marL="94112" marR="94112" marT="47056" marB="47056">
                    <a:solidFill>
                      <a:srgbClr val="861F41"/>
                    </a:solidFill>
                  </a:tcPr>
                </a:tc>
                <a:tc hMerge="1">
                  <a:txBody>
                    <a:bodyPr/>
                    <a:lstStyle/>
                    <a:p>
                      <a:endParaRPr lang="en-US"/>
                    </a:p>
                  </a:txBody>
                  <a:tcPr>
                    <a:solidFill>
                      <a:srgbClr val="861F41"/>
                    </a:solidFill>
                  </a:tcPr>
                </a:tc>
                <a:extLst>
                  <a:ext uri="{0D108BD9-81ED-4DB2-BD59-A6C34878D82A}">
                    <a16:rowId xmlns:a16="http://schemas.microsoft.com/office/drawing/2014/main" val="1625398783"/>
                  </a:ext>
                </a:extLst>
              </a:tr>
              <a:tr h="528637">
                <a:tc>
                  <a:txBody>
                    <a:bodyPr/>
                    <a:lstStyle/>
                    <a:p>
                      <a:r>
                        <a:rPr lang="en-US" sz="1900"/>
                        <a:t>id</a:t>
                      </a:r>
                    </a:p>
                  </a:txBody>
                  <a:tcPr marL="94112" marR="94112" marT="47056" marB="47056"/>
                </a:tc>
                <a:tc>
                  <a:txBody>
                    <a:bodyPr/>
                    <a:lstStyle/>
                    <a:p>
                      <a:r>
                        <a:rPr lang="en-US" sz="1900"/>
                        <a:t>String (primary key)</a:t>
                      </a:r>
                    </a:p>
                  </a:txBody>
                  <a:tcPr marL="94112" marR="94112" marT="47056" marB="47056"/>
                </a:tc>
                <a:extLst>
                  <a:ext uri="{0D108BD9-81ED-4DB2-BD59-A6C34878D82A}">
                    <a16:rowId xmlns:a16="http://schemas.microsoft.com/office/drawing/2014/main" val="3396224954"/>
                  </a:ext>
                </a:extLst>
              </a:tr>
              <a:tr h="528637">
                <a:tc>
                  <a:txBody>
                    <a:bodyPr/>
                    <a:lstStyle/>
                    <a:p>
                      <a:pPr lvl="0">
                        <a:buNone/>
                      </a:pPr>
                      <a:r>
                        <a:rPr lang="en-US" sz="1900" err="1"/>
                        <a:t>user_id</a:t>
                      </a:r>
                    </a:p>
                  </a:txBody>
                  <a:tcPr marL="94112" marR="94112" marT="47056" marB="47056"/>
                </a:tc>
                <a:tc>
                  <a:txBody>
                    <a:bodyPr/>
                    <a:lstStyle/>
                    <a:p>
                      <a:r>
                        <a:rPr lang="en-US" sz="1900"/>
                        <a:t>String (foreign key)</a:t>
                      </a:r>
                    </a:p>
                  </a:txBody>
                  <a:tcPr marL="94112" marR="94112" marT="47056" marB="47056"/>
                </a:tc>
                <a:extLst>
                  <a:ext uri="{0D108BD9-81ED-4DB2-BD59-A6C34878D82A}">
                    <a16:rowId xmlns:a16="http://schemas.microsoft.com/office/drawing/2014/main" val="4185993933"/>
                  </a:ext>
                </a:extLst>
              </a:tr>
              <a:tr h="528637">
                <a:tc>
                  <a:txBody>
                    <a:bodyPr/>
                    <a:lstStyle/>
                    <a:p>
                      <a:pPr lvl="0">
                        <a:buNone/>
                      </a:pPr>
                      <a:r>
                        <a:rPr lang="en-US" sz="1900"/>
                        <a:t>action</a:t>
                      </a:r>
                      <a:endParaRPr lang="en-US" sz="1900" err="1"/>
                    </a:p>
                  </a:txBody>
                  <a:tcPr marL="94112" marR="94112" marT="47056" marB="47056"/>
                </a:tc>
                <a:tc>
                  <a:txBody>
                    <a:bodyPr/>
                    <a:lstStyle/>
                    <a:p>
                      <a:r>
                        <a:rPr lang="en-US" sz="1900"/>
                        <a:t>String</a:t>
                      </a:r>
                    </a:p>
                  </a:txBody>
                  <a:tcPr marL="94112" marR="94112" marT="47056" marB="47056"/>
                </a:tc>
                <a:extLst>
                  <a:ext uri="{0D108BD9-81ED-4DB2-BD59-A6C34878D82A}">
                    <a16:rowId xmlns:a16="http://schemas.microsoft.com/office/drawing/2014/main" val="2510493696"/>
                  </a:ext>
                </a:extLst>
              </a:tr>
              <a:tr h="528637">
                <a:tc>
                  <a:txBody>
                    <a:bodyPr/>
                    <a:lstStyle/>
                    <a:p>
                      <a:r>
                        <a:rPr lang="en-US" sz="1900"/>
                        <a:t>timestamp</a:t>
                      </a:r>
                    </a:p>
                  </a:txBody>
                  <a:tcPr marL="94112" marR="94112" marT="47056" marB="47056"/>
                </a:tc>
                <a:tc>
                  <a:txBody>
                    <a:bodyPr/>
                    <a:lstStyle/>
                    <a:p>
                      <a:r>
                        <a:rPr lang="en-US" sz="1900"/>
                        <a:t>Datetime</a:t>
                      </a:r>
                    </a:p>
                  </a:txBody>
                  <a:tcPr marL="94112" marR="94112" marT="47056" marB="47056"/>
                </a:tc>
                <a:extLst>
                  <a:ext uri="{0D108BD9-81ED-4DB2-BD59-A6C34878D82A}">
                    <a16:rowId xmlns:a16="http://schemas.microsoft.com/office/drawing/2014/main" val="3761800533"/>
                  </a:ext>
                </a:extLst>
              </a:tr>
            </a:tbl>
          </a:graphicData>
        </a:graphic>
      </p:graphicFrame>
      <p:sp>
        <p:nvSpPr>
          <p:cNvPr id="9" name="Title 1">
            <a:extLst>
              <a:ext uri="{FF2B5EF4-FFF2-40B4-BE49-F238E27FC236}">
                <a16:creationId xmlns:a16="http://schemas.microsoft.com/office/drawing/2014/main" id="{11AD95D6-B7AF-8315-3484-95EB8DB2324D}"/>
              </a:ext>
            </a:extLst>
          </p:cNvPr>
          <p:cNvSpPr txBox="1">
            <a:spLocks/>
          </p:cNvSpPr>
          <p:nvPr/>
        </p:nvSpPr>
        <p:spPr>
          <a:xfrm>
            <a:off x="838200" y="354695"/>
            <a:ext cx="6079672" cy="1325563"/>
          </a:xfrm>
          <a:prstGeom prst="rect">
            <a:avLst/>
          </a:prstGeom>
          <a:noFill/>
          <a:ln>
            <a:noFill/>
          </a:ln>
        </p:spPr>
        <p:txBody>
          <a:bodyPr spcFirstLastPara="1" vert="horz" wrap="square" lIns="91425" tIns="45700" rIns="91425" bIns="45700" rtlCol="0" anchor="ctr" anchorCtr="0">
            <a:normAutofit/>
          </a:bodyPr>
          <a:lstStyle>
            <a:lvl1pPr lvl="0" algn="l" defTabSz="914400" rtl="0" eaLnBrk="1" latinLnBrk="0" hangingPunct="1">
              <a:lnSpc>
                <a:spcPct val="90000"/>
              </a:lnSpc>
              <a:spcBef>
                <a:spcPts val="0"/>
              </a:spcBef>
              <a:spcAft>
                <a:spcPts val="0"/>
              </a:spcAft>
              <a:buSzPts val="3500"/>
              <a:buNone/>
              <a:defRPr sz="4400" kern="1200">
                <a:solidFill>
                  <a:schemeClr val="tx1"/>
                </a:solidFill>
                <a:latin typeface="+mj-lt"/>
                <a:ea typeface="+mj-ea"/>
                <a:cs typeface="+mj-cs"/>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a:r>
              <a:rPr lang="en-US">
                <a:solidFill>
                  <a:srgbClr val="3A3C3D"/>
                </a:solidFill>
                <a:ea typeface="+mj-lt"/>
                <a:cs typeface="+mj-lt"/>
              </a:rPr>
              <a:t>Backend</a:t>
            </a:r>
          </a:p>
        </p:txBody>
      </p:sp>
    </p:spTree>
    <p:extLst>
      <p:ext uri="{BB962C8B-B14F-4D97-AF65-F5344CB8AC3E}">
        <p14:creationId xmlns:p14="http://schemas.microsoft.com/office/powerpoint/2010/main" val="3502071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861F41"/>
        </a:solidFill>
        <a:effectLst/>
      </p:bgPr>
    </p:bg>
    <p:spTree>
      <p:nvGrpSpPr>
        <p:cNvPr id="1" name="Shape 160">
          <a:extLst>
            <a:ext uri="{FF2B5EF4-FFF2-40B4-BE49-F238E27FC236}">
              <a16:creationId xmlns:a16="http://schemas.microsoft.com/office/drawing/2014/main" id="{2AD14B3E-354C-058D-12C9-87C985DEE6BB}"/>
            </a:ext>
          </a:extLst>
        </p:cNvPr>
        <p:cNvGrpSpPr/>
        <p:nvPr/>
      </p:nvGrpSpPr>
      <p:grpSpPr>
        <a:xfrm>
          <a:off x="0" y="0"/>
          <a:ext cx="0" cy="0"/>
          <a:chOff x="0" y="0"/>
          <a:chExt cx="0" cy="0"/>
        </a:xfrm>
      </p:grpSpPr>
      <p:sp>
        <p:nvSpPr>
          <p:cNvPr id="161" name="Title">
            <a:extLst>
              <a:ext uri="{FF2B5EF4-FFF2-40B4-BE49-F238E27FC236}">
                <a16:creationId xmlns:a16="http://schemas.microsoft.com/office/drawing/2014/main" id="{3AA6854A-C06D-E3D0-560B-EE59FBB5EE1F}"/>
              </a:ext>
            </a:extLst>
          </p:cNvPr>
          <p:cNvSpPr txBox="1">
            <a:spLocks noGrp="1"/>
          </p:cNvSpPr>
          <p:nvPr>
            <p:ph type="title" idx="4294967295"/>
          </p:nvPr>
        </p:nvSpPr>
        <p:spPr>
          <a:xfrm>
            <a:off x="2000126" y="2952677"/>
            <a:ext cx="8193645" cy="954103"/>
          </a:xfrm>
          <a:prstGeom prst="rect">
            <a:avLst/>
          </a:prstGeom>
          <a:noFill/>
          <a:ln>
            <a:noFill/>
          </a:ln>
        </p:spPr>
        <p:txBody>
          <a:bodyPr spcFirstLastPara="1" wrap="square" lIns="91425" tIns="45700" rIns="91425" bIns="45700" anchor="ctr" anchorCtr="0">
            <a:noAutofit/>
          </a:bodyPr>
          <a:lstStyle/>
          <a:p>
            <a:pPr algn="ctr">
              <a:buClr>
                <a:srgbClr val="000000"/>
              </a:buClr>
              <a:buSzPts val="4400"/>
            </a:pPr>
            <a:r>
              <a:rPr lang="en-US" sz="6600">
                <a:solidFill>
                  <a:srgbClr val="F2F2F2"/>
                </a:solidFill>
              </a:rPr>
              <a:t>Final Pages</a:t>
            </a:r>
            <a:endParaRPr lang="en-US" sz="6600">
              <a:solidFill>
                <a:srgbClr val="000000"/>
              </a:solidFill>
            </a:endParaRPr>
          </a:p>
        </p:txBody>
      </p:sp>
    </p:spTree>
    <p:extLst>
      <p:ext uri="{BB962C8B-B14F-4D97-AF65-F5344CB8AC3E}">
        <p14:creationId xmlns:p14="http://schemas.microsoft.com/office/powerpoint/2010/main" val="3438921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0AD64-B682-D674-B454-9F4C938669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CFF3A0-BC91-577D-524E-65DBD21E3B2B}"/>
              </a:ext>
            </a:extLst>
          </p:cNvPr>
          <p:cNvSpPr>
            <a:spLocks noGrp="1"/>
          </p:cNvSpPr>
          <p:nvPr>
            <p:ph type="title"/>
          </p:nvPr>
        </p:nvSpPr>
        <p:spPr>
          <a:xfrm>
            <a:off x="437511" y="2455"/>
            <a:ext cx="10515600" cy="1325563"/>
          </a:xfrm>
        </p:spPr>
        <p:txBody>
          <a:bodyPr/>
          <a:lstStyle/>
          <a:p>
            <a:r>
              <a:rPr lang="en-US">
                <a:solidFill>
                  <a:srgbClr val="3A3C3D"/>
                </a:solidFill>
              </a:rPr>
              <a:t>Login</a:t>
            </a:r>
          </a:p>
        </p:txBody>
      </p:sp>
      <p:sp>
        <p:nvSpPr>
          <p:cNvPr id="3" name="Content Placeholder 2">
            <a:extLst>
              <a:ext uri="{FF2B5EF4-FFF2-40B4-BE49-F238E27FC236}">
                <a16:creationId xmlns:a16="http://schemas.microsoft.com/office/drawing/2014/main" id="{BC98EAA2-BE58-6C98-4D42-A456B3877467}"/>
              </a:ext>
            </a:extLst>
          </p:cNvPr>
          <p:cNvSpPr>
            <a:spLocks noGrp="1"/>
          </p:cNvSpPr>
          <p:nvPr>
            <p:ph idx="1"/>
          </p:nvPr>
        </p:nvSpPr>
        <p:spPr/>
        <p:txBody>
          <a:bodyPr spcFirstLastPara="1" vert="horz" wrap="square" lIns="91440" tIns="45720" rIns="91440" bIns="45720" rtlCol="0" anchor="t" anchorCtr="0">
            <a:noAutofit/>
          </a:bodyPr>
          <a:lstStyle/>
          <a:p>
            <a:endParaRPr lang="en-US" sz="3200">
              <a:latin typeface="Arial"/>
              <a:cs typeface="Arial"/>
            </a:endParaRPr>
          </a:p>
          <a:p>
            <a:endParaRPr lang="en-US" sz="3200"/>
          </a:p>
        </p:txBody>
      </p:sp>
      <p:pic>
        <p:nvPicPr>
          <p:cNvPr id="6" name="Picture 5" descr="A screenshot of a login screen&#10;&#10;Description automatically generated">
            <a:extLst>
              <a:ext uri="{FF2B5EF4-FFF2-40B4-BE49-F238E27FC236}">
                <a16:creationId xmlns:a16="http://schemas.microsoft.com/office/drawing/2014/main" id="{479829ED-ADA3-DDD5-8CFB-09488B151A01}"/>
              </a:ext>
            </a:extLst>
          </p:cNvPr>
          <p:cNvPicPr>
            <a:picLocks noChangeAspect="1"/>
          </p:cNvPicPr>
          <p:nvPr/>
        </p:nvPicPr>
        <p:blipFill>
          <a:blip r:embed="rId3"/>
          <a:stretch>
            <a:fillRect/>
          </a:stretch>
        </p:blipFill>
        <p:spPr>
          <a:xfrm>
            <a:off x="1498861" y="1084053"/>
            <a:ext cx="9454249" cy="5005662"/>
          </a:xfrm>
          <a:prstGeom prst="rect">
            <a:avLst/>
          </a:prstGeom>
        </p:spPr>
      </p:pic>
      <p:sp>
        <p:nvSpPr>
          <p:cNvPr id="4" name="Rectangle 3">
            <a:extLst>
              <a:ext uri="{FF2B5EF4-FFF2-40B4-BE49-F238E27FC236}">
                <a16:creationId xmlns:a16="http://schemas.microsoft.com/office/drawing/2014/main" id="{E03EBB2C-7A69-BD9E-944E-6A99EFB5407C}"/>
              </a:ext>
            </a:extLst>
          </p:cNvPr>
          <p:cNvSpPr/>
          <p:nvPr/>
        </p:nvSpPr>
        <p:spPr>
          <a:xfrm>
            <a:off x="5899978" y="3318564"/>
            <a:ext cx="1468782" cy="2208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2A90D0D-2618-B8AE-01C3-485C64DA4145}"/>
              </a:ext>
            </a:extLst>
          </p:cNvPr>
          <p:cNvSpPr/>
          <p:nvPr/>
        </p:nvSpPr>
        <p:spPr>
          <a:xfrm>
            <a:off x="1588184" y="1160060"/>
            <a:ext cx="321365" cy="167958"/>
          </a:xfrm>
          <a:prstGeom prst="rect">
            <a:avLst/>
          </a:prstGeom>
          <a:solidFill>
            <a:srgbClr val="861F41"/>
          </a:solidFill>
          <a:ln>
            <a:solidFill>
              <a:srgbClr val="861F4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7089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DA156DC-7E83-8AC1-25CD-8B956C46D51D}"/>
              </a:ext>
            </a:extLst>
          </p:cNvPr>
          <p:cNvSpPr>
            <a:spLocks noGrp="1"/>
          </p:cNvSpPr>
          <p:nvPr>
            <p:ph type="title"/>
          </p:nvPr>
        </p:nvSpPr>
        <p:spPr>
          <a:xfrm>
            <a:off x="838200" y="948"/>
            <a:ext cx="10515600" cy="1325563"/>
          </a:xfrm>
        </p:spPr>
        <p:txBody>
          <a:bodyPr/>
          <a:lstStyle/>
          <a:p>
            <a:r>
              <a:rPr lang="en-US">
                <a:solidFill>
                  <a:srgbClr val="3A3C3D"/>
                </a:solidFill>
              </a:rPr>
              <a:t>Home - Start</a:t>
            </a:r>
          </a:p>
        </p:txBody>
      </p:sp>
      <p:pic>
        <p:nvPicPr>
          <p:cNvPr id="4" name="Picture 3" descr="A screenshot of a computer&#10;&#10;Description automatically generated">
            <a:extLst>
              <a:ext uri="{FF2B5EF4-FFF2-40B4-BE49-F238E27FC236}">
                <a16:creationId xmlns:a16="http://schemas.microsoft.com/office/drawing/2014/main" id="{7C967F7B-FAE4-BEFB-790F-CDC095A0FA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1783" y="1041868"/>
            <a:ext cx="10012017" cy="5070697"/>
          </a:xfrm>
          <a:prstGeom prst="rect">
            <a:avLst/>
          </a:prstGeom>
        </p:spPr>
      </p:pic>
      <p:sp>
        <p:nvSpPr>
          <p:cNvPr id="2" name="Rectangle 1">
            <a:extLst>
              <a:ext uri="{FF2B5EF4-FFF2-40B4-BE49-F238E27FC236}">
                <a16:creationId xmlns:a16="http://schemas.microsoft.com/office/drawing/2014/main" id="{CA7DA4EC-D0F6-176C-F53B-88D4D14CC0C6}"/>
              </a:ext>
            </a:extLst>
          </p:cNvPr>
          <p:cNvSpPr/>
          <p:nvPr/>
        </p:nvSpPr>
        <p:spPr>
          <a:xfrm>
            <a:off x="1390292" y="1098645"/>
            <a:ext cx="321365" cy="227866"/>
          </a:xfrm>
          <a:prstGeom prst="rect">
            <a:avLst/>
          </a:prstGeom>
          <a:solidFill>
            <a:srgbClr val="861F41"/>
          </a:solidFill>
          <a:ln>
            <a:solidFill>
              <a:srgbClr val="861F4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5203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DA156DC-7E83-8AC1-25CD-8B956C46D51D}"/>
              </a:ext>
            </a:extLst>
          </p:cNvPr>
          <p:cNvSpPr>
            <a:spLocks noGrp="1"/>
          </p:cNvSpPr>
          <p:nvPr>
            <p:ph type="title"/>
          </p:nvPr>
        </p:nvSpPr>
        <p:spPr>
          <a:xfrm>
            <a:off x="838200" y="948"/>
            <a:ext cx="10515600" cy="1325563"/>
          </a:xfrm>
        </p:spPr>
        <p:txBody>
          <a:bodyPr/>
          <a:lstStyle/>
          <a:p>
            <a:r>
              <a:rPr lang="en-US">
                <a:solidFill>
                  <a:srgbClr val="3A3C3D"/>
                </a:solidFill>
              </a:rPr>
              <a:t>Home - Chatbot</a:t>
            </a:r>
          </a:p>
        </p:txBody>
      </p:sp>
      <p:pic>
        <p:nvPicPr>
          <p:cNvPr id="10" name="Picture 9">
            <a:extLst>
              <a:ext uri="{FF2B5EF4-FFF2-40B4-BE49-F238E27FC236}">
                <a16:creationId xmlns:a16="http://schemas.microsoft.com/office/drawing/2014/main" id="{7CC53F07-504D-7E32-47C0-318D499097B5}"/>
              </a:ext>
            </a:extLst>
          </p:cNvPr>
          <p:cNvPicPr>
            <a:picLocks noChangeAspect="1"/>
          </p:cNvPicPr>
          <p:nvPr/>
        </p:nvPicPr>
        <p:blipFill>
          <a:blip r:embed="rId2"/>
          <a:stretch>
            <a:fillRect/>
          </a:stretch>
        </p:blipFill>
        <p:spPr>
          <a:xfrm>
            <a:off x="419100" y="880817"/>
            <a:ext cx="11353800" cy="5211385"/>
          </a:xfrm>
          <a:prstGeom prst="rect">
            <a:avLst/>
          </a:prstGeom>
        </p:spPr>
      </p:pic>
      <p:sp>
        <p:nvSpPr>
          <p:cNvPr id="2" name="Rectangle 1">
            <a:extLst>
              <a:ext uri="{FF2B5EF4-FFF2-40B4-BE49-F238E27FC236}">
                <a16:creationId xmlns:a16="http://schemas.microsoft.com/office/drawing/2014/main" id="{9D274194-C360-23A5-5D7C-4695D94A92C2}"/>
              </a:ext>
            </a:extLst>
          </p:cNvPr>
          <p:cNvSpPr/>
          <p:nvPr/>
        </p:nvSpPr>
        <p:spPr>
          <a:xfrm>
            <a:off x="516835" y="954157"/>
            <a:ext cx="321365" cy="251791"/>
          </a:xfrm>
          <a:prstGeom prst="rect">
            <a:avLst/>
          </a:prstGeom>
          <a:solidFill>
            <a:srgbClr val="861F41"/>
          </a:solidFill>
          <a:ln>
            <a:solidFill>
              <a:srgbClr val="861F4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5109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5F1AE-2A32-A585-4D71-4DF18362C8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C90575-A06D-77F4-8CB6-FE47E2583D46}"/>
              </a:ext>
            </a:extLst>
          </p:cNvPr>
          <p:cNvSpPr>
            <a:spLocks noGrp="1"/>
          </p:cNvSpPr>
          <p:nvPr>
            <p:ph type="title"/>
          </p:nvPr>
        </p:nvSpPr>
        <p:spPr>
          <a:xfrm>
            <a:off x="838200" y="68183"/>
            <a:ext cx="10515600" cy="1325563"/>
          </a:xfrm>
        </p:spPr>
        <p:txBody>
          <a:bodyPr/>
          <a:lstStyle/>
          <a:p>
            <a:r>
              <a:rPr lang="en-US">
                <a:solidFill>
                  <a:srgbClr val="3A3C3D"/>
                </a:solidFill>
              </a:rPr>
              <a:t>Usability Assessment</a:t>
            </a:r>
          </a:p>
        </p:txBody>
      </p:sp>
      <p:grpSp>
        <p:nvGrpSpPr>
          <p:cNvPr id="8" name="Group 7">
            <a:extLst>
              <a:ext uri="{FF2B5EF4-FFF2-40B4-BE49-F238E27FC236}">
                <a16:creationId xmlns:a16="http://schemas.microsoft.com/office/drawing/2014/main" id="{CF0277D7-DA77-9589-AEA1-4C7F63DF0802}"/>
              </a:ext>
            </a:extLst>
          </p:cNvPr>
          <p:cNvGrpSpPr/>
          <p:nvPr/>
        </p:nvGrpSpPr>
        <p:grpSpPr>
          <a:xfrm>
            <a:off x="667109" y="1026847"/>
            <a:ext cx="10857781" cy="5034345"/>
            <a:chOff x="667109" y="1026847"/>
            <a:chExt cx="10857781" cy="5034345"/>
          </a:xfrm>
        </p:grpSpPr>
        <p:pic>
          <p:nvPicPr>
            <p:cNvPr id="5" name="Picture 4">
              <a:extLst>
                <a:ext uri="{FF2B5EF4-FFF2-40B4-BE49-F238E27FC236}">
                  <a16:creationId xmlns:a16="http://schemas.microsoft.com/office/drawing/2014/main" id="{F00FB09E-5536-A7B3-0235-9E7C2EBC47B5}"/>
                </a:ext>
              </a:extLst>
            </p:cNvPr>
            <p:cNvPicPr>
              <a:picLocks noChangeAspect="1"/>
            </p:cNvPicPr>
            <p:nvPr/>
          </p:nvPicPr>
          <p:blipFill>
            <a:blip r:embed="rId3"/>
            <a:stretch>
              <a:fillRect/>
            </a:stretch>
          </p:blipFill>
          <p:spPr>
            <a:xfrm>
              <a:off x="667109" y="1026847"/>
              <a:ext cx="10857781" cy="5034345"/>
            </a:xfrm>
            <a:prstGeom prst="rect">
              <a:avLst/>
            </a:prstGeom>
          </p:spPr>
        </p:pic>
        <p:pic>
          <p:nvPicPr>
            <p:cNvPr id="7" name="Picture 6">
              <a:extLst>
                <a:ext uri="{FF2B5EF4-FFF2-40B4-BE49-F238E27FC236}">
                  <a16:creationId xmlns:a16="http://schemas.microsoft.com/office/drawing/2014/main" id="{F9E80DCA-5D91-00DD-B257-163A1755EEC0}"/>
                </a:ext>
              </a:extLst>
            </p:cNvPr>
            <p:cNvPicPr>
              <a:picLocks noChangeAspect="1"/>
            </p:cNvPicPr>
            <p:nvPr/>
          </p:nvPicPr>
          <p:blipFill>
            <a:blip r:embed="rId4"/>
            <a:stretch>
              <a:fillRect/>
            </a:stretch>
          </p:blipFill>
          <p:spPr>
            <a:xfrm>
              <a:off x="3013494" y="1665269"/>
              <a:ext cx="7791078" cy="4395923"/>
            </a:xfrm>
            <a:prstGeom prst="rect">
              <a:avLst/>
            </a:prstGeom>
          </p:spPr>
        </p:pic>
      </p:grpSp>
      <p:sp>
        <p:nvSpPr>
          <p:cNvPr id="3" name="Rectangle 2">
            <a:extLst>
              <a:ext uri="{FF2B5EF4-FFF2-40B4-BE49-F238E27FC236}">
                <a16:creationId xmlns:a16="http://schemas.microsoft.com/office/drawing/2014/main" id="{4B7F5ED2-2E01-621F-6A49-B4023C7C3512}"/>
              </a:ext>
            </a:extLst>
          </p:cNvPr>
          <p:cNvSpPr/>
          <p:nvPr/>
        </p:nvSpPr>
        <p:spPr>
          <a:xfrm>
            <a:off x="735841" y="1105469"/>
            <a:ext cx="321365" cy="293732"/>
          </a:xfrm>
          <a:prstGeom prst="rect">
            <a:avLst/>
          </a:prstGeom>
          <a:solidFill>
            <a:srgbClr val="861F41"/>
          </a:solidFill>
          <a:ln>
            <a:solidFill>
              <a:srgbClr val="861F4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6718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5F1AE-2A32-A585-4D71-4DF18362C8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C90575-A06D-77F4-8CB6-FE47E2583D46}"/>
              </a:ext>
            </a:extLst>
          </p:cNvPr>
          <p:cNvSpPr>
            <a:spLocks noGrp="1"/>
          </p:cNvSpPr>
          <p:nvPr>
            <p:ph type="title"/>
          </p:nvPr>
        </p:nvSpPr>
        <p:spPr>
          <a:xfrm>
            <a:off x="511474" y="0"/>
            <a:ext cx="10515600" cy="1325563"/>
          </a:xfrm>
        </p:spPr>
        <p:txBody>
          <a:bodyPr/>
          <a:lstStyle/>
          <a:p>
            <a:r>
              <a:rPr lang="en-US">
                <a:solidFill>
                  <a:srgbClr val="3A3C3D"/>
                </a:solidFill>
              </a:rPr>
              <a:t>Finished Page – Return to Qualtrics</a:t>
            </a:r>
          </a:p>
        </p:txBody>
      </p:sp>
      <p:grpSp>
        <p:nvGrpSpPr>
          <p:cNvPr id="10" name="Group 9">
            <a:extLst>
              <a:ext uri="{FF2B5EF4-FFF2-40B4-BE49-F238E27FC236}">
                <a16:creationId xmlns:a16="http://schemas.microsoft.com/office/drawing/2014/main" id="{EF99F08A-A45E-CC2C-F68C-5E0AE71E5C9C}"/>
              </a:ext>
            </a:extLst>
          </p:cNvPr>
          <p:cNvGrpSpPr/>
          <p:nvPr/>
        </p:nvGrpSpPr>
        <p:grpSpPr>
          <a:xfrm>
            <a:off x="511474" y="1029415"/>
            <a:ext cx="11169051" cy="5143756"/>
            <a:chOff x="511474" y="1029415"/>
            <a:chExt cx="11169051" cy="5143756"/>
          </a:xfrm>
        </p:grpSpPr>
        <p:pic>
          <p:nvPicPr>
            <p:cNvPr id="5" name="Picture 4">
              <a:extLst>
                <a:ext uri="{FF2B5EF4-FFF2-40B4-BE49-F238E27FC236}">
                  <a16:creationId xmlns:a16="http://schemas.microsoft.com/office/drawing/2014/main" id="{F49345DD-A13A-1D84-580C-E93B5542D1C9}"/>
                </a:ext>
              </a:extLst>
            </p:cNvPr>
            <p:cNvPicPr>
              <a:picLocks noChangeAspect="1"/>
            </p:cNvPicPr>
            <p:nvPr/>
          </p:nvPicPr>
          <p:blipFill>
            <a:blip r:embed="rId3"/>
            <a:stretch>
              <a:fillRect/>
            </a:stretch>
          </p:blipFill>
          <p:spPr>
            <a:xfrm>
              <a:off x="511474" y="1029415"/>
              <a:ext cx="11169051" cy="5143756"/>
            </a:xfrm>
            <a:prstGeom prst="rect">
              <a:avLst/>
            </a:prstGeom>
          </p:spPr>
        </p:pic>
        <p:pic>
          <p:nvPicPr>
            <p:cNvPr id="9" name="Picture 8">
              <a:extLst>
                <a:ext uri="{FF2B5EF4-FFF2-40B4-BE49-F238E27FC236}">
                  <a16:creationId xmlns:a16="http://schemas.microsoft.com/office/drawing/2014/main" id="{EE4C105A-FAB7-60A9-7905-7DAEB97F84DB}"/>
                </a:ext>
              </a:extLst>
            </p:cNvPr>
            <p:cNvPicPr>
              <a:picLocks noChangeAspect="1"/>
            </p:cNvPicPr>
            <p:nvPr/>
          </p:nvPicPr>
          <p:blipFill rotWithShape="1">
            <a:blip r:embed="rId4"/>
            <a:srcRect l="13788" r="10920"/>
            <a:stretch/>
          </p:blipFill>
          <p:spPr>
            <a:xfrm>
              <a:off x="3019245" y="1581509"/>
              <a:ext cx="7763774" cy="4591662"/>
            </a:xfrm>
            <a:prstGeom prst="rect">
              <a:avLst/>
            </a:prstGeom>
          </p:spPr>
        </p:pic>
      </p:grpSp>
      <p:sp>
        <p:nvSpPr>
          <p:cNvPr id="3" name="Rectangle 2">
            <a:extLst>
              <a:ext uri="{FF2B5EF4-FFF2-40B4-BE49-F238E27FC236}">
                <a16:creationId xmlns:a16="http://schemas.microsoft.com/office/drawing/2014/main" id="{87C0AE3B-7909-2F83-4B8C-32326F5F09DF}"/>
              </a:ext>
            </a:extLst>
          </p:cNvPr>
          <p:cNvSpPr/>
          <p:nvPr/>
        </p:nvSpPr>
        <p:spPr>
          <a:xfrm>
            <a:off x="598722" y="1142443"/>
            <a:ext cx="321365" cy="207395"/>
          </a:xfrm>
          <a:prstGeom prst="rect">
            <a:avLst/>
          </a:prstGeom>
          <a:solidFill>
            <a:srgbClr val="861F41"/>
          </a:solidFill>
          <a:ln>
            <a:solidFill>
              <a:srgbClr val="861F4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025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48521-AD51-85D7-B555-3F0469F9A2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431A5B-F51D-4917-FE1E-229F2FEC4238}"/>
              </a:ext>
            </a:extLst>
          </p:cNvPr>
          <p:cNvSpPr>
            <a:spLocks noGrp="1"/>
          </p:cNvSpPr>
          <p:nvPr>
            <p:ph type="title"/>
          </p:nvPr>
        </p:nvSpPr>
        <p:spPr>
          <a:xfrm>
            <a:off x="385255" y="-278"/>
            <a:ext cx="8847886" cy="1325563"/>
          </a:xfrm>
        </p:spPr>
        <p:txBody>
          <a:bodyPr/>
          <a:lstStyle/>
          <a:p>
            <a:r>
              <a:rPr lang="en-US">
                <a:solidFill>
                  <a:srgbClr val="3A3C3D"/>
                </a:solidFill>
              </a:rPr>
              <a:t>Sign up – Development Only</a:t>
            </a:r>
          </a:p>
        </p:txBody>
      </p:sp>
      <p:pic>
        <p:nvPicPr>
          <p:cNvPr id="5" name="Picture 4" descr="A screenshot of a login form&#10;&#10;Description automatically generated">
            <a:extLst>
              <a:ext uri="{FF2B5EF4-FFF2-40B4-BE49-F238E27FC236}">
                <a16:creationId xmlns:a16="http://schemas.microsoft.com/office/drawing/2014/main" id="{4E163F05-4074-802E-9C55-D3F70D5357D3}"/>
              </a:ext>
            </a:extLst>
          </p:cNvPr>
          <p:cNvPicPr>
            <a:picLocks noChangeAspect="1"/>
          </p:cNvPicPr>
          <p:nvPr/>
        </p:nvPicPr>
        <p:blipFill>
          <a:blip r:embed="rId3"/>
          <a:stretch>
            <a:fillRect/>
          </a:stretch>
        </p:blipFill>
        <p:spPr>
          <a:xfrm>
            <a:off x="1368180" y="978950"/>
            <a:ext cx="9455639" cy="5007071"/>
          </a:xfrm>
          <a:prstGeom prst="rect">
            <a:avLst/>
          </a:prstGeom>
        </p:spPr>
      </p:pic>
      <p:sp>
        <p:nvSpPr>
          <p:cNvPr id="3" name="Rectangle 2">
            <a:extLst>
              <a:ext uri="{FF2B5EF4-FFF2-40B4-BE49-F238E27FC236}">
                <a16:creationId xmlns:a16="http://schemas.microsoft.com/office/drawing/2014/main" id="{6F155475-42A9-15CF-8022-B67AB57A033B}"/>
              </a:ext>
            </a:extLst>
          </p:cNvPr>
          <p:cNvSpPr/>
          <p:nvPr/>
        </p:nvSpPr>
        <p:spPr>
          <a:xfrm>
            <a:off x="1433015" y="1037229"/>
            <a:ext cx="256530" cy="207103"/>
          </a:xfrm>
          <a:prstGeom prst="rect">
            <a:avLst/>
          </a:prstGeom>
          <a:solidFill>
            <a:srgbClr val="861F41"/>
          </a:solidFill>
          <a:ln>
            <a:solidFill>
              <a:srgbClr val="861F4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7141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3"/>
        <p:cNvGrpSpPr/>
        <p:nvPr/>
      </p:nvGrpSpPr>
      <p:grpSpPr>
        <a:xfrm>
          <a:off x="0" y="0"/>
          <a:ext cx="0" cy="0"/>
          <a:chOff x="0" y="0"/>
          <a:chExt cx="0" cy="0"/>
        </a:xfrm>
      </p:grpSpPr>
      <p:sp>
        <p:nvSpPr>
          <p:cNvPr id="313" name="Title"/>
          <p:cNvSpPr txBox="1">
            <a:spLocks noGrp="1"/>
          </p:cNvSpPr>
          <p:nvPr>
            <p:ph type="title"/>
          </p:nvPr>
        </p:nvSpPr>
        <p:spPr>
          <a:xfrm>
            <a:off x="860651" y="379800"/>
            <a:ext cx="10515600" cy="1325563"/>
          </a:xfrm>
          <a:prstGeom prst="rect">
            <a:avLst/>
          </a:prstGeom>
          <a:noFill/>
          <a:ln>
            <a:noFill/>
          </a:ln>
        </p:spPr>
        <p:txBody>
          <a:bodyPr spcFirstLastPara="1" wrap="square" lIns="91425" tIns="45700" rIns="91425" bIns="45700" anchor="ctr" anchorCtr="0">
            <a:normAutofit/>
          </a:bodyPr>
          <a:lstStyle/>
          <a:p>
            <a:pPr>
              <a:buClr>
                <a:schemeClr val="dk2"/>
              </a:buClr>
              <a:buSzPts val="4400"/>
            </a:pPr>
            <a:r>
              <a:rPr lang="en-US">
                <a:solidFill>
                  <a:srgbClr val="3A3C3D"/>
                </a:solidFill>
              </a:rPr>
              <a:t>Outline</a:t>
            </a:r>
            <a:endParaRPr lang="en-US" sz="4400">
              <a:solidFill>
                <a:srgbClr val="3A3C3D"/>
              </a:solidFill>
            </a:endParaRPr>
          </a:p>
        </p:txBody>
      </p:sp>
      <p:sp>
        <p:nvSpPr>
          <p:cNvPr id="9" name="Content Placeholder 8">
            <a:extLst>
              <a:ext uri="{FF2B5EF4-FFF2-40B4-BE49-F238E27FC236}">
                <a16:creationId xmlns:a16="http://schemas.microsoft.com/office/drawing/2014/main" id="{F133949A-117E-285D-BAB2-58A0D03DF7F7}"/>
              </a:ext>
            </a:extLst>
          </p:cNvPr>
          <p:cNvSpPr>
            <a:spLocks noGrp="1"/>
          </p:cNvSpPr>
          <p:nvPr>
            <p:ph idx="1"/>
          </p:nvPr>
        </p:nvSpPr>
        <p:spPr>
          <a:xfrm>
            <a:off x="858733" y="2034843"/>
            <a:ext cx="5233446" cy="4088318"/>
          </a:xfrm>
        </p:spPr>
        <p:txBody>
          <a:bodyPr spcFirstLastPara="1" vert="horz" wrap="square" lIns="91425" tIns="45700" rIns="91425" bIns="45700" rtlCol="0" anchor="t" anchorCtr="0">
            <a:noAutofit/>
          </a:bodyPr>
          <a:lstStyle/>
          <a:p>
            <a:r>
              <a:rPr lang="en-US">
                <a:solidFill>
                  <a:schemeClr val="tx1"/>
                </a:solidFill>
                <a:latin typeface="Arial"/>
                <a:cs typeface="Arial"/>
              </a:rPr>
              <a:t>1. Introduction</a:t>
            </a:r>
            <a:endParaRPr lang="en-US">
              <a:solidFill>
                <a:schemeClr val="tx1"/>
              </a:solidFill>
            </a:endParaRPr>
          </a:p>
          <a:p>
            <a:r>
              <a:rPr lang="en-US">
                <a:solidFill>
                  <a:schemeClr val="tx1"/>
                </a:solidFill>
                <a:latin typeface="Arial"/>
                <a:cs typeface="Arial"/>
              </a:rPr>
              <a:t>2. Models/Figures</a:t>
            </a:r>
          </a:p>
          <a:p>
            <a:r>
              <a:rPr lang="en-US">
                <a:solidFill>
                  <a:schemeClr val="tx1"/>
                </a:solidFill>
                <a:latin typeface="Arial"/>
                <a:cs typeface="Arial"/>
              </a:rPr>
              <a:t>3. Final Pages</a:t>
            </a:r>
            <a:endParaRPr lang="en-US">
              <a:solidFill>
                <a:schemeClr val="tx1"/>
              </a:solidFill>
              <a:cs typeface="Arial"/>
            </a:endParaRPr>
          </a:p>
          <a:p>
            <a:r>
              <a:rPr lang="en-US">
                <a:solidFill>
                  <a:schemeClr val="tx1"/>
                </a:solidFill>
                <a:latin typeface="Arial"/>
                <a:cs typeface="Arial"/>
              </a:rPr>
              <a:t>4. General Information</a:t>
            </a:r>
            <a:endParaRPr lang="en-US">
              <a:solidFill>
                <a:schemeClr val="tx1"/>
              </a:solidFill>
              <a:cs typeface="Arial"/>
            </a:endParaRPr>
          </a:p>
          <a:p>
            <a:r>
              <a:rPr lang="en-US">
                <a:solidFill>
                  <a:schemeClr val="tx1"/>
                </a:solidFill>
                <a:latin typeface="Arial"/>
                <a:cs typeface="Arial"/>
              </a:rPr>
              <a:t>5. Demo</a:t>
            </a:r>
          </a:p>
          <a:p>
            <a:r>
              <a:rPr lang="en-US">
                <a:solidFill>
                  <a:schemeClr val="tx1"/>
                </a:solidFill>
                <a:latin typeface="Arial"/>
                <a:cs typeface="Arial"/>
              </a:rPr>
              <a:t>6. Q&amp;A</a:t>
            </a:r>
            <a:endParaRPr lang="en-US">
              <a:solidFill>
                <a:schemeClr val="tx1"/>
              </a:solidFill>
              <a:cs typeface="Arial"/>
            </a:endParaRPr>
          </a:p>
          <a:p>
            <a:endParaRPr lang="en-US" sz="2000">
              <a:cs typeface="Arial"/>
            </a:endParaRPr>
          </a:p>
          <a:p>
            <a:r>
              <a:rPr lang="en-US" sz="2500" b="1">
                <a:latin typeface="Arial"/>
                <a:cs typeface="Arial"/>
              </a:rPr>
              <a:t> </a:t>
            </a:r>
          </a:p>
        </p:txBody>
      </p:sp>
    </p:spTree>
    <p:extLst>
      <p:ext uri="{BB962C8B-B14F-4D97-AF65-F5344CB8AC3E}">
        <p14:creationId xmlns:p14="http://schemas.microsoft.com/office/powerpoint/2010/main" val="1574599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61F41"/>
        </a:solidFill>
        <a:effectLst/>
      </p:bgPr>
    </p:bg>
    <p:spTree>
      <p:nvGrpSpPr>
        <p:cNvPr id="1" name="Shape 160"/>
        <p:cNvGrpSpPr/>
        <p:nvPr/>
      </p:nvGrpSpPr>
      <p:grpSpPr>
        <a:xfrm>
          <a:off x="0" y="0"/>
          <a:ext cx="0" cy="0"/>
          <a:chOff x="0" y="0"/>
          <a:chExt cx="0" cy="0"/>
        </a:xfrm>
      </p:grpSpPr>
      <p:sp>
        <p:nvSpPr>
          <p:cNvPr id="161" name="Title"/>
          <p:cNvSpPr txBox="1">
            <a:spLocks noGrp="1"/>
          </p:cNvSpPr>
          <p:nvPr>
            <p:ph type="title" idx="4294967295"/>
          </p:nvPr>
        </p:nvSpPr>
        <p:spPr>
          <a:xfrm>
            <a:off x="3021078" y="2929128"/>
            <a:ext cx="6349385" cy="954103"/>
          </a:xfrm>
          <a:prstGeom prst="rect">
            <a:avLst/>
          </a:prstGeom>
          <a:noFill/>
          <a:ln>
            <a:noFill/>
          </a:ln>
        </p:spPr>
        <p:txBody>
          <a:bodyPr spcFirstLastPara="1" wrap="square" lIns="91425" tIns="45700" rIns="91425" bIns="45700" anchor="ctr" anchorCtr="0">
            <a:noAutofit/>
          </a:bodyPr>
          <a:lstStyle/>
          <a:p>
            <a:pPr algn="ctr"/>
            <a:r>
              <a:rPr lang="en-US" sz="6600">
                <a:solidFill>
                  <a:srgbClr val="F2F2F2"/>
                </a:solidFill>
              </a:rPr>
              <a:t>GENERAL INFORMATION</a:t>
            </a:r>
          </a:p>
        </p:txBody>
      </p:sp>
    </p:spTree>
    <p:extLst>
      <p:ext uri="{BB962C8B-B14F-4D97-AF65-F5344CB8AC3E}">
        <p14:creationId xmlns:p14="http://schemas.microsoft.com/office/powerpoint/2010/main" val="3792872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AA65C-10B8-C39A-6C94-AB72A87F33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A2F9A1-BCC3-3C8A-11D5-FF02A06D40CC}"/>
              </a:ext>
            </a:extLst>
          </p:cNvPr>
          <p:cNvSpPr>
            <a:spLocks noGrp="1"/>
          </p:cNvSpPr>
          <p:nvPr>
            <p:ph type="title"/>
          </p:nvPr>
        </p:nvSpPr>
        <p:spPr>
          <a:xfrm>
            <a:off x="1035147" y="635"/>
            <a:ext cx="10515600" cy="1325563"/>
          </a:xfrm>
        </p:spPr>
        <p:txBody>
          <a:bodyPr/>
          <a:lstStyle/>
          <a:p>
            <a:r>
              <a:rPr lang="en-US">
                <a:solidFill>
                  <a:srgbClr val="3A3C3D"/>
                </a:solidFill>
                <a:ea typeface="+mj-lt"/>
                <a:cs typeface="+mj-lt"/>
              </a:rPr>
              <a:t>Timeline</a:t>
            </a:r>
          </a:p>
        </p:txBody>
      </p:sp>
      <p:sp>
        <p:nvSpPr>
          <p:cNvPr id="3" name="Content Placeholder 2">
            <a:extLst>
              <a:ext uri="{FF2B5EF4-FFF2-40B4-BE49-F238E27FC236}">
                <a16:creationId xmlns:a16="http://schemas.microsoft.com/office/drawing/2014/main" id="{575F3411-73A8-5246-2A6B-9053F54CD022}"/>
              </a:ext>
            </a:extLst>
          </p:cNvPr>
          <p:cNvSpPr>
            <a:spLocks noGrp="1"/>
          </p:cNvSpPr>
          <p:nvPr>
            <p:ph idx="1"/>
          </p:nvPr>
        </p:nvSpPr>
        <p:spPr/>
        <p:txBody>
          <a:bodyPr spcFirstLastPara="1" vert="horz" wrap="square" lIns="91440" tIns="45720" rIns="91440" bIns="45720" rtlCol="0" anchor="t" anchorCtr="0">
            <a:noAutofit/>
          </a:bodyPr>
          <a:lstStyle/>
          <a:p>
            <a:endParaRPr lang="en-US" sz="3200" b="1">
              <a:latin typeface="Arial"/>
              <a:cs typeface="Arial"/>
            </a:endParaRPr>
          </a:p>
          <a:p>
            <a:endParaRPr lang="en-US" sz="2400"/>
          </a:p>
          <a:p>
            <a:endParaRPr lang="en-US" sz="2400"/>
          </a:p>
          <a:p>
            <a:endParaRPr lang="en-US" sz="2400"/>
          </a:p>
        </p:txBody>
      </p:sp>
      <p:graphicFrame>
        <p:nvGraphicFramePr>
          <p:cNvPr id="18" name="Diagram 17">
            <a:extLst>
              <a:ext uri="{FF2B5EF4-FFF2-40B4-BE49-F238E27FC236}">
                <a16:creationId xmlns:a16="http://schemas.microsoft.com/office/drawing/2014/main" id="{6B913A96-6C2E-F871-1C93-28D1023C9964}"/>
              </a:ext>
            </a:extLst>
          </p:cNvPr>
          <p:cNvGraphicFramePr/>
          <p:nvPr>
            <p:extLst>
              <p:ext uri="{D42A27DB-BD31-4B8C-83A1-F6EECF244321}">
                <p14:modId xmlns:p14="http://schemas.microsoft.com/office/powerpoint/2010/main" val="1350184888"/>
              </p:ext>
            </p:extLst>
          </p:nvPr>
        </p:nvGraphicFramePr>
        <p:xfrm>
          <a:off x="525353" y="411316"/>
          <a:ext cx="11532889" cy="6030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14890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AA65C-10B8-C39A-6C94-AB72A87F33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A2F9A1-BCC3-3C8A-11D5-FF02A06D40CC}"/>
              </a:ext>
            </a:extLst>
          </p:cNvPr>
          <p:cNvSpPr>
            <a:spLocks noGrp="1"/>
          </p:cNvSpPr>
          <p:nvPr>
            <p:ph type="title"/>
          </p:nvPr>
        </p:nvSpPr>
        <p:spPr>
          <a:xfrm>
            <a:off x="838200" y="388313"/>
            <a:ext cx="10515600" cy="1325563"/>
          </a:xfrm>
        </p:spPr>
        <p:txBody>
          <a:bodyPr/>
          <a:lstStyle/>
          <a:p>
            <a:r>
              <a:rPr lang="en-US">
                <a:solidFill>
                  <a:srgbClr val="3A3C3D"/>
                </a:solidFill>
                <a:ea typeface="+mj-lt"/>
                <a:cs typeface="+mj-lt"/>
              </a:rPr>
              <a:t>Issues Along the Way</a:t>
            </a:r>
          </a:p>
        </p:txBody>
      </p:sp>
      <p:sp>
        <p:nvSpPr>
          <p:cNvPr id="3" name="Content Placeholder 2">
            <a:extLst>
              <a:ext uri="{FF2B5EF4-FFF2-40B4-BE49-F238E27FC236}">
                <a16:creationId xmlns:a16="http://schemas.microsoft.com/office/drawing/2014/main" id="{575F3411-73A8-5246-2A6B-9053F54CD022}"/>
              </a:ext>
            </a:extLst>
          </p:cNvPr>
          <p:cNvSpPr>
            <a:spLocks noGrp="1"/>
          </p:cNvSpPr>
          <p:nvPr>
            <p:ph idx="1"/>
          </p:nvPr>
        </p:nvSpPr>
        <p:spPr>
          <a:xfrm>
            <a:off x="838200" y="1945369"/>
            <a:ext cx="10515600" cy="3503211"/>
          </a:xfrm>
        </p:spPr>
        <p:txBody>
          <a:bodyPr spcFirstLastPara="1" vert="horz" wrap="square" lIns="91440" tIns="45720" rIns="91440" bIns="45720" rtlCol="0" anchor="t" anchorCtr="0">
            <a:noAutofit/>
          </a:bodyPr>
          <a:lstStyle/>
          <a:p>
            <a:pPr marL="0"/>
            <a:r>
              <a:rPr lang="en-US">
                <a:solidFill>
                  <a:schemeClr val="tx1"/>
                </a:solidFill>
                <a:latin typeface="Arial"/>
                <a:cs typeface="Arial"/>
              </a:rPr>
              <a:t>▪ Connecting to Qualtrics</a:t>
            </a:r>
            <a:endParaRPr lang="en-US">
              <a:solidFill>
                <a:schemeClr val="tx1"/>
              </a:solidFill>
              <a:cs typeface="Arial"/>
            </a:endParaRPr>
          </a:p>
          <a:p>
            <a:pPr marL="0"/>
            <a:endParaRPr lang="en-US">
              <a:solidFill>
                <a:schemeClr val="tx1"/>
              </a:solidFill>
              <a:cs typeface="Arial"/>
            </a:endParaRPr>
          </a:p>
          <a:p>
            <a:r>
              <a:rPr lang="en-US">
                <a:solidFill>
                  <a:schemeClr val="tx1"/>
                </a:solidFill>
                <a:latin typeface="Arial"/>
                <a:cs typeface="Arial"/>
              </a:rPr>
              <a:t>▪ Using Previous Code Base</a:t>
            </a:r>
          </a:p>
          <a:p>
            <a:endParaRPr lang="en-US">
              <a:solidFill>
                <a:schemeClr val="tx1"/>
              </a:solidFill>
              <a:latin typeface="Arial"/>
              <a:cs typeface="Arial"/>
            </a:endParaRPr>
          </a:p>
          <a:p>
            <a:r>
              <a:rPr lang="en-US">
                <a:solidFill>
                  <a:schemeClr val="tx1"/>
                </a:solidFill>
                <a:latin typeface="Arial"/>
                <a:cs typeface="Arial"/>
              </a:rPr>
              <a:t>▪ Getting Access to Virtual Machine</a:t>
            </a:r>
          </a:p>
          <a:p>
            <a:endParaRPr lang="en-US">
              <a:solidFill>
                <a:schemeClr val="tx1"/>
              </a:solidFill>
              <a:latin typeface="Arial"/>
              <a:cs typeface="Arial"/>
            </a:endParaRPr>
          </a:p>
          <a:p>
            <a:r>
              <a:rPr lang="en-US">
                <a:solidFill>
                  <a:schemeClr val="tx1"/>
                </a:solidFill>
                <a:latin typeface="Arial"/>
                <a:cs typeface="Arial"/>
              </a:rPr>
              <a:t>▪ Getting Access to Azure</a:t>
            </a:r>
          </a:p>
        </p:txBody>
      </p:sp>
    </p:spTree>
    <p:extLst>
      <p:ext uri="{BB962C8B-B14F-4D97-AF65-F5344CB8AC3E}">
        <p14:creationId xmlns:p14="http://schemas.microsoft.com/office/powerpoint/2010/main" val="3435536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AA65C-10B8-C39A-6C94-AB72A87F33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A2F9A1-BCC3-3C8A-11D5-FF02A06D40CC}"/>
              </a:ext>
            </a:extLst>
          </p:cNvPr>
          <p:cNvSpPr>
            <a:spLocks noGrp="1"/>
          </p:cNvSpPr>
          <p:nvPr>
            <p:ph type="title"/>
          </p:nvPr>
        </p:nvSpPr>
        <p:spPr>
          <a:xfrm>
            <a:off x="838200" y="1710"/>
            <a:ext cx="10515600" cy="1325563"/>
          </a:xfrm>
        </p:spPr>
        <p:txBody>
          <a:bodyPr/>
          <a:lstStyle/>
          <a:p>
            <a:r>
              <a:rPr lang="en-US">
                <a:solidFill>
                  <a:srgbClr val="3A3C3D"/>
                </a:solidFill>
                <a:ea typeface="+mj-lt"/>
                <a:cs typeface="+mj-lt"/>
              </a:rPr>
              <a:t>Future Work</a:t>
            </a:r>
            <a:endParaRPr lang="en-US"/>
          </a:p>
        </p:txBody>
      </p:sp>
      <p:sp>
        <p:nvSpPr>
          <p:cNvPr id="3" name="Content Placeholder 2">
            <a:extLst>
              <a:ext uri="{FF2B5EF4-FFF2-40B4-BE49-F238E27FC236}">
                <a16:creationId xmlns:a16="http://schemas.microsoft.com/office/drawing/2014/main" id="{575F3411-73A8-5246-2A6B-9053F54CD022}"/>
              </a:ext>
            </a:extLst>
          </p:cNvPr>
          <p:cNvSpPr>
            <a:spLocks noGrp="1"/>
          </p:cNvSpPr>
          <p:nvPr>
            <p:ph idx="1"/>
          </p:nvPr>
        </p:nvSpPr>
        <p:spPr>
          <a:xfrm>
            <a:off x="838200" y="2018207"/>
            <a:ext cx="10515600" cy="3503211"/>
          </a:xfrm>
        </p:spPr>
        <p:txBody>
          <a:bodyPr spcFirstLastPara="1" vert="horz" wrap="square" lIns="91440" tIns="45720" rIns="91440" bIns="45720" rtlCol="0" anchor="t" anchorCtr="0">
            <a:noAutofit/>
          </a:bodyPr>
          <a:lstStyle/>
          <a:p>
            <a:pPr marL="0"/>
            <a:endParaRPr lang="en-US">
              <a:solidFill>
                <a:schemeClr val="tx1"/>
              </a:solidFill>
              <a:latin typeface="Arial"/>
              <a:cs typeface="Arial"/>
            </a:endParaRPr>
          </a:p>
          <a:p>
            <a:pPr marL="0"/>
            <a:r>
              <a:rPr lang="en-US">
                <a:solidFill>
                  <a:schemeClr val="tx1"/>
                </a:solidFill>
                <a:latin typeface="Arial"/>
                <a:cs typeface="Arial"/>
              </a:rPr>
              <a:t>▪ Testing with Real Users</a:t>
            </a:r>
            <a:endParaRPr lang="en-US">
              <a:solidFill>
                <a:schemeClr val="tx1"/>
              </a:solidFill>
            </a:endParaRPr>
          </a:p>
          <a:p>
            <a:pPr marL="0"/>
            <a:endParaRPr lang="en-US">
              <a:solidFill>
                <a:schemeClr val="tx1"/>
              </a:solidFill>
              <a:latin typeface="Arial"/>
              <a:cs typeface="Arial"/>
            </a:endParaRPr>
          </a:p>
          <a:p>
            <a:r>
              <a:rPr lang="en-US">
                <a:solidFill>
                  <a:schemeClr val="tx1"/>
                </a:solidFill>
                <a:latin typeface="Arial"/>
                <a:cs typeface="Arial"/>
              </a:rPr>
              <a:t>▪ Password Recovery</a:t>
            </a:r>
          </a:p>
          <a:p>
            <a:endParaRPr lang="en-US">
              <a:solidFill>
                <a:schemeClr val="tx1"/>
              </a:solidFill>
              <a:latin typeface="Arial"/>
              <a:cs typeface="Arial"/>
            </a:endParaRPr>
          </a:p>
        </p:txBody>
      </p:sp>
      <p:pic>
        <p:nvPicPr>
          <p:cNvPr id="5" name="Picture 4" descr="Microsoft Azure - Cloud 1">
            <a:extLst>
              <a:ext uri="{FF2B5EF4-FFF2-40B4-BE49-F238E27FC236}">
                <a16:creationId xmlns:a16="http://schemas.microsoft.com/office/drawing/2014/main" id="{E8E0D3C4-883A-8A15-6F2B-83B0FDE3055D}"/>
              </a:ext>
            </a:extLst>
          </p:cNvPr>
          <p:cNvPicPr>
            <a:picLocks noChangeAspect="1"/>
          </p:cNvPicPr>
          <p:nvPr/>
        </p:nvPicPr>
        <p:blipFill>
          <a:blip r:embed="rId3"/>
          <a:stretch>
            <a:fillRect/>
          </a:stretch>
        </p:blipFill>
        <p:spPr>
          <a:xfrm>
            <a:off x="8085516" y="2019073"/>
            <a:ext cx="2813115" cy="2824660"/>
          </a:xfrm>
          <a:prstGeom prst="rect">
            <a:avLst/>
          </a:prstGeom>
        </p:spPr>
      </p:pic>
      <p:sp>
        <p:nvSpPr>
          <p:cNvPr id="8" name="Rectangle 7">
            <a:extLst>
              <a:ext uri="{FF2B5EF4-FFF2-40B4-BE49-F238E27FC236}">
                <a16:creationId xmlns:a16="http://schemas.microsoft.com/office/drawing/2014/main" id="{9527D435-2C61-00CC-2728-388504EE94A3}"/>
              </a:ext>
            </a:extLst>
          </p:cNvPr>
          <p:cNvSpPr/>
          <p:nvPr/>
        </p:nvSpPr>
        <p:spPr>
          <a:xfrm>
            <a:off x="6796420" y="6467251"/>
            <a:ext cx="5395630" cy="55217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a:solidFill>
                  <a:schemeClr val="tx1"/>
                </a:solidFill>
                <a:ea typeface="+mn-lt"/>
                <a:cs typeface="+mn-lt"/>
              </a:rPr>
              <a:t>https://www.securecloudaas.com/services/infrastructure-solutions/ms-azure/</a:t>
            </a:r>
            <a:endParaRPr lang="en-US" sz="1200">
              <a:solidFill>
                <a:schemeClr val="tx1"/>
              </a:solidFill>
            </a:endParaRPr>
          </a:p>
        </p:txBody>
      </p:sp>
    </p:spTree>
    <p:extLst>
      <p:ext uri="{BB962C8B-B14F-4D97-AF65-F5344CB8AC3E}">
        <p14:creationId xmlns:p14="http://schemas.microsoft.com/office/powerpoint/2010/main" val="2172583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2"/>
        <p:cNvGrpSpPr/>
        <p:nvPr/>
      </p:nvGrpSpPr>
      <p:grpSpPr>
        <a:xfrm>
          <a:off x="0" y="0"/>
          <a:ext cx="0" cy="0"/>
          <a:chOff x="0" y="0"/>
          <a:chExt cx="0" cy="0"/>
        </a:xfrm>
      </p:grpSpPr>
      <p:sp>
        <p:nvSpPr>
          <p:cNvPr id="155" name="Section Title">
            <a:extLst>
              <a:ext uri="{C183D7F6-B498-43B3-948B-1728B52AA6E4}">
                <adec:decorative xmlns:adec="http://schemas.microsoft.com/office/drawing/2017/decorative" val="1"/>
              </a:ext>
            </a:extLst>
          </p:cNvPr>
          <p:cNvSpPr/>
          <p:nvPr/>
        </p:nvSpPr>
        <p:spPr>
          <a:xfrm>
            <a:off x="1461815" y="959975"/>
            <a:ext cx="5972137" cy="896983"/>
          </a:xfrm>
          <a:prstGeom prst="rect">
            <a:avLst/>
          </a:prstGeom>
          <a:noFill/>
          <a:ln>
            <a:noFill/>
          </a:ln>
        </p:spPr>
        <p:txBody>
          <a:bodyPr spcFirstLastPara="1" wrap="square" lIns="45700" tIns="45700" rIns="45700" bIns="45700" anchor="b" anchorCtr="0">
            <a:noAutofit/>
          </a:bodyPr>
          <a:lstStyle/>
          <a:p>
            <a:pPr marL="0" marR="0" lvl="0" indent="0" algn="l" rtl="0">
              <a:lnSpc>
                <a:spcPct val="90000"/>
              </a:lnSpc>
              <a:spcBef>
                <a:spcPts val="0"/>
              </a:spcBef>
              <a:spcAft>
                <a:spcPts val="0"/>
              </a:spcAft>
              <a:buClr>
                <a:schemeClr val="dk1"/>
              </a:buClr>
              <a:buSzPts val="4400"/>
              <a:buFont typeface="Arial"/>
              <a:buNone/>
            </a:pPr>
            <a:endParaRPr sz="1400" b="0" i="0" u="none" strike="noStrike" cap="none">
              <a:solidFill>
                <a:srgbClr val="000000"/>
              </a:solidFill>
              <a:latin typeface="Arial"/>
              <a:ea typeface="Arial"/>
              <a:cs typeface="Arial"/>
              <a:sym typeface="Arial"/>
            </a:endParaRPr>
          </a:p>
        </p:txBody>
      </p:sp>
      <p:sp>
        <p:nvSpPr>
          <p:cNvPr id="2" name="Text">
            <a:extLst>
              <a:ext uri="{FF2B5EF4-FFF2-40B4-BE49-F238E27FC236}">
                <a16:creationId xmlns:a16="http://schemas.microsoft.com/office/drawing/2014/main" id="{51DA1E6B-E855-4337-9408-89F27A868FFD}"/>
              </a:ext>
            </a:extLst>
          </p:cNvPr>
          <p:cNvSpPr>
            <a:spLocks noGrp="1"/>
          </p:cNvSpPr>
          <p:nvPr>
            <p:ph type="body" sz="quarter" idx="10"/>
          </p:nvPr>
        </p:nvSpPr>
        <p:spPr>
          <a:xfrm>
            <a:off x="1014046" y="4083127"/>
            <a:ext cx="10161671" cy="2261808"/>
          </a:xfrm>
        </p:spPr>
        <p:txBody>
          <a:bodyPr vert="horz" lIns="91440" tIns="45720" rIns="91440" bIns="45720" rtlCol="0" anchor="t">
            <a:noAutofit/>
          </a:bodyPr>
          <a:lstStyle/>
          <a:p>
            <a:pPr marL="508000" indent="-457200" algn="ctr">
              <a:buAutoNum type="arabicPeriod"/>
            </a:pPr>
            <a:r>
              <a:rPr lang="en-US" sz="2000">
                <a:latin typeface="Arial"/>
                <a:cs typeface="Arial"/>
              </a:rPr>
              <a:t>Simplilearn. (2023, November 7). </a:t>
            </a:r>
            <a:r>
              <a:rPr lang="en-US" sz="2000" i="1">
                <a:latin typeface="Arial"/>
                <a:cs typeface="Arial"/>
              </a:rPr>
              <a:t>Top artificial intelligence stats you should know about in 2024</a:t>
            </a:r>
            <a:r>
              <a:rPr lang="en-US" sz="2000">
                <a:latin typeface="Arial"/>
                <a:cs typeface="Arial"/>
              </a:rPr>
              <a:t>. Simplilearn.com.</a:t>
            </a:r>
            <a:endParaRPr lang="en-US" sz="2000"/>
          </a:p>
          <a:p>
            <a:pPr algn="ctr"/>
            <a:r>
              <a:rPr lang="en-US" sz="2000">
                <a:latin typeface="Arial"/>
                <a:cs typeface="Arial"/>
                <a:hlinkClick r:id="rId3">
                  <a:extLst>
                    <a:ext uri="{A12FA001-AC4F-418D-AE19-62706E023703}">
                      <ahyp:hlinkClr xmlns:ahyp="http://schemas.microsoft.com/office/drawing/2018/hyperlinkcolor" val="tx"/>
                    </a:ext>
                  </a:extLst>
                </a:hlinkClick>
              </a:rPr>
              <a:t>https://www.simplilearn.com/artificial-intelligence-stats-article</a:t>
            </a:r>
            <a:r>
              <a:rPr lang="en-US" sz="2000">
                <a:latin typeface="Arial"/>
                <a:cs typeface="Arial"/>
              </a:rPr>
              <a:t> </a:t>
            </a:r>
          </a:p>
          <a:p>
            <a:pPr algn="ctr"/>
            <a:r>
              <a:rPr lang="en-US" sz="2000">
                <a:latin typeface="Arial"/>
                <a:cs typeface="Arial"/>
              </a:rPr>
              <a:t>2. </a:t>
            </a:r>
            <a:r>
              <a:rPr lang="en-US" sz="2000" err="1">
                <a:latin typeface="Arial"/>
                <a:cs typeface="Arial"/>
              </a:rPr>
              <a:t>McGranahan</a:t>
            </a:r>
            <a:r>
              <a:rPr lang="en-US" sz="2000">
                <a:latin typeface="Arial"/>
                <a:cs typeface="Arial"/>
              </a:rPr>
              <a:t>, Mary Kate, and Sunday </a:t>
            </a:r>
            <a:r>
              <a:rPr lang="en-US" sz="2000" err="1">
                <a:latin typeface="Arial"/>
                <a:cs typeface="Arial"/>
              </a:rPr>
              <a:t>Ubur</a:t>
            </a:r>
            <a:r>
              <a:rPr lang="en-US" sz="2000">
                <a:latin typeface="Arial"/>
                <a:cs typeface="Arial"/>
              </a:rPr>
              <a:t>. (2023, December 17), </a:t>
            </a:r>
            <a:r>
              <a:rPr lang="en-US" sz="2000" i="1">
                <a:latin typeface="Arial"/>
                <a:cs typeface="Arial"/>
              </a:rPr>
              <a:t>Final Report CS 5604: Information Storage and Retrieval</a:t>
            </a:r>
            <a:r>
              <a:rPr lang="en-US" sz="2000">
                <a:latin typeface="Arial"/>
                <a:cs typeface="Arial"/>
              </a:rPr>
              <a:t>. </a:t>
            </a:r>
          </a:p>
          <a:p>
            <a:pPr algn="ctr"/>
            <a:r>
              <a:rPr lang="en-US" sz="2000"/>
              <a:t>https://vtechworks.lib.vt.edu/items/d158c9dd-4068-4f26-8541-0b6678e1f139</a:t>
            </a:r>
          </a:p>
          <a:p>
            <a:pPr marL="508000" indent="-457200" algn="ctr">
              <a:buAutoNum type="arabicPeriod"/>
            </a:pPr>
            <a:endParaRPr lang="en-US" sz="2400"/>
          </a:p>
          <a:p>
            <a:pPr marL="508000" indent="-457200" algn="ctr">
              <a:buAutoNum type="arabicPeriod"/>
            </a:pPr>
            <a:endParaRPr lang="en-US" sz="2400"/>
          </a:p>
        </p:txBody>
      </p:sp>
      <p:sp>
        <p:nvSpPr>
          <p:cNvPr id="153" name="Box"/>
          <p:cNvSpPr txBox="1">
            <a:spLocks noGrp="1"/>
          </p:cNvSpPr>
          <p:nvPr>
            <p:ph type="title"/>
          </p:nvPr>
        </p:nvSpPr>
        <p:spPr>
          <a:xfrm>
            <a:off x="1014046" y="2870367"/>
            <a:ext cx="9548751" cy="1540041"/>
          </a:xfrm>
          <a:prstGeom prst="rect">
            <a:avLst/>
          </a:prstGeom>
          <a:noFill/>
          <a:ln>
            <a:noFill/>
          </a:ln>
        </p:spPr>
        <p:txBody>
          <a:bodyPr spcFirstLastPara="1" wrap="square" lIns="91425" tIns="45700" rIns="91425" bIns="45700" anchor="ctr" anchorCtr="0">
            <a:normAutofit/>
          </a:bodyPr>
          <a:lstStyle/>
          <a:p>
            <a:pPr lvl="0"/>
            <a:r>
              <a:rPr lang="en-US" b="1">
                <a:solidFill>
                  <a:schemeClr val="dk1"/>
                </a:solidFill>
                <a:latin typeface="Arial"/>
                <a:cs typeface="Arial"/>
              </a:rPr>
              <a:t>References</a:t>
            </a:r>
            <a:endParaRPr lang="en-US" b="1">
              <a:solidFill>
                <a:schemeClr val="dk1"/>
              </a:solidFill>
            </a:endParaRPr>
          </a:p>
        </p:txBody>
      </p:sp>
      <p:sp>
        <p:nvSpPr>
          <p:cNvPr id="3" name="TextBox 2">
            <a:extLst>
              <a:ext uri="{FF2B5EF4-FFF2-40B4-BE49-F238E27FC236}">
                <a16:creationId xmlns:a16="http://schemas.microsoft.com/office/drawing/2014/main" id="{D4CB1E6A-C308-6FB2-B987-BA99E499AF51}"/>
              </a:ext>
            </a:extLst>
          </p:cNvPr>
          <p:cNvSpPr txBox="1"/>
          <p:nvPr/>
        </p:nvSpPr>
        <p:spPr>
          <a:xfrm>
            <a:off x="1014046" y="574430"/>
            <a:ext cx="5972907"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a:latin typeface="Arial"/>
              </a:rPr>
              <a:t>Acknowledgements</a:t>
            </a:r>
            <a:r>
              <a:rPr lang="en-US" sz="4400" b="1">
                <a:latin typeface="Arial"/>
                <a:cs typeface="Arial"/>
              </a:rPr>
              <a:t>​</a:t>
            </a:r>
            <a:endParaRPr lang="en-US" b="1"/>
          </a:p>
        </p:txBody>
      </p:sp>
      <p:sp>
        <p:nvSpPr>
          <p:cNvPr id="8" name="Content Placeholder 2">
            <a:extLst>
              <a:ext uri="{FF2B5EF4-FFF2-40B4-BE49-F238E27FC236}">
                <a16:creationId xmlns:a16="http://schemas.microsoft.com/office/drawing/2014/main" id="{713E1144-95E6-F63D-99B8-BC2BFC2ECBF0}"/>
              </a:ext>
            </a:extLst>
          </p:cNvPr>
          <p:cNvSpPr txBox="1">
            <a:spLocks/>
          </p:cNvSpPr>
          <p:nvPr/>
        </p:nvSpPr>
        <p:spPr>
          <a:xfrm>
            <a:off x="1143000" y="1442828"/>
            <a:ext cx="8663354" cy="132858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atin typeface="Arial"/>
                <a:cs typeface="Arial"/>
              </a:rPr>
              <a:t>▪ Sareh Ahmadi – Client</a:t>
            </a:r>
          </a:p>
          <a:p>
            <a:pPr>
              <a:buNone/>
            </a:pPr>
            <a:r>
              <a:rPr lang="en-US">
                <a:latin typeface="Arial"/>
                <a:cs typeface="Arial"/>
              </a:rPr>
              <a:t>▪ </a:t>
            </a:r>
            <a:r>
              <a:rPr lang="en-US">
                <a:latin typeface="Arial"/>
                <a:ea typeface="Calibri"/>
                <a:cs typeface="Arial"/>
              </a:rPr>
              <a:t>Satvik </a:t>
            </a:r>
            <a:r>
              <a:rPr lang="en-US">
                <a:latin typeface="Arial"/>
                <a:cs typeface="Arial"/>
              </a:rPr>
              <a:t>Chekuri  – GTA </a:t>
            </a:r>
          </a:p>
          <a:p>
            <a:pPr marL="0" indent="0">
              <a:buNone/>
            </a:pPr>
            <a:r>
              <a:rPr lang="en-US">
                <a:latin typeface="Arial"/>
                <a:cs typeface="Arial"/>
              </a:rPr>
              <a:t>▪ Edward Fox – Professor</a:t>
            </a:r>
            <a:endParaRPr lang="en-US">
              <a:latin typeface="Aptos" panose="020B0004020202020204"/>
              <a:cs typeface="Arial"/>
            </a:endParaRPr>
          </a:p>
        </p:txBody>
      </p:sp>
    </p:spTree>
    <p:extLst>
      <p:ext uri="{BB962C8B-B14F-4D97-AF65-F5344CB8AC3E}">
        <p14:creationId xmlns:p14="http://schemas.microsoft.com/office/powerpoint/2010/main" val="2655093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861F41"/>
        </a:solidFill>
        <a:effectLst/>
      </p:bgPr>
    </p:bg>
    <p:spTree>
      <p:nvGrpSpPr>
        <p:cNvPr id="1" name="Shape 160">
          <a:extLst>
            <a:ext uri="{FF2B5EF4-FFF2-40B4-BE49-F238E27FC236}">
              <a16:creationId xmlns:a16="http://schemas.microsoft.com/office/drawing/2014/main" id="{2AD14B3E-354C-058D-12C9-87C985DEE6BB}"/>
            </a:ext>
          </a:extLst>
        </p:cNvPr>
        <p:cNvGrpSpPr/>
        <p:nvPr/>
      </p:nvGrpSpPr>
      <p:grpSpPr>
        <a:xfrm>
          <a:off x="0" y="0"/>
          <a:ext cx="0" cy="0"/>
          <a:chOff x="0" y="0"/>
          <a:chExt cx="0" cy="0"/>
        </a:xfrm>
      </p:grpSpPr>
      <p:sp>
        <p:nvSpPr>
          <p:cNvPr id="161" name="Title">
            <a:extLst>
              <a:ext uri="{FF2B5EF4-FFF2-40B4-BE49-F238E27FC236}">
                <a16:creationId xmlns:a16="http://schemas.microsoft.com/office/drawing/2014/main" id="{3AA6854A-C06D-E3D0-560B-EE59FBB5EE1F}"/>
              </a:ext>
            </a:extLst>
          </p:cNvPr>
          <p:cNvSpPr txBox="1">
            <a:spLocks noGrp="1"/>
          </p:cNvSpPr>
          <p:nvPr>
            <p:ph type="title" idx="4294967295"/>
          </p:nvPr>
        </p:nvSpPr>
        <p:spPr>
          <a:xfrm>
            <a:off x="3021078" y="2929128"/>
            <a:ext cx="6349385" cy="954103"/>
          </a:xfrm>
          <a:prstGeom prst="rect">
            <a:avLst/>
          </a:prstGeom>
          <a:noFill/>
          <a:ln>
            <a:noFill/>
          </a:ln>
        </p:spPr>
        <p:txBody>
          <a:bodyPr spcFirstLastPara="1" wrap="square" lIns="91425" tIns="45700" rIns="91425" bIns="45700" anchor="ctr" anchorCtr="0">
            <a:noAutofit/>
          </a:bodyPr>
          <a:lstStyle/>
          <a:p>
            <a:pPr lvl="0" algn="ctr">
              <a:buClr>
                <a:srgbClr val="000000"/>
              </a:buClr>
              <a:buSzPts val="4400"/>
            </a:pPr>
            <a:r>
              <a:rPr lang="en-US" sz="6600">
                <a:solidFill>
                  <a:srgbClr val="F2F2F2"/>
                </a:solidFill>
              </a:rPr>
              <a:t>Q&amp;A</a:t>
            </a:r>
            <a:endParaRPr lang="en-US" sz="6600">
              <a:solidFill>
                <a:srgbClr val="000000"/>
              </a:solidFill>
            </a:endParaRPr>
          </a:p>
        </p:txBody>
      </p:sp>
    </p:spTree>
    <p:extLst>
      <p:ext uri="{BB962C8B-B14F-4D97-AF65-F5344CB8AC3E}">
        <p14:creationId xmlns:p14="http://schemas.microsoft.com/office/powerpoint/2010/main" val="3671978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61F41"/>
        </a:solidFill>
        <a:effectLst/>
      </p:bgPr>
    </p:bg>
    <p:spTree>
      <p:nvGrpSpPr>
        <p:cNvPr id="1" name="Shape 160"/>
        <p:cNvGrpSpPr/>
        <p:nvPr/>
      </p:nvGrpSpPr>
      <p:grpSpPr>
        <a:xfrm>
          <a:off x="0" y="0"/>
          <a:ext cx="0" cy="0"/>
          <a:chOff x="0" y="0"/>
          <a:chExt cx="0" cy="0"/>
        </a:xfrm>
      </p:grpSpPr>
      <p:sp>
        <p:nvSpPr>
          <p:cNvPr id="161" name="Title"/>
          <p:cNvSpPr txBox="1">
            <a:spLocks noGrp="1"/>
          </p:cNvSpPr>
          <p:nvPr>
            <p:ph type="title" idx="4294967295"/>
          </p:nvPr>
        </p:nvSpPr>
        <p:spPr>
          <a:xfrm>
            <a:off x="1921041" y="2950005"/>
            <a:ext cx="8346741" cy="954103"/>
          </a:xfrm>
          <a:prstGeom prst="rect">
            <a:avLst/>
          </a:prstGeom>
          <a:noFill/>
          <a:ln>
            <a:noFill/>
          </a:ln>
        </p:spPr>
        <p:txBody>
          <a:bodyPr spcFirstLastPara="1" wrap="square" lIns="91425" tIns="45700" rIns="91425" bIns="45700" anchor="ctr" anchorCtr="0">
            <a:noAutofit/>
          </a:bodyPr>
          <a:lstStyle/>
          <a:p>
            <a:pPr algn="ctr"/>
            <a:r>
              <a:rPr lang="en-US" sz="6600">
                <a:solidFill>
                  <a:srgbClr val="F2F2F2"/>
                </a:solidFill>
              </a:rPr>
              <a:t>INTRODUCTION</a:t>
            </a:r>
          </a:p>
        </p:txBody>
      </p:sp>
    </p:spTree>
    <p:extLst>
      <p:ext uri="{BB962C8B-B14F-4D97-AF65-F5344CB8AC3E}">
        <p14:creationId xmlns:p14="http://schemas.microsoft.com/office/powerpoint/2010/main" val="2578393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E1FB6-0AEA-95AF-BC0A-E2E0D0BA0363}"/>
              </a:ext>
            </a:extLst>
          </p:cNvPr>
          <p:cNvSpPr>
            <a:spLocks noGrp="1"/>
          </p:cNvSpPr>
          <p:nvPr>
            <p:ph type="title"/>
          </p:nvPr>
        </p:nvSpPr>
        <p:spPr/>
        <p:txBody>
          <a:bodyPr/>
          <a:lstStyle/>
          <a:p>
            <a:r>
              <a:rPr lang="en-US" sz="5400">
                <a:solidFill>
                  <a:srgbClr val="3A3C3D"/>
                </a:solidFill>
              </a:rPr>
              <a:t>Background</a:t>
            </a:r>
            <a:endParaRPr lang="en-US" sz="5400">
              <a:solidFill>
                <a:srgbClr val="3A3C3D"/>
              </a:solidFill>
              <a:ea typeface="+mj-lt"/>
              <a:cs typeface="+mj-lt"/>
            </a:endParaRPr>
          </a:p>
          <a:p>
            <a:endParaRPr lang="en-US" sz="5400"/>
          </a:p>
        </p:txBody>
      </p:sp>
      <p:graphicFrame>
        <p:nvGraphicFramePr>
          <p:cNvPr id="5" name="Content Placeholder 2">
            <a:extLst>
              <a:ext uri="{FF2B5EF4-FFF2-40B4-BE49-F238E27FC236}">
                <a16:creationId xmlns:a16="http://schemas.microsoft.com/office/drawing/2014/main" id="{4A64D1F4-DFF4-8115-D30C-0026A112C7C7}"/>
              </a:ext>
            </a:extLst>
          </p:cNvPr>
          <p:cNvGraphicFramePr>
            <a:graphicFrameLocks noGrp="1"/>
          </p:cNvGraphicFramePr>
          <p:nvPr>
            <p:ph idx="1"/>
            <p:extLst>
              <p:ext uri="{D42A27DB-BD31-4B8C-83A1-F6EECF244321}">
                <p14:modId xmlns:p14="http://schemas.microsoft.com/office/powerpoint/2010/main" val="2885697227"/>
              </p:ext>
            </p:extLst>
          </p:nvPr>
        </p:nvGraphicFramePr>
        <p:xfrm>
          <a:off x="401171" y="1978987"/>
          <a:ext cx="11389658" cy="3906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9758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E1FB6-0AEA-95AF-BC0A-E2E0D0BA0363}"/>
              </a:ext>
            </a:extLst>
          </p:cNvPr>
          <p:cNvSpPr>
            <a:spLocks noGrp="1"/>
          </p:cNvSpPr>
          <p:nvPr>
            <p:ph type="title"/>
          </p:nvPr>
        </p:nvSpPr>
        <p:spPr/>
        <p:txBody>
          <a:bodyPr/>
          <a:lstStyle/>
          <a:p>
            <a:r>
              <a:rPr lang="en-US" sz="5400">
                <a:solidFill>
                  <a:srgbClr val="3A3C3D"/>
                </a:solidFill>
              </a:rPr>
              <a:t>Problem</a:t>
            </a:r>
            <a:endParaRPr lang="en-US" sz="5400">
              <a:solidFill>
                <a:srgbClr val="3A3C3D"/>
              </a:solidFill>
              <a:ea typeface="+mj-lt"/>
              <a:cs typeface="+mj-lt"/>
            </a:endParaRPr>
          </a:p>
          <a:p>
            <a:endParaRPr lang="en-US" sz="5400"/>
          </a:p>
        </p:txBody>
      </p:sp>
      <p:graphicFrame>
        <p:nvGraphicFramePr>
          <p:cNvPr id="5" name="Content Placeholder 2">
            <a:extLst>
              <a:ext uri="{FF2B5EF4-FFF2-40B4-BE49-F238E27FC236}">
                <a16:creationId xmlns:a16="http://schemas.microsoft.com/office/drawing/2014/main" id="{4A64D1F4-DFF4-8115-D30C-0026A112C7C7}"/>
              </a:ext>
            </a:extLst>
          </p:cNvPr>
          <p:cNvGraphicFramePr>
            <a:graphicFrameLocks noGrp="1"/>
          </p:cNvGraphicFramePr>
          <p:nvPr>
            <p:ph idx="1"/>
          </p:nvPr>
        </p:nvGraphicFramePr>
        <p:xfrm>
          <a:off x="401171" y="1978987"/>
          <a:ext cx="11389658" cy="39066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0158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E1FB6-0AEA-95AF-BC0A-E2E0D0BA0363}"/>
              </a:ext>
            </a:extLst>
          </p:cNvPr>
          <p:cNvSpPr>
            <a:spLocks noGrp="1"/>
          </p:cNvSpPr>
          <p:nvPr>
            <p:ph type="title"/>
          </p:nvPr>
        </p:nvSpPr>
        <p:spPr/>
        <p:txBody>
          <a:bodyPr/>
          <a:lstStyle/>
          <a:p>
            <a:r>
              <a:rPr lang="en-US" sz="5400">
                <a:solidFill>
                  <a:srgbClr val="3A3C3D"/>
                </a:solidFill>
                <a:ea typeface="+mj-lt"/>
                <a:cs typeface="+mj-lt"/>
              </a:rPr>
              <a:t>Motivation</a:t>
            </a:r>
          </a:p>
          <a:p>
            <a:endParaRPr lang="en-US" sz="5400"/>
          </a:p>
        </p:txBody>
      </p:sp>
      <p:graphicFrame>
        <p:nvGraphicFramePr>
          <p:cNvPr id="5" name="Content Placeholder 2">
            <a:extLst>
              <a:ext uri="{FF2B5EF4-FFF2-40B4-BE49-F238E27FC236}">
                <a16:creationId xmlns:a16="http://schemas.microsoft.com/office/drawing/2014/main" id="{4A64D1F4-DFF4-8115-D30C-0026A112C7C7}"/>
              </a:ext>
            </a:extLst>
          </p:cNvPr>
          <p:cNvGraphicFramePr>
            <a:graphicFrameLocks noGrp="1"/>
          </p:cNvGraphicFramePr>
          <p:nvPr>
            <p:ph idx="1"/>
          </p:nvPr>
        </p:nvGraphicFramePr>
        <p:xfrm>
          <a:off x="401171" y="1978987"/>
          <a:ext cx="11389658" cy="39066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59403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E1FB6-0AEA-95AF-BC0A-E2E0D0BA0363}"/>
              </a:ext>
            </a:extLst>
          </p:cNvPr>
          <p:cNvSpPr>
            <a:spLocks noGrp="1"/>
          </p:cNvSpPr>
          <p:nvPr>
            <p:ph type="title"/>
          </p:nvPr>
        </p:nvSpPr>
        <p:spPr/>
        <p:txBody>
          <a:bodyPr/>
          <a:lstStyle/>
          <a:p>
            <a:r>
              <a:rPr lang="en-US" sz="5400">
                <a:solidFill>
                  <a:srgbClr val="3A3C3D"/>
                </a:solidFill>
              </a:rPr>
              <a:t>Client</a:t>
            </a:r>
            <a:endParaRPr lang="en-US" sz="5400">
              <a:solidFill>
                <a:srgbClr val="3A3C3D"/>
              </a:solidFill>
              <a:ea typeface="+mj-lt"/>
              <a:cs typeface="+mj-lt"/>
            </a:endParaRPr>
          </a:p>
          <a:p>
            <a:endParaRPr lang="en-US" sz="5400"/>
          </a:p>
        </p:txBody>
      </p:sp>
      <p:sp>
        <p:nvSpPr>
          <p:cNvPr id="3" name="Content Placeholder 2">
            <a:extLst>
              <a:ext uri="{FF2B5EF4-FFF2-40B4-BE49-F238E27FC236}">
                <a16:creationId xmlns:a16="http://schemas.microsoft.com/office/drawing/2014/main" id="{2EC3B371-FBB8-D946-BBFD-94452C60184A}"/>
              </a:ext>
            </a:extLst>
          </p:cNvPr>
          <p:cNvSpPr>
            <a:spLocks noGrp="1"/>
          </p:cNvSpPr>
          <p:nvPr>
            <p:ph idx="1"/>
          </p:nvPr>
        </p:nvSpPr>
        <p:spPr/>
        <p:txBody>
          <a:bodyPr spcFirstLastPara="1" vert="horz" wrap="square" lIns="91425" tIns="45700" rIns="91425" bIns="45700" rtlCol="0" anchor="t" anchorCtr="0">
            <a:noAutofit/>
          </a:bodyPr>
          <a:lstStyle/>
          <a:p>
            <a:pPr marL="508000" indent="-457200">
              <a:buChar char="•"/>
            </a:pPr>
            <a:r>
              <a:rPr lang="en-US" sz="3200" err="1">
                <a:latin typeface="Arial"/>
                <a:cs typeface="Arial"/>
              </a:rPr>
              <a:t>Sareh</a:t>
            </a:r>
            <a:r>
              <a:rPr lang="en-US" sz="3200">
                <a:latin typeface="Arial"/>
                <a:cs typeface="Arial"/>
              </a:rPr>
              <a:t> Ahmadi, Ph.D. Student, Department of CS</a:t>
            </a:r>
          </a:p>
          <a:p>
            <a:endParaRPr lang="en-US" sz="3200">
              <a:cs typeface="Arial"/>
            </a:endParaRPr>
          </a:p>
          <a:p>
            <a:pPr marL="508000" indent="-457200">
              <a:buChar char="•"/>
            </a:pPr>
            <a:r>
              <a:rPr lang="en-US" sz="3200">
                <a:latin typeface="Arial"/>
                <a:cs typeface="Arial"/>
              </a:rPr>
              <a:t>Dr. Edward Fox, Advisor</a:t>
            </a:r>
          </a:p>
          <a:p>
            <a:endParaRPr lang="en-US" sz="3200">
              <a:cs typeface="Arial"/>
            </a:endParaRPr>
          </a:p>
          <a:p>
            <a:pPr marL="508000" indent="-457200">
              <a:buChar char="•"/>
            </a:pPr>
            <a:r>
              <a:rPr lang="en-US" sz="3200">
                <a:cs typeface="Arial"/>
              </a:rPr>
              <a:t>Field of Artificial Intelligence</a:t>
            </a:r>
          </a:p>
          <a:p>
            <a:endParaRPr lang="en-US">
              <a:cs typeface="Arial"/>
            </a:endParaRPr>
          </a:p>
        </p:txBody>
      </p:sp>
    </p:spTree>
    <p:extLst>
      <p:ext uri="{BB962C8B-B14F-4D97-AF65-F5344CB8AC3E}">
        <p14:creationId xmlns:p14="http://schemas.microsoft.com/office/powerpoint/2010/main" val="192065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861F41"/>
        </a:solidFill>
        <a:effectLst/>
      </p:bgPr>
    </p:bg>
    <p:spTree>
      <p:nvGrpSpPr>
        <p:cNvPr id="1" name="Shape 160"/>
        <p:cNvGrpSpPr/>
        <p:nvPr/>
      </p:nvGrpSpPr>
      <p:grpSpPr>
        <a:xfrm>
          <a:off x="0" y="0"/>
          <a:ext cx="0" cy="0"/>
          <a:chOff x="0" y="0"/>
          <a:chExt cx="0" cy="0"/>
        </a:xfrm>
      </p:grpSpPr>
      <p:sp>
        <p:nvSpPr>
          <p:cNvPr id="161" name="Title"/>
          <p:cNvSpPr txBox="1">
            <a:spLocks noGrp="1"/>
          </p:cNvSpPr>
          <p:nvPr>
            <p:ph type="title" idx="4294967295"/>
          </p:nvPr>
        </p:nvSpPr>
        <p:spPr>
          <a:xfrm>
            <a:off x="1921041" y="2950005"/>
            <a:ext cx="8346741" cy="954103"/>
          </a:xfrm>
          <a:prstGeom prst="rect">
            <a:avLst/>
          </a:prstGeom>
          <a:noFill/>
          <a:ln>
            <a:noFill/>
          </a:ln>
        </p:spPr>
        <p:txBody>
          <a:bodyPr spcFirstLastPara="1" wrap="square" lIns="91425" tIns="45700" rIns="91425" bIns="45700" anchor="ctr" anchorCtr="0">
            <a:noAutofit/>
          </a:bodyPr>
          <a:lstStyle/>
          <a:p>
            <a:pPr algn="ctr"/>
            <a:r>
              <a:rPr lang="en-US" sz="6600">
                <a:solidFill>
                  <a:srgbClr val="F2F2F2"/>
                </a:solidFill>
              </a:rPr>
              <a:t>MODELS / FIGURES</a:t>
            </a:r>
          </a:p>
        </p:txBody>
      </p:sp>
    </p:spTree>
    <p:extLst>
      <p:ext uri="{BB962C8B-B14F-4D97-AF65-F5344CB8AC3E}">
        <p14:creationId xmlns:p14="http://schemas.microsoft.com/office/powerpoint/2010/main" val="924247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AA65C-10B8-C39A-6C94-AB72A87F334E}"/>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B8A8C57-51F7-0050-DB1A-DC50B344866F}"/>
              </a:ext>
            </a:extLst>
          </p:cNvPr>
          <p:cNvSpPr/>
          <p:nvPr/>
        </p:nvSpPr>
        <p:spPr>
          <a:xfrm>
            <a:off x="5445981" y="2970173"/>
            <a:ext cx="2599150" cy="918575"/>
          </a:xfrm>
          <a:prstGeom prst="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Quart</a:t>
            </a:r>
          </a:p>
        </p:txBody>
      </p:sp>
      <p:sp>
        <p:nvSpPr>
          <p:cNvPr id="19" name="Arrow: Right 18">
            <a:extLst>
              <a:ext uri="{FF2B5EF4-FFF2-40B4-BE49-F238E27FC236}">
                <a16:creationId xmlns:a16="http://schemas.microsoft.com/office/drawing/2014/main" id="{82B6FFD1-5DDE-AF26-3F69-A1504CCD74D6}"/>
              </a:ext>
            </a:extLst>
          </p:cNvPr>
          <p:cNvSpPr/>
          <p:nvPr/>
        </p:nvSpPr>
        <p:spPr>
          <a:xfrm rot="-3360000">
            <a:off x="4998112" y="4264288"/>
            <a:ext cx="1792941" cy="453838"/>
          </a:xfrm>
          <a:prstGeom prst="rightArrow">
            <a:avLst/>
          </a:prstGeom>
          <a:solidFill>
            <a:srgbClr val="861F4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A0C69CF-A49A-FA7B-34ED-E062F2E807B7}"/>
              </a:ext>
            </a:extLst>
          </p:cNvPr>
          <p:cNvSpPr/>
          <p:nvPr/>
        </p:nvSpPr>
        <p:spPr>
          <a:xfrm>
            <a:off x="3146625" y="4904107"/>
            <a:ext cx="2599150" cy="918575"/>
          </a:xfrm>
          <a:prstGeom prst="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Qualtrics</a:t>
            </a:r>
          </a:p>
        </p:txBody>
      </p:sp>
      <p:sp>
        <p:nvSpPr>
          <p:cNvPr id="18" name="Arrow: Right 17">
            <a:extLst>
              <a:ext uri="{FF2B5EF4-FFF2-40B4-BE49-F238E27FC236}">
                <a16:creationId xmlns:a16="http://schemas.microsoft.com/office/drawing/2014/main" id="{5E61CF9A-9D29-6F46-3900-6C3CA5E03637}"/>
              </a:ext>
            </a:extLst>
          </p:cNvPr>
          <p:cNvSpPr/>
          <p:nvPr/>
        </p:nvSpPr>
        <p:spPr>
          <a:xfrm rot="2640000">
            <a:off x="1737200" y="4113009"/>
            <a:ext cx="1792941" cy="453838"/>
          </a:xfrm>
          <a:prstGeom prst="rightArrow">
            <a:avLst/>
          </a:prstGeom>
          <a:solidFill>
            <a:srgbClr val="861F4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A2F9A1-BCC3-3C8A-11D5-FF02A06D40CC}"/>
              </a:ext>
            </a:extLst>
          </p:cNvPr>
          <p:cNvSpPr>
            <a:spLocks noGrp="1"/>
          </p:cNvSpPr>
          <p:nvPr>
            <p:ph type="title"/>
          </p:nvPr>
        </p:nvSpPr>
        <p:spPr>
          <a:xfrm>
            <a:off x="838200" y="532147"/>
            <a:ext cx="10515600" cy="1325563"/>
          </a:xfrm>
        </p:spPr>
        <p:txBody>
          <a:bodyPr/>
          <a:lstStyle/>
          <a:p>
            <a:r>
              <a:rPr lang="en-US">
                <a:solidFill>
                  <a:srgbClr val="3A3C3D"/>
                </a:solidFill>
                <a:ea typeface="+mj-lt"/>
                <a:cs typeface="+mj-lt"/>
              </a:rPr>
              <a:t>Summarized UML</a:t>
            </a:r>
          </a:p>
        </p:txBody>
      </p:sp>
      <p:sp>
        <p:nvSpPr>
          <p:cNvPr id="3" name="Content Placeholder 2">
            <a:extLst>
              <a:ext uri="{FF2B5EF4-FFF2-40B4-BE49-F238E27FC236}">
                <a16:creationId xmlns:a16="http://schemas.microsoft.com/office/drawing/2014/main" id="{575F3411-73A8-5246-2A6B-9053F54CD022}"/>
              </a:ext>
            </a:extLst>
          </p:cNvPr>
          <p:cNvSpPr>
            <a:spLocks noGrp="1"/>
          </p:cNvSpPr>
          <p:nvPr>
            <p:ph idx="1"/>
          </p:nvPr>
        </p:nvSpPr>
        <p:spPr>
          <a:xfrm>
            <a:off x="838200" y="2141395"/>
            <a:ext cx="10515600" cy="4035567"/>
          </a:xfrm>
        </p:spPr>
        <p:txBody>
          <a:bodyPr spcFirstLastPara="1" vert="horz" wrap="square" lIns="91440" tIns="45720" rIns="91440" bIns="45720" rtlCol="0" anchor="t" anchorCtr="0">
            <a:noAutofit/>
          </a:bodyPr>
          <a:lstStyle/>
          <a:p>
            <a:endParaRPr lang="en-US" sz="2400"/>
          </a:p>
          <a:p>
            <a:endParaRPr lang="en-US" sz="2400"/>
          </a:p>
          <a:p>
            <a:endParaRPr lang="en-US" sz="2400"/>
          </a:p>
        </p:txBody>
      </p:sp>
      <p:sp>
        <p:nvSpPr>
          <p:cNvPr id="5" name="Rectangle 4">
            <a:extLst>
              <a:ext uri="{FF2B5EF4-FFF2-40B4-BE49-F238E27FC236}">
                <a16:creationId xmlns:a16="http://schemas.microsoft.com/office/drawing/2014/main" id="{B3594C76-4B46-C1F0-C468-3BBDB5A12138}"/>
              </a:ext>
            </a:extLst>
          </p:cNvPr>
          <p:cNvSpPr/>
          <p:nvPr/>
        </p:nvSpPr>
        <p:spPr>
          <a:xfrm>
            <a:off x="838369" y="2970173"/>
            <a:ext cx="2599150" cy="918575"/>
          </a:xfrm>
          <a:prstGeom prst="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React</a:t>
            </a:r>
          </a:p>
        </p:txBody>
      </p:sp>
      <p:sp>
        <p:nvSpPr>
          <p:cNvPr id="7" name="Rectangle 6">
            <a:extLst>
              <a:ext uri="{FF2B5EF4-FFF2-40B4-BE49-F238E27FC236}">
                <a16:creationId xmlns:a16="http://schemas.microsoft.com/office/drawing/2014/main" id="{823806C5-D66C-1EE4-6053-8E0E383F1406}"/>
              </a:ext>
            </a:extLst>
          </p:cNvPr>
          <p:cNvSpPr/>
          <p:nvPr/>
        </p:nvSpPr>
        <p:spPr>
          <a:xfrm>
            <a:off x="8524605" y="3701547"/>
            <a:ext cx="2599150" cy="918575"/>
          </a:xfrm>
          <a:prstGeom prst="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Anonymizer</a:t>
            </a:r>
          </a:p>
        </p:txBody>
      </p:sp>
      <p:sp>
        <p:nvSpPr>
          <p:cNvPr id="8" name="Rectangle 7">
            <a:extLst>
              <a:ext uri="{FF2B5EF4-FFF2-40B4-BE49-F238E27FC236}">
                <a16:creationId xmlns:a16="http://schemas.microsoft.com/office/drawing/2014/main" id="{111D8F10-9F12-AF73-E00A-CF6EA07B7DB9}"/>
              </a:ext>
            </a:extLst>
          </p:cNvPr>
          <p:cNvSpPr/>
          <p:nvPr/>
        </p:nvSpPr>
        <p:spPr>
          <a:xfrm>
            <a:off x="8524606" y="2140015"/>
            <a:ext cx="2599150" cy="918575"/>
          </a:xfrm>
          <a:prstGeom prst="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solidFill>
                  <a:schemeClr val="tx1"/>
                </a:solidFill>
              </a:rPr>
              <a:t>GPT-4</a:t>
            </a:r>
          </a:p>
        </p:txBody>
      </p:sp>
      <p:sp>
        <p:nvSpPr>
          <p:cNvPr id="15" name="Arrow: Up-Down 14">
            <a:extLst>
              <a:ext uri="{FF2B5EF4-FFF2-40B4-BE49-F238E27FC236}">
                <a16:creationId xmlns:a16="http://schemas.microsoft.com/office/drawing/2014/main" id="{EEFFB440-DB82-557F-3F62-6E62EFB9D55B}"/>
              </a:ext>
            </a:extLst>
          </p:cNvPr>
          <p:cNvSpPr/>
          <p:nvPr/>
        </p:nvSpPr>
        <p:spPr>
          <a:xfrm rot="4440000">
            <a:off x="8050938" y="2537792"/>
            <a:ext cx="375397" cy="851650"/>
          </a:xfrm>
          <a:prstGeom prst="upDownArrow">
            <a:avLst/>
          </a:prstGeom>
          <a:solidFill>
            <a:srgbClr val="861F4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Down 15">
            <a:extLst>
              <a:ext uri="{FF2B5EF4-FFF2-40B4-BE49-F238E27FC236}">
                <a16:creationId xmlns:a16="http://schemas.microsoft.com/office/drawing/2014/main" id="{952B2CB3-B38D-B9DB-6823-9002C06FB133}"/>
              </a:ext>
            </a:extLst>
          </p:cNvPr>
          <p:cNvSpPr/>
          <p:nvPr/>
        </p:nvSpPr>
        <p:spPr>
          <a:xfrm rot="7140000">
            <a:off x="8157393" y="3540718"/>
            <a:ext cx="375397" cy="851650"/>
          </a:xfrm>
          <a:prstGeom prst="upDownArrow">
            <a:avLst/>
          </a:prstGeom>
          <a:solidFill>
            <a:srgbClr val="861F4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Up-Down 16">
            <a:extLst>
              <a:ext uri="{FF2B5EF4-FFF2-40B4-BE49-F238E27FC236}">
                <a16:creationId xmlns:a16="http://schemas.microsoft.com/office/drawing/2014/main" id="{293B3AE4-C2DF-90FE-F947-10BB4375D74C}"/>
              </a:ext>
            </a:extLst>
          </p:cNvPr>
          <p:cNvSpPr/>
          <p:nvPr/>
        </p:nvSpPr>
        <p:spPr>
          <a:xfrm rot="5400000">
            <a:off x="4238136" y="2282858"/>
            <a:ext cx="414617" cy="2375649"/>
          </a:xfrm>
          <a:prstGeom prst="upDownArrow">
            <a:avLst/>
          </a:prstGeom>
          <a:solidFill>
            <a:srgbClr val="861F4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9686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291</TotalTime>
  <Words>553</Words>
  <Application>Microsoft Office PowerPoint</Application>
  <PresentationFormat>Widescreen</PresentationFormat>
  <Paragraphs>161</Paragraphs>
  <Slides>25</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Aptos</vt:lpstr>
      <vt:lpstr>Aptos Display</vt:lpstr>
      <vt:lpstr>Arial</vt:lpstr>
      <vt:lpstr>Calibri</vt:lpstr>
      <vt:lpstr>office theme</vt:lpstr>
      <vt:lpstr>AIChatbotWebsite</vt:lpstr>
      <vt:lpstr>Outline</vt:lpstr>
      <vt:lpstr>INTRODUCTION</vt:lpstr>
      <vt:lpstr>Background </vt:lpstr>
      <vt:lpstr>Problem </vt:lpstr>
      <vt:lpstr>Motivation </vt:lpstr>
      <vt:lpstr>Client </vt:lpstr>
      <vt:lpstr>MODELS / FIGURES</vt:lpstr>
      <vt:lpstr>Summarized UML</vt:lpstr>
      <vt:lpstr>Frontend</vt:lpstr>
      <vt:lpstr>PowerPoint Presentation</vt:lpstr>
      <vt:lpstr>PowerPoint Presentation</vt:lpstr>
      <vt:lpstr>Final Pages</vt:lpstr>
      <vt:lpstr>Login</vt:lpstr>
      <vt:lpstr>Home - Start</vt:lpstr>
      <vt:lpstr>Home - Chatbot</vt:lpstr>
      <vt:lpstr>Usability Assessment</vt:lpstr>
      <vt:lpstr>Finished Page – Return to Qualtrics</vt:lpstr>
      <vt:lpstr>Sign up – Development Only</vt:lpstr>
      <vt:lpstr>GENERAL INFORMATION</vt:lpstr>
      <vt:lpstr>Timeline</vt:lpstr>
      <vt:lpstr>Issues Along the Way</vt:lpstr>
      <vt:lpstr>Future Work</vt:lpstr>
      <vt:lpstr>References</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Melini, Jared</cp:lastModifiedBy>
  <cp:revision>8</cp:revision>
  <dcterms:created xsi:type="dcterms:W3CDTF">2024-01-28T15:31:00Z</dcterms:created>
  <dcterms:modified xsi:type="dcterms:W3CDTF">2024-05-09T20:15:24Z</dcterms:modified>
</cp:coreProperties>
</file>