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5" r:id="rId4"/>
    <p:sldMasterId id="2147483676" r:id="rId5"/>
    <p:sldMasterId id="214748367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Lst>
  <p:sldSz cy="5143500" cx="9144000"/>
  <p:notesSz cx="6858000" cy="9144000"/>
  <p:embeddedFontLst>
    <p:embeddedFont>
      <p:font typeface="Lato"/>
      <p:regular r:id="rId35"/>
      <p:bold r:id="rId36"/>
      <p:italic r:id="rId37"/>
      <p:boldItalic r:id="rId38"/>
    </p:embeddedFont>
    <p:embeddedFont>
      <p:font typeface="Average"/>
      <p:regular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Lato-regular.fntdata"/><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Lato-italic.fntdata"/><Relationship Id="rId14" Type="http://schemas.openxmlformats.org/officeDocument/2006/relationships/slide" Target="slides/slide7.xml"/><Relationship Id="rId36" Type="http://schemas.openxmlformats.org/officeDocument/2006/relationships/font" Target="fonts/Lato-bold.fntdata"/><Relationship Id="rId17" Type="http://schemas.openxmlformats.org/officeDocument/2006/relationships/slide" Target="slides/slide10.xml"/><Relationship Id="rId39" Type="http://schemas.openxmlformats.org/officeDocument/2006/relationships/font" Target="fonts/Average-regular.fntdata"/><Relationship Id="rId16" Type="http://schemas.openxmlformats.org/officeDocument/2006/relationships/slide" Target="slides/slide9.xml"/><Relationship Id="rId38" Type="http://schemas.openxmlformats.org/officeDocument/2006/relationships/font" Target="fonts/Lato-boldItalic.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b873d5339f_0_158:notes"/>
          <p:cNvSpPr txBox="1"/>
          <p:nvPr>
            <p:ph idx="1" type="body"/>
          </p:nvPr>
        </p:nvSpPr>
        <p:spPr>
          <a:xfrm>
            <a:off x="685800" y="4400550"/>
            <a:ext cx="5486400" cy="3600600"/>
          </a:xfrm>
          <a:prstGeom prst="rect">
            <a:avLst/>
          </a:prstGeom>
          <a:noFill/>
          <a:ln>
            <a:noFill/>
          </a:ln>
        </p:spPr>
        <p:txBody>
          <a:bodyPr anchorCtr="0" anchor="t" bIns="40675" lIns="81375" spcFirstLastPara="1" rIns="81375" wrap="square" tIns="40675">
            <a:noAutofit/>
          </a:bodyPr>
          <a:lstStyle/>
          <a:p>
            <a:pPr indent="0" lvl="0" marL="0" rtl="0" algn="l">
              <a:lnSpc>
                <a:spcPct val="100000"/>
              </a:lnSpc>
              <a:spcBef>
                <a:spcPts val="0"/>
              </a:spcBef>
              <a:spcAft>
                <a:spcPts val="0"/>
              </a:spcAft>
              <a:buSzPts val="1200"/>
              <a:buNone/>
            </a:pPr>
            <a:r>
              <a:t/>
            </a:r>
            <a:endParaRPr/>
          </a:p>
        </p:txBody>
      </p:sp>
      <p:sp>
        <p:nvSpPr>
          <p:cNvPr id="165" name="Google Shape;165;g1b873d5339f_0_1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2f9124784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2f9124784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Along with user_interactions.csv, there is also another csv exercise_progresses.csv that contains information related to specific exercises the student was working. Including scores, steps of the exercise.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22f80a53974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22f80a53974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27eb929138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27eb929138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099e1da4d3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099e1da4d3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230a183969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230a18396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1e165d69d21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1e165d69d21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2099e1da4d3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2099e1da4d3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300">
                <a:solidFill>
                  <a:schemeClr val="dk1"/>
                </a:solidFill>
              </a:rPr>
              <a:t>so this was our initial proof of concept, </a:t>
            </a:r>
            <a:endParaRPr sz="13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300">
                <a:solidFill>
                  <a:schemeClr val="dk1"/>
                </a:solidFill>
              </a:rPr>
              <a:t>we wanted the visual to display 3 states with arrows between them signaling the times at which a user accessed each state</a:t>
            </a:r>
            <a:endParaRPr sz="13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227eb929138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227eb92913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300">
                <a:solidFill>
                  <a:schemeClr val="dk1"/>
                </a:solidFill>
              </a:rPr>
              <a:t>this was the first visual we came up with, pretty crude in the sense that it did not display much other than the state and the score (total time spent in each state in seconds)</a:t>
            </a:r>
            <a:endParaRPr sz="13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099e1da4d3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099e1da4d3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300">
                <a:solidFill>
                  <a:schemeClr val="dk1"/>
                </a:solidFill>
              </a:rPr>
              <a:t>this was the second visual we came up with, instead of displaying the state directly, we displayed them in terms of events (FF = away from screen, document, window = interaction with visual, other = miscellaneous)</a:t>
            </a:r>
            <a:endParaRPr sz="13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22f80a53974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22f80a53974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final version of the visual we came up with. The number within the orange circle represents the exercise id and the green arrow represents the progression of the exercise. From here you can see the student56 started from the front page, began with exercise 558 spending a total of 59 seconds actively reading the exercise and 83 seconds away from the tab, moved on to 867, then 601, and finally back to 558 again.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0838cc798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0838cc798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1e165d69d2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1e165d69d2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prototype for student824. Unlike before, the student was away from the tab at the start (prior to beginning any exercise), started on 902 and directly skipped to 903 without completion, then went back to 902.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22f941a55b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22f941a55b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2287aee5c0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2287aee5c0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2099e1da4d3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2099e1da4d3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2099e1da4d3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2099e1da4d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New edits included in orange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189750297de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189750297de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20851bff26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20851bff26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20838cc798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20838cc798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0838cc7985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20838cc7985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In this project, our goal is to implement a web interface to visualize interactions generated from students' study sessions using OpenDSA content, so that instructors can conveniently understand how their students learn from OpenDSA and identify possible improvements to their learning process.</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099e1da4d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099e1da4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0838cc7985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0838cc7985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27eb92913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227eb9291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main aspect of data collection we needed was time, for the weighted edge graph visualizations weighted on time. So time formatting had to be modified to </a:t>
            </a:r>
            <a:r>
              <a:rPr lang="en"/>
              <a:t>accommodate</a:t>
            </a:r>
            <a:r>
              <a:rPr lang="en"/>
              <a:t> our SQL data. A lot of the data from SQL had comma delimited rows that did no adequately fit.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133a179d45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2133a179d45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2099e1da4d3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2099e1da4d3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27eb92913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27eb92913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861F41"/>
        </a:solidFill>
      </p:bgPr>
    </p:bg>
    <p:spTree>
      <p:nvGrpSpPr>
        <p:cNvPr id="54" name="Shape 54"/>
        <p:cNvGrpSpPr/>
        <p:nvPr/>
      </p:nvGrpSpPr>
      <p:grpSpPr>
        <a:xfrm>
          <a:off x="0" y="0"/>
          <a:ext cx="0" cy="0"/>
          <a:chOff x="0" y="0"/>
          <a:chExt cx="0" cy="0"/>
        </a:xfrm>
      </p:grpSpPr>
      <p:pic>
        <p:nvPicPr>
          <p:cNvPr id="55" name="Google Shape;55;p14"/>
          <p:cNvPicPr preferRelativeResize="0"/>
          <p:nvPr/>
        </p:nvPicPr>
        <p:blipFill rotWithShape="1">
          <a:blip r:embed="rId2">
            <a:alphaModFix/>
          </a:blip>
          <a:srcRect b="0" l="0" r="0" t="0"/>
          <a:stretch/>
        </p:blipFill>
        <p:spPr>
          <a:xfrm>
            <a:off x="1565725" y="1067191"/>
            <a:ext cx="6012488" cy="3009090"/>
          </a:xfrm>
          <a:prstGeom prst="rect">
            <a:avLst/>
          </a:prstGeom>
          <a:noFill/>
          <a:ln>
            <a:noFill/>
          </a:ln>
        </p:spPr>
      </p:pic>
      <p:sp>
        <p:nvSpPr>
          <p:cNvPr id="56" name="Google Shape;56;p14"/>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57" name="Google Shape;57;p14"/>
          <p:cNvSpPr/>
          <p:nvPr/>
        </p:nvSpPr>
        <p:spPr>
          <a:xfrm>
            <a:off x="-5955443" y="0"/>
            <a:ext cx="11152911" cy="1692674"/>
          </a:xfrm>
          <a:custGeom>
            <a:rect b="b" l="l" r="r" t="t"/>
            <a:pathLst>
              <a:path extrusionOk="0" h="776456" w="5116014">
                <a:moveTo>
                  <a:pt x="0" y="0"/>
                </a:moveTo>
                <a:lnTo>
                  <a:pt x="2558007" y="776456"/>
                </a:lnTo>
                <a:lnTo>
                  <a:pt x="5116014" y="0"/>
                </a:lnTo>
                <a:close/>
              </a:path>
            </a:pathLst>
          </a:custGeom>
          <a:solidFill>
            <a:srgbClr val="FFFFFF"/>
          </a:solidFill>
          <a:ln>
            <a:noFill/>
          </a:ln>
        </p:spPr>
      </p:sp>
      <p:sp>
        <p:nvSpPr>
          <p:cNvPr id="58" name="Google Shape;58;p14"/>
          <p:cNvSpPr/>
          <p:nvPr/>
        </p:nvSpPr>
        <p:spPr>
          <a:xfrm rot="10800000">
            <a:off x="3148848" y="4603"/>
            <a:ext cx="5995152" cy="1687721"/>
          </a:xfrm>
          <a:custGeom>
            <a:rect b="b" l="l" r="r" t="t"/>
            <a:pathLst>
              <a:path extrusionOk="0" h="3792632" w="13472252">
                <a:moveTo>
                  <a:pt x="13472252" y="3792632"/>
                </a:moveTo>
                <a:lnTo>
                  <a:pt x="0" y="3792632"/>
                </a:lnTo>
                <a:lnTo>
                  <a:pt x="0" y="0"/>
                </a:lnTo>
                <a:lnTo>
                  <a:pt x="13472252" y="3792632"/>
                </a:lnTo>
                <a:close/>
              </a:path>
            </a:pathLst>
          </a:custGeom>
          <a:solidFill>
            <a:srgbClr val="E87722">
              <a:alpha val="84710"/>
            </a:srgbClr>
          </a:solidFill>
          <a:ln>
            <a:noFill/>
          </a:ln>
        </p:spPr>
      </p:sp>
      <p:sp>
        <p:nvSpPr>
          <p:cNvPr id="59" name="Google Shape;59;p14"/>
          <p:cNvSpPr/>
          <p:nvPr/>
        </p:nvSpPr>
        <p:spPr>
          <a:xfrm>
            <a:off x="-282655" y="3451175"/>
            <a:ext cx="6028833" cy="1697203"/>
          </a:xfrm>
          <a:custGeom>
            <a:rect b="b" l="l" r="r" t="t"/>
            <a:pathLst>
              <a:path extrusionOk="0" h="3792632" w="13472252">
                <a:moveTo>
                  <a:pt x="13472252" y="3792632"/>
                </a:moveTo>
                <a:lnTo>
                  <a:pt x="0" y="3792632"/>
                </a:lnTo>
                <a:lnTo>
                  <a:pt x="0" y="0"/>
                </a:lnTo>
                <a:lnTo>
                  <a:pt x="13472252" y="3792632"/>
                </a:lnTo>
                <a:close/>
              </a:path>
            </a:pathLst>
          </a:custGeom>
          <a:solidFill>
            <a:srgbClr val="E87722">
              <a:alpha val="84710"/>
            </a:srgbClr>
          </a:solidFill>
          <a:ln>
            <a:noFill/>
          </a:ln>
        </p:spPr>
      </p:sp>
      <p:sp>
        <p:nvSpPr>
          <p:cNvPr id="60" name="Google Shape;60;p14"/>
          <p:cNvSpPr/>
          <p:nvPr/>
        </p:nvSpPr>
        <p:spPr>
          <a:xfrm rot="10800000">
            <a:off x="3676667" y="3452767"/>
            <a:ext cx="11140120" cy="1690733"/>
          </a:xfrm>
          <a:custGeom>
            <a:rect b="b" l="l" r="r" t="t"/>
            <a:pathLst>
              <a:path extrusionOk="0" h="776456" w="5116014">
                <a:moveTo>
                  <a:pt x="0" y="0"/>
                </a:moveTo>
                <a:lnTo>
                  <a:pt x="2558007" y="776456"/>
                </a:lnTo>
                <a:lnTo>
                  <a:pt x="5116014" y="0"/>
                </a:lnTo>
                <a:close/>
              </a:path>
            </a:pathLst>
          </a:custGeom>
          <a:solidFill>
            <a:srgbClr val="FFFFFF"/>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1" name="Shape 61"/>
        <p:cNvGrpSpPr/>
        <p:nvPr/>
      </p:nvGrpSpPr>
      <p:grpSpPr>
        <a:xfrm>
          <a:off x="0" y="0"/>
          <a:ext cx="0" cy="0"/>
          <a:chOff x="0" y="0"/>
          <a:chExt cx="0" cy="0"/>
        </a:xfrm>
      </p:grpSpPr>
      <p:sp>
        <p:nvSpPr>
          <p:cNvPr id="62" name="Google Shape;62;p15"/>
          <p:cNvSpPr txBox="1"/>
          <p:nvPr>
            <p:ph type="ctrTitle"/>
          </p:nvPr>
        </p:nvSpPr>
        <p:spPr>
          <a:xfrm>
            <a:off x="342900" y="1065212"/>
            <a:ext cx="3886200" cy="735000"/>
          </a:xfrm>
          <a:prstGeom prst="rect">
            <a:avLst/>
          </a:prstGeom>
          <a:noFill/>
          <a:ln>
            <a:noFill/>
          </a:ln>
        </p:spPr>
        <p:txBody>
          <a:bodyPr anchorCtr="0" anchor="ctr" bIns="34275" lIns="68575" spcFirstLastPara="1" rIns="68575" wrap="square" tIns="34275">
            <a:normAutofit/>
          </a:bodyPr>
          <a:lstStyle>
            <a:lvl1pPr lvl="0" rtl="0" algn="ctr">
              <a:lnSpc>
                <a:spcPct val="10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63" name="Google Shape;63;p15"/>
          <p:cNvSpPr txBox="1"/>
          <p:nvPr>
            <p:ph idx="1" type="subTitle"/>
          </p:nvPr>
        </p:nvSpPr>
        <p:spPr>
          <a:xfrm>
            <a:off x="685800" y="1943100"/>
            <a:ext cx="3200400" cy="876300"/>
          </a:xfrm>
          <a:prstGeom prst="rect">
            <a:avLst/>
          </a:prstGeom>
          <a:noFill/>
          <a:ln>
            <a:noFill/>
          </a:ln>
        </p:spPr>
        <p:txBody>
          <a:bodyPr anchorCtr="0" anchor="t" bIns="34275" lIns="68575" spcFirstLastPara="1" rIns="68575" wrap="square" tIns="34275">
            <a:normAutofit/>
          </a:bodyPr>
          <a:lstStyle>
            <a:lvl1pPr lvl="0" rtl="0" algn="ctr">
              <a:lnSpc>
                <a:spcPct val="100000"/>
              </a:lnSpc>
              <a:spcBef>
                <a:spcPts val="300"/>
              </a:spcBef>
              <a:spcAft>
                <a:spcPts val="0"/>
              </a:spcAft>
              <a:buClr>
                <a:srgbClr val="888888"/>
              </a:buClr>
              <a:buSzPts val="1600"/>
              <a:buNone/>
              <a:defRPr>
                <a:solidFill>
                  <a:srgbClr val="888888"/>
                </a:solidFill>
              </a:defRPr>
            </a:lvl1pPr>
            <a:lvl2pPr lvl="1" rtl="0" algn="ctr">
              <a:lnSpc>
                <a:spcPct val="100000"/>
              </a:lnSpc>
              <a:spcBef>
                <a:spcPts val="300"/>
              </a:spcBef>
              <a:spcAft>
                <a:spcPts val="0"/>
              </a:spcAft>
              <a:buClr>
                <a:srgbClr val="888888"/>
              </a:buClr>
              <a:buSzPts val="1400"/>
              <a:buNone/>
              <a:defRPr>
                <a:solidFill>
                  <a:srgbClr val="888888"/>
                </a:solidFill>
              </a:defRPr>
            </a:lvl2pPr>
            <a:lvl3pPr lvl="2" rtl="0" algn="ctr">
              <a:lnSpc>
                <a:spcPct val="100000"/>
              </a:lnSpc>
              <a:spcBef>
                <a:spcPts val="200"/>
              </a:spcBef>
              <a:spcAft>
                <a:spcPts val="0"/>
              </a:spcAft>
              <a:buClr>
                <a:srgbClr val="888888"/>
              </a:buClr>
              <a:buSzPts val="1200"/>
              <a:buNone/>
              <a:defRPr>
                <a:solidFill>
                  <a:srgbClr val="888888"/>
                </a:solidFill>
              </a:defRPr>
            </a:lvl3pPr>
            <a:lvl4pPr lvl="3" rtl="0" algn="ctr">
              <a:lnSpc>
                <a:spcPct val="100000"/>
              </a:lnSpc>
              <a:spcBef>
                <a:spcPts val="200"/>
              </a:spcBef>
              <a:spcAft>
                <a:spcPts val="0"/>
              </a:spcAft>
              <a:buClr>
                <a:srgbClr val="888888"/>
              </a:buClr>
              <a:buSzPts val="1000"/>
              <a:buNone/>
              <a:defRPr>
                <a:solidFill>
                  <a:srgbClr val="888888"/>
                </a:solidFill>
              </a:defRPr>
            </a:lvl4pPr>
            <a:lvl5pPr lvl="4" rtl="0" algn="ctr">
              <a:lnSpc>
                <a:spcPct val="100000"/>
              </a:lnSpc>
              <a:spcBef>
                <a:spcPts val="200"/>
              </a:spcBef>
              <a:spcAft>
                <a:spcPts val="0"/>
              </a:spcAft>
              <a:buClr>
                <a:srgbClr val="888888"/>
              </a:buClr>
              <a:buSzPts val="1000"/>
              <a:buNone/>
              <a:defRPr>
                <a:solidFill>
                  <a:srgbClr val="888888"/>
                </a:solidFill>
              </a:defRPr>
            </a:lvl5pPr>
            <a:lvl6pPr lvl="5" rtl="0" algn="ctr">
              <a:lnSpc>
                <a:spcPct val="100000"/>
              </a:lnSpc>
              <a:spcBef>
                <a:spcPts val="200"/>
              </a:spcBef>
              <a:spcAft>
                <a:spcPts val="0"/>
              </a:spcAft>
              <a:buClr>
                <a:srgbClr val="888888"/>
              </a:buClr>
              <a:buSzPts val="1000"/>
              <a:buNone/>
              <a:defRPr>
                <a:solidFill>
                  <a:srgbClr val="888888"/>
                </a:solidFill>
              </a:defRPr>
            </a:lvl6pPr>
            <a:lvl7pPr lvl="6" rtl="0" algn="ctr">
              <a:lnSpc>
                <a:spcPct val="100000"/>
              </a:lnSpc>
              <a:spcBef>
                <a:spcPts val="200"/>
              </a:spcBef>
              <a:spcAft>
                <a:spcPts val="0"/>
              </a:spcAft>
              <a:buClr>
                <a:srgbClr val="888888"/>
              </a:buClr>
              <a:buSzPts val="1000"/>
              <a:buNone/>
              <a:defRPr>
                <a:solidFill>
                  <a:srgbClr val="888888"/>
                </a:solidFill>
              </a:defRPr>
            </a:lvl7pPr>
            <a:lvl8pPr lvl="7" rtl="0" algn="ctr">
              <a:lnSpc>
                <a:spcPct val="100000"/>
              </a:lnSpc>
              <a:spcBef>
                <a:spcPts val="200"/>
              </a:spcBef>
              <a:spcAft>
                <a:spcPts val="0"/>
              </a:spcAft>
              <a:buClr>
                <a:srgbClr val="888888"/>
              </a:buClr>
              <a:buSzPts val="1000"/>
              <a:buNone/>
              <a:defRPr>
                <a:solidFill>
                  <a:srgbClr val="888888"/>
                </a:solidFill>
              </a:defRPr>
            </a:lvl8pPr>
            <a:lvl9pPr lvl="8" rtl="0" algn="ctr">
              <a:lnSpc>
                <a:spcPct val="100000"/>
              </a:lnSpc>
              <a:spcBef>
                <a:spcPts val="200"/>
              </a:spcBef>
              <a:spcAft>
                <a:spcPts val="0"/>
              </a:spcAft>
              <a:buClr>
                <a:srgbClr val="888888"/>
              </a:buClr>
              <a:buSzPts val="1000"/>
              <a:buNone/>
              <a:defRPr>
                <a:solidFill>
                  <a:srgbClr val="888888"/>
                </a:solidFill>
              </a:defRPr>
            </a:lvl9pPr>
          </a:lstStyle>
          <a:p/>
        </p:txBody>
      </p:sp>
      <p:sp>
        <p:nvSpPr>
          <p:cNvPr id="64" name="Google Shape;64;p15"/>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65" name="Google Shape;65;p15"/>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66" name="Google Shape;66;p15"/>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7" name="Shape 67"/>
        <p:cNvGrpSpPr/>
        <p:nvPr/>
      </p:nvGrpSpPr>
      <p:grpSpPr>
        <a:xfrm>
          <a:off x="0" y="0"/>
          <a:ext cx="0" cy="0"/>
          <a:chOff x="0" y="0"/>
          <a:chExt cx="0" cy="0"/>
        </a:xfrm>
      </p:grpSpPr>
      <p:sp>
        <p:nvSpPr>
          <p:cNvPr id="68" name="Google Shape;68;p16"/>
          <p:cNvSpPr txBox="1"/>
          <p:nvPr>
            <p:ph type="title"/>
          </p:nvPr>
        </p:nvSpPr>
        <p:spPr>
          <a:xfrm>
            <a:off x="228600" y="137319"/>
            <a:ext cx="4114800" cy="571500"/>
          </a:xfrm>
          <a:prstGeom prst="rect">
            <a:avLst/>
          </a:prstGeom>
          <a:noFill/>
          <a:ln>
            <a:noFill/>
          </a:ln>
        </p:spPr>
        <p:txBody>
          <a:bodyPr anchorCtr="0" anchor="ctr" bIns="34275" lIns="68575" spcFirstLastPara="1" rIns="68575" wrap="square" tIns="34275">
            <a:normAutofit/>
          </a:bodyPr>
          <a:lstStyle>
            <a:lvl1pPr lvl="0" rtl="0" algn="ctr">
              <a:lnSpc>
                <a:spcPct val="10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69" name="Google Shape;69;p16"/>
          <p:cNvSpPr txBox="1"/>
          <p:nvPr>
            <p:ph idx="1" type="body"/>
          </p:nvPr>
        </p:nvSpPr>
        <p:spPr>
          <a:xfrm>
            <a:off x="228600" y="800100"/>
            <a:ext cx="4114800" cy="2263200"/>
          </a:xfrm>
          <a:prstGeom prst="rect">
            <a:avLst/>
          </a:prstGeom>
          <a:noFill/>
          <a:ln>
            <a:noFill/>
          </a:ln>
        </p:spPr>
        <p:txBody>
          <a:bodyPr anchorCtr="0" anchor="t" bIns="34275" lIns="68575" spcFirstLastPara="1" rIns="68575" wrap="square" tIns="34275">
            <a:normAutofit/>
          </a:bodyPr>
          <a:lstStyle>
            <a:lvl1pPr indent="-317500" lvl="0" marL="457200" rtl="0" algn="l">
              <a:lnSpc>
                <a:spcPct val="100000"/>
              </a:lnSpc>
              <a:spcBef>
                <a:spcPts val="300"/>
              </a:spcBef>
              <a:spcAft>
                <a:spcPts val="0"/>
              </a:spcAft>
              <a:buClr>
                <a:schemeClr val="dk1"/>
              </a:buClr>
              <a:buSzPts val="1400"/>
              <a:buChar char="•"/>
              <a:defRPr/>
            </a:lvl1pPr>
            <a:lvl2pPr indent="-317500" lvl="1" marL="914400" rtl="0" algn="l">
              <a:lnSpc>
                <a:spcPct val="100000"/>
              </a:lnSpc>
              <a:spcBef>
                <a:spcPts val="300"/>
              </a:spcBef>
              <a:spcAft>
                <a:spcPts val="0"/>
              </a:spcAft>
              <a:buClr>
                <a:schemeClr val="dk1"/>
              </a:buClr>
              <a:buSzPts val="1400"/>
              <a:buChar char="–"/>
              <a:defRPr/>
            </a:lvl2pPr>
            <a:lvl3pPr indent="-317500" lvl="2" marL="1371600" rtl="0" algn="l">
              <a:lnSpc>
                <a:spcPct val="100000"/>
              </a:lnSpc>
              <a:spcBef>
                <a:spcPts val="300"/>
              </a:spcBef>
              <a:spcAft>
                <a:spcPts val="0"/>
              </a:spcAft>
              <a:buClr>
                <a:schemeClr val="dk1"/>
              </a:buClr>
              <a:buSzPts val="1400"/>
              <a:buChar char="•"/>
              <a:defRPr/>
            </a:lvl3pPr>
            <a:lvl4pPr indent="-317500" lvl="3" marL="1828800" rtl="0" algn="l">
              <a:lnSpc>
                <a:spcPct val="100000"/>
              </a:lnSpc>
              <a:spcBef>
                <a:spcPts val="300"/>
              </a:spcBef>
              <a:spcAft>
                <a:spcPts val="0"/>
              </a:spcAft>
              <a:buClr>
                <a:schemeClr val="dk1"/>
              </a:buClr>
              <a:buSzPts val="1400"/>
              <a:buChar char="–"/>
              <a:defRPr/>
            </a:lvl4pPr>
            <a:lvl5pPr indent="-317500" lvl="4" marL="2286000" rtl="0" algn="l">
              <a:lnSpc>
                <a:spcPct val="100000"/>
              </a:lnSpc>
              <a:spcBef>
                <a:spcPts val="300"/>
              </a:spcBef>
              <a:spcAft>
                <a:spcPts val="0"/>
              </a:spcAft>
              <a:buClr>
                <a:schemeClr val="dk1"/>
              </a:buClr>
              <a:buSzPts val="1400"/>
              <a:buChar char="»"/>
              <a:defRPr/>
            </a:lvl5pPr>
            <a:lvl6pPr indent="-317500" lvl="5" marL="2743200" rtl="0" algn="l">
              <a:lnSpc>
                <a:spcPct val="100000"/>
              </a:lnSpc>
              <a:spcBef>
                <a:spcPts val="300"/>
              </a:spcBef>
              <a:spcAft>
                <a:spcPts val="0"/>
              </a:spcAft>
              <a:buClr>
                <a:schemeClr val="dk1"/>
              </a:buClr>
              <a:buSzPts val="1400"/>
              <a:buChar char="•"/>
              <a:defRPr/>
            </a:lvl6pPr>
            <a:lvl7pPr indent="-317500" lvl="6" marL="3200400" rtl="0" algn="l">
              <a:lnSpc>
                <a:spcPct val="100000"/>
              </a:lnSpc>
              <a:spcBef>
                <a:spcPts val="300"/>
              </a:spcBef>
              <a:spcAft>
                <a:spcPts val="0"/>
              </a:spcAft>
              <a:buClr>
                <a:schemeClr val="dk1"/>
              </a:buClr>
              <a:buSzPts val="1400"/>
              <a:buChar char="•"/>
              <a:defRPr/>
            </a:lvl7pPr>
            <a:lvl8pPr indent="-317500" lvl="7" marL="3657600" rtl="0" algn="l">
              <a:lnSpc>
                <a:spcPct val="100000"/>
              </a:lnSpc>
              <a:spcBef>
                <a:spcPts val="300"/>
              </a:spcBef>
              <a:spcAft>
                <a:spcPts val="0"/>
              </a:spcAft>
              <a:buClr>
                <a:schemeClr val="dk1"/>
              </a:buClr>
              <a:buSzPts val="1400"/>
              <a:buChar char="•"/>
              <a:defRPr/>
            </a:lvl8pPr>
            <a:lvl9pPr indent="-317500" lvl="8" marL="4114800" rtl="0" algn="l">
              <a:lnSpc>
                <a:spcPct val="100000"/>
              </a:lnSpc>
              <a:spcBef>
                <a:spcPts val="300"/>
              </a:spcBef>
              <a:spcAft>
                <a:spcPts val="0"/>
              </a:spcAft>
              <a:buClr>
                <a:schemeClr val="dk1"/>
              </a:buClr>
              <a:buSzPts val="1400"/>
              <a:buChar char="•"/>
              <a:defRPr/>
            </a:lvl9pPr>
          </a:lstStyle>
          <a:p/>
        </p:txBody>
      </p:sp>
      <p:sp>
        <p:nvSpPr>
          <p:cNvPr id="70" name="Google Shape;70;p16"/>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71" name="Google Shape;71;p16"/>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72" name="Google Shape;72;p16"/>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3" name="Shape 73"/>
        <p:cNvGrpSpPr/>
        <p:nvPr/>
      </p:nvGrpSpPr>
      <p:grpSpPr>
        <a:xfrm>
          <a:off x="0" y="0"/>
          <a:ext cx="0" cy="0"/>
          <a:chOff x="0" y="0"/>
          <a:chExt cx="0" cy="0"/>
        </a:xfrm>
      </p:grpSpPr>
      <p:sp>
        <p:nvSpPr>
          <p:cNvPr id="74" name="Google Shape;74;p17"/>
          <p:cNvSpPr txBox="1"/>
          <p:nvPr>
            <p:ph type="title"/>
          </p:nvPr>
        </p:nvSpPr>
        <p:spPr>
          <a:xfrm>
            <a:off x="361156" y="2203451"/>
            <a:ext cx="3886200" cy="681000"/>
          </a:xfrm>
          <a:prstGeom prst="rect">
            <a:avLst/>
          </a:prstGeom>
          <a:noFill/>
          <a:ln>
            <a:noFill/>
          </a:ln>
        </p:spPr>
        <p:txBody>
          <a:bodyPr anchorCtr="0" anchor="t" bIns="34275" lIns="68575" spcFirstLastPara="1" rIns="68575" wrap="square" tIns="34275">
            <a:normAutofit/>
          </a:bodyPr>
          <a:lstStyle>
            <a:lvl1pPr lvl="0" rtl="0" algn="l">
              <a:lnSpc>
                <a:spcPct val="100000"/>
              </a:lnSpc>
              <a:spcBef>
                <a:spcPts val="0"/>
              </a:spcBef>
              <a:spcAft>
                <a:spcPts val="0"/>
              </a:spcAft>
              <a:buClr>
                <a:schemeClr val="dk1"/>
              </a:buClr>
              <a:buSzPts val="2000"/>
              <a:buFont typeface="Calibri"/>
              <a:buNone/>
              <a:defRPr b="1" sz="2000" cap="none"/>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75" name="Google Shape;75;p17"/>
          <p:cNvSpPr txBox="1"/>
          <p:nvPr>
            <p:ph idx="1" type="body"/>
          </p:nvPr>
        </p:nvSpPr>
        <p:spPr>
          <a:xfrm>
            <a:off x="361156" y="1453357"/>
            <a:ext cx="3886200" cy="750300"/>
          </a:xfrm>
          <a:prstGeom prst="rect">
            <a:avLst/>
          </a:prstGeom>
          <a:noFill/>
          <a:ln>
            <a:noFill/>
          </a:ln>
        </p:spPr>
        <p:txBody>
          <a:bodyPr anchorCtr="0" anchor="b" bIns="34275" lIns="68575" spcFirstLastPara="1" rIns="68575" wrap="square" tIns="34275">
            <a:normAutofit/>
          </a:bodyPr>
          <a:lstStyle>
            <a:lvl1pPr indent="-228600" lvl="0" marL="457200" rtl="0" algn="l">
              <a:lnSpc>
                <a:spcPct val="100000"/>
              </a:lnSpc>
              <a:spcBef>
                <a:spcPts val="200"/>
              </a:spcBef>
              <a:spcAft>
                <a:spcPts val="0"/>
              </a:spcAft>
              <a:buClr>
                <a:srgbClr val="888888"/>
              </a:buClr>
              <a:buSzPts val="1000"/>
              <a:buNone/>
              <a:defRPr sz="1000">
                <a:solidFill>
                  <a:srgbClr val="888888"/>
                </a:solidFill>
              </a:defRPr>
            </a:lvl1pPr>
            <a:lvl2pPr indent="-228600" lvl="1" marL="914400" rtl="0" algn="l">
              <a:lnSpc>
                <a:spcPct val="100000"/>
              </a:lnSpc>
              <a:spcBef>
                <a:spcPts val="200"/>
              </a:spcBef>
              <a:spcAft>
                <a:spcPts val="0"/>
              </a:spcAft>
              <a:buClr>
                <a:srgbClr val="888888"/>
              </a:buClr>
              <a:buSzPts val="900"/>
              <a:buNone/>
              <a:defRPr sz="900">
                <a:solidFill>
                  <a:srgbClr val="888888"/>
                </a:solidFill>
              </a:defRPr>
            </a:lvl2pPr>
            <a:lvl3pPr indent="-228600" lvl="2" marL="1371600" rtl="0" algn="l">
              <a:lnSpc>
                <a:spcPct val="100000"/>
              </a:lnSpc>
              <a:spcBef>
                <a:spcPts val="200"/>
              </a:spcBef>
              <a:spcAft>
                <a:spcPts val="0"/>
              </a:spcAft>
              <a:buClr>
                <a:srgbClr val="888888"/>
              </a:buClr>
              <a:buSzPts val="800"/>
              <a:buNone/>
              <a:defRPr sz="800">
                <a:solidFill>
                  <a:srgbClr val="888888"/>
                </a:solidFill>
              </a:defRPr>
            </a:lvl3pPr>
            <a:lvl4pPr indent="-228600" lvl="3" marL="1828800" rtl="0" algn="l">
              <a:lnSpc>
                <a:spcPct val="100000"/>
              </a:lnSpc>
              <a:spcBef>
                <a:spcPts val="100"/>
              </a:spcBef>
              <a:spcAft>
                <a:spcPts val="0"/>
              </a:spcAft>
              <a:buClr>
                <a:srgbClr val="888888"/>
              </a:buClr>
              <a:buSzPts val="700"/>
              <a:buNone/>
              <a:defRPr sz="700">
                <a:solidFill>
                  <a:srgbClr val="888888"/>
                </a:solidFill>
              </a:defRPr>
            </a:lvl4pPr>
            <a:lvl5pPr indent="-228600" lvl="4" marL="2286000" rtl="0" algn="l">
              <a:lnSpc>
                <a:spcPct val="100000"/>
              </a:lnSpc>
              <a:spcBef>
                <a:spcPts val="100"/>
              </a:spcBef>
              <a:spcAft>
                <a:spcPts val="0"/>
              </a:spcAft>
              <a:buClr>
                <a:srgbClr val="888888"/>
              </a:buClr>
              <a:buSzPts val="700"/>
              <a:buNone/>
              <a:defRPr sz="700">
                <a:solidFill>
                  <a:srgbClr val="888888"/>
                </a:solidFill>
              </a:defRPr>
            </a:lvl5pPr>
            <a:lvl6pPr indent="-228600" lvl="5" marL="2743200" rtl="0" algn="l">
              <a:lnSpc>
                <a:spcPct val="100000"/>
              </a:lnSpc>
              <a:spcBef>
                <a:spcPts val="100"/>
              </a:spcBef>
              <a:spcAft>
                <a:spcPts val="0"/>
              </a:spcAft>
              <a:buClr>
                <a:srgbClr val="888888"/>
              </a:buClr>
              <a:buSzPts val="700"/>
              <a:buNone/>
              <a:defRPr sz="700">
                <a:solidFill>
                  <a:srgbClr val="888888"/>
                </a:solidFill>
              </a:defRPr>
            </a:lvl6pPr>
            <a:lvl7pPr indent="-228600" lvl="6" marL="3200400" rtl="0" algn="l">
              <a:lnSpc>
                <a:spcPct val="100000"/>
              </a:lnSpc>
              <a:spcBef>
                <a:spcPts val="100"/>
              </a:spcBef>
              <a:spcAft>
                <a:spcPts val="0"/>
              </a:spcAft>
              <a:buClr>
                <a:srgbClr val="888888"/>
              </a:buClr>
              <a:buSzPts val="700"/>
              <a:buNone/>
              <a:defRPr sz="700">
                <a:solidFill>
                  <a:srgbClr val="888888"/>
                </a:solidFill>
              </a:defRPr>
            </a:lvl7pPr>
            <a:lvl8pPr indent="-228600" lvl="7" marL="3657600" rtl="0" algn="l">
              <a:lnSpc>
                <a:spcPct val="100000"/>
              </a:lnSpc>
              <a:spcBef>
                <a:spcPts val="100"/>
              </a:spcBef>
              <a:spcAft>
                <a:spcPts val="0"/>
              </a:spcAft>
              <a:buClr>
                <a:srgbClr val="888888"/>
              </a:buClr>
              <a:buSzPts val="700"/>
              <a:buNone/>
              <a:defRPr sz="700">
                <a:solidFill>
                  <a:srgbClr val="888888"/>
                </a:solidFill>
              </a:defRPr>
            </a:lvl8pPr>
            <a:lvl9pPr indent="-228600" lvl="8" marL="4114800" rtl="0" algn="l">
              <a:lnSpc>
                <a:spcPct val="100000"/>
              </a:lnSpc>
              <a:spcBef>
                <a:spcPts val="100"/>
              </a:spcBef>
              <a:spcAft>
                <a:spcPts val="0"/>
              </a:spcAft>
              <a:buClr>
                <a:srgbClr val="888888"/>
              </a:buClr>
              <a:buSzPts val="700"/>
              <a:buNone/>
              <a:defRPr sz="700">
                <a:solidFill>
                  <a:srgbClr val="888888"/>
                </a:solidFill>
              </a:defRPr>
            </a:lvl9pPr>
          </a:lstStyle>
          <a:p/>
        </p:txBody>
      </p:sp>
      <p:sp>
        <p:nvSpPr>
          <p:cNvPr id="76" name="Google Shape;76;p17"/>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77" name="Google Shape;77;p17"/>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78" name="Google Shape;78;p17"/>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9" name="Shape 79"/>
        <p:cNvGrpSpPr/>
        <p:nvPr/>
      </p:nvGrpSpPr>
      <p:grpSpPr>
        <a:xfrm>
          <a:off x="0" y="0"/>
          <a:ext cx="0" cy="0"/>
          <a:chOff x="0" y="0"/>
          <a:chExt cx="0" cy="0"/>
        </a:xfrm>
      </p:grpSpPr>
      <p:sp>
        <p:nvSpPr>
          <p:cNvPr id="80" name="Google Shape;80;p18"/>
          <p:cNvSpPr txBox="1"/>
          <p:nvPr>
            <p:ph type="title"/>
          </p:nvPr>
        </p:nvSpPr>
        <p:spPr>
          <a:xfrm>
            <a:off x="228600" y="137319"/>
            <a:ext cx="4114800" cy="571500"/>
          </a:xfrm>
          <a:prstGeom prst="rect">
            <a:avLst/>
          </a:prstGeom>
          <a:noFill/>
          <a:ln>
            <a:noFill/>
          </a:ln>
        </p:spPr>
        <p:txBody>
          <a:bodyPr anchorCtr="0" anchor="ctr" bIns="34275" lIns="68575" spcFirstLastPara="1" rIns="68575" wrap="square" tIns="34275">
            <a:normAutofit/>
          </a:bodyPr>
          <a:lstStyle>
            <a:lvl1pPr lvl="0" rtl="0" algn="ctr">
              <a:lnSpc>
                <a:spcPct val="10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81" name="Google Shape;81;p18"/>
          <p:cNvSpPr txBox="1"/>
          <p:nvPr>
            <p:ph idx="1" type="body"/>
          </p:nvPr>
        </p:nvSpPr>
        <p:spPr>
          <a:xfrm>
            <a:off x="228600" y="800100"/>
            <a:ext cx="2019300" cy="2263200"/>
          </a:xfrm>
          <a:prstGeom prst="rect">
            <a:avLst/>
          </a:prstGeom>
          <a:noFill/>
          <a:ln>
            <a:noFill/>
          </a:ln>
        </p:spPr>
        <p:txBody>
          <a:bodyPr anchorCtr="0" anchor="t" bIns="34275" lIns="68575" spcFirstLastPara="1" rIns="68575" wrap="square" tIns="34275">
            <a:normAutofit/>
          </a:bodyPr>
          <a:lstStyle>
            <a:lvl1pPr indent="-317500" lvl="0" marL="457200" rtl="0" algn="l">
              <a:lnSpc>
                <a:spcPct val="100000"/>
              </a:lnSpc>
              <a:spcBef>
                <a:spcPts val="300"/>
              </a:spcBef>
              <a:spcAft>
                <a:spcPts val="0"/>
              </a:spcAft>
              <a:buClr>
                <a:schemeClr val="dk1"/>
              </a:buClr>
              <a:buSzPts val="1400"/>
              <a:buChar char="•"/>
              <a:defRPr sz="1400"/>
            </a:lvl1pPr>
            <a:lvl2pPr indent="-304800" lvl="1" marL="914400" rtl="0" algn="l">
              <a:lnSpc>
                <a:spcPct val="100000"/>
              </a:lnSpc>
              <a:spcBef>
                <a:spcPts val="200"/>
              </a:spcBef>
              <a:spcAft>
                <a:spcPts val="0"/>
              </a:spcAft>
              <a:buClr>
                <a:schemeClr val="dk1"/>
              </a:buClr>
              <a:buSzPts val="1200"/>
              <a:buChar char="–"/>
              <a:defRPr sz="1200"/>
            </a:lvl2pPr>
            <a:lvl3pPr indent="-292100" lvl="2" marL="1371600" rtl="0" algn="l">
              <a:lnSpc>
                <a:spcPct val="100000"/>
              </a:lnSpc>
              <a:spcBef>
                <a:spcPts val="200"/>
              </a:spcBef>
              <a:spcAft>
                <a:spcPts val="0"/>
              </a:spcAft>
              <a:buClr>
                <a:schemeClr val="dk1"/>
              </a:buClr>
              <a:buSzPts val="1000"/>
              <a:buChar char="•"/>
              <a:defRPr sz="1000"/>
            </a:lvl3pPr>
            <a:lvl4pPr indent="-285750" lvl="3" marL="1828800" rtl="0" algn="l">
              <a:lnSpc>
                <a:spcPct val="100000"/>
              </a:lnSpc>
              <a:spcBef>
                <a:spcPts val="200"/>
              </a:spcBef>
              <a:spcAft>
                <a:spcPts val="0"/>
              </a:spcAft>
              <a:buClr>
                <a:schemeClr val="dk1"/>
              </a:buClr>
              <a:buSzPts val="900"/>
              <a:buChar char="–"/>
              <a:defRPr sz="900"/>
            </a:lvl4pPr>
            <a:lvl5pPr indent="-285750" lvl="4" marL="2286000" rtl="0" algn="l">
              <a:lnSpc>
                <a:spcPct val="100000"/>
              </a:lnSpc>
              <a:spcBef>
                <a:spcPts val="200"/>
              </a:spcBef>
              <a:spcAft>
                <a:spcPts val="0"/>
              </a:spcAft>
              <a:buClr>
                <a:schemeClr val="dk1"/>
              </a:buClr>
              <a:buSzPts val="900"/>
              <a:buChar char="»"/>
              <a:defRPr sz="900"/>
            </a:lvl5pPr>
            <a:lvl6pPr indent="-285750" lvl="5" marL="2743200" rtl="0" algn="l">
              <a:lnSpc>
                <a:spcPct val="100000"/>
              </a:lnSpc>
              <a:spcBef>
                <a:spcPts val="200"/>
              </a:spcBef>
              <a:spcAft>
                <a:spcPts val="0"/>
              </a:spcAft>
              <a:buClr>
                <a:schemeClr val="dk1"/>
              </a:buClr>
              <a:buSzPts val="900"/>
              <a:buChar char="•"/>
              <a:defRPr sz="900"/>
            </a:lvl6pPr>
            <a:lvl7pPr indent="-285750" lvl="6" marL="3200400" rtl="0" algn="l">
              <a:lnSpc>
                <a:spcPct val="100000"/>
              </a:lnSpc>
              <a:spcBef>
                <a:spcPts val="200"/>
              </a:spcBef>
              <a:spcAft>
                <a:spcPts val="0"/>
              </a:spcAft>
              <a:buClr>
                <a:schemeClr val="dk1"/>
              </a:buClr>
              <a:buSzPts val="900"/>
              <a:buChar char="•"/>
              <a:defRPr sz="900"/>
            </a:lvl7pPr>
            <a:lvl8pPr indent="-285750" lvl="7" marL="3657600" rtl="0" algn="l">
              <a:lnSpc>
                <a:spcPct val="100000"/>
              </a:lnSpc>
              <a:spcBef>
                <a:spcPts val="200"/>
              </a:spcBef>
              <a:spcAft>
                <a:spcPts val="0"/>
              </a:spcAft>
              <a:buClr>
                <a:schemeClr val="dk1"/>
              </a:buClr>
              <a:buSzPts val="900"/>
              <a:buChar char="•"/>
              <a:defRPr sz="900"/>
            </a:lvl8pPr>
            <a:lvl9pPr indent="-285750" lvl="8" marL="4114800" rtl="0" algn="l">
              <a:lnSpc>
                <a:spcPct val="100000"/>
              </a:lnSpc>
              <a:spcBef>
                <a:spcPts val="200"/>
              </a:spcBef>
              <a:spcAft>
                <a:spcPts val="0"/>
              </a:spcAft>
              <a:buClr>
                <a:schemeClr val="dk1"/>
              </a:buClr>
              <a:buSzPts val="900"/>
              <a:buChar char="•"/>
              <a:defRPr sz="900"/>
            </a:lvl9pPr>
          </a:lstStyle>
          <a:p/>
        </p:txBody>
      </p:sp>
      <p:sp>
        <p:nvSpPr>
          <p:cNvPr id="82" name="Google Shape;82;p18"/>
          <p:cNvSpPr txBox="1"/>
          <p:nvPr>
            <p:ph idx="2" type="body"/>
          </p:nvPr>
        </p:nvSpPr>
        <p:spPr>
          <a:xfrm>
            <a:off x="2324100" y="800100"/>
            <a:ext cx="2019300" cy="2263200"/>
          </a:xfrm>
          <a:prstGeom prst="rect">
            <a:avLst/>
          </a:prstGeom>
          <a:noFill/>
          <a:ln>
            <a:noFill/>
          </a:ln>
        </p:spPr>
        <p:txBody>
          <a:bodyPr anchorCtr="0" anchor="t" bIns="34275" lIns="68575" spcFirstLastPara="1" rIns="68575" wrap="square" tIns="34275">
            <a:normAutofit/>
          </a:bodyPr>
          <a:lstStyle>
            <a:lvl1pPr indent="-317500" lvl="0" marL="457200" rtl="0" algn="l">
              <a:lnSpc>
                <a:spcPct val="100000"/>
              </a:lnSpc>
              <a:spcBef>
                <a:spcPts val="300"/>
              </a:spcBef>
              <a:spcAft>
                <a:spcPts val="0"/>
              </a:spcAft>
              <a:buClr>
                <a:schemeClr val="dk1"/>
              </a:buClr>
              <a:buSzPts val="1400"/>
              <a:buChar char="•"/>
              <a:defRPr sz="1400"/>
            </a:lvl1pPr>
            <a:lvl2pPr indent="-304800" lvl="1" marL="914400" rtl="0" algn="l">
              <a:lnSpc>
                <a:spcPct val="100000"/>
              </a:lnSpc>
              <a:spcBef>
                <a:spcPts val="200"/>
              </a:spcBef>
              <a:spcAft>
                <a:spcPts val="0"/>
              </a:spcAft>
              <a:buClr>
                <a:schemeClr val="dk1"/>
              </a:buClr>
              <a:buSzPts val="1200"/>
              <a:buChar char="–"/>
              <a:defRPr sz="1200"/>
            </a:lvl2pPr>
            <a:lvl3pPr indent="-292100" lvl="2" marL="1371600" rtl="0" algn="l">
              <a:lnSpc>
                <a:spcPct val="100000"/>
              </a:lnSpc>
              <a:spcBef>
                <a:spcPts val="200"/>
              </a:spcBef>
              <a:spcAft>
                <a:spcPts val="0"/>
              </a:spcAft>
              <a:buClr>
                <a:schemeClr val="dk1"/>
              </a:buClr>
              <a:buSzPts val="1000"/>
              <a:buChar char="•"/>
              <a:defRPr sz="1000"/>
            </a:lvl3pPr>
            <a:lvl4pPr indent="-285750" lvl="3" marL="1828800" rtl="0" algn="l">
              <a:lnSpc>
                <a:spcPct val="100000"/>
              </a:lnSpc>
              <a:spcBef>
                <a:spcPts val="200"/>
              </a:spcBef>
              <a:spcAft>
                <a:spcPts val="0"/>
              </a:spcAft>
              <a:buClr>
                <a:schemeClr val="dk1"/>
              </a:buClr>
              <a:buSzPts val="900"/>
              <a:buChar char="–"/>
              <a:defRPr sz="900"/>
            </a:lvl4pPr>
            <a:lvl5pPr indent="-285750" lvl="4" marL="2286000" rtl="0" algn="l">
              <a:lnSpc>
                <a:spcPct val="100000"/>
              </a:lnSpc>
              <a:spcBef>
                <a:spcPts val="200"/>
              </a:spcBef>
              <a:spcAft>
                <a:spcPts val="0"/>
              </a:spcAft>
              <a:buClr>
                <a:schemeClr val="dk1"/>
              </a:buClr>
              <a:buSzPts val="900"/>
              <a:buChar char="»"/>
              <a:defRPr sz="900"/>
            </a:lvl5pPr>
            <a:lvl6pPr indent="-285750" lvl="5" marL="2743200" rtl="0" algn="l">
              <a:lnSpc>
                <a:spcPct val="100000"/>
              </a:lnSpc>
              <a:spcBef>
                <a:spcPts val="200"/>
              </a:spcBef>
              <a:spcAft>
                <a:spcPts val="0"/>
              </a:spcAft>
              <a:buClr>
                <a:schemeClr val="dk1"/>
              </a:buClr>
              <a:buSzPts val="900"/>
              <a:buChar char="•"/>
              <a:defRPr sz="900"/>
            </a:lvl6pPr>
            <a:lvl7pPr indent="-285750" lvl="6" marL="3200400" rtl="0" algn="l">
              <a:lnSpc>
                <a:spcPct val="100000"/>
              </a:lnSpc>
              <a:spcBef>
                <a:spcPts val="200"/>
              </a:spcBef>
              <a:spcAft>
                <a:spcPts val="0"/>
              </a:spcAft>
              <a:buClr>
                <a:schemeClr val="dk1"/>
              </a:buClr>
              <a:buSzPts val="900"/>
              <a:buChar char="•"/>
              <a:defRPr sz="900"/>
            </a:lvl7pPr>
            <a:lvl8pPr indent="-285750" lvl="7" marL="3657600" rtl="0" algn="l">
              <a:lnSpc>
                <a:spcPct val="100000"/>
              </a:lnSpc>
              <a:spcBef>
                <a:spcPts val="200"/>
              </a:spcBef>
              <a:spcAft>
                <a:spcPts val="0"/>
              </a:spcAft>
              <a:buClr>
                <a:schemeClr val="dk1"/>
              </a:buClr>
              <a:buSzPts val="900"/>
              <a:buChar char="•"/>
              <a:defRPr sz="900"/>
            </a:lvl8pPr>
            <a:lvl9pPr indent="-285750" lvl="8" marL="4114800" rtl="0" algn="l">
              <a:lnSpc>
                <a:spcPct val="100000"/>
              </a:lnSpc>
              <a:spcBef>
                <a:spcPts val="200"/>
              </a:spcBef>
              <a:spcAft>
                <a:spcPts val="0"/>
              </a:spcAft>
              <a:buClr>
                <a:schemeClr val="dk1"/>
              </a:buClr>
              <a:buSzPts val="900"/>
              <a:buChar char="•"/>
              <a:defRPr sz="900"/>
            </a:lvl9pPr>
          </a:lstStyle>
          <a:p/>
        </p:txBody>
      </p:sp>
      <p:sp>
        <p:nvSpPr>
          <p:cNvPr id="83" name="Google Shape;83;p18"/>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84" name="Google Shape;84;p18"/>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85" name="Google Shape;85;p18"/>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6" name="Shape 86"/>
        <p:cNvGrpSpPr/>
        <p:nvPr/>
      </p:nvGrpSpPr>
      <p:grpSpPr>
        <a:xfrm>
          <a:off x="0" y="0"/>
          <a:ext cx="0" cy="0"/>
          <a:chOff x="0" y="0"/>
          <a:chExt cx="0" cy="0"/>
        </a:xfrm>
      </p:grpSpPr>
      <p:sp>
        <p:nvSpPr>
          <p:cNvPr id="87" name="Google Shape;87;p19"/>
          <p:cNvSpPr txBox="1"/>
          <p:nvPr>
            <p:ph type="title"/>
          </p:nvPr>
        </p:nvSpPr>
        <p:spPr>
          <a:xfrm>
            <a:off x="228600" y="137319"/>
            <a:ext cx="4114800" cy="571500"/>
          </a:xfrm>
          <a:prstGeom prst="rect">
            <a:avLst/>
          </a:prstGeom>
          <a:noFill/>
          <a:ln>
            <a:noFill/>
          </a:ln>
        </p:spPr>
        <p:txBody>
          <a:bodyPr anchorCtr="0" anchor="ctr" bIns="34275" lIns="68575" spcFirstLastPara="1" rIns="68575" wrap="square" tIns="34275">
            <a:normAutofit/>
          </a:bodyPr>
          <a:lstStyle>
            <a:lvl1pPr lvl="0" rtl="0" algn="ctr">
              <a:lnSpc>
                <a:spcPct val="100000"/>
              </a:lnSpc>
              <a:spcBef>
                <a:spcPts val="0"/>
              </a:spcBef>
              <a:spcAft>
                <a:spcPts val="0"/>
              </a:spcAft>
              <a:buClr>
                <a:schemeClr val="dk1"/>
              </a:buClr>
              <a:buSzPts val="2200"/>
              <a:buFont typeface="Calibri"/>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88" name="Google Shape;88;p19"/>
          <p:cNvSpPr txBox="1"/>
          <p:nvPr>
            <p:ph idx="1" type="body"/>
          </p:nvPr>
        </p:nvSpPr>
        <p:spPr>
          <a:xfrm>
            <a:off x="228600" y="767557"/>
            <a:ext cx="2020200" cy="320100"/>
          </a:xfrm>
          <a:prstGeom prst="rect">
            <a:avLst/>
          </a:prstGeom>
          <a:noFill/>
          <a:ln>
            <a:noFill/>
          </a:ln>
        </p:spPr>
        <p:txBody>
          <a:bodyPr anchorCtr="0" anchor="b" bIns="34275" lIns="68575" spcFirstLastPara="1" rIns="68575" wrap="square" tIns="34275">
            <a:normAutofit/>
          </a:bodyPr>
          <a:lstStyle>
            <a:lvl1pPr indent="-228600" lvl="0" marL="457200" rtl="0" algn="l">
              <a:lnSpc>
                <a:spcPct val="100000"/>
              </a:lnSpc>
              <a:spcBef>
                <a:spcPts val="200"/>
              </a:spcBef>
              <a:spcAft>
                <a:spcPts val="0"/>
              </a:spcAft>
              <a:buClr>
                <a:schemeClr val="dk1"/>
              </a:buClr>
              <a:buSzPts val="1200"/>
              <a:buNone/>
              <a:defRPr b="1" sz="1200"/>
            </a:lvl1pPr>
            <a:lvl2pPr indent="-228600" lvl="1" marL="914400" rtl="0" algn="l">
              <a:lnSpc>
                <a:spcPct val="100000"/>
              </a:lnSpc>
              <a:spcBef>
                <a:spcPts val="200"/>
              </a:spcBef>
              <a:spcAft>
                <a:spcPts val="0"/>
              </a:spcAft>
              <a:buClr>
                <a:schemeClr val="dk1"/>
              </a:buClr>
              <a:buSzPts val="1000"/>
              <a:buNone/>
              <a:defRPr b="1" sz="1000"/>
            </a:lvl2pPr>
            <a:lvl3pPr indent="-228600" lvl="2" marL="1371600" rtl="0" algn="l">
              <a:lnSpc>
                <a:spcPct val="100000"/>
              </a:lnSpc>
              <a:spcBef>
                <a:spcPts val="200"/>
              </a:spcBef>
              <a:spcAft>
                <a:spcPts val="0"/>
              </a:spcAft>
              <a:buClr>
                <a:schemeClr val="dk1"/>
              </a:buClr>
              <a:buSzPts val="900"/>
              <a:buNone/>
              <a:defRPr b="1" sz="900"/>
            </a:lvl3pPr>
            <a:lvl4pPr indent="-228600" lvl="3" marL="1828800" rtl="0" algn="l">
              <a:lnSpc>
                <a:spcPct val="100000"/>
              </a:lnSpc>
              <a:spcBef>
                <a:spcPts val="200"/>
              </a:spcBef>
              <a:spcAft>
                <a:spcPts val="0"/>
              </a:spcAft>
              <a:buClr>
                <a:schemeClr val="dk1"/>
              </a:buClr>
              <a:buSzPts val="800"/>
              <a:buNone/>
              <a:defRPr b="1" sz="800"/>
            </a:lvl4pPr>
            <a:lvl5pPr indent="-228600" lvl="4" marL="2286000" rtl="0" algn="l">
              <a:lnSpc>
                <a:spcPct val="100000"/>
              </a:lnSpc>
              <a:spcBef>
                <a:spcPts val="200"/>
              </a:spcBef>
              <a:spcAft>
                <a:spcPts val="0"/>
              </a:spcAft>
              <a:buClr>
                <a:schemeClr val="dk1"/>
              </a:buClr>
              <a:buSzPts val="800"/>
              <a:buNone/>
              <a:defRPr b="1" sz="800"/>
            </a:lvl5pPr>
            <a:lvl6pPr indent="-228600" lvl="5" marL="2743200" rtl="0" algn="l">
              <a:lnSpc>
                <a:spcPct val="100000"/>
              </a:lnSpc>
              <a:spcBef>
                <a:spcPts val="200"/>
              </a:spcBef>
              <a:spcAft>
                <a:spcPts val="0"/>
              </a:spcAft>
              <a:buClr>
                <a:schemeClr val="dk1"/>
              </a:buClr>
              <a:buSzPts val="800"/>
              <a:buNone/>
              <a:defRPr b="1" sz="800"/>
            </a:lvl6pPr>
            <a:lvl7pPr indent="-228600" lvl="6" marL="3200400" rtl="0" algn="l">
              <a:lnSpc>
                <a:spcPct val="100000"/>
              </a:lnSpc>
              <a:spcBef>
                <a:spcPts val="200"/>
              </a:spcBef>
              <a:spcAft>
                <a:spcPts val="0"/>
              </a:spcAft>
              <a:buClr>
                <a:schemeClr val="dk1"/>
              </a:buClr>
              <a:buSzPts val="800"/>
              <a:buNone/>
              <a:defRPr b="1" sz="800"/>
            </a:lvl7pPr>
            <a:lvl8pPr indent="-228600" lvl="7" marL="3657600" rtl="0" algn="l">
              <a:lnSpc>
                <a:spcPct val="100000"/>
              </a:lnSpc>
              <a:spcBef>
                <a:spcPts val="200"/>
              </a:spcBef>
              <a:spcAft>
                <a:spcPts val="0"/>
              </a:spcAft>
              <a:buClr>
                <a:schemeClr val="dk1"/>
              </a:buClr>
              <a:buSzPts val="800"/>
              <a:buNone/>
              <a:defRPr b="1" sz="800"/>
            </a:lvl8pPr>
            <a:lvl9pPr indent="-228600" lvl="8" marL="4114800" rtl="0" algn="l">
              <a:lnSpc>
                <a:spcPct val="100000"/>
              </a:lnSpc>
              <a:spcBef>
                <a:spcPts val="200"/>
              </a:spcBef>
              <a:spcAft>
                <a:spcPts val="0"/>
              </a:spcAft>
              <a:buClr>
                <a:schemeClr val="dk1"/>
              </a:buClr>
              <a:buSzPts val="800"/>
              <a:buNone/>
              <a:defRPr b="1" sz="800"/>
            </a:lvl9pPr>
          </a:lstStyle>
          <a:p/>
        </p:txBody>
      </p:sp>
      <p:sp>
        <p:nvSpPr>
          <p:cNvPr id="89" name="Google Shape;89;p19"/>
          <p:cNvSpPr txBox="1"/>
          <p:nvPr>
            <p:ph idx="2" type="body"/>
          </p:nvPr>
        </p:nvSpPr>
        <p:spPr>
          <a:xfrm>
            <a:off x="228600" y="1087438"/>
            <a:ext cx="2020200" cy="1975800"/>
          </a:xfrm>
          <a:prstGeom prst="rect">
            <a:avLst/>
          </a:prstGeom>
          <a:noFill/>
          <a:ln>
            <a:noFill/>
          </a:ln>
        </p:spPr>
        <p:txBody>
          <a:bodyPr anchorCtr="0" anchor="t" bIns="34275" lIns="68575" spcFirstLastPara="1" rIns="68575" wrap="square" tIns="34275">
            <a:normAutofit/>
          </a:bodyPr>
          <a:lstStyle>
            <a:lvl1pPr indent="-304800" lvl="0" marL="457200" rtl="0" algn="l">
              <a:lnSpc>
                <a:spcPct val="100000"/>
              </a:lnSpc>
              <a:spcBef>
                <a:spcPts val="200"/>
              </a:spcBef>
              <a:spcAft>
                <a:spcPts val="0"/>
              </a:spcAft>
              <a:buClr>
                <a:schemeClr val="dk1"/>
              </a:buClr>
              <a:buSzPts val="1200"/>
              <a:buChar char="•"/>
              <a:defRPr sz="1200"/>
            </a:lvl1pPr>
            <a:lvl2pPr indent="-292100" lvl="1" marL="914400" rtl="0" algn="l">
              <a:lnSpc>
                <a:spcPct val="100000"/>
              </a:lnSpc>
              <a:spcBef>
                <a:spcPts val="200"/>
              </a:spcBef>
              <a:spcAft>
                <a:spcPts val="0"/>
              </a:spcAft>
              <a:buClr>
                <a:schemeClr val="dk1"/>
              </a:buClr>
              <a:buSzPts val="1000"/>
              <a:buChar char="–"/>
              <a:defRPr sz="1000"/>
            </a:lvl2pPr>
            <a:lvl3pPr indent="-285750" lvl="2" marL="1371600" rtl="0" algn="l">
              <a:lnSpc>
                <a:spcPct val="100000"/>
              </a:lnSpc>
              <a:spcBef>
                <a:spcPts val="200"/>
              </a:spcBef>
              <a:spcAft>
                <a:spcPts val="0"/>
              </a:spcAft>
              <a:buClr>
                <a:schemeClr val="dk1"/>
              </a:buClr>
              <a:buSzPts val="900"/>
              <a:buChar char="•"/>
              <a:defRPr sz="900"/>
            </a:lvl3pPr>
            <a:lvl4pPr indent="-279400" lvl="3" marL="1828800" rtl="0" algn="l">
              <a:lnSpc>
                <a:spcPct val="100000"/>
              </a:lnSpc>
              <a:spcBef>
                <a:spcPts val="200"/>
              </a:spcBef>
              <a:spcAft>
                <a:spcPts val="0"/>
              </a:spcAft>
              <a:buClr>
                <a:schemeClr val="dk1"/>
              </a:buClr>
              <a:buSzPts val="800"/>
              <a:buChar char="–"/>
              <a:defRPr sz="800"/>
            </a:lvl4pPr>
            <a:lvl5pPr indent="-279400" lvl="4" marL="2286000" rtl="0" algn="l">
              <a:lnSpc>
                <a:spcPct val="100000"/>
              </a:lnSpc>
              <a:spcBef>
                <a:spcPts val="200"/>
              </a:spcBef>
              <a:spcAft>
                <a:spcPts val="0"/>
              </a:spcAft>
              <a:buClr>
                <a:schemeClr val="dk1"/>
              </a:buClr>
              <a:buSzPts val="800"/>
              <a:buChar char="»"/>
              <a:defRPr sz="800"/>
            </a:lvl5pPr>
            <a:lvl6pPr indent="-279400" lvl="5" marL="2743200" rtl="0" algn="l">
              <a:lnSpc>
                <a:spcPct val="100000"/>
              </a:lnSpc>
              <a:spcBef>
                <a:spcPts val="200"/>
              </a:spcBef>
              <a:spcAft>
                <a:spcPts val="0"/>
              </a:spcAft>
              <a:buClr>
                <a:schemeClr val="dk1"/>
              </a:buClr>
              <a:buSzPts val="800"/>
              <a:buChar char="•"/>
              <a:defRPr sz="800"/>
            </a:lvl6pPr>
            <a:lvl7pPr indent="-279400" lvl="6" marL="3200400" rtl="0" algn="l">
              <a:lnSpc>
                <a:spcPct val="100000"/>
              </a:lnSpc>
              <a:spcBef>
                <a:spcPts val="200"/>
              </a:spcBef>
              <a:spcAft>
                <a:spcPts val="0"/>
              </a:spcAft>
              <a:buClr>
                <a:schemeClr val="dk1"/>
              </a:buClr>
              <a:buSzPts val="800"/>
              <a:buChar char="•"/>
              <a:defRPr sz="800"/>
            </a:lvl7pPr>
            <a:lvl8pPr indent="-279400" lvl="7" marL="3657600" rtl="0" algn="l">
              <a:lnSpc>
                <a:spcPct val="100000"/>
              </a:lnSpc>
              <a:spcBef>
                <a:spcPts val="200"/>
              </a:spcBef>
              <a:spcAft>
                <a:spcPts val="0"/>
              </a:spcAft>
              <a:buClr>
                <a:schemeClr val="dk1"/>
              </a:buClr>
              <a:buSzPts val="800"/>
              <a:buChar char="•"/>
              <a:defRPr sz="800"/>
            </a:lvl8pPr>
            <a:lvl9pPr indent="-279400" lvl="8" marL="4114800" rtl="0" algn="l">
              <a:lnSpc>
                <a:spcPct val="100000"/>
              </a:lnSpc>
              <a:spcBef>
                <a:spcPts val="200"/>
              </a:spcBef>
              <a:spcAft>
                <a:spcPts val="0"/>
              </a:spcAft>
              <a:buClr>
                <a:schemeClr val="dk1"/>
              </a:buClr>
              <a:buSzPts val="800"/>
              <a:buChar char="•"/>
              <a:defRPr sz="800"/>
            </a:lvl9pPr>
          </a:lstStyle>
          <a:p/>
        </p:txBody>
      </p:sp>
      <p:sp>
        <p:nvSpPr>
          <p:cNvPr id="90" name="Google Shape;90;p19"/>
          <p:cNvSpPr txBox="1"/>
          <p:nvPr>
            <p:ph idx="3" type="body"/>
          </p:nvPr>
        </p:nvSpPr>
        <p:spPr>
          <a:xfrm>
            <a:off x="2322513" y="767557"/>
            <a:ext cx="2021100" cy="320100"/>
          </a:xfrm>
          <a:prstGeom prst="rect">
            <a:avLst/>
          </a:prstGeom>
          <a:noFill/>
          <a:ln>
            <a:noFill/>
          </a:ln>
        </p:spPr>
        <p:txBody>
          <a:bodyPr anchorCtr="0" anchor="b" bIns="34275" lIns="68575" spcFirstLastPara="1" rIns="68575" wrap="square" tIns="34275">
            <a:normAutofit/>
          </a:bodyPr>
          <a:lstStyle>
            <a:lvl1pPr indent="-228600" lvl="0" marL="457200" rtl="0" algn="l">
              <a:lnSpc>
                <a:spcPct val="100000"/>
              </a:lnSpc>
              <a:spcBef>
                <a:spcPts val="200"/>
              </a:spcBef>
              <a:spcAft>
                <a:spcPts val="0"/>
              </a:spcAft>
              <a:buClr>
                <a:schemeClr val="dk1"/>
              </a:buClr>
              <a:buSzPts val="1200"/>
              <a:buNone/>
              <a:defRPr b="1" sz="1200"/>
            </a:lvl1pPr>
            <a:lvl2pPr indent="-228600" lvl="1" marL="914400" rtl="0" algn="l">
              <a:lnSpc>
                <a:spcPct val="100000"/>
              </a:lnSpc>
              <a:spcBef>
                <a:spcPts val="200"/>
              </a:spcBef>
              <a:spcAft>
                <a:spcPts val="0"/>
              </a:spcAft>
              <a:buClr>
                <a:schemeClr val="dk1"/>
              </a:buClr>
              <a:buSzPts val="1000"/>
              <a:buNone/>
              <a:defRPr b="1" sz="1000"/>
            </a:lvl2pPr>
            <a:lvl3pPr indent="-228600" lvl="2" marL="1371600" rtl="0" algn="l">
              <a:lnSpc>
                <a:spcPct val="100000"/>
              </a:lnSpc>
              <a:spcBef>
                <a:spcPts val="200"/>
              </a:spcBef>
              <a:spcAft>
                <a:spcPts val="0"/>
              </a:spcAft>
              <a:buClr>
                <a:schemeClr val="dk1"/>
              </a:buClr>
              <a:buSzPts val="900"/>
              <a:buNone/>
              <a:defRPr b="1" sz="900"/>
            </a:lvl3pPr>
            <a:lvl4pPr indent="-228600" lvl="3" marL="1828800" rtl="0" algn="l">
              <a:lnSpc>
                <a:spcPct val="100000"/>
              </a:lnSpc>
              <a:spcBef>
                <a:spcPts val="200"/>
              </a:spcBef>
              <a:spcAft>
                <a:spcPts val="0"/>
              </a:spcAft>
              <a:buClr>
                <a:schemeClr val="dk1"/>
              </a:buClr>
              <a:buSzPts val="800"/>
              <a:buNone/>
              <a:defRPr b="1" sz="800"/>
            </a:lvl4pPr>
            <a:lvl5pPr indent="-228600" lvl="4" marL="2286000" rtl="0" algn="l">
              <a:lnSpc>
                <a:spcPct val="100000"/>
              </a:lnSpc>
              <a:spcBef>
                <a:spcPts val="200"/>
              </a:spcBef>
              <a:spcAft>
                <a:spcPts val="0"/>
              </a:spcAft>
              <a:buClr>
                <a:schemeClr val="dk1"/>
              </a:buClr>
              <a:buSzPts val="800"/>
              <a:buNone/>
              <a:defRPr b="1" sz="800"/>
            </a:lvl5pPr>
            <a:lvl6pPr indent="-228600" lvl="5" marL="2743200" rtl="0" algn="l">
              <a:lnSpc>
                <a:spcPct val="100000"/>
              </a:lnSpc>
              <a:spcBef>
                <a:spcPts val="200"/>
              </a:spcBef>
              <a:spcAft>
                <a:spcPts val="0"/>
              </a:spcAft>
              <a:buClr>
                <a:schemeClr val="dk1"/>
              </a:buClr>
              <a:buSzPts val="800"/>
              <a:buNone/>
              <a:defRPr b="1" sz="800"/>
            </a:lvl6pPr>
            <a:lvl7pPr indent="-228600" lvl="6" marL="3200400" rtl="0" algn="l">
              <a:lnSpc>
                <a:spcPct val="100000"/>
              </a:lnSpc>
              <a:spcBef>
                <a:spcPts val="200"/>
              </a:spcBef>
              <a:spcAft>
                <a:spcPts val="0"/>
              </a:spcAft>
              <a:buClr>
                <a:schemeClr val="dk1"/>
              </a:buClr>
              <a:buSzPts val="800"/>
              <a:buNone/>
              <a:defRPr b="1" sz="800"/>
            </a:lvl7pPr>
            <a:lvl8pPr indent="-228600" lvl="7" marL="3657600" rtl="0" algn="l">
              <a:lnSpc>
                <a:spcPct val="100000"/>
              </a:lnSpc>
              <a:spcBef>
                <a:spcPts val="200"/>
              </a:spcBef>
              <a:spcAft>
                <a:spcPts val="0"/>
              </a:spcAft>
              <a:buClr>
                <a:schemeClr val="dk1"/>
              </a:buClr>
              <a:buSzPts val="800"/>
              <a:buNone/>
              <a:defRPr b="1" sz="800"/>
            </a:lvl8pPr>
            <a:lvl9pPr indent="-228600" lvl="8" marL="4114800" rtl="0" algn="l">
              <a:lnSpc>
                <a:spcPct val="100000"/>
              </a:lnSpc>
              <a:spcBef>
                <a:spcPts val="200"/>
              </a:spcBef>
              <a:spcAft>
                <a:spcPts val="0"/>
              </a:spcAft>
              <a:buClr>
                <a:schemeClr val="dk1"/>
              </a:buClr>
              <a:buSzPts val="800"/>
              <a:buNone/>
              <a:defRPr b="1" sz="800"/>
            </a:lvl9pPr>
          </a:lstStyle>
          <a:p/>
        </p:txBody>
      </p:sp>
      <p:sp>
        <p:nvSpPr>
          <p:cNvPr id="91" name="Google Shape;91;p19"/>
          <p:cNvSpPr txBox="1"/>
          <p:nvPr>
            <p:ph idx="4" type="body"/>
          </p:nvPr>
        </p:nvSpPr>
        <p:spPr>
          <a:xfrm>
            <a:off x="2322513" y="1087438"/>
            <a:ext cx="2021100" cy="1975800"/>
          </a:xfrm>
          <a:prstGeom prst="rect">
            <a:avLst/>
          </a:prstGeom>
          <a:noFill/>
          <a:ln>
            <a:noFill/>
          </a:ln>
        </p:spPr>
        <p:txBody>
          <a:bodyPr anchorCtr="0" anchor="t" bIns="34275" lIns="68575" spcFirstLastPara="1" rIns="68575" wrap="square" tIns="34275">
            <a:normAutofit/>
          </a:bodyPr>
          <a:lstStyle>
            <a:lvl1pPr indent="-304800" lvl="0" marL="457200" rtl="0" algn="l">
              <a:lnSpc>
                <a:spcPct val="100000"/>
              </a:lnSpc>
              <a:spcBef>
                <a:spcPts val="200"/>
              </a:spcBef>
              <a:spcAft>
                <a:spcPts val="0"/>
              </a:spcAft>
              <a:buClr>
                <a:schemeClr val="dk1"/>
              </a:buClr>
              <a:buSzPts val="1200"/>
              <a:buChar char="•"/>
              <a:defRPr sz="1200"/>
            </a:lvl1pPr>
            <a:lvl2pPr indent="-292100" lvl="1" marL="914400" rtl="0" algn="l">
              <a:lnSpc>
                <a:spcPct val="100000"/>
              </a:lnSpc>
              <a:spcBef>
                <a:spcPts val="200"/>
              </a:spcBef>
              <a:spcAft>
                <a:spcPts val="0"/>
              </a:spcAft>
              <a:buClr>
                <a:schemeClr val="dk1"/>
              </a:buClr>
              <a:buSzPts val="1000"/>
              <a:buChar char="–"/>
              <a:defRPr sz="1000"/>
            </a:lvl2pPr>
            <a:lvl3pPr indent="-285750" lvl="2" marL="1371600" rtl="0" algn="l">
              <a:lnSpc>
                <a:spcPct val="100000"/>
              </a:lnSpc>
              <a:spcBef>
                <a:spcPts val="200"/>
              </a:spcBef>
              <a:spcAft>
                <a:spcPts val="0"/>
              </a:spcAft>
              <a:buClr>
                <a:schemeClr val="dk1"/>
              </a:buClr>
              <a:buSzPts val="900"/>
              <a:buChar char="•"/>
              <a:defRPr sz="900"/>
            </a:lvl3pPr>
            <a:lvl4pPr indent="-279400" lvl="3" marL="1828800" rtl="0" algn="l">
              <a:lnSpc>
                <a:spcPct val="100000"/>
              </a:lnSpc>
              <a:spcBef>
                <a:spcPts val="200"/>
              </a:spcBef>
              <a:spcAft>
                <a:spcPts val="0"/>
              </a:spcAft>
              <a:buClr>
                <a:schemeClr val="dk1"/>
              </a:buClr>
              <a:buSzPts val="800"/>
              <a:buChar char="–"/>
              <a:defRPr sz="800"/>
            </a:lvl4pPr>
            <a:lvl5pPr indent="-279400" lvl="4" marL="2286000" rtl="0" algn="l">
              <a:lnSpc>
                <a:spcPct val="100000"/>
              </a:lnSpc>
              <a:spcBef>
                <a:spcPts val="200"/>
              </a:spcBef>
              <a:spcAft>
                <a:spcPts val="0"/>
              </a:spcAft>
              <a:buClr>
                <a:schemeClr val="dk1"/>
              </a:buClr>
              <a:buSzPts val="800"/>
              <a:buChar char="»"/>
              <a:defRPr sz="800"/>
            </a:lvl5pPr>
            <a:lvl6pPr indent="-279400" lvl="5" marL="2743200" rtl="0" algn="l">
              <a:lnSpc>
                <a:spcPct val="100000"/>
              </a:lnSpc>
              <a:spcBef>
                <a:spcPts val="200"/>
              </a:spcBef>
              <a:spcAft>
                <a:spcPts val="0"/>
              </a:spcAft>
              <a:buClr>
                <a:schemeClr val="dk1"/>
              </a:buClr>
              <a:buSzPts val="800"/>
              <a:buChar char="•"/>
              <a:defRPr sz="800"/>
            </a:lvl6pPr>
            <a:lvl7pPr indent="-279400" lvl="6" marL="3200400" rtl="0" algn="l">
              <a:lnSpc>
                <a:spcPct val="100000"/>
              </a:lnSpc>
              <a:spcBef>
                <a:spcPts val="200"/>
              </a:spcBef>
              <a:spcAft>
                <a:spcPts val="0"/>
              </a:spcAft>
              <a:buClr>
                <a:schemeClr val="dk1"/>
              </a:buClr>
              <a:buSzPts val="800"/>
              <a:buChar char="•"/>
              <a:defRPr sz="800"/>
            </a:lvl7pPr>
            <a:lvl8pPr indent="-279400" lvl="7" marL="3657600" rtl="0" algn="l">
              <a:lnSpc>
                <a:spcPct val="100000"/>
              </a:lnSpc>
              <a:spcBef>
                <a:spcPts val="200"/>
              </a:spcBef>
              <a:spcAft>
                <a:spcPts val="0"/>
              </a:spcAft>
              <a:buClr>
                <a:schemeClr val="dk1"/>
              </a:buClr>
              <a:buSzPts val="800"/>
              <a:buChar char="•"/>
              <a:defRPr sz="800"/>
            </a:lvl8pPr>
            <a:lvl9pPr indent="-279400" lvl="8" marL="4114800" rtl="0" algn="l">
              <a:lnSpc>
                <a:spcPct val="100000"/>
              </a:lnSpc>
              <a:spcBef>
                <a:spcPts val="200"/>
              </a:spcBef>
              <a:spcAft>
                <a:spcPts val="0"/>
              </a:spcAft>
              <a:buClr>
                <a:schemeClr val="dk1"/>
              </a:buClr>
              <a:buSzPts val="800"/>
              <a:buChar char="•"/>
              <a:defRPr sz="800"/>
            </a:lvl9pPr>
          </a:lstStyle>
          <a:p/>
        </p:txBody>
      </p:sp>
      <p:sp>
        <p:nvSpPr>
          <p:cNvPr id="92" name="Google Shape;92;p19"/>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93" name="Google Shape;93;p19"/>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94" name="Google Shape;94;p19"/>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5" name="Shape 95"/>
        <p:cNvGrpSpPr/>
        <p:nvPr/>
      </p:nvGrpSpPr>
      <p:grpSpPr>
        <a:xfrm>
          <a:off x="0" y="0"/>
          <a:ext cx="0" cy="0"/>
          <a:chOff x="0" y="0"/>
          <a:chExt cx="0" cy="0"/>
        </a:xfrm>
      </p:grpSpPr>
      <p:sp>
        <p:nvSpPr>
          <p:cNvPr id="96" name="Google Shape;96;p20"/>
          <p:cNvSpPr txBox="1"/>
          <p:nvPr>
            <p:ph type="title"/>
          </p:nvPr>
        </p:nvSpPr>
        <p:spPr>
          <a:xfrm>
            <a:off x="228600" y="137319"/>
            <a:ext cx="4114800" cy="571500"/>
          </a:xfrm>
          <a:prstGeom prst="rect">
            <a:avLst/>
          </a:prstGeom>
          <a:noFill/>
          <a:ln>
            <a:noFill/>
          </a:ln>
        </p:spPr>
        <p:txBody>
          <a:bodyPr anchorCtr="0" anchor="ctr" bIns="34275" lIns="68575" spcFirstLastPara="1" rIns="68575" wrap="square" tIns="34275">
            <a:normAutofit/>
          </a:bodyPr>
          <a:lstStyle>
            <a:lvl1pPr lvl="0" rtl="0" algn="ctr">
              <a:lnSpc>
                <a:spcPct val="10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7" name="Google Shape;97;p20"/>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98" name="Google Shape;98;p20"/>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99" name="Google Shape;99;p20"/>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0" name="Shape 100"/>
        <p:cNvGrpSpPr/>
        <p:nvPr/>
      </p:nvGrpSpPr>
      <p:grpSpPr>
        <a:xfrm>
          <a:off x="0" y="0"/>
          <a:ext cx="0" cy="0"/>
          <a:chOff x="0" y="0"/>
          <a:chExt cx="0" cy="0"/>
        </a:xfrm>
      </p:grpSpPr>
      <p:sp>
        <p:nvSpPr>
          <p:cNvPr id="101" name="Google Shape;101;p21"/>
          <p:cNvSpPr txBox="1"/>
          <p:nvPr>
            <p:ph type="title"/>
          </p:nvPr>
        </p:nvSpPr>
        <p:spPr>
          <a:xfrm>
            <a:off x="228600" y="136525"/>
            <a:ext cx="1504200" cy="581100"/>
          </a:xfrm>
          <a:prstGeom prst="rect">
            <a:avLst/>
          </a:prstGeom>
          <a:noFill/>
          <a:ln>
            <a:noFill/>
          </a:ln>
        </p:spPr>
        <p:txBody>
          <a:bodyPr anchorCtr="0" anchor="b" bIns="34275" lIns="68575" spcFirstLastPara="1" rIns="68575" wrap="square" tIns="34275">
            <a:normAutofit/>
          </a:bodyPr>
          <a:lstStyle>
            <a:lvl1pPr lvl="0" rtl="0" algn="l">
              <a:lnSpc>
                <a:spcPct val="100000"/>
              </a:lnSpc>
              <a:spcBef>
                <a:spcPts val="0"/>
              </a:spcBef>
              <a:spcAft>
                <a:spcPts val="0"/>
              </a:spcAft>
              <a:buClr>
                <a:schemeClr val="dk1"/>
              </a:buClr>
              <a:buSzPts val="1000"/>
              <a:buFont typeface="Calibri"/>
              <a:buNone/>
              <a:defRPr b="1" sz="10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2" name="Google Shape;102;p21"/>
          <p:cNvSpPr txBox="1"/>
          <p:nvPr>
            <p:ph idx="1" type="body"/>
          </p:nvPr>
        </p:nvSpPr>
        <p:spPr>
          <a:xfrm>
            <a:off x="1787525" y="136525"/>
            <a:ext cx="2555700" cy="2926500"/>
          </a:xfrm>
          <a:prstGeom prst="rect">
            <a:avLst/>
          </a:prstGeom>
          <a:noFill/>
          <a:ln>
            <a:noFill/>
          </a:ln>
        </p:spPr>
        <p:txBody>
          <a:bodyPr anchorCtr="0" anchor="t" bIns="34275" lIns="68575" spcFirstLastPara="1" rIns="68575" wrap="square" tIns="34275">
            <a:normAutofit/>
          </a:bodyPr>
          <a:lstStyle>
            <a:lvl1pPr indent="-330200" lvl="0" marL="457200" rtl="0" algn="l">
              <a:lnSpc>
                <a:spcPct val="100000"/>
              </a:lnSpc>
              <a:spcBef>
                <a:spcPts val="300"/>
              </a:spcBef>
              <a:spcAft>
                <a:spcPts val="0"/>
              </a:spcAft>
              <a:buClr>
                <a:schemeClr val="dk1"/>
              </a:buClr>
              <a:buSzPts val="1600"/>
              <a:buChar char="•"/>
              <a:defRPr sz="1600"/>
            </a:lvl1pPr>
            <a:lvl2pPr indent="-317500" lvl="1" marL="914400" rtl="0" algn="l">
              <a:lnSpc>
                <a:spcPct val="100000"/>
              </a:lnSpc>
              <a:spcBef>
                <a:spcPts val="300"/>
              </a:spcBef>
              <a:spcAft>
                <a:spcPts val="0"/>
              </a:spcAft>
              <a:buClr>
                <a:schemeClr val="dk1"/>
              </a:buClr>
              <a:buSzPts val="1400"/>
              <a:buChar char="–"/>
              <a:defRPr sz="1400"/>
            </a:lvl2pPr>
            <a:lvl3pPr indent="-304800" lvl="2" marL="1371600" rtl="0" algn="l">
              <a:lnSpc>
                <a:spcPct val="100000"/>
              </a:lnSpc>
              <a:spcBef>
                <a:spcPts val="200"/>
              </a:spcBef>
              <a:spcAft>
                <a:spcPts val="0"/>
              </a:spcAft>
              <a:buClr>
                <a:schemeClr val="dk1"/>
              </a:buClr>
              <a:buSzPts val="1200"/>
              <a:buChar char="•"/>
              <a:defRPr sz="1200"/>
            </a:lvl3pPr>
            <a:lvl4pPr indent="-292100" lvl="3" marL="1828800" rtl="0" algn="l">
              <a:lnSpc>
                <a:spcPct val="100000"/>
              </a:lnSpc>
              <a:spcBef>
                <a:spcPts val="200"/>
              </a:spcBef>
              <a:spcAft>
                <a:spcPts val="0"/>
              </a:spcAft>
              <a:buClr>
                <a:schemeClr val="dk1"/>
              </a:buClr>
              <a:buSzPts val="1000"/>
              <a:buChar char="–"/>
              <a:defRPr sz="1000"/>
            </a:lvl4pPr>
            <a:lvl5pPr indent="-292100" lvl="4" marL="2286000" rtl="0" algn="l">
              <a:lnSpc>
                <a:spcPct val="100000"/>
              </a:lnSpc>
              <a:spcBef>
                <a:spcPts val="200"/>
              </a:spcBef>
              <a:spcAft>
                <a:spcPts val="0"/>
              </a:spcAft>
              <a:buClr>
                <a:schemeClr val="dk1"/>
              </a:buClr>
              <a:buSzPts val="1000"/>
              <a:buChar char="»"/>
              <a:defRPr sz="1000"/>
            </a:lvl5pPr>
            <a:lvl6pPr indent="-292100" lvl="5" marL="2743200" rtl="0" algn="l">
              <a:lnSpc>
                <a:spcPct val="100000"/>
              </a:lnSpc>
              <a:spcBef>
                <a:spcPts val="200"/>
              </a:spcBef>
              <a:spcAft>
                <a:spcPts val="0"/>
              </a:spcAft>
              <a:buClr>
                <a:schemeClr val="dk1"/>
              </a:buClr>
              <a:buSzPts val="1000"/>
              <a:buChar char="•"/>
              <a:defRPr sz="1000"/>
            </a:lvl6pPr>
            <a:lvl7pPr indent="-292100" lvl="6" marL="3200400" rtl="0" algn="l">
              <a:lnSpc>
                <a:spcPct val="100000"/>
              </a:lnSpc>
              <a:spcBef>
                <a:spcPts val="200"/>
              </a:spcBef>
              <a:spcAft>
                <a:spcPts val="0"/>
              </a:spcAft>
              <a:buClr>
                <a:schemeClr val="dk1"/>
              </a:buClr>
              <a:buSzPts val="1000"/>
              <a:buChar char="•"/>
              <a:defRPr sz="1000"/>
            </a:lvl7pPr>
            <a:lvl8pPr indent="-292100" lvl="7" marL="3657600" rtl="0" algn="l">
              <a:lnSpc>
                <a:spcPct val="100000"/>
              </a:lnSpc>
              <a:spcBef>
                <a:spcPts val="200"/>
              </a:spcBef>
              <a:spcAft>
                <a:spcPts val="0"/>
              </a:spcAft>
              <a:buClr>
                <a:schemeClr val="dk1"/>
              </a:buClr>
              <a:buSzPts val="1000"/>
              <a:buChar char="•"/>
              <a:defRPr sz="1000"/>
            </a:lvl8pPr>
            <a:lvl9pPr indent="-292100" lvl="8" marL="4114800" rtl="0" algn="l">
              <a:lnSpc>
                <a:spcPct val="100000"/>
              </a:lnSpc>
              <a:spcBef>
                <a:spcPts val="200"/>
              </a:spcBef>
              <a:spcAft>
                <a:spcPts val="0"/>
              </a:spcAft>
              <a:buClr>
                <a:schemeClr val="dk1"/>
              </a:buClr>
              <a:buSzPts val="1000"/>
              <a:buChar char="•"/>
              <a:defRPr sz="1000"/>
            </a:lvl9pPr>
          </a:lstStyle>
          <a:p/>
        </p:txBody>
      </p:sp>
      <p:sp>
        <p:nvSpPr>
          <p:cNvPr id="103" name="Google Shape;103;p21"/>
          <p:cNvSpPr txBox="1"/>
          <p:nvPr>
            <p:ph idx="2" type="body"/>
          </p:nvPr>
        </p:nvSpPr>
        <p:spPr>
          <a:xfrm>
            <a:off x="228600" y="717550"/>
            <a:ext cx="1504200" cy="2345700"/>
          </a:xfrm>
          <a:prstGeom prst="rect">
            <a:avLst/>
          </a:prstGeom>
          <a:noFill/>
          <a:ln>
            <a:noFill/>
          </a:ln>
        </p:spPr>
        <p:txBody>
          <a:bodyPr anchorCtr="0" anchor="t" bIns="34275" lIns="68575" spcFirstLastPara="1" rIns="68575" wrap="square" tIns="34275">
            <a:normAutofit/>
          </a:bodyPr>
          <a:lstStyle>
            <a:lvl1pPr indent="-228600" lvl="0" marL="457200" rtl="0" algn="l">
              <a:lnSpc>
                <a:spcPct val="100000"/>
              </a:lnSpc>
              <a:spcBef>
                <a:spcPts val="100"/>
              </a:spcBef>
              <a:spcAft>
                <a:spcPts val="0"/>
              </a:spcAft>
              <a:buClr>
                <a:schemeClr val="dk1"/>
              </a:buClr>
              <a:buSzPts val="700"/>
              <a:buNone/>
              <a:defRPr sz="700"/>
            </a:lvl1pPr>
            <a:lvl2pPr indent="-228600" lvl="1" marL="914400" rtl="0" algn="l">
              <a:lnSpc>
                <a:spcPct val="100000"/>
              </a:lnSpc>
              <a:spcBef>
                <a:spcPts val="100"/>
              </a:spcBef>
              <a:spcAft>
                <a:spcPts val="0"/>
              </a:spcAft>
              <a:buClr>
                <a:schemeClr val="dk1"/>
              </a:buClr>
              <a:buSzPts val="600"/>
              <a:buNone/>
              <a:defRPr sz="600"/>
            </a:lvl2pPr>
            <a:lvl3pPr indent="-228600" lvl="2" marL="1371600" rtl="0" algn="l">
              <a:lnSpc>
                <a:spcPct val="100000"/>
              </a:lnSpc>
              <a:spcBef>
                <a:spcPts val="100"/>
              </a:spcBef>
              <a:spcAft>
                <a:spcPts val="0"/>
              </a:spcAft>
              <a:buClr>
                <a:schemeClr val="dk1"/>
              </a:buClr>
              <a:buSzPts val="500"/>
              <a:buNone/>
              <a:defRPr sz="500"/>
            </a:lvl3pPr>
            <a:lvl4pPr indent="-228600" lvl="3" marL="1828800" rtl="0" algn="l">
              <a:lnSpc>
                <a:spcPct val="100000"/>
              </a:lnSpc>
              <a:spcBef>
                <a:spcPts val="100"/>
              </a:spcBef>
              <a:spcAft>
                <a:spcPts val="0"/>
              </a:spcAft>
              <a:buClr>
                <a:schemeClr val="dk1"/>
              </a:buClr>
              <a:buSzPts val="500"/>
              <a:buNone/>
              <a:defRPr sz="500"/>
            </a:lvl4pPr>
            <a:lvl5pPr indent="-228600" lvl="4" marL="2286000" rtl="0" algn="l">
              <a:lnSpc>
                <a:spcPct val="100000"/>
              </a:lnSpc>
              <a:spcBef>
                <a:spcPts val="100"/>
              </a:spcBef>
              <a:spcAft>
                <a:spcPts val="0"/>
              </a:spcAft>
              <a:buClr>
                <a:schemeClr val="dk1"/>
              </a:buClr>
              <a:buSzPts val="500"/>
              <a:buNone/>
              <a:defRPr sz="500"/>
            </a:lvl5pPr>
            <a:lvl6pPr indent="-228600" lvl="5" marL="2743200" rtl="0" algn="l">
              <a:lnSpc>
                <a:spcPct val="100000"/>
              </a:lnSpc>
              <a:spcBef>
                <a:spcPts val="100"/>
              </a:spcBef>
              <a:spcAft>
                <a:spcPts val="0"/>
              </a:spcAft>
              <a:buClr>
                <a:schemeClr val="dk1"/>
              </a:buClr>
              <a:buSzPts val="500"/>
              <a:buNone/>
              <a:defRPr sz="500"/>
            </a:lvl6pPr>
            <a:lvl7pPr indent="-228600" lvl="6" marL="3200400" rtl="0" algn="l">
              <a:lnSpc>
                <a:spcPct val="100000"/>
              </a:lnSpc>
              <a:spcBef>
                <a:spcPts val="100"/>
              </a:spcBef>
              <a:spcAft>
                <a:spcPts val="0"/>
              </a:spcAft>
              <a:buClr>
                <a:schemeClr val="dk1"/>
              </a:buClr>
              <a:buSzPts val="500"/>
              <a:buNone/>
              <a:defRPr sz="500"/>
            </a:lvl7pPr>
            <a:lvl8pPr indent="-228600" lvl="7" marL="3657600" rtl="0" algn="l">
              <a:lnSpc>
                <a:spcPct val="100000"/>
              </a:lnSpc>
              <a:spcBef>
                <a:spcPts val="100"/>
              </a:spcBef>
              <a:spcAft>
                <a:spcPts val="0"/>
              </a:spcAft>
              <a:buClr>
                <a:schemeClr val="dk1"/>
              </a:buClr>
              <a:buSzPts val="500"/>
              <a:buNone/>
              <a:defRPr sz="500"/>
            </a:lvl8pPr>
            <a:lvl9pPr indent="-228600" lvl="8" marL="4114800" rtl="0" algn="l">
              <a:lnSpc>
                <a:spcPct val="100000"/>
              </a:lnSpc>
              <a:spcBef>
                <a:spcPts val="100"/>
              </a:spcBef>
              <a:spcAft>
                <a:spcPts val="0"/>
              </a:spcAft>
              <a:buClr>
                <a:schemeClr val="dk1"/>
              </a:buClr>
              <a:buSzPts val="500"/>
              <a:buNone/>
              <a:defRPr sz="500"/>
            </a:lvl9pPr>
          </a:lstStyle>
          <a:p/>
        </p:txBody>
      </p:sp>
      <p:sp>
        <p:nvSpPr>
          <p:cNvPr id="104" name="Google Shape;104;p21"/>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05" name="Google Shape;105;p21"/>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06" name="Google Shape;106;p21"/>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7" name="Shape 107"/>
        <p:cNvGrpSpPr/>
        <p:nvPr/>
      </p:nvGrpSpPr>
      <p:grpSpPr>
        <a:xfrm>
          <a:off x="0" y="0"/>
          <a:ext cx="0" cy="0"/>
          <a:chOff x="0" y="0"/>
          <a:chExt cx="0" cy="0"/>
        </a:xfrm>
      </p:grpSpPr>
      <p:sp>
        <p:nvSpPr>
          <p:cNvPr id="108" name="Google Shape;108;p22"/>
          <p:cNvSpPr txBox="1"/>
          <p:nvPr>
            <p:ph type="title"/>
          </p:nvPr>
        </p:nvSpPr>
        <p:spPr>
          <a:xfrm>
            <a:off x="896144" y="2400300"/>
            <a:ext cx="2743200" cy="283200"/>
          </a:xfrm>
          <a:prstGeom prst="rect">
            <a:avLst/>
          </a:prstGeom>
          <a:noFill/>
          <a:ln>
            <a:noFill/>
          </a:ln>
        </p:spPr>
        <p:txBody>
          <a:bodyPr anchorCtr="0" anchor="b" bIns="34275" lIns="68575" spcFirstLastPara="1" rIns="68575" wrap="square" tIns="34275">
            <a:normAutofit/>
          </a:bodyPr>
          <a:lstStyle>
            <a:lvl1pPr lvl="0" rtl="0" algn="l">
              <a:lnSpc>
                <a:spcPct val="100000"/>
              </a:lnSpc>
              <a:spcBef>
                <a:spcPts val="0"/>
              </a:spcBef>
              <a:spcAft>
                <a:spcPts val="0"/>
              </a:spcAft>
              <a:buClr>
                <a:schemeClr val="dk1"/>
              </a:buClr>
              <a:buSzPts val="1000"/>
              <a:buFont typeface="Calibri"/>
              <a:buNone/>
              <a:defRPr b="1" sz="10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9" name="Google Shape;109;p22"/>
          <p:cNvSpPr/>
          <p:nvPr>
            <p:ph idx="2" type="pic"/>
          </p:nvPr>
        </p:nvSpPr>
        <p:spPr>
          <a:xfrm>
            <a:off x="896144" y="306388"/>
            <a:ext cx="2743200" cy="2057400"/>
          </a:xfrm>
          <a:prstGeom prst="rect">
            <a:avLst/>
          </a:prstGeom>
          <a:noFill/>
          <a:ln>
            <a:noFill/>
          </a:ln>
        </p:spPr>
      </p:sp>
      <p:sp>
        <p:nvSpPr>
          <p:cNvPr id="110" name="Google Shape;110;p22"/>
          <p:cNvSpPr txBox="1"/>
          <p:nvPr>
            <p:ph idx="1" type="body"/>
          </p:nvPr>
        </p:nvSpPr>
        <p:spPr>
          <a:xfrm>
            <a:off x="896144" y="2683669"/>
            <a:ext cx="2743200" cy="402600"/>
          </a:xfrm>
          <a:prstGeom prst="rect">
            <a:avLst/>
          </a:prstGeom>
          <a:noFill/>
          <a:ln>
            <a:noFill/>
          </a:ln>
        </p:spPr>
        <p:txBody>
          <a:bodyPr anchorCtr="0" anchor="t" bIns="34275" lIns="68575" spcFirstLastPara="1" rIns="68575" wrap="square" tIns="34275">
            <a:normAutofit/>
          </a:bodyPr>
          <a:lstStyle>
            <a:lvl1pPr indent="-228600" lvl="0" marL="457200" rtl="0" algn="l">
              <a:lnSpc>
                <a:spcPct val="100000"/>
              </a:lnSpc>
              <a:spcBef>
                <a:spcPts val="100"/>
              </a:spcBef>
              <a:spcAft>
                <a:spcPts val="0"/>
              </a:spcAft>
              <a:buClr>
                <a:schemeClr val="dk1"/>
              </a:buClr>
              <a:buSzPts val="700"/>
              <a:buNone/>
              <a:defRPr sz="700"/>
            </a:lvl1pPr>
            <a:lvl2pPr indent="-228600" lvl="1" marL="914400" rtl="0" algn="l">
              <a:lnSpc>
                <a:spcPct val="100000"/>
              </a:lnSpc>
              <a:spcBef>
                <a:spcPts val="100"/>
              </a:spcBef>
              <a:spcAft>
                <a:spcPts val="0"/>
              </a:spcAft>
              <a:buClr>
                <a:schemeClr val="dk1"/>
              </a:buClr>
              <a:buSzPts val="600"/>
              <a:buNone/>
              <a:defRPr sz="600"/>
            </a:lvl2pPr>
            <a:lvl3pPr indent="-228600" lvl="2" marL="1371600" rtl="0" algn="l">
              <a:lnSpc>
                <a:spcPct val="100000"/>
              </a:lnSpc>
              <a:spcBef>
                <a:spcPts val="100"/>
              </a:spcBef>
              <a:spcAft>
                <a:spcPts val="0"/>
              </a:spcAft>
              <a:buClr>
                <a:schemeClr val="dk1"/>
              </a:buClr>
              <a:buSzPts val="500"/>
              <a:buNone/>
              <a:defRPr sz="500"/>
            </a:lvl3pPr>
            <a:lvl4pPr indent="-228600" lvl="3" marL="1828800" rtl="0" algn="l">
              <a:lnSpc>
                <a:spcPct val="100000"/>
              </a:lnSpc>
              <a:spcBef>
                <a:spcPts val="100"/>
              </a:spcBef>
              <a:spcAft>
                <a:spcPts val="0"/>
              </a:spcAft>
              <a:buClr>
                <a:schemeClr val="dk1"/>
              </a:buClr>
              <a:buSzPts val="500"/>
              <a:buNone/>
              <a:defRPr sz="500"/>
            </a:lvl4pPr>
            <a:lvl5pPr indent="-228600" lvl="4" marL="2286000" rtl="0" algn="l">
              <a:lnSpc>
                <a:spcPct val="100000"/>
              </a:lnSpc>
              <a:spcBef>
                <a:spcPts val="100"/>
              </a:spcBef>
              <a:spcAft>
                <a:spcPts val="0"/>
              </a:spcAft>
              <a:buClr>
                <a:schemeClr val="dk1"/>
              </a:buClr>
              <a:buSzPts val="500"/>
              <a:buNone/>
              <a:defRPr sz="500"/>
            </a:lvl5pPr>
            <a:lvl6pPr indent="-228600" lvl="5" marL="2743200" rtl="0" algn="l">
              <a:lnSpc>
                <a:spcPct val="100000"/>
              </a:lnSpc>
              <a:spcBef>
                <a:spcPts val="100"/>
              </a:spcBef>
              <a:spcAft>
                <a:spcPts val="0"/>
              </a:spcAft>
              <a:buClr>
                <a:schemeClr val="dk1"/>
              </a:buClr>
              <a:buSzPts val="500"/>
              <a:buNone/>
              <a:defRPr sz="500"/>
            </a:lvl6pPr>
            <a:lvl7pPr indent="-228600" lvl="6" marL="3200400" rtl="0" algn="l">
              <a:lnSpc>
                <a:spcPct val="100000"/>
              </a:lnSpc>
              <a:spcBef>
                <a:spcPts val="100"/>
              </a:spcBef>
              <a:spcAft>
                <a:spcPts val="0"/>
              </a:spcAft>
              <a:buClr>
                <a:schemeClr val="dk1"/>
              </a:buClr>
              <a:buSzPts val="500"/>
              <a:buNone/>
              <a:defRPr sz="500"/>
            </a:lvl7pPr>
            <a:lvl8pPr indent="-228600" lvl="7" marL="3657600" rtl="0" algn="l">
              <a:lnSpc>
                <a:spcPct val="100000"/>
              </a:lnSpc>
              <a:spcBef>
                <a:spcPts val="100"/>
              </a:spcBef>
              <a:spcAft>
                <a:spcPts val="0"/>
              </a:spcAft>
              <a:buClr>
                <a:schemeClr val="dk1"/>
              </a:buClr>
              <a:buSzPts val="500"/>
              <a:buNone/>
              <a:defRPr sz="500"/>
            </a:lvl8pPr>
            <a:lvl9pPr indent="-228600" lvl="8" marL="4114800" rtl="0" algn="l">
              <a:lnSpc>
                <a:spcPct val="100000"/>
              </a:lnSpc>
              <a:spcBef>
                <a:spcPts val="100"/>
              </a:spcBef>
              <a:spcAft>
                <a:spcPts val="0"/>
              </a:spcAft>
              <a:buClr>
                <a:schemeClr val="dk1"/>
              </a:buClr>
              <a:buSzPts val="500"/>
              <a:buNone/>
              <a:defRPr sz="500"/>
            </a:lvl9pPr>
          </a:lstStyle>
          <a:p/>
        </p:txBody>
      </p:sp>
      <p:sp>
        <p:nvSpPr>
          <p:cNvPr id="111" name="Google Shape;111;p22"/>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12" name="Google Shape;112;p22"/>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13" name="Google Shape;113;p22"/>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4" name="Shape 114"/>
        <p:cNvGrpSpPr/>
        <p:nvPr/>
      </p:nvGrpSpPr>
      <p:grpSpPr>
        <a:xfrm>
          <a:off x="0" y="0"/>
          <a:ext cx="0" cy="0"/>
          <a:chOff x="0" y="0"/>
          <a:chExt cx="0" cy="0"/>
        </a:xfrm>
      </p:grpSpPr>
      <p:sp>
        <p:nvSpPr>
          <p:cNvPr id="115" name="Google Shape;115;p23"/>
          <p:cNvSpPr txBox="1"/>
          <p:nvPr>
            <p:ph type="title"/>
          </p:nvPr>
        </p:nvSpPr>
        <p:spPr>
          <a:xfrm>
            <a:off x="228600" y="137319"/>
            <a:ext cx="4114800" cy="571500"/>
          </a:xfrm>
          <a:prstGeom prst="rect">
            <a:avLst/>
          </a:prstGeom>
          <a:noFill/>
          <a:ln>
            <a:noFill/>
          </a:ln>
        </p:spPr>
        <p:txBody>
          <a:bodyPr anchorCtr="0" anchor="ctr" bIns="34275" lIns="68575" spcFirstLastPara="1" rIns="68575" wrap="square" tIns="34275">
            <a:normAutofit/>
          </a:bodyPr>
          <a:lstStyle>
            <a:lvl1pPr lvl="0" rtl="0" algn="ctr">
              <a:lnSpc>
                <a:spcPct val="10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16" name="Google Shape;116;p23"/>
          <p:cNvSpPr txBox="1"/>
          <p:nvPr>
            <p:ph idx="1" type="body"/>
          </p:nvPr>
        </p:nvSpPr>
        <p:spPr>
          <a:xfrm rot="5400000">
            <a:off x="1154400" y="-125700"/>
            <a:ext cx="2263200" cy="4114800"/>
          </a:xfrm>
          <a:prstGeom prst="rect">
            <a:avLst/>
          </a:prstGeom>
          <a:noFill/>
          <a:ln>
            <a:noFill/>
          </a:ln>
        </p:spPr>
        <p:txBody>
          <a:bodyPr anchorCtr="0" anchor="t" bIns="34275" lIns="68575" spcFirstLastPara="1" rIns="68575" wrap="square" tIns="34275">
            <a:normAutofit/>
          </a:bodyPr>
          <a:lstStyle>
            <a:lvl1pPr indent="-317500" lvl="0" marL="457200" rtl="0" algn="l">
              <a:lnSpc>
                <a:spcPct val="100000"/>
              </a:lnSpc>
              <a:spcBef>
                <a:spcPts val="300"/>
              </a:spcBef>
              <a:spcAft>
                <a:spcPts val="0"/>
              </a:spcAft>
              <a:buClr>
                <a:schemeClr val="dk1"/>
              </a:buClr>
              <a:buSzPts val="1400"/>
              <a:buChar char="•"/>
              <a:defRPr/>
            </a:lvl1pPr>
            <a:lvl2pPr indent="-317500" lvl="1" marL="914400" rtl="0" algn="l">
              <a:lnSpc>
                <a:spcPct val="100000"/>
              </a:lnSpc>
              <a:spcBef>
                <a:spcPts val="300"/>
              </a:spcBef>
              <a:spcAft>
                <a:spcPts val="0"/>
              </a:spcAft>
              <a:buClr>
                <a:schemeClr val="dk1"/>
              </a:buClr>
              <a:buSzPts val="1400"/>
              <a:buChar char="–"/>
              <a:defRPr/>
            </a:lvl2pPr>
            <a:lvl3pPr indent="-317500" lvl="2" marL="1371600" rtl="0" algn="l">
              <a:lnSpc>
                <a:spcPct val="100000"/>
              </a:lnSpc>
              <a:spcBef>
                <a:spcPts val="300"/>
              </a:spcBef>
              <a:spcAft>
                <a:spcPts val="0"/>
              </a:spcAft>
              <a:buClr>
                <a:schemeClr val="dk1"/>
              </a:buClr>
              <a:buSzPts val="1400"/>
              <a:buChar char="•"/>
              <a:defRPr/>
            </a:lvl3pPr>
            <a:lvl4pPr indent="-317500" lvl="3" marL="1828800" rtl="0" algn="l">
              <a:lnSpc>
                <a:spcPct val="100000"/>
              </a:lnSpc>
              <a:spcBef>
                <a:spcPts val="300"/>
              </a:spcBef>
              <a:spcAft>
                <a:spcPts val="0"/>
              </a:spcAft>
              <a:buClr>
                <a:schemeClr val="dk1"/>
              </a:buClr>
              <a:buSzPts val="1400"/>
              <a:buChar char="–"/>
              <a:defRPr/>
            </a:lvl4pPr>
            <a:lvl5pPr indent="-317500" lvl="4" marL="2286000" rtl="0" algn="l">
              <a:lnSpc>
                <a:spcPct val="100000"/>
              </a:lnSpc>
              <a:spcBef>
                <a:spcPts val="300"/>
              </a:spcBef>
              <a:spcAft>
                <a:spcPts val="0"/>
              </a:spcAft>
              <a:buClr>
                <a:schemeClr val="dk1"/>
              </a:buClr>
              <a:buSzPts val="1400"/>
              <a:buChar char="»"/>
              <a:defRPr/>
            </a:lvl5pPr>
            <a:lvl6pPr indent="-317500" lvl="5" marL="2743200" rtl="0" algn="l">
              <a:lnSpc>
                <a:spcPct val="100000"/>
              </a:lnSpc>
              <a:spcBef>
                <a:spcPts val="300"/>
              </a:spcBef>
              <a:spcAft>
                <a:spcPts val="0"/>
              </a:spcAft>
              <a:buClr>
                <a:schemeClr val="dk1"/>
              </a:buClr>
              <a:buSzPts val="1400"/>
              <a:buChar char="•"/>
              <a:defRPr/>
            </a:lvl6pPr>
            <a:lvl7pPr indent="-317500" lvl="6" marL="3200400" rtl="0" algn="l">
              <a:lnSpc>
                <a:spcPct val="100000"/>
              </a:lnSpc>
              <a:spcBef>
                <a:spcPts val="300"/>
              </a:spcBef>
              <a:spcAft>
                <a:spcPts val="0"/>
              </a:spcAft>
              <a:buClr>
                <a:schemeClr val="dk1"/>
              </a:buClr>
              <a:buSzPts val="1400"/>
              <a:buChar char="•"/>
              <a:defRPr/>
            </a:lvl7pPr>
            <a:lvl8pPr indent="-317500" lvl="7" marL="3657600" rtl="0" algn="l">
              <a:lnSpc>
                <a:spcPct val="100000"/>
              </a:lnSpc>
              <a:spcBef>
                <a:spcPts val="300"/>
              </a:spcBef>
              <a:spcAft>
                <a:spcPts val="0"/>
              </a:spcAft>
              <a:buClr>
                <a:schemeClr val="dk1"/>
              </a:buClr>
              <a:buSzPts val="1400"/>
              <a:buChar char="•"/>
              <a:defRPr/>
            </a:lvl8pPr>
            <a:lvl9pPr indent="-317500" lvl="8" marL="4114800" rtl="0" algn="l">
              <a:lnSpc>
                <a:spcPct val="100000"/>
              </a:lnSpc>
              <a:spcBef>
                <a:spcPts val="300"/>
              </a:spcBef>
              <a:spcAft>
                <a:spcPts val="0"/>
              </a:spcAft>
              <a:buClr>
                <a:schemeClr val="dk1"/>
              </a:buClr>
              <a:buSzPts val="1400"/>
              <a:buChar char="•"/>
              <a:defRPr/>
            </a:lvl9pPr>
          </a:lstStyle>
          <a:p/>
        </p:txBody>
      </p:sp>
      <p:sp>
        <p:nvSpPr>
          <p:cNvPr id="117" name="Google Shape;117;p23"/>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18" name="Google Shape;118;p23"/>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19" name="Google Shape;119;p23"/>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rot="5400000">
            <a:off x="2366250" y="1085769"/>
            <a:ext cx="2925600" cy="1028700"/>
          </a:xfrm>
          <a:prstGeom prst="rect">
            <a:avLst/>
          </a:prstGeom>
          <a:noFill/>
          <a:ln>
            <a:noFill/>
          </a:ln>
        </p:spPr>
        <p:txBody>
          <a:bodyPr anchorCtr="0" anchor="ctr" bIns="34275" lIns="68575" spcFirstLastPara="1" rIns="68575" wrap="square" tIns="34275">
            <a:normAutofit/>
          </a:bodyPr>
          <a:lstStyle>
            <a:lvl1pPr lvl="0" rtl="0" algn="ctr">
              <a:lnSpc>
                <a:spcPct val="10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22" name="Google Shape;122;p24"/>
          <p:cNvSpPr txBox="1"/>
          <p:nvPr>
            <p:ph idx="1" type="body"/>
          </p:nvPr>
        </p:nvSpPr>
        <p:spPr>
          <a:xfrm rot="5400000">
            <a:off x="270750" y="95169"/>
            <a:ext cx="2925600" cy="3009900"/>
          </a:xfrm>
          <a:prstGeom prst="rect">
            <a:avLst/>
          </a:prstGeom>
          <a:noFill/>
          <a:ln>
            <a:noFill/>
          </a:ln>
        </p:spPr>
        <p:txBody>
          <a:bodyPr anchorCtr="0" anchor="t" bIns="34275" lIns="68575" spcFirstLastPara="1" rIns="68575" wrap="square" tIns="34275">
            <a:normAutofit/>
          </a:bodyPr>
          <a:lstStyle>
            <a:lvl1pPr indent="-317500" lvl="0" marL="457200" rtl="0" algn="l">
              <a:lnSpc>
                <a:spcPct val="100000"/>
              </a:lnSpc>
              <a:spcBef>
                <a:spcPts val="300"/>
              </a:spcBef>
              <a:spcAft>
                <a:spcPts val="0"/>
              </a:spcAft>
              <a:buClr>
                <a:schemeClr val="dk1"/>
              </a:buClr>
              <a:buSzPts val="1400"/>
              <a:buChar char="•"/>
              <a:defRPr/>
            </a:lvl1pPr>
            <a:lvl2pPr indent="-317500" lvl="1" marL="914400" rtl="0" algn="l">
              <a:lnSpc>
                <a:spcPct val="100000"/>
              </a:lnSpc>
              <a:spcBef>
                <a:spcPts val="300"/>
              </a:spcBef>
              <a:spcAft>
                <a:spcPts val="0"/>
              </a:spcAft>
              <a:buClr>
                <a:schemeClr val="dk1"/>
              </a:buClr>
              <a:buSzPts val="1400"/>
              <a:buChar char="–"/>
              <a:defRPr/>
            </a:lvl2pPr>
            <a:lvl3pPr indent="-317500" lvl="2" marL="1371600" rtl="0" algn="l">
              <a:lnSpc>
                <a:spcPct val="100000"/>
              </a:lnSpc>
              <a:spcBef>
                <a:spcPts val="300"/>
              </a:spcBef>
              <a:spcAft>
                <a:spcPts val="0"/>
              </a:spcAft>
              <a:buClr>
                <a:schemeClr val="dk1"/>
              </a:buClr>
              <a:buSzPts val="1400"/>
              <a:buChar char="•"/>
              <a:defRPr/>
            </a:lvl3pPr>
            <a:lvl4pPr indent="-317500" lvl="3" marL="1828800" rtl="0" algn="l">
              <a:lnSpc>
                <a:spcPct val="100000"/>
              </a:lnSpc>
              <a:spcBef>
                <a:spcPts val="300"/>
              </a:spcBef>
              <a:spcAft>
                <a:spcPts val="0"/>
              </a:spcAft>
              <a:buClr>
                <a:schemeClr val="dk1"/>
              </a:buClr>
              <a:buSzPts val="1400"/>
              <a:buChar char="–"/>
              <a:defRPr/>
            </a:lvl4pPr>
            <a:lvl5pPr indent="-317500" lvl="4" marL="2286000" rtl="0" algn="l">
              <a:lnSpc>
                <a:spcPct val="100000"/>
              </a:lnSpc>
              <a:spcBef>
                <a:spcPts val="300"/>
              </a:spcBef>
              <a:spcAft>
                <a:spcPts val="0"/>
              </a:spcAft>
              <a:buClr>
                <a:schemeClr val="dk1"/>
              </a:buClr>
              <a:buSzPts val="1400"/>
              <a:buChar char="»"/>
              <a:defRPr/>
            </a:lvl5pPr>
            <a:lvl6pPr indent="-317500" lvl="5" marL="2743200" rtl="0" algn="l">
              <a:lnSpc>
                <a:spcPct val="100000"/>
              </a:lnSpc>
              <a:spcBef>
                <a:spcPts val="300"/>
              </a:spcBef>
              <a:spcAft>
                <a:spcPts val="0"/>
              </a:spcAft>
              <a:buClr>
                <a:schemeClr val="dk1"/>
              </a:buClr>
              <a:buSzPts val="1400"/>
              <a:buChar char="•"/>
              <a:defRPr/>
            </a:lvl6pPr>
            <a:lvl7pPr indent="-317500" lvl="6" marL="3200400" rtl="0" algn="l">
              <a:lnSpc>
                <a:spcPct val="100000"/>
              </a:lnSpc>
              <a:spcBef>
                <a:spcPts val="300"/>
              </a:spcBef>
              <a:spcAft>
                <a:spcPts val="0"/>
              </a:spcAft>
              <a:buClr>
                <a:schemeClr val="dk1"/>
              </a:buClr>
              <a:buSzPts val="1400"/>
              <a:buChar char="•"/>
              <a:defRPr/>
            </a:lvl7pPr>
            <a:lvl8pPr indent="-317500" lvl="7" marL="3657600" rtl="0" algn="l">
              <a:lnSpc>
                <a:spcPct val="100000"/>
              </a:lnSpc>
              <a:spcBef>
                <a:spcPts val="300"/>
              </a:spcBef>
              <a:spcAft>
                <a:spcPts val="0"/>
              </a:spcAft>
              <a:buClr>
                <a:schemeClr val="dk1"/>
              </a:buClr>
              <a:buSzPts val="1400"/>
              <a:buChar char="•"/>
              <a:defRPr/>
            </a:lvl8pPr>
            <a:lvl9pPr indent="-317500" lvl="8" marL="4114800" rtl="0" algn="l">
              <a:lnSpc>
                <a:spcPct val="100000"/>
              </a:lnSpc>
              <a:spcBef>
                <a:spcPts val="300"/>
              </a:spcBef>
              <a:spcAft>
                <a:spcPts val="0"/>
              </a:spcAft>
              <a:buClr>
                <a:schemeClr val="dk1"/>
              </a:buClr>
              <a:buSzPts val="1400"/>
              <a:buChar char="•"/>
              <a:defRPr/>
            </a:lvl9pPr>
          </a:lstStyle>
          <a:p/>
        </p:txBody>
      </p:sp>
      <p:sp>
        <p:nvSpPr>
          <p:cNvPr id="123" name="Google Shape;123;p24"/>
          <p:cNvSpPr txBox="1"/>
          <p:nvPr>
            <p:ph idx="10" type="dt"/>
          </p:nvPr>
        </p:nvSpPr>
        <p:spPr>
          <a:xfrm>
            <a:off x="228600" y="3178175"/>
            <a:ext cx="1066800" cy="1824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24" name="Google Shape;124;p24"/>
          <p:cNvSpPr txBox="1"/>
          <p:nvPr>
            <p:ph idx="11" type="ftr"/>
          </p:nvPr>
        </p:nvSpPr>
        <p:spPr>
          <a:xfrm>
            <a:off x="1562100" y="3178175"/>
            <a:ext cx="1447800" cy="1824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25" name="Google Shape;125;p24"/>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5" name="Shape 135"/>
        <p:cNvGrpSpPr/>
        <p:nvPr/>
      </p:nvGrpSpPr>
      <p:grpSpPr>
        <a:xfrm>
          <a:off x="0" y="0"/>
          <a:ext cx="0" cy="0"/>
          <a:chOff x="0" y="0"/>
          <a:chExt cx="0" cy="0"/>
        </a:xfrm>
      </p:grpSpPr>
      <p:sp>
        <p:nvSpPr>
          <p:cNvPr id="136" name="Google Shape;136;p2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rtl="0" algn="ctr">
              <a:lnSpc>
                <a:spcPct val="90000"/>
              </a:lnSpc>
              <a:spcBef>
                <a:spcPts val="0"/>
              </a:spcBef>
              <a:spcAft>
                <a:spcPts val="0"/>
              </a:spcAft>
              <a:buClr>
                <a:schemeClr val="dk1"/>
              </a:buClr>
              <a:buSzPts val="4500"/>
              <a:buFont typeface="Calibri"/>
              <a:buNone/>
              <a:defRPr sz="45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37" name="Google Shape;137;p2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rtl="0" algn="ctr">
              <a:lnSpc>
                <a:spcPct val="90000"/>
              </a:lnSpc>
              <a:spcBef>
                <a:spcPts val="800"/>
              </a:spcBef>
              <a:spcAft>
                <a:spcPts val="0"/>
              </a:spcAft>
              <a:buClr>
                <a:schemeClr val="dk1"/>
              </a:buClr>
              <a:buSzPts val="1800"/>
              <a:buNone/>
              <a:defRPr sz="1800"/>
            </a:lvl1pPr>
            <a:lvl2pPr lvl="1" rtl="0" algn="ctr">
              <a:lnSpc>
                <a:spcPct val="90000"/>
              </a:lnSpc>
              <a:spcBef>
                <a:spcPts val="400"/>
              </a:spcBef>
              <a:spcAft>
                <a:spcPts val="0"/>
              </a:spcAft>
              <a:buClr>
                <a:schemeClr val="dk1"/>
              </a:buClr>
              <a:buSzPts val="1500"/>
              <a:buNone/>
              <a:defRPr sz="1500"/>
            </a:lvl2pPr>
            <a:lvl3pPr lvl="2" rtl="0" algn="ctr">
              <a:lnSpc>
                <a:spcPct val="90000"/>
              </a:lnSpc>
              <a:spcBef>
                <a:spcPts val="400"/>
              </a:spcBef>
              <a:spcAft>
                <a:spcPts val="0"/>
              </a:spcAft>
              <a:buClr>
                <a:schemeClr val="dk1"/>
              </a:buClr>
              <a:buSzPts val="1300"/>
              <a:buNone/>
              <a:defRPr sz="13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sp>
        <p:nvSpPr>
          <p:cNvPr id="138" name="Google Shape;138;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39" name="Google Shape;139;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40" name="Google Shape;140;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p:cSld name="OBJECT_1">
    <p:spTree>
      <p:nvGrpSpPr>
        <p:cNvPr id="141" name="Shape 141"/>
        <p:cNvGrpSpPr/>
        <p:nvPr/>
      </p:nvGrpSpPr>
      <p:grpSpPr>
        <a:xfrm>
          <a:off x="0" y="0"/>
          <a:ext cx="0" cy="0"/>
          <a:chOff x="0" y="0"/>
          <a:chExt cx="0" cy="0"/>
        </a:xfrm>
      </p:grpSpPr>
      <p:sp>
        <p:nvSpPr>
          <p:cNvPr id="142" name="Google Shape;142;p2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3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43" name="Google Shape;143;p2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1150" lvl="0" marL="457200" rtl="0" algn="l">
              <a:lnSpc>
                <a:spcPct val="90000"/>
              </a:lnSpc>
              <a:spcBef>
                <a:spcPts val="800"/>
              </a:spcBef>
              <a:spcAft>
                <a:spcPts val="0"/>
              </a:spcAft>
              <a:buClr>
                <a:schemeClr val="dk1"/>
              </a:buClr>
              <a:buSzPts val="1300"/>
              <a:buChar char="•"/>
              <a:defRPr/>
            </a:lvl1pPr>
            <a:lvl2pPr indent="-311150" lvl="1" marL="914400" rtl="0" algn="l">
              <a:lnSpc>
                <a:spcPct val="90000"/>
              </a:lnSpc>
              <a:spcBef>
                <a:spcPts val="400"/>
              </a:spcBef>
              <a:spcAft>
                <a:spcPts val="0"/>
              </a:spcAft>
              <a:buClr>
                <a:schemeClr val="dk1"/>
              </a:buClr>
              <a:buSzPts val="1300"/>
              <a:buChar char="•"/>
              <a:defRPr/>
            </a:lvl2pPr>
            <a:lvl3pPr indent="-311150" lvl="2" marL="1371600" rtl="0" algn="l">
              <a:lnSpc>
                <a:spcPct val="90000"/>
              </a:lnSpc>
              <a:spcBef>
                <a:spcPts val="400"/>
              </a:spcBef>
              <a:spcAft>
                <a:spcPts val="0"/>
              </a:spcAft>
              <a:buClr>
                <a:schemeClr val="dk1"/>
              </a:buClr>
              <a:buSzPts val="1300"/>
              <a:buChar char="•"/>
              <a:defRPr/>
            </a:lvl3pPr>
            <a:lvl4pPr indent="-311150" lvl="3" marL="1828800" rtl="0" algn="l">
              <a:lnSpc>
                <a:spcPct val="90000"/>
              </a:lnSpc>
              <a:spcBef>
                <a:spcPts val="400"/>
              </a:spcBef>
              <a:spcAft>
                <a:spcPts val="0"/>
              </a:spcAft>
              <a:buClr>
                <a:schemeClr val="dk1"/>
              </a:buClr>
              <a:buSzPts val="1300"/>
              <a:buChar char="•"/>
              <a:defRPr/>
            </a:lvl4pPr>
            <a:lvl5pPr indent="-311150" lvl="4" marL="2286000" rtl="0" algn="l">
              <a:lnSpc>
                <a:spcPct val="90000"/>
              </a:lnSpc>
              <a:spcBef>
                <a:spcPts val="400"/>
              </a:spcBef>
              <a:spcAft>
                <a:spcPts val="0"/>
              </a:spcAft>
              <a:buClr>
                <a:schemeClr val="dk1"/>
              </a:buClr>
              <a:buSzPts val="1300"/>
              <a:buChar char="•"/>
              <a:defRPr/>
            </a:lvl5pPr>
            <a:lvl6pPr indent="-311150" lvl="5" marL="2743200" rtl="0" algn="l">
              <a:lnSpc>
                <a:spcPct val="90000"/>
              </a:lnSpc>
              <a:spcBef>
                <a:spcPts val="400"/>
              </a:spcBef>
              <a:spcAft>
                <a:spcPts val="0"/>
              </a:spcAft>
              <a:buClr>
                <a:schemeClr val="dk1"/>
              </a:buClr>
              <a:buSzPts val="1300"/>
              <a:buChar char="•"/>
              <a:defRPr/>
            </a:lvl6pPr>
            <a:lvl7pPr indent="-311150" lvl="6" marL="3200400" rtl="0" algn="l">
              <a:lnSpc>
                <a:spcPct val="90000"/>
              </a:lnSpc>
              <a:spcBef>
                <a:spcPts val="400"/>
              </a:spcBef>
              <a:spcAft>
                <a:spcPts val="0"/>
              </a:spcAft>
              <a:buClr>
                <a:schemeClr val="dk1"/>
              </a:buClr>
              <a:buSzPts val="1300"/>
              <a:buChar char="•"/>
              <a:defRPr/>
            </a:lvl7pPr>
            <a:lvl8pPr indent="-311150" lvl="7" marL="3657600" rtl="0" algn="l">
              <a:lnSpc>
                <a:spcPct val="90000"/>
              </a:lnSpc>
              <a:spcBef>
                <a:spcPts val="400"/>
              </a:spcBef>
              <a:spcAft>
                <a:spcPts val="0"/>
              </a:spcAft>
              <a:buClr>
                <a:schemeClr val="dk1"/>
              </a:buClr>
              <a:buSzPts val="1300"/>
              <a:buChar char="•"/>
              <a:defRPr/>
            </a:lvl8pPr>
            <a:lvl9pPr indent="-311150" lvl="8" marL="4114800" rtl="0" algn="l">
              <a:lnSpc>
                <a:spcPct val="90000"/>
              </a:lnSpc>
              <a:spcBef>
                <a:spcPts val="400"/>
              </a:spcBef>
              <a:spcAft>
                <a:spcPts val="0"/>
              </a:spcAft>
              <a:buClr>
                <a:schemeClr val="dk1"/>
              </a:buClr>
              <a:buSzPts val="1300"/>
              <a:buChar char="•"/>
              <a:defRPr/>
            </a:lvl9pPr>
          </a:lstStyle>
          <a:p/>
        </p:txBody>
      </p:sp>
      <p:sp>
        <p:nvSpPr>
          <p:cNvPr id="144" name="Google Shape;144;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45" name="Google Shape;145;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46" name="Google Shape;146;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7" name="Shape 147"/>
        <p:cNvGrpSpPr/>
        <p:nvPr/>
      </p:nvGrpSpPr>
      <p:grpSpPr>
        <a:xfrm>
          <a:off x="0" y="0"/>
          <a:ext cx="0" cy="0"/>
          <a:chOff x="0" y="0"/>
          <a:chExt cx="0" cy="0"/>
        </a:xfrm>
      </p:grpSpPr>
      <p:sp>
        <p:nvSpPr>
          <p:cNvPr id="148" name="Google Shape;148;p2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49" name="Google Shape;149;p2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50" name="Google Shape;150;p2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2">
  <p:cSld name="OBJECT_2">
    <p:spTree>
      <p:nvGrpSpPr>
        <p:cNvPr id="151" name="Shape 151"/>
        <p:cNvGrpSpPr/>
        <p:nvPr/>
      </p:nvGrpSpPr>
      <p:grpSpPr>
        <a:xfrm>
          <a:off x="0" y="0"/>
          <a:ext cx="0" cy="0"/>
          <a:chOff x="0" y="0"/>
          <a:chExt cx="0" cy="0"/>
        </a:xfrm>
      </p:grpSpPr>
      <p:sp>
        <p:nvSpPr>
          <p:cNvPr id="152" name="Google Shape;152;p2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3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53" name="Google Shape;153;p2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1150" lvl="0" marL="457200" rtl="0" algn="l">
              <a:lnSpc>
                <a:spcPct val="90000"/>
              </a:lnSpc>
              <a:spcBef>
                <a:spcPts val="800"/>
              </a:spcBef>
              <a:spcAft>
                <a:spcPts val="0"/>
              </a:spcAft>
              <a:buClr>
                <a:schemeClr val="dk1"/>
              </a:buClr>
              <a:buSzPts val="1300"/>
              <a:buChar char="•"/>
              <a:defRPr/>
            </a:lvl1pPr>
            <a:lvl2pPr indent="-311150" lvl="1" marL="914400" rtl="0" algn="l">
              <a:lnSpc>
                <a:spcPct val="90000"/>
              </a:lnSpc>
              <a:spcBef>
                <a:spcPts val="400"/>
              </a:spcBef>
              <a:spcAft>
                <a:spcPts val="0"/>
              </a:spcAft>
              <a:buClr>
                <a:schemeClr val="dk1"/>
              </a:buClr>
              <a:buSzPts val="1300"/>
              <a:buChar char="•"/>
              <a:defRPr/>
            </a:lvl2pPr>
            <a:lvl3pPr indent="-311150" lvl="2" marL="1371600" rtl="0" algn="l">
              <a:lnSpc>
                <a:spcPct val="90000"/>
              </a:lnSpc>
              <a:spcBef>
                <a:spcPts val="400"/>
              </a:spcBef>
              <a:spcAft>
                <a:spcPts val="0"/>
              </a:spcAft>
              <a:buClr>
                <a:schemeClr val="dk1"/>
              </a:buClr>
              <a:buSzPts val="1300"/>
              <a:buChar char="•"/>
              <a:defRPr/>
            </a:lvl3pPr>
            <a:lvl4pPr indent="-311150" lvl="3" marL="1828800" rtl="0" algn="l">
              <a:lnSpc>
                <a:spcPct val="90000"/>
              </a:lnSpc>
              <a:spcBef>
                <a:spcPts val="400"/>
              </a:spcBef>
              <a:spcAft>
                <a:spcPts val="0"/>
              </a:spcAft>
              <a:buClr>
                <a:schemeClr val="dk1"/>
              </a:buClr>
              <a:buSzPts val="1300"/>
              <a:buChar char="•"/>
              <a:defRPr/>
            </a:lvl4pPr>
            <a:lvl5pPr indent="-311150" lvl="4" marL="2286000" rtl="0" algn="l">
              <a:lnSpc>
                <a:spcPct val="90000"/>
              </a:lnSpc>
              <a:spcBef>
                <a:spcPts val="400"/>
              </a:spcBef>
              <a:spcAft>
                <a:spcPts val="0"/>
              </a:spcAft>
              <a:buClr>
                <a:schemeClr val="dk1"/>
              </a:buClr>
              <a:buSzPts val="1300"/>
              <a:buChar char="•"/>
              <a:defRPr/>
            </a:lvl5pPr>
            <a:lvl6pPr indent="-311150" lvl="5" marL="2743200" rtl="0" algn="l">
              <a:lnSpc>
                <a:spcPct val="90000"/>
              </a:lnSpc>
              <a:spcBef>
                <a:spcPts val="400"/>
              </a:spcBef>
              <a:spcAft>
                <a:spcPts val="0"/>
              </a:spcAft>
              <a:buClr>
                <a:schemeClr val="dk1"/>
              </a:buClr>
              <a:buSzPts val="1300"/>
              <a:buChar char="•"/>
              <a:defRPr/>
            </a:lvl6pPr>
            <a:lvl7pPr indent="-311150" lvl="6" marL="3200400" rtl="0" algn="l">
              <a:lnSpc>
                <a:spcPct val="90000"/>
              </a:lnSpc>
              <a:spcBef>
                <a:spcPts val="400"/>
              </a:spcBef>
              <a:spcAft>
                <a:spcPts val="0"/>
              </a:spcAft>
              <a:buClr>
                <a:schemeClr val="dk1"/>
              </a:buClr>
              <a:buSzPts val="1300"/>
              <a:buChar char="•"/>
              <a:defRPr/>
            </a:lvl7pPr>
            <a:lvl8pPr indent="-311150" lvl="7" marL="3657600" rtl="0" algn="l">
              <a:lnSpc>
                <a:spcPct val="90000"/>
              </a:lnSpc>
              <a:spcBef>
                <a:spcPts val="400"/>
              </a:spcBef>
              <a:spcAft>
                <a:spcPts val="0"/>
              </a:spcAft>
              <a:buClr>
                <a:schemeClr val="dk1"/>
              </a:buClr>
              <a:buSzPts val="1300"/>
              <a:buChar char="•"/>
              <a:defRPr/>
            </a:lvl8pPr>
            <a:lvl9pPr indent="-311150" lvl="8" marL="4114800" rtl="0" algn="l">
              <a:lnSpc>
                <a:spcPct val="90000"/>
              </a:lnSpc>
              <a:spcBef>
                <a:spcPts val="400"/>
              </a:spcBef>
              <a:spcAft>
                <a:spcPts val="0"/>
              </a:spcAft>
              <a:buClr>
                <a:schemeClr val="dk1"/>
              </a:buClr>
              <a:buSzPts val="1300"/>
              <a:buChar char="•"/>
              <a:defRPr/>
            </a:lvl9pPr>
          </a:lstStyle>
          <a:p/>
        </p:txBody>
      </p:sp>
      <p:sp>
        <p:nvSpPr>
          <p:cNvPr id="154" name="Google Shape;154;p2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55" name="Google Shape;155;p2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56" name="Google Shape;156;p2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7" name="Shape 157"/>
        <p:cNvGrpSpPr/>
        <p:nvPr/>
      </p:nvGrpSpPr>
      <p:grpSpPr>
        <a:xfrm>
          <a:off x="0" y="0"/>
          <a:ext cx="0" cy="0"/>
          <a:chOff x="0" y="0"/>
          <a:chExt cx="0" cy="0"/>
        </a:xfrm>
      </p:grpSpPr>
      <p:sp>
        <p:nvSpPr>
          <p:cNvPr id="158" name="Google Shape;158;p30"/>
          <p:cNvSpPr txBox="1"/>
          <p:nvPr/>
        </p:nvSpPr>
        <p:spPr>
          <a:xfrm>
            <a:off x="218923" y="1062723"/>
            <a:ext cx="7886700" cy="30183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861F41"/>
              </a:buClr>
              <a:buSzPts val="1800"/>
              <a:buFont typeface="Arial"/>
              <a:buNone/>
            </a:pPr>
            <a:r>
              <a:rPr b="1" i="0" lang="en" sz="1800" u="none" cap="none" strike="noStrike">
                <a:solidFill>
                  <a:srgbClr val="861F41"/>
                </a:solidFill>
                <a:latin typeface="Lato"/>
                <a:ea typeface="Lato"/>
                <a:cs typeface="Lato"/>
                <a:sym typeface="Lato"/>
              </a:rPr>
              <a:t>Roles and Responsibilities</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Schedule, plan, and organize all SEC meetings</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Propose ad-hoc committees as needed to organize SEC activities and initiatives</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Manage the Executive Board to ensure we are accomplishing our goals and fulfilling all responsibilities outlined in the Constitution and Bylaws</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Coordinate tasks among the Directors and Chairs</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Serve as spokesperson for the SEC and external liaison</a:t>
            </a:r>
            <a:endParaRPr b="0" i="0" sz="1800" u="none" cap="none" strike="noStrike">
              <a:solidFill>
                <a:schemeClr val="dk1"/>
              </a:solidFill>
              <a:latin typeface="Lato"/>
              <a:ea typeface="Lato"/>
              <a:cs typeface="Lato"/>
              <a:sym typeface="Lato"/>
            </a:endParaRPr>
          </a:p>
          <a:p>
            <a:pPr indent="0" lvl="0" marL="0" marR="0" rtl="0" algn="l">
              <a:lnSpc>
                <a:spcPct val="90000"/>
              </a:lnSpc>
              <a:spcBef>
                <a:spcPts val="800"/>
              </a:spcBef>
              <a:spcAft>
                <a:spcPts val="0"/>
              </a:spcAft>
              <a:buClr>
                <a:srgbClr val="861F41"/>
              </a:buClr>
              <a:buSzPts val="1800"/>
              <a:buFont typeface="Arial"/>
              <a:buNone/>
            </a:pPr>
            <a:r>
              <a:rPr b="1" i="0" lang="en" sz="1800" u="none" cap="none" strike="noStrike">
                <a:solidFill>
                  <a:srgbClr val="861F41"/>
                </a:solidFill>
                <a:latin typeface="Lato"/>
                <a:ea typeface="Lato"/>
                <a:cs typeface="Lato"/>
                <a:sym typeface="Lato"/>
              </a:rPr>
              <a:t>Key Initiatives for Next Year</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Formalize our relationships across the College of Engineering</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Increase our outreach to SEC alumni</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Scale events (Expo, E-Ball, E-Week) to match our newfound footprint on campus</a:t>
            </a:r>
            <a:endParaRPr b="0" i="0" sz="1100" u="none" cap="none" strike="noStrike">
              <a:solidFill>
                <a:srgbClr val="000000"/>
              </a:solidFill>
              <a:latin typeface="Arial"/>
              <a:ea typeface="Arial"/>
              <a:cs typeface="Arial"/>
              <a:sym typeface="Arial"/>
            </a:endParaRPr>
          </a:p>
          <a:p>
            <a:pPr indent="-158750" lvl="0" marL="165100" marR="0" rtl="0" algn="l">
              <a:lnSpc>
                <a:spcPct val="90000"/>
              </a:lnSpc>
              <a:spcBef>
                <a:spcPts val="800"/>
              </a:spcBef>
              <a:spcAft>
                <a:spcPts val="0"/>
              </a:spcAft>
              <a:buClr>
                <a:schemeClr val="dk1"/>
              </a:buClr>
              <a:buSzPts val="1300"/>
              <a:buFont typeface="Arial"/>
              <a:buChar char="•"/>
            </a:pPr>
            <a:r>
              <a:rPr b="0" i="0" lang="en" sz="1300" u="none" cap="none" strike="noStrike">
                <a:solidFill>
                  <a:schemeClr val="dk1"/>
                </a:solidFill>
                <a:latin typeface="Lato"/>
                <a:ea typeface="Lato"/>
                <a:cs typeface="Lato"/>
                <a:sym typeface="Lato"/>
              </a:rPr>
              <a:t>Ensure consistency across events to preserve SEC brand</a:t>
            </a:r>
            <a:endParaRPr b="0" i="0" sz="1100" u="none" cap="none" strike="noStrike">
              <a:solidFill>
                <a:srgbClr val="000000"/>
              </a:solidFill>
              <a:latin typeface="Arial"/>
              <a:ea typeface="Arial"/>
              <a:cs typeface="Arial"/>
              <a:sym typeface="Arial"/>
            </a:endParaRPr>
          </a:p>
          <a:p>
            <a:pPr indent="0" lvl="0" marL="0" marR="0" rtl="0" algn="l">
              <a:lnSpc>
                <a:spcPct val="90000"/>
              </a:lnSpc>
              <a:spcBef>
                <a:spcPts val="800"/>
              </a:spcBef>
              <a:spcAft>
                <a:spcPts val="0"/>
              </a:spcAft>
              <a:buClr>
                <a:schemeClr val="dk1"/>
              </a:buClr>
              <a:buSzPts val="2100"/>
              <a:buFont typeface="Arial"/>
              <a:buNone/>
            </a:pPr>
            <a:r>
              <a:t/>
            </a:r>
            <a:endParaRPr b="0" i="0" sz="2100" u="none" cap="none" strike="noStrike">
              <a:solidFill>
                <a:schemeClr val="dk1"/>
              </a:solidFill>
              <a:latin typeface="Lato"/>
              <a:ea typeface="Lato"/>
              <a:cs typeface="Lato"/>
              <a:sym typeface="Lato"/>
            </a:endParaRPr>
          </a:p>
        </p:txBody>
      </p:sp>
      <p:sp>
        <p:nvSpPr>
          <p:cNvPr id="159" name="Google Shape;159;p30"/>
          <p:cNvSpPr txBox="1"/>
          <p:nvPr/>
        </p:nvSpPr>
        <p:spPr>
          <a:xfrm>
            <a:off x="218924" y="152640"/>
            <a:ext cx="5824500" cy="9942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dk1"/>
              </a:buClr>
              <a:buSzPts val="3300"/>
              <a:buFont typeface="Lato"/>
              <a:buNone/>
            </a:pPr>
            <a:r>
              <a:rPr b="0" i="0" lang="en" sz="3300" u="none" cap="none" strike="noStrike">
                <a:solidFill>
                  <a:schemeClr val="dk1"/>
                </a:solidFill>
                <a:latin typeface="Lato"/>
                <a:ea typeface="Lato"/>
                <a:cs typeface="Lato"/>
                <a:sym typeface="Lato"/>
              </a:rPr>
              <a:t>President</a:t>
            </a:r>
            <a:endParaRPr b="0" i="0" sz="11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Lato"/>
              <a:buNone/>
            </a:pPr>
            <a:r>
              <a:rPr b="0" i="0" lang="en" sz="1800" u="none" cap="none" strike="noStrike">
                <a:solidFill>
                  <a:schemeClr val="dk1"/>
                </a:solidFill>
                <a:latin typeface="Lato"/>
                <a:ea typeface="Lato"/>
                <a:cs typeface="Lato"/>
                <a:sym typeface="Lato"/>
              </a:rPr>
              <a:t>Ryan Gniadek</a:t>
            </a:r>
            <a:endParaRPr b="0" i="0" sz="1100" u="none" cap="none" strike="noStrike">
              <a:solidFill>
                <a:srgbClr val="000000"/>
              </a:solidFill>
              <a:latin typeface="Arial"/>
              <a:ea typeface="Arial"/>
              <a:cs typeface="Arial"/>
              <a:sym typeface="Arial"/>
            </a:endParaRPr>
          </a:p>
        </p:txBody>
      </p:sp>
      <p:sp>
        <p:nvSpPr>
          <p:cNvPr id="160" name="Google Shape;160;p3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61" name="Google Shape;161;p3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62" name="Google Shape;162;p3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28600" y="137319"/>
            <a:ext cx="4114800" cy="571500"/>
          </a:xfrm>
          <a:prstGeom prst="rect">
            <a:avLst/>
          </a:prstGeom>
          <a:noFill/>
          <a:ln>
            <a:noFill/>
          </a:ln>
        </p:spPr>
        <p:txBody>
          <a:bodyPr anchorCtr="0" anchor="ctr" bIns="34275" lIns="68575" spcFirstLastPara="1" rIns="68575" wrap="square" tIns="34275">
            <a:normAutofit/>
          </a:bodyPr>
          <a:lstStyle>
            <a:lvl1pPr lvl="0" marR="0" rtl="0" algn="ctr">
              <a:lnSpc>
                <a:spcPct val="100000"/>
              </a:lnSpc>
              <a:spcBef>
                <a:spcPts val="0"/>
              </a:spcBef>
              <a:spcAft>
                <a:spcPts val="0"/>
              </a:spcAft>
              <a:buClr>
                <a:schemeClr val="dk1"/>
              </a:buClr>
              <a:buSzPts val="2200"/>
              <a:buFont typeface="Calibri"/>
              <a:buNone/>
              <a:defRPr b="0" i="0" sz="2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52" name="Google Shape;52;p13"/>
          <p:cNvSpPr txBox="1"/>
          <p:nvPr>
            <p:ph idx="1" type="body"/>
          </p:nvPr>
        </p:nvSpPr>
        <p:spPr>
          <a:xfrm>
            <a:off x="228600" y="800100"/>
            <a:ext cx="4114800" cy="2263200"/>
          </a:xfrm>
          <a:prstGeom prst="rect">
            <a:avLst/>
          </a:prstGeom>
          <a:noFill/>
          <a:ln>
            <a:noFill/>
          </a:ln>
        </p:spPr>
        <p:txBody>
          <a:bodyPr anchorCtr="0" anchor="t" bIns="34275" lIns="68575" spcFirstLastPara="1" rIns="68575" wrap="square" tIns="34275">
            <a:normAutofit/>
          </a:bodyPr>
          <a:lstStyle>
            <a:lvl1pPr indent="-330200" lvl="0" marL="457200" marR="0" rtl="0" algn="l">
              <a:lnSpc>
                <a:spcPct val="100000"/>
              </a:lnSpc>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rtl="0" algn="l">
              <a:lnSpc>
                <a:spcPct val="100000"/>
              </a:lnSpc>
              <a:spcBef>
                <a:spcPts val="3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rtl="0" algn="l">
              <a:lnSpc>
                <a:spcPct val="100000"/>
              </a:lnSpc>
              <a:spcBef>
                <a:spcPts val="2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2100" lvl="3" marL="1828800" marR="0" rtl="0" algn="l">
              <a:lnSpc>
                <a:spcPct val="100000"/>
              </a:lnSpc>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4pPr>
            <a:lvl5pPr indent="-292100" lvl="4" marL="2286000" marR="0" rtl="0" algn="l">
              <a:lnSpc>
                <a:spcPct val="100000"/>
              </a:lnSpc>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5pPr>
            <a:lvl6pPr indent="-292100" lvl="5" marL="2743200" marR="0" rtl="0" algn="l">
              <a:lnSpc>
                <a:spcPct val="100000"/>
              </a:lnSpc>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6pPr>
            <a:lvl7pPr indent="-292100" lvl="6" marL="3200400" marR="0" rtl="0" algn="l">
              <a:lnSpc>
                <a:spcPct val="100000"/>
              </a:lnSpc>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7pPr>
            <a:lvl8pPr indent="-292100" lvl="7" marL="3657600" marR="0" rtl="0" algn="l">
              <a:lnSpc>
                <a:spcPct val="100000"/>
              </a:lnSpc>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8pPr>
            <a:lvl9pPr indent="-292100" lvl="8" marL="4114800" marR="0" rtl="0" algn="l">
              <a:lnSpc>
                <a:spcPct val="100000"/>
              </a:lnSpc>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9pPr>
          </a:lstStyle>
          <a:p/>
        </p:txBody>
      </p:sp>
      <p:sp>
        <p:nvSpPr>
          <p:cNvPr id="53" name="Google Shape;53;p13"/>
          <p:cNvSpPr txBox="1"/>
          <p:nvPr>
            <p:ph idx="12" type="sldNum"/>
          </p:nvPr>
        </p:nvSpPr>
        <p:spPr>
          <a:xfrm>
            <a:off x="3276600" y="3178175"/>
            <a:ext cx="1066800" cy="18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00"/>
              <a:buFont typeface="Arial"/>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6" name="Shape 126"/>
        <p:cNvGrpSpPr/>
        <p:nvPr/>
      </p:nvGrpSpPr>
      <p:grpSpPr>
        <a:xfrm>
          <a:off x="0" y="0"/>
          <a:ext cx="0" cy="0"/>
          <a:chOff x="0" y="0"/>
          <a:chExt cx="0" cy="0"/>
        </a:xfrm>
      </p:grpSpPr>
      <p:sp>
        <p:nvSpPr>
          <p:cNvPr id="127" name="Google Shape;127;p2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Lato"/>
              <a:buNone/>
              <a:defRPr b="0" i="0" sz="3300" u="none" cap="none" strike="noStrike">
                <a:solidFill>
                  <a:schemeClr val="dk1"/>
                </a:solidFill>
                <a:latin typeface="Lato"/>
                <a:ea typeface="Lato"/>
                <a:cs typeface="Lato"/>
                <a:sym typeface="Lato"/>
              </a:defRPr>
            </a:lvl1pPr>
            <a:lvl2pPr lvl="1" marR="0" rtl="0" algn="l">
              <a:lnSpc>
                <a:spcPct val="100000"/>
              </a:lnSpc>
              <a:spcBef>
                <a:spcPts val="0"/>
              </a:spcBef>
              <a:spcAft>
                <a:spcPts val="0"/>
              </a:spcAft>
              <a:buClr>
                <a:srgbClr val="000000"/>
              </a:buClr>
              <a:buSzPts val="1100"/>
              <a:buFont typeface="Arial"/>
              <a:buNone/>
              <a:defRPr b="0" i="0" sz="13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3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3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3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3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3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3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300" u="none" cap="none" strike="noStrike">
                <a:solidFill>
                  <a:srgbClr val="000000"/>
                </a:solidFill>
                <a:latin typeface="Arial"/>
                <a:ea typeface="Arial"/>
                <a:cs typeface="Arial"/>
                <a:sym typeface="Arial"/>
              </a:defRPr>
            </a:lvl9pPr>
          </a:lstStyle>
          <a:p/>
        </p:txBody>
      </p:sp>
      <p:sp>
        <p:nvSpPr>
          <p:cNvPr id="128" name="Google Shape;128;p2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Lato"/>
              <a:buChar char="•"/>
              <a:defRPr b="0" i="0" sz="2100" u="none" cap="none" strike="noStrike">
                <a:solidFill>
                  <a:schemeClr val="dk1"/>
                </a:solidFill>
                <a:latin typeface="Lato"/>
                <a:ea typeface="Lato"/>
                <a:cs typeface="Lato"/>
                <a:sym typeface="Lato"/>
              </a:defRPr>
            </a:lvl1pPr>
            <a:lvl2pPr indent="-342900" lvl="1" marL="914400" marR="0" rtl="0" algn="l">
              <a:lnSpc>
                <a:spcPct val="90000"/>
              </a:lnSpc>
              <a:spcBef>
                <a:spcPts val="400"/>
              </a:spcBef>
              <a:spcAft>
                <a:spcPts val="0"/>
              </a:spcAft>
              <a:buClr>
                <a:schemeClr val="dk1"/>
              </a:buClr>
              <a:buSzPts val="1800"/>
              <a:buFont typeface="Lato"/>
              <a:buChar char="•"/>
              <a:defRPr b="0" i="0" sz="1800" u="none" cap="none" strike="noStrike">
                <a:solidFill>
                  <a:schemeClr val="dk1"/>
                </a:solidFill>
                <a:latin typeface="Lato"/>
                <a:ea typeface="Lato"/>
                <a:cs typeface="Lato"/>
                <a:sym typeface="Lato"/>
              </a:defRPr>
            </a:lvl2pPr>
            <a:lvl3pPr indent="-323850" lvl="2" marL="1371600" marR="0" rtl="0" algn="l">
              <a:lnSpc>
                <a:spcPct val="90000"/>
              </a:lnSpc>
              <a:spcBef>
                <a:spcPts val="400"/>
              </a:spcBef>
              <a:spcAft>
                <a:spcPts val="0"/>
              </a:spcAft>
              <a:buClr>
                <a:schemeClr val="dk1"/>
              </a:buClr>
              <a:buSzPts val="1500"/>
              <a:buFont typeface="Lato"/>
              <a:buChar char="•"/>
              <a:defRPr b="0" i="0" sz="1500" u="none" cap="none" strike="noStrike">
                <a:solidFill>
                  <a:schemeClr val="dk1"/>
                </a:solidFill>
                <a:latin typeface="Lato"/>
                <a:ea typeface="Lato"/>
                <a:cs typeface="Lato"/>
                <a:sym typeface="Lato"/>
              </a:defRPr>
            </a:lvl3pPr>
            <a:lvl4pPr indent="-311150" lvl="3" marL="1828800" marR="0" rtl="0" algn="l">
              <a:lnSpc>
                <a:spcPct val="90000"/>
              </a:lnSpc>
              <a:spcBef>
                <a:spcPts val="400"/>
              </a:spcBef>
              <a:spcAft>
                <a:spcPts val="0"/>
              </a:spcAft>
              <a:buClr>
                <a:schemeClr val="dk1"/>
              </a:buClr>
              <a:buSzPts val="1300"/>
              <a:buFont typeface="Lato"/>
              <a:buChar char="•"/>
              <a:defRPr b="0" i="0" sz="1300" u="none" cap="none" strike="noStrike">
                <a:solidFill>
                  <a:schemeClr val="dk1"/>
                </a:solidFill>
                <a:latin typeface="Lato"/>
                <a:ea typeface="Lato"/>
                <a:cs typeface="Lato"/>
                <a:sym typeface="Lato"/>
              </a:defRPr>
            </a:lvl4pPr>
            <a:lvl5pPr indent="-311150" lvl="4" marL="2286000" marR="0" rtl="0" algn="l">
              <a:lnSpc>
                <a:spcPct val="90000"/>
              </a:lnSpc>
              <a:spcBef>
                <a:spcPts val="400"/>
              </a:spcBef>
              <a:spcAft>
                <a:spcPts val="0"/>
              </a:spcAft>
              <a:buClr>
                <a:schemeClr val="dk1"/>
              </a:buClr>
              <a:buSzPts val="1300"/>
              <a:buFont typeface="Lato"/>
              <a:buChar char="•"/>
              <a:defRPr b="0" i="0" sz="1300" u="none" cap="none" strike="noStrike">
                <a:solidFill>
                  <a:schemeClr val="dk1"/>
                </a:solidFill>
                <a:latin typeface="Lato"/>
                <a:ea typeface="Lato"/>
                <a:cs typeface="Lato"/>
                <a:sym typeface="Lato"/>
              </a:defRPr>
            </a:lvl5pPr>
            <a:lvl6pPr indent="-311150" lvl="5" marL="2743200" marR="0" rtl="0" algn="l">
              <a:lnSpc>
                <a:spcPct val="90000"/>
              </a:lnSpc>
              <a:spcBef>
                <a:spcPts val="400"/>
              </a:spcBef>
              <a:spcAft>
                <a:spcPts val="0"/>
              </a:spcAft>
              <a:buClr>
                <a:schemeClr val="dk1"/>
              </a:buClr>
              <a:buSzPts val="1300"/>
              <a:buFont typeface="Lato"/>
              <a:buChar char="•"/>
              <a:defRPr b="0" i="0" sz="1300" u="none" cap="none" strike="noStrike">
                <a:solidFill>
                  <a:schemeClr val="dk1"/>
                </a:solidFill>
                <a:latin typeface="Lato"/>
                <a:ea typeface="Lato"/>
                <a:cs typeface="Lato"/>
                <a:sym typeface="Lato"/>
              </a:defRPr>
            </a:lvl6pPr>
            <a:lvl7pPr indent="-311150" lvl="6" marL="3200400" marR="0" rtl="0" algn="l">
              <a:lnSpc>
                <a:spcPct val="90000"/>
              </a:lnSpc>
              <a:spcBef>
                <a:spcPts val="400"/>
              </a:spcBef>
              <a:spcAft>
                <a:spcPts val="0"/>
              </a:spcAft>
              <a:buClr>
                <a:schemeClr val="dk1"/>
              </a:buClr>
              <a:buSzPts val="1300"/>
              <a:buFont typeface="Lato"/>
              <a:buChar char="•"/>
              <a:defRPr b="0" i="0" sz="1300" u="none" cap="none" strike="noStrike">
                <a:solidFill>
                  <a:schemeClr val="dk1"/>
                </a:solidFill>
                <a:latin typeface="Lato"/>
                <a:ea typeface="Lato"/>
                <a:cs typeface="Lato"/>
                <a:sym typeface="Lato"/>
              </a:defRPr>
            </a:lvl7pPr>
            <a:lvl8pPr indent="-311150" lvl="7" marL="3657600" marR="0" rtl="0" algn="l">
              <a:lnSpc>
                <a:spcPct val="90000"/>
              </a:lnSpc>
              <a:spcBef>
                <a:spcPts val="400"/>
              </a:spcBef>
              <a:spcAft>
                <a:spcPts val="0"/>
              </a:spcAft>
              <a:buClr>
                <a:schemeClr val="dk1"/>
              </a:buClr>
              <a:buSzPts val="1300"/>
              <a:buFont typeface="Lato"/>
              <a:buChar char="•"/>
              <a:defRPr b="0" i="0" sz="1300" u="none" cap="none" strike="noStrike">
                <a:solidFill>
                  <a:schemeClr val="dk1"/>
                </a:solidFill>
                <a:latin typeface="Lato"/>
                <a:ea typeface="Lato"/>
                <a:cs typeface="Lato"/>
                <a:sym typeface="Lato"/>
              </a:defRPr>
            </a:lvl8pPr>
            <a:lvl9pPr indent="-311150" lvl="8" marL="4114800" marR="0" rtl="0" algn="l">
              <a:lnSpc>
                <a:spcPct val="90000"/>
              </a:lnSpc>
              <a:spcBef>
                <a:spcPts val="400"/>
              </a:spcBef>
              <a:spcAft>
                <a:spcPts val="0"/>
              </a:spcAft>
              <a:buClr>
                <a:schemeClr val="dk1"/>
              </a:buClr>
              <a:buSzPts val="1300"/>
              <a:buFont typeface="Lato"/>
              <a:buChar char="•"/>
              <a:defRPr b="0" i="0" sz="1300" u="none" cap="none" strike="noStrike">
                <a:solidFill>
                  <a:schemeClr val="dk1"/>
                </a:solidFill>
                <a:latin typeface="Lato"/>
                <a:ea typeface="Lato"/>
                <a:cs typeface="Lato"/>
                <a:sym typeface="Lato"/>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3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32" name="Google Shape;132;p25"/>
          <p:cNvSpPr/>
          <p:nvPr/>
        </p:nvSpPr>
        <p:spPr>
          <a:xfrm>
            <a:off x="0" y="4428701"/>
            <a:ext cx="3839592" cy="720600"/>
          </a:xfrm>
          <a:custGeom>
            <a:rect b="b" l="l" r="r" t="t"/>
            <a:pathLst>
              <a:path extrusionOk="0" h="3792632" w="13472252">
                <a:moveTo>
                  <a:pt x="13472252" y="3792632"/>
                </a:moveTo>
                <a:lnTo>
                  <a:pt x="0" y="3792632"/>
                </a:lnTo>
                <a:lnTo>
                  <a:pt x="0" y="0"/>
                </a:lnTo>
                <a:lnTo>
                  <a:pt x="13472252" y="3792632"/>
                </a:lnTo>
                <a:close/>
              </a:path>
            </a:pathLst>
          </a:custGeom>
          <a:solidFill>
            <a:srgbClr val="861F41"/>
          </a:solidFill>
          <a:ln>
            <a:noFill/>
          </a:ln>
        </p:spPr>
      </p:sp>
      <p:sp>
        <p:nvSpPr>
          <p:cNvPr id="133" name="Google Shape;133;p25"/>
          <p:cNvSpPr/>
          <p:nvPr/>
        </p:nvSpPr>
        <p:spPr>
          <a:xfrm rot="10800000">
            <a:off x="5304408" y="-5802"/>
            <a:ext cx="3839592" cy="720600"/>
          </a:xfrm>
          <a:custGeom>
            <a:rect b="b" l="l" r="r" t="t"/>
            <a:pathLst>
              <a:path extrusionOk="0" h="3792632" w="13472252">
                <a:moveTo>
                  <a:pt x="13472252" y="3792632"/>
                </a:moveTo>
                <a:lnTo>
                  <a:pt x="0" y="3792632"/>
                </a:lnTo>
                <a:lnTo>
                  <a:pt x="0" y="0"/>
                </a:lnTo>
                <a:lnTo>
                  <a:pt x="13472252" y="3792632"/>
                </a:lnTo>
                <a:close/>
              </a:path>
            </a:pathLst>
          </a:custGeom>
          <a:solidFill>
            <a:srgbClr val="E87722">
              <a:alpha val="83920"/>
            </a:srgbClr>
          </a:solidFill>
          <a:ln>
            <a:noFill/>
          </a:ln>
        </p:spPr>
      </p:sp>
      <p:pic>
        <p:nvPicPr>
          <p:cNvPr id="134" name="Google Shape;134;p25"/>
          <p:cNvPicPr preferRelativeResize="0"/>
          <p:nvPr/>
        </p:nvPicPr>
        <p:blipFill rotWithShape="1">
          <a:blip r:embed="rId1">
            <a:alphaModFix/>
          </a:blip>
          <a:srcRect b="0" l="0" r="0" t="0"/>
          <a:stretch/>
        </p:blipFill>
        <p:spPr>
          <a:xfrm>
            <a:off x="7298627" y="4297337"/>
            <a:ext cx="1331010" cy="66613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70" r:id="rId2"/>
    <p:sldLayoutId id="2147483671" r:id="rId3"/>
    <p:sldLayoutId id="2147483672" r:id="rId4"/>
    <p:sldLayoutId id="2147483673" r:id="rId5"/>
    <p:sldLayoutId id="214748367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9.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8.xml"/><Relationship Id="rId3" Type="http://schemas.openxmlformats.org/officeDocument/2006/relationships/image" Target="../media/image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9.xml"/><Relationship Id="rId3" Type="http://schemas.openxmlformats.org/officeDocument/2006/relationships/image" Target="../media/image9.png"/><Relationship Id="rId4" Type="http://schemas.openxmlformats.org/officeDocument/2006/relationships/image" Target="../media/image17.png"/><Relationship Id="rId5"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1.xml"/><Relationship Id="rId3" Type="http://schemas.openxmlformats.org/officeDocument/2006/relationships/image" Target="../media/image2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3.xml"/><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4.xml"/><Relationship Id="rId3"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5.xml"/><Relationship Id="rId3"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6.xml"/><Relationship Id="rId3" Type="http://schemas.openxmlformats.org/officeDocument/2006/relationships/image" Target="../media/image9.png"/><Relationship Id="rId4" Type="http://schemas.openxmlformats.org/officeDocument/2006/relationships/hyperlink" Target="mailto:mfseddik@vt.edu" TargetMode="External"/><Relationship Id="rId5" Type="http://schemas.openxmlformats.org/officeDocument/2006/relationships/hyperlink" Target="mailto:mfseddik@vt.edu" TargetMode="External"/><Relationship Id="rId6" Type="http://schemas.openxmlformats.org/officeDocument/2006/relationships/image" Target="../media/image24.png"/><Relationship Id="rId7" Type="http://schemas.openxmlformats.org/officeDocument/2006/relationships/hyperlink" Target="https://sites.google.com/a/vt.edu/mfseddik_website/Education"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7.xml"/><Relationship Id="rId3" Type="http://schemas.openxmlformats.org/officeDocument/2006/relationships/image" Target="../media/image9.png"/><Relationship Id="rId4" Type="http://schemas.openxmlformats.org/officeDocument/2006/relationships/hyperlink" Target="https://vtechworks.lib.vt.edu/handle/10919/11128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6.xml"/><Relationship Id="rId3"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861F41"/>
        </a:solidFill>
      </p:bgPr>
    </p:bg>
    <p:spTree>
      <p:nvGrpSpPr>
        <p:cNvPr id="166" name="Shape 166"/>
        <p:cNvGrpSpPr/>
        <p:nvPr/>
      </p:nvGrpSpPr>
      <p:grpSpPr>
        <a:xfrm>
          <a:off x="0" y="0"/>
          <a:ext cx="0" cy="0"/>
          <a:chOff x="0" y="0"/>
          <a:chExt cx="0" cy="0"/>
        </a:xfrm>
      </p:grpSpPr>
      <p:pic>
        <p:nvPicPr>
          <p:cNvPr id="167" name="Google Shape;167;p31"/>
          <p:cNvPicPr preferRelativeResize="0"/>
          <p:nvPr/>
        </p:nvPicPr>
        <p:blipFill>
          <a:blip r:embed="rId3">
            <a:alphaModFix/>
          </a:blip>
          <a:stretch>
            <a:fillRect/>
          </a:stretch>
        </p:blipFill>
        <p:spPr>
          <a:xfrm>
            <a:off x="1982600" y="1204250"/>
            <a:ext cx="5045200" cy="2704350"/>
          </a:xfrm>
          <a:prstGeom prst="rect">
            <a:avLst/>
          </a:prstGeom>
          <a:noFill/>
          <a:ln>
            <a:noFill/>
          </a:ln>
        </p:spPr>
      </p:pic>
      <p:pic>
        <p:nvPicPr>
          <p:cNvPr id="168" name="Google Shape;168;p31"/>
          <p:cNvPicPr preferRelativeResize="0"/>
          <p:nvPr/>
        </p:nvPicPr>
        <p:blipFill>
          <a:blip r:embed="rId3">
            <a:alphaModFix/>
          </a:blip>
          <a:stretch>
            <a:fillRect/>
          </a:stretch>
        </p:blipFill>
        <p:spPr>
          <a:xfrm>
            <a:off x="1043525" y="2779188"/>
            <a:ext cx="1572715" cy="930100"/>
          </a:xfrm>
          <a:prstGeom prst="rect">
            <a:avLst/>
          </a:prstGeom>
          <a:noFill/>
          <a:ln>
            <a:noFill/>
          </a:ln>
        </p:spPr>
      </p:pic>
      <p:pic>
        <p:nvPicPr>
          <p:cNvPr id="169" name="Google Shape;169;p31"/>
          <p:cNvPicPr preferRelativeResize="0"/>
          <p:nvPr/>
        </p:nvPicPr>
        <p:blipFill>
          <a:blip r:embed="rId3">
            <a:alphaModFix/>
          </a:blip>
          <a:stretch>
            <a:fillRect/>
          </a:stretch>
        </p:blipFill>
        <p:spPr>
          <a:xfrm>
            <a:off x="6379275" y="2571750"/>
            <a:ext cx="1572715" cy="930100"/>
          </a:xfrm>
          <a:prstGeom prst="rect">
            <a:avLst/>
          </a:prstGeom>
          <a:noFill/>
          <a:ln>
            <a:noFill/>
          </a:ln>
        </p:spPr>
      </p:pic>
      <p:sp>
        <p:nvSpPr>
          <p:cNvPr id="170" name="Google Shape;170;p31"/>
          <p:cNvSpPr txBox="1"/>
          <p:nvPr>
            <p:ph idx="4294967295" type="title"/>
          </p:nvPr>
        </p:nvSpPr>
        <p:spPr>
          <a:xfrm>
            <a:off x="628650" y="1280412"/>
            <a:ext cx="7886700" cy="1683000"/>
          </a:xfrm>
          <a:prstGeom prst="rect">
            <a:avLst/>
          </a:prstGeom>
        </p:spPr>
        <p:txBody>
          <a:bodyPr anchorCtr="0" anchor="ctr" bIns="34275" lIns="68575" spcFirstLastPara="1" rIns="68575" wrap="square" tIns="34275">
            <a:normAutofit/>
          </a:bodyPr>
          <a:lstStyle/>
          <a:p>
            <a:pPr indent="0" lvl="0" marL="0" rtl="0" algn="ctr">
              <a:lnSpc>
                <a:spcPct val="115000"/>
              </a:lnSpc>
              <a:spcBef>
                <a:spcPts val="0"/>
              </a:spcBef>
              <a:spcAft>
                <a:spcPts val="0"/>
              </a:spcAft>
              <a:buNone/>
            </a:pPr>
            <a:r>
              <a:rPr b="1" lang="en" sz="3700">
                <a:solidFill>
                  <a:schemeClr val="lt1"/>
                </a:solidFill>
                <a:latin typeface="Average"/>
                <a:ea typeface="Average"/>
                <a:cs typeface="Average"/>
                <a:sym typeface="Average"/>
              </a:rPr>
              <a:t>Visualizing eTextbook Study Sessions</a:t>
            </a:r>
            <a:endParaRPr b="1" sz="3700">
              <a:solidFill>
                <a:schemeClr val="lt1"/>
              </a:solidFill>
              <a:latin typeface="Average"/>
              <a:ea typeface="Average"/>
              <a:cs typeface="Average"/>
              <a:sym typeface="Average"/>
            </a:endParaRPr>
          </a:p>
        </p:txBody>
      </p:sp>
      <p:sp>
        <p:nvSpPr>
          <p:cNvPr id="171" name="Google Shape;171;p31"/>
          <p:cNvSpPr txBox="1"/>
          <p:nvPr/>
        </p:nvSpPr>
        <p:spPr>
          <a:xfrm>
            <a:off x="500950" y="2855824"/>
            <a:ext cx="8008500" cy="1315800"/>
          </a:xfrm>
          <a:prstGeom prst="rect">
            <a:avLst/>
          </a:prstGeom>
          <a:noFill/>
          <a:ln>
            <a:noFill/>
          </a:ln>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lang="en" sz="2100">
                <a:solidFill>
                  <a:schemeClr val="lt1"/>
                </a:solidFill>
                <a:latin typeface="Average"/>
                <a:ea typeface="Average"/>
                <a:cs typeface="Average"/>
                <a:sym typeface="Average"/>
              </a:rPr>
              <a:t>Anoushka Deshmukh, Abilash Pradeep, Nick Grifasi, Nischal Dinesh, Yashwanth Narem</a:t>
            </a:r>
            <a:endParaRPr sz="2100">
              <a:solidFill>
                <a:schemeClr val="lt1"/>
              </a:solidFill>
              <a:latin typeface="Average"/>
              <a:ea typeface="Average"/>
              <a:cs typeface="Average"/>
              <a:sym typeface="Average"/>
            </a:endParaRPr>
          </a:p>
          <a:p>
            <a:pPr indent="0" lvl="0" marL="0" rtl="0" algn="l">
              <a:lnSpc>
                <a:spcPct val="115000"/>
              </a:lnSpc>
              <a:spcBef>
                <a:spcPts val="0"/>
              </a:spcBef>
              <a:spcAft>
                <a:spcPts val="0"/>
              </a:spcAft>
              <a:buClr>
                <a:schemeClr val="dk1"/>
              </a:buClr>
              <a:buSzPts val="1100"/>
              <a:buFont typeface="Arial"/>
              <a:buNone/>
            </a:pPr>
            <a:r>
              <a:t/>
            </a:r>
            <a:endParaRPr sz="2100">
              <a:solidFill>
                <a:schemeClr val="lt1"/>
              </a:solidFill>
              <a:latin typeface="Average"/>
              <a:ea typeface="Average"/>
              <a:cs typeface="Average"/>
              <a:sym typeface="Average"/>
            </a:endParaRPr>
          </a:p>
          <a:p>
            <a:pPr indent="0" lvl="0" marL="0" rtl="0" algn="ctr">
              <a:spcBef>
                <a:spcPts val="0"/>
              </a:spcBef>
              <a:spcAft>
                <a:spcPts val="0"/>
              </a:spcAft>
              <a:buNone/>
            </a:pPr>
            <a:r>
              <a:t/>
            </a:r>
            <a:endParaRPr sz="2100">
              <a:solidFill>
                <a:schemeClr val="lt1"/>
              </a:solidFill>
              <a:latin typeface="Average"/>
              <a:ea typeface="Average"/>
              <a:cs typeface="Average"/>
              <a:sym typeface="Average"/>
            </a:endParaRPr>
          </a:p>
        </p:txBody>
      </p:sp>
      <p:cxnSp>
        <p:nvCxnSpPr>
          <p:cNvPr id="172" name="Google Shape;172;p31"/>
          <p:cNvCxnSpPr/>
          <p:nvPr/>
        </p:nvCxnSpPr>
        <p:spPr>
          <a:xfrm>
            <a:off x="2175400" y="2668850"/>
            <a:ext cx="4659600" cy="10500"/>
          </a:xfrm>
          <a:prstGeom prst="straightConnector1">
            <a:avLst/>
          </a:prstGeom>
          <a:noFill/>
          <a:ln cap="flat" cmpd="sng" w="38100">
            <a:solidFill>
              <a:schemeClr val="lt1"/>
            </a:solidFill>
            <a:prstDash val="solid"/>
            <a:round/>
            <a:headEnd len="med" w="med" type="none"/>
            <a:tailEnd len="med" w="med" type="none"/>
          </a:ln>
        </p:spPr>
      </p:cxnSp>
      <p:sp>
        <p:nvSpPr>
          <p:cNvPr id="173" name="Google Shape;173;p31"/>
          <p:cNvSpPr txBox="1"/>
          <p:nvPr/>
        </p:nvSpPr>
        <p:spPr>
          <a:xfrm>
            <a:off x="0" y="0"/>
            <a:ext cx="2661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latin typeface="Average"/>
                <a:ea typeface="Average"/>
                <a:cs typeface="Average"/>
                <a:sym typeface="Average"/>
              </a:rPr>
              <a:t>CS 4624: Multimedia and Hypertext</a:t>
            </a:r>
            <a:endParaRPr sz="1300">
              <a:latin typeface="Average"/>
              <a:ea typeface="Average"/>
              <a:cs typeface="Average"/>
              <a:sym typeface="Average"/>
            </a:endParaRPr>
          </a:p>
          <a:p>
            <a:pPr indent="0" lvl="0" marL="0" rtl="0" algn="l">
              <a:spcBef>
                <a:spcPts val="0"/>
              </a:spcBef>
              <a:spcAft>
                <a:spcPts val="0"/>
              </a:spcAft>
              <a:buNone/>
            </a:pPr>
            <a:r>
              <a:rPr lang="en" sz="1300">
                <a:latin typeface="Average"/>
                <a:ea typeface="Average"/>
                <a:cs typeface="Average"/>
                <a:sym typeface="Average"/>
              </a:rPr>
              <a:t>Mohamed Farag</a:t>
            </a:r>
            <a:endParaRPr sz="1300">
              <a:latin typeface="Average"/>
              <a:ea typeface="Average"/>
              <a:cs typeface="Average"/>
              <a:sym typeface="Average"/>
            </a:endParaRPr>
          </a:p>
          <a:p>
            <a:pPr indent="0" lvl="0" marL="0" rtl="0" algn="l">
              <a:spcBef>
                <a:spcPts val="0"/>
              </a:spcBef>
              <a:spcAft>
                <a:spcPts val="0"/>
              </a:spcAft>
              <a:buClr>
                <a:schemeClr val="dk1"/>
              </a:buClr>
              <a:buSzPts val="1100"/>
              <a:buFont typeface="Arial"/>
              <a:buNone/>
            </a:pPr>
            <a:r>
              <a:rPr lang="en" sz="1300">
                <a:solidFill>
                  <a:schemeClr val="dk1"/>
                </a:solidFill>
                <a:latin typeface="Average"/>
                <a:ea typeface="Average"/>
                <a:cs typeface="Average"/>
                <a:sym typeface="Average"/>
              </a:rPr>
              <a:t>02/14/2023</a:t>
            </a:r>
            <a:endParaRPr sz="1300">
              <a:latin typeface="Average"/>
              <a:ea typeface="Average"/>
              <a:cs typeface="Average"/>
              <a:sym typeface="Average"/>
            </a:endParaRPr>
          </a:p>
          <a:p>
            <a:pPr indent="0" lvl="0" marL="0" rtl="0" algn="l">
              <a:spcBef>
                <a:spcPts val="0"/>
              </a:spcBef>
              <a:spcAft>
                <a:spcPts val="0"/>
              </a:spcAft>
              <a:buNone/>
            </a:pPr>
            <a:r>
              <a:t/>
            </a:r>
            <a:endParaRPr sz="1300">
              <a:latin typeface="Average"/>
              <a:ea typeface="Average"/>
              <a:cs typeface="Average"/>
              <a:sym typeface="Average"/>
            </a:endParaRPr>
          </a:p>
        </p:txBody>
      </p:sp>
      <p:sp>
        <p:nvSpPr>
          <p:cNvPr id="174" name="Google Shape;174;p31"/>
          <p:cNvSpPr txBox="1"/>
          <p:nvPr/>
        </p:nvSpPr>
        <p:spPr>
          <a:xfrm>
            <a:off x="6483000" y="4558500"/>
            <a:ext cx="2661000" cy="585000"/>
          </a:xfrm>
          <a:prstGeom prst="rect">
            <a:avLst/>
          </a:prstGeom>
          <a:noFill/>
          <a:ln>
            <a:noFill/>
          </a:ln>
        </p:spPr>
        <p:txBody>
          <a:bodyPr anchorCtr="0" anchor="b" bIns="91425" lIns="91425" spcFirstLastPara="1" rIns="91425" wrap="square" tIns="91425">
            <a:noAutofit/>
          </a:bodyPr>
          <a:lstStyle/>
          <a:p>
            <a:pPr indent="0" lvl="0" marL="0" rtl="0" algn="r">
              <a:spcBef>
                <a:spcPts val="0"/>
              </a:spcBef>
              <a:spcAft>
                <a:spcPts val="0"/>
              </a:spcAft>
              <a:buNone/>
            </a:pPr>
            <a:r>
              <a:t/>
            </a:r>
            <a:endParaRPr sz="1300">
              <a:latin typeface="Average"/>
              <a:ea typeface="Average"/>
              <a:cs typeface="Average"/>
              <a:sym typeface="Average"/>
            </a:endParaRPr>
          </a:p>
          <a:p>
            <a:pPr indent="0" lvl="0" marL="0" rtl="0" algn="r">
              <a:spcBef>
                <a:spcPts val="0"/>
              </a:spcBef>
              <a:spcAft>
                <a:spcPts val="0"/>
              </a:spcAft>
              <a:buNone/>
            </a:pPr>
            <a:r>
              <a:rPr lang="en" sz="1300">
                <a:latin typeface="Average"/>
                <a:ea typeface="Average"/>
                <a:cs typeface="Average"/>
                <a:sym typeface="Average"/>
              </a:rPr>
              <a:t>Virginia Tech, Blacksburg VA 24061</a:t>
            </a:r>
            <a:endParaRPr sz="1300">
              <a:latin typeface="Average"/>
              <a:ea typeface="Average"/>
              <a:cs typeface="Average"/>
              <a:sym typeface="Averag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40"/>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Merging Interaction and Exercise csv’s</a:t>
            </a:r>
            <a:endParaRPr>
              <a:latin typeface="Average"/>
              <a:ea typeface="Average"/>
              <a:cs typeface="Average"/>
              <a:sym typeface="Average"/>
            </a:endParaRPr>
          </a:p>
        </p:txBody>
      </p:sp>
      <p:sp>
        <p:nvSpPr>
          <p:cNvPr id="251" name="Google Shape;251;p40"/>
          <p:cNvSpPr txBox="1"/>
          <p:nvPr>
            <p:ph idx="1" type="body"/>
          </p:nvPr>
        </p:nvSpPr>
        <p:spPr>
          <a:xfrm>
            <a:off x="628650" y="1369219"/>
            <a:ext cx="7886700" cy="3263400"/>
          </a:xfrm>
          <a:prstGeom prst="rect">
            <a:avLst/>
          </a:prstGeom>
        </p:spPr>
        <p:txBody>
          <a:bodyPr anchorCtr="0" anchor="t" bIns="34275" lIns="68575" spcFirstLastPara="1" rIns="68575" wrap="square" tIns="34275">
            <a:normAutofit/>
          </a:bodyPr>
          <a:lstStyle/>
          <a:p>
            <a:pPr indent="-292100" lvl="0" marL="457200" rtl="0" algn="l">
              <a:spcBef>
                <a:spcPts val="800"/>
              </a:spcBef>
              <a:spcAft>
                <a:spcPts val="0"/>
              </a:spcAft>
              <a:buSzPts val="1000"/>
              <a:buFont typeface="Average"/>
              <a:buChar char="•"/>
            </a:pPr>
            <a:r>
              <a:rPr lang="en" sz="1800">
                <a:latin typeface="Average"/>
                <a:ea typeface="Average"/>
                <a:cs typeface="Average"/>
                <a:sym typeface="Average"/>
              </a:rPr>
              <a:t>Abstracting_Script.py parses User_Interactions.csv</a:t>
            </a:r>
            <a:endParaRPr sz="1800">
              <a:latin typeface="Average"/>
              <a:ea typeface="Average"/>
              <a:cs typeface="Average"/>
              <a:sym typeface="Average"/>
            </a:endParaRPr>
          </a:p>
          <a:p>
            <a:pPr indent="-292100" lvl="0" marL="457200" rtl="0" algn="l">
              <a:spcBef>
                <a:spcPts val="0"/>
              </a:spcBef>
              <a:spcAft>
                <a:spcPts val="0"/>
              </a:spcAft>
              <a:buSzPts val="1000"/>
              <a:buFont typeface="Average"/>
              <a:buChar char="•"/>
            </a:pPr>
            <a:r>
              <a:rPr lang="en" sz="1800">
                <a:latin typeface="Average"/>
                <a:ea typeface="Average"/>
                <a:cs typeface="Average"/>
                <a:sym typeface="Average"/>
              </a:rPr>
              <a:t>The other csv from the database is Exercise_Progresses.csv</a:t>
            </a:r>
            <a:endParaRPr sz="1800">
              <a:latin typeface="Average"/>
              <a:ea typeface="Average"/>
              <a:cs typeface="Average"/>
              <a:sym typeface="Average"/>
            </a:endParaRPr>
          </a:p>
          <a:p>
            <a:pPr indent="-292100" lvl="0" marL="457200" rtl="0" algn="l">
              <a:spcBef>
                <a:spcPts val="0"/>
              </a:spcBef>
              <a:spcAft>
                <a:spcPts val="0"/>
              </a:spcAft>
              <a:buSzPts val="1000"/>
              <a:buFont typeface="Average"/>
              <a:buChar char="•"/>
            </a:pPr>
            <a:r>
              <a:rPr lang="en" sz="1800">
                <a:latin typeface="Average"/>
                <a:ea typeface="Average"/>
                <a:cs typeface="Average"/>
                <a:sym typeface="Average"/>
              </a:rPr>
              <a:t>These two csv’s must be merged to visualize the data</a:t>
            </a:r>
            <a:endParaRPr sz="1800">
              <a:latin typeface="Average"/>
              <a:ea typeface="Average"/>
              <a:cs typeface="Average"/>
              <a:sym typeface="Average"/>
            </a:endParaRPr>
          </a:p>
          <a:p>
            <a:pPr indent="0" lvl="0" marL="0" rtl="0" algn="l">
              <a:spcBef>
                <a:spcPts val="800"/>
              </a:spcBef>
              <a:spcAft>
                <a:spcPts val="0"/>
              </a:spcAft>
              <a:buNone/>
            </a:pPr>
            <a:r>
              <a:t/>
            </a:r>
            <a:endParaRPr>
              <a:latin typeface="Average"/>
              <a:ea typeface="Average"/>
              <a:cs typeface="Average"/>
              <a:sym typeface="Average"/>
            </a:endParaRPr>
          </a:p>
          <a:p>
            <a:pPr indent="0" lvl="0" marL="0" rtl="0" algn="l">
              <a:spcBef>
                <a:spcPts val="800"/>
              </a:spcBef>
              <a:spcAft>
                <a:spcPts val="0"/>
              </a:spcAft>
              <a:buNone/>
            </a:pPr>
            <a:r>
              <a:t/>
            </a:r>
            <a:endParaRPr>
              <a:latin typeface="Average"/>
              <a:ea typeface="Average"/>
              <a:cs typeface="Average"/>
              <a:sym typeface="Average"/>
            </a:endParaRPr>
          </a:p>
          <a:p>
            <a:pPr indent="0" lvl="0" marL="0" rtl="0" algn="l">
              <a:spcBef>
                <a:spcPts val="800"/>
              </a:spcBef>
              <a:spcAft>
                <a:spcPts val="0"/>
              </a:spcAft>
              <a:buNone/>
            </a:pPr>
            <a:r>
              <a:t/>
            </a:r>
            <a:endParaRPr>
              <a:latin typeface="Average"/>
              <a:ea typeface="Average"/>
              <a:cs typeface="Average"/>
              <a:sym typeface="Average"/>
            </a:endParaRPr>
          </a:p>
          <a:p>
            <a:pPr indent="0" lvl="0" marL="0" rtl="0" algn="l">
              <a:spcBef>
                <a:spcPts val="800"/>
              </a:spcBef>
              <a:spcAft>
                <a:spcPts val="0"/>
              </a:spcAft>
              <a:buNone/>
            </a:pPr>
            <a:r>
              <a:t/>
            </a:r>
            <a:endParaRPr>
              <a:latin typeface="Average"/>
              <a:ea typeface="Average"/>
              <a:cs typeface="Average"/>
              <a:sym typeface="Average"/>
            </a:endParaRPr>
          </a:p>
          <a:p>
            <a:pPr indent="-292100" lvl="0" marL="457200" rtl="0" algn="l">
              <a:spcBef>
                <a:spcPts val="800"/>
              </a:spcBef>
              <a:spcAft>
                <a:spcPts val="0"/>
              </a:spcAft>
              <a:buSzPts val="1000"/>
              <a:buFont typeface="Average"/>
              <a:buChar char="•"/>
            </a:pPr>
            <a:r>
              <a:rPr lang="en" sz="1800">
                <a:latin typeface="Average"/>
                <a:ea typeface="Average"/>
                <a:cs typeface="Average"/>
                <a:sym typeface="Average"/>
              </a:rPr>
              <a:t>The resulting file is mergedCsv.csv, a very large 2.8gb file that has merged data from the two csvs. The data is now ready to be visualized.</a:t>
            </a:r>
            <a:endParaRPr sz="1800">
              <a:latin typeface="Average"/>
              <a:ea typeface="Average"/>
              <a:cs typeface="Average"/>
              <a:sym typeface="Average"/>
            </a:endParaRPr>
          </a:p>
        </p:txBody>
      </p:sp>
      <p:pic>
        <p:nvPicPr>
          <p:cNvPr id="252" name="Google Shape;252;p40"/>
          <p:cNvPicPr preferRelativeResize="0"/>
          <p:nvPr/>
        </p:nvPicPr>
        <p:blipFill>
          <a:blip r:embed="rId3">
            <a:alphaModFix/>
          </a:blip>
          <a:stretch>
            <a:fillRect/>
          </a:stretch>
        </p:blipFill>
        <p:spPr>
          <a:xfrm>
            <a:off x="995350" y="2357975"/>
            <a:ext cx="7153275" cy="12858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1"/>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lnSpc>
                <a:spcPct val="100000"/>
              </a:lnSpc>
              <a:spcBef>
                <a:spcPts val="800"/>
              </a:spcBef>
              <a:spcAft>
                <a:spcPts val="1000"/>
              </a:spcAft>
              <a:buNone/>
            </a:pPr>
            <a:r>
              <a:rPr lang="en">
                <a:latin typeface="Average"/>
                <a:ea typeface="Average"/>
                <a:cs typeface="Average"/>
                <a:sym typeface="Average"/>
              </a:rPr>
              <a:t>Frontend</a:t>
            </a:r>
            <a:r>
              <a:rPr lang="en">
                <a:latin typeface="Average"/>
                <a:ea typeface="Average"/>
                <a:cs typeface="Average"/>
                <a:sym typeface="Average"/>
              </a:rPr>
              <a:t>: Visualization Code  </a:t>
            </a:r>
            <a:endParaRPr/>
          </a:p>
        </p:txBody>
      </p:sp>
      <p:pic>
        <p:nvPicPr>
          <p:cNvPr id="258" name="Google Shape;258;p41"/>
          <p:cNvPicPr preferRelativeResize="0"/>
          <p:nvPr/>
        </p:nvPicPr>
        <p:blipFill>
          <a:blip r:embed="rId3">
            <a:alphaModFix/>
          </a:blip>
          <a:stretch>
            <a:fillRect/>
          </a:stretch>
        </p:blipFill>
        <p:spPr>
          <a:xfrm>
            <a:off x="6933150" y="3855625"/>
            <a:ext cx="2210850" cy="1287875"/>
          </a:xfrm>
          <a:prstGeom prst="rect">
            <a:avLst/>
          </a:prstGeom>
          <a:noFill/>
          <a:ln>
            <a:noFill/>
          </a:ln>
        </p:spPr>
      </p:pic>
      <p:pic>
        <p:nvPicPr>
          <p:cNvPr id="259" name="Google Shape;259;p41"/>
          <p:cNvPicPr preferRelativeResize="0"/>
          <p:nvPr/>
        </p:nvPicPr>
        <p:blipFill>
          <a:blip r:embed="rId4">
            <a:alphaModFix/>
          </a:blip>
          <a:stretch>
            <a:fillRect/>
          </a:stretch>
        </p:blipFill>
        <p:spPr>
          <a:xfrm>
            <a:off x="4635650" y="1572844"/>
            <a:ext cx="4508356" cy="3570655"/>
          </a:xfrm>
          <a:prstGeom prst="rect">
            <a:avLst/>
          </a:prstGeom>
          <a:noFill/>
          <a:ln>
            <a:noFill/>
          </a:ln>
        </p:spPr>
      </p:pic>
      <p:pic>
        <p:nvPicPr>
          <p:cNvPr id="260" name="Google Shape;260;p41"/>
          <p:cNvPicPr preferRelativeResize="0"/>
          <p:nvPr/>
        </p:nvPicPr>
        <p:blipFill>
          <a:blip r:embed="rId5">
            <a:alphaModFix/>
          </a:blip>
          <a:stretch>
            <a:fillRect/>
          </a:stretch>
        </p:blipFill>
        <p:spPr>
          <a:xfrm>
            <a:off x="304800" y="2571744"/>
            <a:ext cx="4330849" cy="2570569"/>
          </a:xfrm>
          <a:prstGeom prst="rect">
            <a:avLst/>
          </a:prstGeom>
          <a:noFill/>
          <a:ln>
            <a:noFill/>
          </a:ln>
        </p:spPr>
      </p:pic>
      <p:sp>
        <p:nvSpPr>
          <p:cNvPr id="261" name="Google Shape;261;p41"/>
          <p:cNvSpPr txBox="1"/>
          <p:nvPr/>
        </p:nvSpPr>
        <p:spPr>
          <a:xfrm>
            <a:off x="628650" y="1268050"/>
            <a:ext cx="3498000" cy="769500"/>
          </a:xfrm>
          <a:prstGeom prst="rect">
            <a:avLst/>
          </a:prstGeom>
          <a:noFill/>
          <a:ln>
            <a:noFill/>
          </a:ln>
        </p:spPr>
        <p:txBody>
          <a:bodyPr anchorCtr="0" anchor="t" bIns="91425" lIns="91425" spcFirstLastPara="1" rIns="91425" wrap="square" tIns="91425">
            <a:spAutoFit/>
          </a:bodyPr>
          <a:lstStyle/>
          <a:p>
            <a:pPr indent="-349250" lvl="0" marL="457200" rtl="0" algn="l">
              <a:spcBef>
                <a:spcPts val="0"/>
              </a:spcBef>
              <a:spcAft>
                <a:spcPts val="0"/>
              </a:spcAft>
              <a:buSzPts val="1900"/>
              <a:buFont typeface="Average"/>
              <a:buChar char="●"/>
            </a:pPr>
            <a:r>
              <a:rPr lang="en" sz="1900">
                <a:latin typeface="Average"/>
                <a:ea typeface="Average"/>
                <a:cs typeface="Average"/>
                <a:sym typeface="Average"/>
              </a:rPr>
              <a:t>Visualizations created using networkx library</a:t>
            </a:r>
            <a:endParaRPr sz="1900">
              <a:latin typeface="Average"/>
              <a:ea typeface="Average"/>
              <a:cs typeface="Average"/>
              <a:sym typeface="Average"/>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2"/>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Frontend: Pyscript</a:t>
            </a:r>
            <a:endParaRPr>
              <a:latin typeface="Average"/>
              <a:ea typeface="Average"/>
              <a:cs typeface="Average"/>
              <a:sym typeface="Average"/>
            </a:endParaRPr>
          </a:p>
        </p:txBody>
      </p:sp>
      <p:sp>
        <p:nvSpPr>
          <p:cNvPr id="267" name="Google Shape;267;p42"/>
          <p:cNvSpPr txBox="1"/>
          <p:nvPr>
            <p:ph idx="1" type="body"/>
          </p:nvPr>
        </p:nvSpPr>
        <p:spPr>
          <a:xfrm>
            <a:off x="628650" y="1329519"/>
            <a:ext cx="7886700" cy="3263400"/>
          </a:xfrm>
          <a:prstGeom prst="rect">
            <a:avLst/>
          </a:prstGeom>
        </p:spPr>
        <p:txBody>
          <a:bodyPr anchorCtr="0" anchor="t" bIns="34275" lIns="68575" spcFirstLastPara="1" rIns="68575" wrap="square" tIns="34275">
            <a:normAutofit/>
          </a:bodyPr>
          <a:lstStyle/>
          <a:p>
            <a:pPr indent="-311150" lvl="0" marL="457200" rtl="0" algn="l">
              <a:spcBef>
                <a:spcPts val="800"/>
              </a:spcBef>
              <a:spcAft>
                <a:spcPts val="0"/>
              </a:spcAft>
              <a:buSzPts val="1300"/>
              <a:buFont typeface="Average"/>
              <a:buChar char="•"/>
            </a:pPr>
            <a:r>
              <a:rPr lang="en">
                <a:latin typeface="Average"/>
                <a:ea typeface="Average"/>
                <a:cs typeface="Average"/>
                <a:sym typeface="Average"/>
              </a:rPr>
              <a:t>Pyscript is a tool that allows you to create frontend web applications using Python</a:t>
            </a:r>
            <a:endParaRPr>
              <a:latin typeface="Average"/>
              <a:ea typeface="Average"/>
              <a:cs typeface="Average"/>
              <a:sym typeface="Average"/>
            </a:endParaRPr>
          </a:p>
          <a:p>
            <a:pPr indent="-311150" lvl="0" marL="457200" rtl="0" algn="l">
              <a:spcBef>
                <a:spcPts val="1000"/>
              </a:spcBef>
              <a:spcAft>
                <a:spcPts val="1000"/>
              </a:spcAft>
              <a:buSzPts val="1300"/>
              <a:buFont typeface="Average"/>
              <a:buChar char="•"/>
            </a:pPr>
            <a:r>
              <a:rPr lang="en">
                <a:latin typeface="Average"/>
                <a:ea typeface="Average"/>
                <a:cs typeface="Average"/>
                <a:sym typeface="Average"/>
              </a:rPr>
              <a:t>We will be creating the dashboard with html/css, and adding our visualization code inside the &lt;py-script&gt; tags.</a:t>
            </a:r>
            <a:endParaRPr>
              <a:latin typeface="Average"/>
              <a:ea typeface="Average"/>
              <a:cs typeface="Average"/>
              <a:sym typeface="Average"/>
            </a:endParaRPr>
          </a:p>
        </p:txBody>
      </p:sp>
      <p:pic>
        <p:nvPicPr>
          <p:cNvPr id="268" name="Google Shape;268;p42"/>
          <p:cNvPicPr preferRelativeResize="0"/>
          <p:nvPr/>
        </p:nvPicPr>
        <p:blipFill>
          <a:blip r:embed="rId3">
            <a:alphaModFix/>
          </a:blip>
          <a:stretch>
            <a:fillRect/>
          </a:stretch>
        </p:blipFill>
        <p:spPr>
          <a:xfrm>
            <a:off x="6933150" y="3855625"/>
            <a:ext cx="2210850" cy="1287875"/>
          </a:xfrm>
          <a:prstGeom prst="rect">
            <a:avLst/>
          </a:prstGeom>
          <a:noFill/>
          <a:ln>
            <a:noFill/>
          </a:ln>
        </p:spPr>
      </p:pic>
      <p:pic>
        <p:nvPicPr>
          <p:cNvPr id="269" name="Google Shape;269;p42"/>
          <p:cNvPicPr preferRelativeResize="0"/>
          <p:nvPr/>
        </p:nvPicPr>
        <p:blipFill>
          <a:blip r:embed="rId4">
            <a:alphaModFix/>
          </a:blip>
          <a:stretch>
            <a:fillRect/>
          </a:stretch>
        </p:blipFill>
        <p:spPr>
          <a:xfrm>
            <a:off x="1566607" y="3534657"/>
            <a:ext cx="6010800" cy="8586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3"/>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Frontend: Pyscript</a:t>
            </a:r>
            <a:endParaRPr>
              <a:latin typeface="Average"/>
              <a:ea typeface="Average"/>
              <a:cs typeface="Average"/>
              <a:sym typeface="Average"/>
            </a:endParaRPr>
          </a:p>
        </p:txBody>
      </p:sp>
      <p:pic>
        <p:nvPicPr>
          <p:cNvPr id="275" name="Google Shape;275;p43"/>
          <p:cNvPicPr preferRelativeResize="0"/>
          <p:nvPr/>
        </p:nvPicPr>
        <p:blipFill>
          <a:blip r:embed="rId3">
            <a:alphaModFix/>
          </a:blip>
          <a:stretch>
            <a:fillRect/>
          </a:stretch>
        </p:blipFill>
        <p:spPr>
          <a:xfrm>
            <a:off x="6933150" y="3855625"/>
            <a:ext cx="2210850" cy="1287875"/>
          </a:xfrm>
          <a:prstGeom prst="rect">
            <a:avLst/>
          </a:prstGeom>
          <a:noFill/>
          <a:ln>
            <a:noFill/>
          </a:ln>
        </p:spPr>
      </p:pic>
      <p:pic>
        <p:nvPicPr>
          <p:cNvPr id="276" name="Google Shape;276;p43"/>
          <p:cNvPicPr preferRelativeResize="0"/>
          <p:nvPr/>
        </p:nvPicPr>
        <p:blipFill rotWithShape="1">
          <a:blip r:embed="rId4">
            <a:alphaModFix/>
          </a:blip>
          <a:srcRect b="13803" l="6600" r="34416" t="1723"/>
          <a:stretch/>
        </p:blipFill>
        <p:spPr>
          <a:xfrm>
            <a:off x="1761113" y="1057875"/>
            <a:ext cx="5621775" cy="40856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4"/>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Front End: HTML Site</a:t>
            </a:r>
            <a:endParaRPr>
              <a:latin typeface="Average"/>
              <a:ea typeface="Average"/>
              <a:cs typeface="Average"/>
              <a:sym typeface="Average"/>
            </a:endParaRPr>
          </a:p>
        </p:txBody>
      </p:sp>
      <p:pic>
        <p:nvPicPr>
          <p:cNvPr id="282" name="Google Shape;282;p44"/>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283" name="Google Shape;283;p44"/>
          <p:cNvSpPr txBox="1"/>
          <p:nvPr>
            <p:ph idx="1" type="body"/>
          </p:nvPr>
        </p:nvSpPr>
        <p:spPr>
          <a:xfrm>
            <a:off x="628650" y="1329519"/>
            <a:ext cx="7886700" cy="3263400"/>
          </a:xfrm>
          <a:prstGeom prst="rect">
            <a:avLst/>
          </a:prstGeom>
        </p:spPr>
        <p:txBody>
          <a:bodyPr anchorCtr="0" anchor="t" bIns="34275" lIns="68575" spcFirstLastPara="1" rIns="68575" wrap="square" tIns="34275">
            <a:normAutofit/>
          </a:bodyPr>
          <a:lstStyle/>
          <a:p>
            <a:pPr indent="-311150" lvl="0" marL="457200" rtl="0" algn="l">
              <a:spcBef>
                <a:spcPts val="800"/>
              </a:spcBef>
              <a:spcAft>
                <a:spcPts val="0"/>
              </a:spcAft>
              <a:buSzPts val="1300"/>
              <a:buFont typeface="Average"/>
              <a:buChar char="•"/>
            </a:pPr>
            <a:r>
              <a:rPr lang="en">
                <a:latin typeface="Average"/>
                <a:ea typeface="Average"/>
                <a:cs typeface="Average"/>
                <a:sym typeface="Average"/>
              </a:rPr>
              <a:t>The Dashboard site features tabbed panes for each visualization(s)</a:t>
            </a:r>
            <a:endParaRPr>
              <a:latin typeface="Average"/>
              <a:ea typeface="Average"/>
              <a:cs typeface="Average"/>
              <a:sym typeface="Average"/>
            </a:endParaRPr>
          </a:p>
          <a:p>
            <a:pPr indent="-311150" lvl="0" marL="457200" rtl="0" algn="l">
              <a:spcBef>
                <a:spcPts val="1000"/>
              </a:spcBef>
              <a:spcAft>
                <a:spcPts val="1000"/>
              </a:spcAft>
              <a:buSzPts val="1300"/>
              <a:buFont typeface="Average"/>
              <a:buChar char="•"/>
            </a:pPr>
            <a:r>
              <a:rPr lang="en">
                <a:latin typeface="Average"/>
                <a:ea typeface="Average"/>
                <a:cs typeface="Average"/>
                <a:sym typeface="Average"/>
              </a:rPr>
              <a:t>For movement between changes between a single set of exercise visualizations a additional set of buttons will be placed to toggle this.</a:t>
            </a:r>
            <a:endParaRPr>
              <a:latin typeface="Average"/>
              <a:ea typeface="Average"/>
              <a:cs typeface="Average"/>
              <a:sym typeface="Averag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45"/>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Front End: HTML Site</a:t>
            </a:r>
            <a:endParaRPr>
              <a:latin typeface="Average"/>
              <a:ea typeface="Average"/>
              <a:cs typeface="Average"/>
              <a:sym typeface="Average"/>
            </a:endParaRPr>
          </a:p>
        </p:txBody>
      </p:sp>
      <p:pic>
        <p:nvPicPr>
          <p:cNvPr id="289" name="Google Shape;289;p45"/>
          <p:cNvPicPr preferRelativeResize="0"/>
          <p:nvPr/>
        </p:nvPicPr>
        <p:blipFill>
          <a:blip r:embed="rId3">
            <a:alphaModFix/>
          </a:blip>
          <a:stretch>
            <a:fillRect/>
          </a:stretch>
        </p:blipFill>
        <p:spPr>
          <a:xfrm>
            <a:off x="6933150" y="3855625"/>
            <a:ext cx="2210850" cy="1287875"/>
          </a:xfrm>
          <a:prstGeom prst="rect">
            <a:avLst/>
          </a:prstGeom>
          <a:noFill/>
          <a:ln>
            <a:noFill/>
          </a:ln>
        </p:spPr>
      </p:pic>
      <p:pic>
        <p:nvPicPr>
          <p:cNvPr id="290" name="Google Shape;290;p45"/>
          <p:cNvPicPr preferRelativeResize="0"/>
          <p:nvPr/>
        </p:nvPicPr>
        <p:blipFill>
          <a:blip r:embed="rId4">
            <a:alphaModFix/>
          </a:blip>
          <a:stretch>
            <a:fillRect/>
          </a:stretch>
        </p:blipFill>
        <p:spPr>
          <a:xfrm>
            <a:off x="1100700" y="999400"/>
            <a:ext cx="6614325" cy="40020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46"/>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Initial Proof of Concept </a:t>
            </a:r>
            <a:endParaRPr>
              <a:latin typeface="Average"/>
              <a:ea typeface="Average"/>
              <a:cs typeface="Average"/>
              <a:sym typeface="Average"/>
            </a:endParaRPr>
          </a:p>
        </p:txBody>
      </p:sp>
      <p:pic>
        <p:nvPicPr>
          <p:cNvPr id="296" name="Google Shape;296;p46"/>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297" name="Google Shape;297;p46"/>
          <p:cNvSpPr/>
          <p:nvPr/>
        </p:nvSpPr>
        <p:spPr>
          <a:xfrm>
            <a:off x="628650" y="1173800"/>
            <a:ext cx="7886700" cy="3681600"/>
          </a:xfrm>
          <a:prstGeom prst="rect">
            <a:avLst/>
          </a:prstGeom>
          <a:solidFill>
            <a:srgbClr val="E7E6E6"/>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46"/>
          <p:cNvSpPr txBox="1"/>
          <p:nvPr/>
        </p:nvSpPr>
        <p:spPr>
          <a:xfrm>
            <a:off x="695725" y="1247425"/>
            <a:ext cx="2211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Average"/>
                <a:ea typeface="Average"/>
                <a:cs typeface="Average"/>
                <a:sym typeface="Average"/>
              </a:rPr>
              <a:t>Student 1305: Session 3</a:t>
            </a:r>
            <a:endParaRPr>
              <a:latin typeface="Average"/>
              <a:ea typeface="Average"/>
              <a:cs typeface="Average"/>
              <a:sym typeface="Average"/>
            </a:endParaRPr>
          </a:p>
        </p:txBody>
      </p:sp>
      <p:sp>
        <p:nvSpPr>
          <p:cNvPr id="299" name="Google Shape;299;p46"/>
          <p:cNvSpPr/>
          <p:nvPr/>
        </p:nvSpPr>
        <p:spPr>
          <a:xfrm>
            <a:off x="1105825" y="2720000"/>
            <a:ext cx="1367400" cy="657600"/>
          </a:xfrm>
          <a:prstGeom prst="ellipse">
            <a:avLst/>
          </a:prstGeom>
          <a:solidFill>
            <a:srgbClr val="E87722">
              <a:alpha val="83920"/>
            </a:srgbClr>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verage"/>
                <a:ea typeface="Average"/>
                <a:cs typeface="Average"/>
                <a:sym typeface="Average"/>
              </a:rPr>
              <a:t>Readings</a:t>
            </a:r>
            <a:endParaRPr>
              <a:latin typeface="Average"/>
              <a:ea typeface="Average"/>
              <a:cs typeface="Average"/>
              <a:sym typeface="Average"/>
            </a:endParaRPr>
          </a:p>
        </p:txBody>
      </p:sp>
      <p:sp>
        <p:nvSpPr>
          <p:cNvPr id="300" name="Google Shape;300;p46"/>
          <p:cNvSpPr/>
          <p:nvPr/>
        </p:nvSpPr>
        <p:spPr>
          <a:xfrm>
            <a:off x="3888300" y="2720000"/>
            <a:ext cx="1367400" cy="657600"/>
          </a:xfrm>
          <a:prstGeom prst="ellipse">
            <a:avLst/>
          </a:prstGeom>
          <a:solidFill>
            <a:srgbClr val="E87722">
              <a:alpha val="83920"/>
            </a:srgbClr>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verage"/>
                <a:ea typeface="Average"/>
                <a:cs typeface="Average"/>
                <a:sym typeface="Average"/>
              </a:rPr>
              <a:t>Visuals</a:t>
            </a:r>
            <a:endParaRPr>
              <a:latin typeface="Average"/>
              <a:ea typeface="Average"/>
              <a:cs typeface="Average"/>
              <a:sym typeface="Average"/>
            </a:endParaRPr>
          </a:p>
        </p:txBody>
      </p:sp>
      <p:sp>
        <p:nvSpPr>
          <p:cNvPr id="301" name="Google Shape;301;p46"/>
          <p:cNvSpPr/>
          <p:nvPr/>
        </p:nvSpPr>
        <p:spPr>
          <a:xfrm>
            <a:off x="6670775" y="2720000"/>
            <a:ext cx="1367400" cy="657600"/>
          </a:xfrm>
          <a:prstGeom prst="ellipse">
            <a:avLst/>
          </a:prstGeom>
          <a:solidFill>
            <a:srgbClr val="E87722">
              <a:alpha val="83920"/>
            </a:srgbClr>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verage"/>
                <a:ea typeface="Average"/>
                <a:cs typeface="Average"/>
                <a:sym typeface="Average"/>
              </a:rPr>
              <a:t>Exercises</a:t>
            </a:r>
            <a:endParaRPr>
              <a:latin typeface="Average"/>
              <a:ea typeface="Average"/>
              <a:cs typeface="Average"/>
              <a:sym typeface="Average"/>
            </a:endParaRPr>
          </a:p>
        </p:txBody>
      </p:sp>
      <p:sp>
        <p:nvSpPr>
          <p:cNvPr id="302" name="Google Shape;302;p46"/>
          <p:cNvSpPr/>
          <p:nvPr/>
        </p:nvSpPr>
        <p:spPr>
          <a:xfrm>
            <a:off x="2483850" y="3004000"/>
            <a:ext cx="1404600" cy="157800"/>
          </a:xfrm>
          <a:prstGeom prst="rightArrow">
            <a:avLst>
              <a:gd fmla="val 50000" name="adj1"/>
              <a:gd fmla="val 50000" name="adj2"/>
            </a:avLst>
          </a:prstGeom>
          <a:solidFill>
            <a:srgbClr val="861F41"/>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46"/>
          <p:cNvSpPr/>
          <p:nvPr/>
        </p:nvSpPr>
        <p:spPr>
          <a:xfrm>
            <a:off x="5255700" y="3004000"/>
            <a:ext cx="1404600" cy="157800"/>
          </a:xfrm>
          <a:prstGeom prst="rightArrow">
            <a:avLst>
              <a:gd fmla="val 50000" name="adj1"/>
              <a:gd fmla="val 50000" name="adj2"/>
            </a:avLst>
          </a:prstGeom>
          <a:solidFill>
            <a:srgbClr val="861F41"/>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46"/>
          <p:cNvSpPr/>
          <p:nvPr/>
        </p:nvSpPr>
        <p:spPr>
          <a:xfrm>
            <a:off x="1716025" y="1725800"/>
            <a:ext cx="5974500" cy="994200"/>
          </a:xfrm>
          <a:prstGeom prst="curvedDownArrow">
            <a:avLst>
              <a:gd fmla="val 17073" name="adj1"/>
              <a:gd fmla="val 36587" name="adj2"/>
              <a:gd fmla="val 17984" name="adj3"/>
            </a:avLst>
          </a:prstGeom>
          <a:solidFill>
            <a:srgbClr val="861F41"/>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6"/>
          <p:cNvSpPr/>
          <p:nvPr/>
        </p:nvSpPr>
        <p:spPr>
          <a:xfrm rot="10800000">
            <a:off x="1542350" y="3377600"/>
            <a:ext cx="5974500" cy="994200"/>
          </a:xfrm>
          <a:prstGeom prst="curvedDownArrow">
            <a:avLst>
              <a:gd fmla="val 17073" name="adj1"/>
              <a:gd fmla="val 36587" name="adj2"/>
              <a:gd fmla="val 17984" name="adj3"/>
            </a:avLst>
          </a:prstGeom>
          <a:solidFill>
            <a:srgbClr val="861F41"/>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46"/>
          <p:cNvSpPr/>
          <p:nvPr/>
        </p:nvSpPr>
        <p:spPr>
          <a:xfrm rot="10800000">
            <a:off x="4367100" y="3377600"/>
            <a:ext cx="3181800" cy="994200"/>
          </a:xfrm>
          <a:prstGeom prst="curvedDownArrow">
            <a:avLst>
              <a:gd fmla="val 17073" name="adj1"/>
              <a:gd fmla="val 36587" name="adj2"/>
              <a:gd fmla="val 17984" name="adj3"/>
            </a:avLst>
          </a:prstGeom>
          <a:solidFill>
            <a:srgbClr val="861F41"/>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6"/>
          <p:cNvSpPr txBox="1"/>
          <p:nvPr/>
        </p:nvSpPr>
        <p:spPr>
          <a:xfrm>
            <a:off x="5689188" y="4330200"/>
            <a:ext cx="9711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Average"/>
                <a:ea typeface="Average"/>
                <a:cs typeface="Average"/>
                <a:sym typeface="Average"/>
              </a:rPr>
              <a:t>7:30 AM</a:t>
            </a:r>
            <a:endParaRPr sz="1000">
              <a:latin typeface="Average"/>
              <a:ea typeface="Average"/>
              <a:cs typeface="Average"/>
              <a:sym typeface="Average"/>
            </a:endParaRPr>
          </a:p>
        </p:txBody>
      </p:sp>
      <p:sp>
        <p:nvSpPr>
          <p:cNvPr id="308" name="Google Shape;308;p46"/>
          <p:cNvSpPr txBox="1"/>
          <p:nvPr/>
        </p:nvSpPr>
        <p:spPr>
          <a:xfrm>
            <a:off x="5477688" y="2798175"/>
            <a:ext cx="9711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Average"/>
                <a:ea typeface="Average"/>
                <a:cs typeface="Average"/>
                <a:sym typeface="Average"/>
              </a:rPr>
              <a:t>8:15 AM</a:t>
            </a:r>
            <a:endParaRPr sz="1000">
              <a:latin typeface="Average"/>
              <a:ea typeface="Average"/>
              <a:cs typeface="Average"/>
              <a:sym typeface="Average"/>
            </a:endParaRPr>
          </a:p>
        </p:txBody>
      </p:sp>
      <p:sp>
        <p:nvSpPr>
          <p:cNvPr id="309" name="Google Shape;309;p46"/>
          <p:cNvSpPr txBox="1"/>
          <p:nvPr/>
        </p:nvSpPr>
        <p:spPr>
          <a:xfrm>
            <a:off x="4217713" y="1450225"/>
            <a:ext cx="9711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Average"/>
                <a:ea typeface="Average"/>
                <a:cs typeface="Average"/>
                <a:sym typeface="Average"/>
              </a:rPr>
              <a:t>7:00 AM</a:t>
            </a:r>
            <a:endParaRPr sz="1000">
              <a:latin typeface="Average"/>
              <a:ea typeface="Average"/>
              <a:cs typeface="Average"/>
              <a:sym typeface="Average"/>
            </a:endParaRPr>
          </a:p>
        </p:txBody>
      </p:sp>
      <p:sp>
        <p:nvSpPr>
          <p:cNvPr id="310" name="Google Shape;310;p46"/>
          <p:cNvSpPr txBox="1"/>
          <p:nvPr/>
        </p:nvSpPr>
        <p:spPr>
          <a:xfrm>
            <a:off x="3042563" y="4254875"/>
            <a:ext cx="9711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Average"/>
                <a:ea typeface="Average"/>
                <a:cs typeface="Average"/>
                <a:sym typeface="Average"/>
              </a:rPr>
              <a:t>7:50 AM</a:t>
            </a:r>
            <a:endParaRPr sz="1000">
              <a:latin typeface="Average"/>
              <a:ea typeface="Average"/>
              <a:cs typeface="Average"/>
              <a:sym typeface="Average"/>
            </a:endParaRPr>
          </a:p>
        </p:txBody>
      </p:sp>
      <p:sp>
        <p:nvSpPr>
          <p:cNvPr id="311" name="Google Shape;311;p46"/>
          <p:cNvSpPr txBox="1"/>
          <p:nvPr/>
        </p:nvSpPr>
        <p:spPr>
          <a:xfrm>
            <a:off x="2695200" y="2781900"/>
            <a:ext cx="9711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Average"/>
                <a:ea typeface="Average"/>
                <a:cs typeface="Average"/>
                <a:sym typeface="Average"/>
              </a:rPr>
              <a:t>8:00 AM</a:t>
            </a:r>
            <a:endParaRPr sz="1000">
              <a:latin typeface="Average"/>
              <a:ea typeface="Average"/>
              <a:cs typeface="Average"/>
              <a:sym typeface="Average"/>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47"/>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Prototype Visualization 1.1</a:t>
            </a:r>
            <a:endParaRPr>
              <a:latin typeface="Average"/>
              <a:ea typeface="Average"/>
              <a:cs typeface="Average"/>
              <a:sym typeface="Average"/>
            </a:endParaRPr>
          </a:p>
        </p:txBody>
      </p:sp>
      <p:pic>
        <p:nvPicPr>
          <p:cNvPr id="317" name="Google Shape;317;p47"/>
          <p:cNvPicPr preferRelativeResize="0"/>
          <p:nvPr/>
        </p:nvPicPr>
        <p:blipFill>
          <a:blip r:embed="rId3">
            <a:alphaModFix/>
          </a:blip>
          <a:stretch>
            <a:fillRect/>
          </a:stretch>
        </p:blipFill>
        <p:spPr>
          <a:xfrm>
            <a:off x="6933150" y="3855625"/>
            <a:ext cx="2210850" cy="1287875"/>
          </a:xfrm>
          <a:prstGeom prst="rect">
            <a:avLst/>
          </a:prstGeom>
          <a:noFill/>
          <a:ln>
            <a:noFill/>
          </a:ln>
        </p:spPr>
      </p:pic>
      <p:pic>
        <p:nvPicPr>
          <p:cNvPr id="318" name="Google Shape;318;p47"/>
          <p:cNvPicPr preferRelativeResize="0"/>
          <p:nvPr/>
        </p:nvPicPr>
        <p:blipFill>
          <a:blip r:embed="rId4">
            <a:alphaModFix/>
          </a:blip>
          <a:stretch>
            <a:fillRect/>
          </a:stretch>
        </p:blipFill>
        <p:spPr>
          <a:xfrm>
            <a:off x="2479025" y="984250"/>
            <a:ext cx="5015150" cy="39054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48"/>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Prototype Visualization 1.2</a:t>
            </a:r>
            <a:endParaRPr>
              <a:latin typeface="Average"/>
              <a:ea typeface="Average"/>
              <a:cs typeface="Average"/>
              <a:sym typeface="Average"/>
            </a:endParaRPr>
          </a:p>
        </p:txBody>
      </p:sp>
      <p:pic>
        <p:nvPicPr>
          <p:cNvPr id="324" name="Google Shape;324;p48"/>
          <p:cNvPicPr preferRelativeResize="0"/>
          <p:nvPr/>
        </p:nvPicPr>
        <p:blipFill>
          <a:blip r:embed="rId3">
            <a:alphaModFix/>
          </a:blip>
          <a:stretch>
            <a:fillRect/>
          </a:stretch>
        </p:blipFill>
        <p:spPr>
          <a:xfrm>
            <a:off x="6933150" y="3855625"/>
            <a:ext cx="2210850" cy="1287875"/>
          </a:xfrm>
          <a:prstGeom prst="rect">
            <a:avLst/>
          </a:prstGeom>
          <a:noFill/>
          <a:ln>
            <a:noFill/>
          </a:ln>
        </p:spPr>
      </p:pic>
      <p:pic>
        <p:nvPicPr>
          <p:cNvPr id="325" name="Google Shape;325;p48"/>
          <p:cNvPicPr preferRelativeResize="0"/>
          <p:nvPr/>
        </p:nvPicPr>
        <p:blipFill>
          <a:blip r:embed="rId4">
            <a:alphaModFix/>
          </a:blip>
          <a:stretch>
            <a:fillRect/>
          </a:stretch>
        </p:blipFill>
        <p:spPr>
          <a:xfrm>
            <a:off x="2147163" y="1135726"/>
            <a:ext cx="4849675" cy="37272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49"/>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Prototype Visualization 2.1</a:t>
            </a:r>
            <a:endParaRPr>
              <a:latin typeface="Average"/>
              <a:ea typeface="Average"/>
              <a:cs typeface="Average"/>
              <a:sym typeface="Average"/>
            </a:endParaRPr>
          </a:p>
        </p:txBody>
      </p:sp>
      <p:pic>
        <p:nvPicPr>
          <p:cNvPr id="331" name="Google Shape;331;p49"/>
          <p:cNvPicPr preferRelativeResize="0"/>
          <p:nvPr/>
        </p:nvPicPr>
        <p:blipFill>
          <a:blip r:embed="rId3">
            <a:alphaModFix/>
          </a:blip>
          <a:stretch>
            <a:fillRect/>
          </a:stretch>
        </p:blipFill>
        <p:spPr>
          <a:xfrm>
            <a:off x="6933150" y="3855625"/>
            <a:ext cx="2210850" cy="1287875"/>
          </a:xfrm>
          <a:prstGeom prst="rect">
            <a:avLst/>
          </a:prstGeom>
          <a:noFill/>
          <a:ln>
            <a:noFill/>
          </a:ln>
        </p:spPr>
      </p:pic>
      <p:pic>
        <p:nvPicPr>
          <p:cNvPr id="332" name="Google Shape;332;p49"/>
          <p:cNvPicPr preferRelativeResize="0"/>
          <p:nvPr/>
        </p:nvPicPr>
        <p:blipFill>
          <a:blip r:embed="rId4">
            <a:alphaModFix/>
          </a:blip>
          <a:stretch>
            <a:fillRect/>
          </a:stretch>
        </p:blipFill>
        <p:spPr>
          <a:xfrm>
            <a:off x="715925" y="1300826"/>
            <a:ext cx="7712148" cy="3558575"/>
          </a:xfrm>
          <a:prstGeom prst="rect">
            <a:avLst/>
          </a:prstGeom>
          <a:noFill/>
          <a:ln>
            <a:noFill/>
          </a:ln>
        </p:spPr>
      </p:pic>
      <p:pic>
        <p:nvPicPr>
          <p:cNvPr id="333" name="Google Shape;333;p49"/>
          <p:cNvPicPr preferRelativeResize="0"/>
          <p:nvPr/>
        </p:nvPicPr>
        <p:blipFill>
          <a:blip r:embed="rId5">
            <a:alphaModFix/>
          </a:blip>
          <a:stretch>
            <a:fillRect/>
          </a:stretch>
        </p:blipFill>
        <p:spPr>
          <a:xfrm>
            <a:off x="146950" y="1109074"/>
            <a:ext cx="8543252" cy="3942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id="179" name="Google Shape;179;p32"/>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180" name="Google Shape;180;p32"/>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latin typeface="Average"/>
                <a:ea typeface="Average"/>
                <a:cs typeface="Average"/>
                <a:sym typeface="Average"/>
              </a:rPr>
              <a:t>Outline</a:t>
            </a:r>
            <a:endParaRPr>
              <a:latin typeface="Average"/>
              <a:ea typeface="Average"/>
              <a:cs typeface="Average"/>
              <a:sym typeface="Average"/>
            </a:endParaRPr>
          </a:p>
        </p:txBody>
      </p:sp>
      <p:sp>
        <p:nvSpPr>
          <p:cNvPr id="181" name="Google Shape;181;p32"/>
          <p:cNvSpPr txBox="1"/>
          <p:nvPr>
            <p:ph idx="1" type="body"/>
          </p:nvPr>
        </p:nvSpPr>
        <p:spPr>
          <a:xfrm>
            <a:off x="628650" y="1124294"/>
            <a:ext cx="7886700" cy="3263400"/>
          </a:xfrm>
          <a:prstGeom prst="rect">
            <a:avLst/>
          </a:prstGeom>
        </p:spPr>
        <p:txBody>
          <a:bodyPr anchorCtr="0" anchor="t" bIns="34275" lIns="68575" spcFirstLastPara="1" rIns="68575" wrap="square" tIns="34275">
            <a:noAutofit/>
          </a:bodyPr>
          <a:lstStyle/>
          <a:p>
            <a:pPr indent="-311150" lvl="0" marL="457200" rtl="0" algn="l">
              <a:lnSpc>
                <a:spcPct val="100000"/>
              </a:lnSpc>
              <a:spcBef>
                <a:spcPts val="800"/>
              </a:spcBef>
              <a:spcAft>
                <a:spcPts val="0"/>
              </a:spcAft>
              <a:buSzPts val="1300"/>
              <a:buFont typeface="Average"/>
              <a:buChar char="●"/>
            </a:pPr>
            <a:r>
              <a:rPr lang="en">
                <a:latin typeface="Average"/>
                <a:ea typeface="Average"/>
                <a:cs typeface="Average"/>
                <a:sym typeface="Average"/>
              </a:rPr>
              <a:t>Overview</a:t>
            </a:r>
            <a:endParaRPr>
              <a:latin typeface="Average"/>
              <a:ea typeface="Average"/>
              <a:cs typeface="Average"/>
              <a:sym typeface="Average"/>
            </a:endParaRPr>
          </a:p>
          <a:p>
            <a:pPr indent="-311150" lvl="0" marL="457200" rtl="0" algn="l">
              <a:lnSpc>
                <a:spcPct val="100000"/>
              </a:lnSpc>
              <a:spcBef>
                <a:spcPts val="1000"/>
              </a:spcBef>
              <a:spcAft>
                <a:spcPts val="0"/>
              </a:spcAft>
              <a:buSzPts val="1300"/>
              <a:buFont typeface="Average"/>
              <a:buChar char="●"/>
            </a:pPr>
            <a:r>
              <a:rPr lang="en">
                <a:latin typeface="Average"/>
                <a:ea typeface="Average"/>
                <a:cs typeface="Average"/>
                <a:sym typeface="Average"/>
              </a:rPr>
              <a:t>Requirements </a:t>
            </a:r>
            <a:endParaRPr>
              <a:latin typeface="Average"/>
              <a:ea typeface="Average"/>
              <a:cs typeface="Average"/>
              <a:sym typeface="Average"/>
            </a:endParaRPr>
          </a:p>
          <a:p>
            <a:pPr indent="-311150" lvl="0" marL="457200" rtl="0" algn="l">
              <a:lnSpc>
                <a:spcPct val="100000"/>
              </a:lnSpc>
              <a:spcBef>
                <a:spcPts val="1000"/>
              </a:spcBef>
              <a:spcAft>
                <a:spcPts val="0"/>
              </a:spcAft>
              <a:buSzPts val="1300"/>
              <a:buFont typeface="Average"/>
              <a:buChar char="●"/>
            </a:pPr>
            <a:r>
              <a:rPr lang="en">
                <a:latin typeface="Average"/>
                <a:ea typeface="Average"/>
                <a:cs typeface="Average"/>
                <a:sym typeface="Average"/>
              </a:rPr>
              <a:t>Design</a:t>
            </a:r>
            <a:endParaRPr>
              <a:latin typeface="Average"/>
              <a:ea typeface="Average"/>
              <a:cs typeface="Average"/>
              <a:sym typeface="Average"/>
            </a:endParaRPr>
          </a:p>
          <a:p>
            <a:pPr indent="-311150" lvl="0" marL="457200" rtl="0" algn="l">
              <a:lnSpc>
                <a:spcPct val="100000"/>
              </a:lnSpc>
              <a:spcBef>
                <a:spcPts val="1000"/>
              </a:spcBef>
              <a:spcAft>
                <a:spcPts val="0"/>
              </a:spcAft>
              <a:buSzPts val="1300"/>
              <a:buFont typeface="Average"/>
              <a:buChar char="●"/>
            </a:pPr>
            <a:r>
              <a:rPr lang="en">
                <a:latin typeface="Average"/>
                <a:ea typeface="Average"/>
                <a:cs typeface="Average"/>
                <a:sym typeface="Average"/>
              </a:rPr>
              <a:t>Set Up </a:t>
            </a:r>
            <a:endParaRPr>
              <a:latin typeface="Average"/>
              <a:ea typeface="Average"/>
              <a:cs typeface="Average"/>
              <a:sym typeface="Average"/>
            </a:endParaRPr>
          </a:p>
          <a:p>
            <a:pPr indent="-311150" lvl="0" marL="457200" rtl="0" algn="l">
              <a:lnSpc>
                <a:spcPct val="100000"/>
              </a:lnSpc>
              <a:spcBef>
                <a:spcPts val="1000"/>
              </a:spcBef>
              <a:spcAft>
                <a:spcPts val="0"/>
              </a:spcAft>
              <a:buSzPts val="1300"/>
              <a:buFont typeface="Average"/>
              <a:buChar char="●"/>
            </a:pPr>
            <a:r>
              <a:rPr lang="en">
                <a:latin typeface="Average"/>
                <a:ea typeface="Average"/>
                <a:cs typeface="Average"/>
                <a:sym typeface="Average"/>
              </a:rPr>
              <a:t>Testing/</a:t>
            </a:r>
            <a:r>
              <a:rPr lang="en">
                <a:latin typeface="Average"/>
                <a:ea typeface="Average"/>
                <a:cs typeface="Average"/>
                <a:sym typeface="Average"/>
              </a:rPr>
              <a:t>Evaluation</a:t>
            </a:r>
            <a:endParaRPr>
              <a:latin typeface="Average"/>
              <a:ea typeface="Average"/>
              <a:cs typeface="Average"/>
              <a:sym typeface="Average"/>
            </a:endParaRPr>
          </a:p>
          <a:p>
            <a:pPr indent="-311150" lvl="0" marL="457200" rtl="0" algn="l">
              <a:lnSpc>
                <a:spcPct val="100000"/>
              </a:lnSpc>
              <a:spcBef>
                <a:spcPts val="1000"/>
              </a:spcBef>
              <a:spcAft>
                <a:spcPts val="0"/>
              </a:spcAft>
              <a:buSzPts val="1300"/>
              <a:buFont typeface="Average"/>
              <a:buChar char="●"/>
            </a:pPr>
            <a:r>
              <a:rPr lang="en">
                <a:latin typeface="Average"/>
                <a:ea typeface="Average"/>
                <a:cs typeface="Average"/>
                <a:sym typeface="Average"/>
              </a:rPr>
              <a:t>Lessons Learned</a:t>
            </a:r>
            <a:endParaRPr>
              <a:latin typeface="Average"/>
              <a:ea typeface="Average"/>
              <a:cs typeface="Average"/>
              <a:sym typeface="Average"/>
            </a:endParaRPr>
          </a:p>
          <a:p>
            <a:pPr indent="-311150" lvl="0" marL="457200" rtl="0" algn="l">
              <a:lnSpc>
                <a:spcPct val="100000"/>
              </a:lnSpc>
              <a:spcBef>
                <a:spcPts val="1000"/>
              </a:spcBef>
              <a:spcAft>
                <a:spcPts val="0"/>
              </a:spcAft>
              <a:buSzPts val="1300"/>
              <a:buFont typeface="Average"/>
              <a:buChar char="●"/>
            </a:pPr>
            <a:r>
              <a:rPr lang="en">
                <a:latin typeface="Average"/>
                <a:ea typeface="Average"/>
                <a:cs typeface="Average"/>
                <a:sym typeface="Average"/>
              </a:rPr>
              <a:t>Future Work</a:t>
            </a:r>
            <a:endParaRPr>
              <a:latin typeface="Average"/>
              <a:ea typeface="Average"/>
              <a:cs typeface="Average"/>
              <a:sym typeface="Average"/>
            </a:endParaRPr>
          </a:p>
          <a:p>
            <a:pPr indent="-311150" lvl="0" marL="457200" rtl="0" algn="l">
              <a:lnSpc>
                <a:spcPct val="100000"/>
              </a:lnSpc>
              <a:spcBef>
                <a:spcPts val="1000"/>
              </a:spcBef>
              <a:spcAft>
                <a:spcPts val="1000"/>
              </a:spcAft>
              <a:buSzPts val="1300"/>
              <a:buFont typeface="Average"/>
              <a:buChar char="●"/>
            </a:pPr>
            <a:r>
              <a:rPr lang="en">
                <a:latin typeface="Average"/>
                <a:ea typeface="Average"/>
                <a:cs typeface="Average"/>
                <a:sym typeface="Average"/>
              </a:rPr>
              <a:t>Acknowledgements/References</a:t>
            </a:r>
            <a:endParaRPr>
              <a:latin typeface="Average"/>
              <a:ea typeface="Average"/>
              <a:cs typeface="Average"/>
              <a:sym typeface="Average"/>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50"/>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Clr>
                <a:schemeClr val="dk1"/>
              </a:buClr>
              <a:buSzPts val="1100"/>
              <a:buFont typeface="Arial"/>
              <a:buNone/>
            </a:pPr>
            <a:r>
              <a:rPr lang="en">
                <a:latin typeface="Average"/>
                <a:ea typeface="Average"/>
                <a:cs typeface="Average"/>
                <a:sym typeface="Average"/>
              </a:rPr>
              <a:t>Prototype Visualization 2.2</a:t>
            </a:r>
            <a:endParaRPr>
              <a:latin typeface="Average"/>
              <a:ea typeface="Average"/>
              <a:cs typeface="Average"/>
              <a:sym typeface="Average"/>
            </a:endParaRPr>
          </a:p>
          <a:p>
            <a:pPr indent="0" lvl="0" marL="0" rtl="0" algn="l">
              <a:spcBef>
                <a:spcPts val="0"/>
              </a:spcBef>
              <a:spcAft>
                <a:spcPts val="0"/>
              </a:spcAft>
              <a:buNone/>
            </a:pPr>
            <a:r>
              <a:t/>
            </a:r>
            <a:endParaRPr/>
          </a:p>
        </p:txBody>
      </p:sp>
      <p:sp>
        <p:nvSpPr>
          <p:cNvPr id="339" name="Google Shape;339;p50"/>
          <p:cNvSpPr txBox="1"/>
          <p:nvPr>
            <p:ph idx="1" type="body"/>
          </p:nvPr>
        </p:nvSpPr>
        <p:spPr>
          <a:xfrm>
            <a:off x="628650" y="1369219"/>
            <a:ext cx="7886700" cy="3263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t/>
            </a:r>
            <a:endParaRPr/>
          </a:p>
        </p:txBody>
      </p:sp>
      <p:pic>
        <p:nvPicPr>
          <p:cNvPr id="340" name="Google Shape;340;p50"/>
          <p:cNvPicPr preferRelativeResize="0"/>
          <p:nvPr/>
        </p:nvPicPr>
        <p:blipFill>
          <a:blip r:embed="rId3">
            <a:alphaModFix/>
          </a:blip>
          <a:stretch>
            <a:fillRect/>
          </a:stretch>
        </p:blipFill>
        <p:spPr>
          <a:xfrm>
            <a:off x="0" y="891286"/>
            <a:ext cx="9144003" cy="421927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1"/>
          <p:cNvSpPr txBox="1"/>
          <p:nvPr>
            <p:ph type="title"/>
          </p:nvPr>
        </p:nvSpPr>
        <p:spPr>
          <a:xfrm>
            <a:off x="628650" y="463719"/>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Clr>
                <a:schemeClr val="dk1"/>
              </a:buClr>
              <a:buSzPts val="1100"/>
              <a:buFont typeface="Arial"/>
              <a:buNone/>
            </a:pPr>
            <a:r>
              <a:rPr lang="en">
                <a:latin typeface="Average"/>
                <a:ea typeface="Average"/>
                <a:cs typeface="Average"/>
                <a:sym typeface="Average"/>
              </a:rPr>
              <a:t>Future Work Prototype</a:t>
            </a:r>
            <a:endParaRPr>
              <a:latin typeface="Average"/>
              <a:ea typeface="Average"/>
              <a:cs typeface="Average"/>
              <a:sym typeface="Average"/>
            </a:endParaRPr>
          </a:p>
          <a:p>
            <a:pPr indent="0" lvl="0" marL="0" rtl="0" algn="l">
              <a:spcBef>
                <a:spcPts val="0"/>
              </a:spcBef>
              <a:spcAft>
                <a:spcPts val="0"/>
              </a:spcAft>
              <a:buNone/>
            </a:pPr>
            <a:r>
              <a:t/>
            </a:r>
            <a:endParaRPr/>
          </a:p>
        </p:txBody>
      </p:sp>
      <p:pic>
        <p:nvPicPr>
          <p:cNvPr id="346" name="Google Shape;346;p51"/>
          <p:cNvPicPr preferRelativeResize="0"/>
          <p:nvPr/>
        </p:nvPicPr>
        <p:blipFill>
          <a:blip r:embed="rId3">
            <a:alphaModFix/>
          </a:blip>
          <a:stretch>
            <a:fillRect/>
          </a:stretch>
        </p:blipFill>
        <p:spPr>
          <a:xfrm>
            <a:off x="3649300" y="1061951"/>
            <a:ext cx="5211200" cy="3908400"/>
          </a:xfrm>
          <a:prstGeom prst="rect">
            <a:avLst/>
          </a:prstGeom>
          <a:noFill/>
          <a:ln>
            <a:noFill/>
          </a:ln>
        </p:spPr>
      </p:pic>
      <p:sp>
        <p:nvSpPr>
          <p:cNvPr id="347" name="Google Shape;347;p51"/>
          <p:cNvSpPr txBox="1"/>
          <p:nvPr/>
        </p:nvSpPr>
        <p:spPr>
          <a:xfrm>
            <a:off x="619500" y="1646575"/>
            <a:ext cx="2538600" cy="14160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SzPts val="2000"/>
              <a:buFont typeface="Lato"/>
              <a:buChar char="●"/>
            </a:pPr>
            <a:r>
              <a:rPr lang="en" sz="2000">
                <a:latin typeface="Lato"/>
                <a:ea typeface="Lato"/>
                <a:cs typeface="Lato"/>
                <a:sym typeface="Lato"/>
              </a:rPr>
              <a:t>Nuanced Visualizations with more than three states</a:t>
            </a:r>
            <a:endParaRPr sz="2000">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pic>
        <p:nvPicPr>
          <p:cNvPr id="352" name="Google Shape;352;p52"/>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353" name="Google Shape;353;p52"/>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Set Up</a:t>
            </a:r>
            <a:endParaRPr>
              <a:latin typeface="Average"/>
              <a:ea typeface="Average"/>
              <a:cs typeface="Average"/>
              <a:sym typeface="Average"/>
            </a:endParaRPr>
          </a:p>
        </p:txBody>
      </p:sp>
      <p:sp>
        <p:nvSpPr>
          <p:cNvPr id="354" name="Google Shape;354;p52"/>
          <p:cNvSpPr txBox="1"/>
          <p:nvPr>
            <p:ph idx="1" type="body"/>
          </p:nvPr>
        </p:nvSpPr>
        <p:spPr>
          <a:xfrm>
            <a:off x="628650" y="1369219"/>
            <a:ext cx="7886700" cy="3263400"/>
          </a:xfrm>
          <a:prstGeom prst="rect">
            <a:avLst/>
          </a:prstGeom>
        </p:spPr>
        <p:txBody>
          <a:bodyPr anchorCtr="0" anchor="t" bIns="34275" lIns="68575" spcFirstLastPara="1" rIns="68575" wrap="square" tIns="34275">
            <a:normAutofit/>
          </a:bodyPr>
          <a:lstStyle/>
          <a:p>
            <a:pPr indent="-317500" lvl="0" marL="457200" rtl="0" algn="l">
              <a:lnSpc>
                <a:spcPct val="115000"/>
              </a:lnSpc>
              <a:spcBef>
                <a:spcPts val="800"/>
              </a:spcBef>
              <a:spcAft>
                <a:spcPts val="0"/>
              </a:spcAft>
              <a:buSzPts val="1400"/>
              <a:buFont typeface="Average"/>
              <a:buAutoNum type="arabicPeriod"/>
            </a:pPr>
            <a:r>
              <a:rPr lang="en" sz="2200">
                <a:latin typeface="Average"/>
                <a:ea typeface="Average"/>
                <a:cs typeface="Average"/>
                <a:sym typeface="Average"/>
              </a:rPr>
              <a:t>git clone https://git.cs.vt.edu/nickgrifasi/cs_4624_project.git</a:t>
            </a:r>
            <a:endParaRPr sz="2200">
              <a:latin typeface="Average"/>
              <a:ea typeface="Average"/>
              <a:cs typeface="Average"/>
              <a:sym typeface="Average"/>
            </a:endParaRPr>
          </a:p>
          <a:p>
            <a:pPr indent="-317500" lvl="0" marL="457200" rtl="0" algn="l">
              <a:lnSpc>
                <a:spcPct val="115000"/>
              </a:lnSpc>
              <a:spcBef>
                <a:spcPts val="0"/>
              </a:spcBef>
              <a:spcAft>
                <a:spcPts val="0"/>
              </a:spcAft>
              <a:buSzPts val="1400"/>
              <a:buFont typeface="Average"/>
              <a:buAutoNum type="arabicPeriod"/>
            </a:pPr>
            <a:r>
              <a:rPr lang="en" sz="2200">
                <a:latin typeface="Average"/>
                <a:ea typeface="Average"/>
                <a:cs typeface="Average"/>
                <a:sym typeface="Average"/>
              </a:rPr>
              <a:t>cd .\cs_4624_project\ | python3 abstracting_script.py</a:t>
            </a:r>
            <a:endParaRPr sz="2200">
              <a:latin typeface="Average"/>
              <a:ea typeface="Average"/>
              <a:cs typeface="Average"/>
              <a:sym typeface="Average"/>
            </a:endParaRPr>
          </a:p>
          <a:p>
            <a:pPr indent="-317500" lvl="1" marL="914400" rtl="0" algn="l">
              <a:lnSpc>
                <a:spcPct val="115000"/>
              </a:lnSpc>
              <a:spcBef>
                <a:spcPts val="0"/>
              </a:spcBef>
              <a:spcAft>
                <a:spcPts val="0"/>
              </a:spcAft>
              <a:buSzPts val="1400"/>
              <a:buFont typeface="Average"/>
              <a:buAutoNum type="alphaLcPeriod"/>
            </a:pPr>
            <a:r>
              <a:rPr lang="en" sz="1900">
                <a:latin typeface="Average"/>
                <a:ea typeface="Average"/>
                <a:cs typeface="Average"/>
                <a:sym typeface="Average"/>
              </a:rPr>
              <a:t>Runs the abstracting_script.py.  Line 338: abstract(“file_name”). We will be  reading files from stdin in the future.</a:t>
            </a:r>
            <a:endParaRPr sz="1900">
              <a:latin typeface="Average"/>
              <a:ea typeface="Average"/>
              <a:cs typeface="Average"/>
              <a:sym typeface="Average"/>
            </a:endParaRPr>
          </a:p>
          <a:p>
            <a:pPr indent="-361950" lvl="0" marL="457200" rtl="0" algn="l">
              <a:lnSpc>
                <a:spcPct val="115000"/>
              </a:lnSpc>
              <a:spcBef>
                <a:spcPts val="0"/>
              </a:spcBef>
              <a:spcAft>
                <a:spcPts val="0"/>
              </a:spcAft>
              <a:buSzPts val="2100"/>
              <a:buFont typeface="Average"/>
              <a:buAutoNum type="arabicPeriod"/>
            </a:pPr>
            <a:r>
              <a:rPr lang="en">
                <a:latin typeface="Average"/>
                <a:ea typeface="Average"/>
                <a:cs typeface="Average"/>
                <a:sym typeface="Average"/>
              </a:rPr>
              <a:t>python -m ‘http.server’ 8080</a:t>
            </a:r>
            <a:endParaRPr>
              <a:latin typeface="Average"/>
              <a:ea typeface="Average"/>
              <a:cs typeface="Average"/>
              <a:sym typeface="Average"/>
            </a:endParaRPr>
          </a:p>
          <a:p>
            <a:pPr indent="-317500" lvl="0" marL="457200" rtl="0" algn="l">
              <a:lnSpc>
                <a:spcPct val="115000"/>
              </a:lnSpc>
              <a:spcBef>
                <a:spcPts val="0"/>
              </a:spcBef>
              <a:spcAft>
                <a:spcPts val="0"/>
              </a:spcAft>
              <a:buSzPts val="1400"/>
              <a:buFont typeface="Average"/>
              <a:buAutoNum type="arabicPeriod"/>
            </a:pPr>
            <a:r>
              <a:rPr lang="en" sz="2200">
                <a:latin typeface="Average"/>
                <a:ea typeface="Average"/>
                <a:cs typeface="Average"/>
                <a:sym typeface="Average"/>
              </a:rPr>
              <a:t>http://127.0.0.1:8080/pyscript.html</a:t>
            </a:r>
            <a:endParaRPr sz="2200">
              <a:latin typeface="Average"/>
              <a:ea typeface="Average"/>
              <a:cs typeface="Average"/>
              <a:sym typeface="Average"/>
            </a:endParaRPr>
          </a:p>
          <a:p>
            <a:pPr indent="-317500" lvl="1" marL="914400" rtl="0" algn="l">
              <a:lnSpc>
                <a:spcPct val="115000"/>
              </a:lnSpc>
              <a:spcBef>
                <a:spcPts val="0"/>
              </a:spcBef>
              <a:spcAft>
                <a:spcPts val="0"/>
              </a:spcAft>
              <a:buSzPts val="1400"/>
              <a:buFont typeface="Average"/>
              <a:buAutoNum type="alphaLcPeriod"/>
            </a:pPr>
            <a:r>
              <a:rPr lang="en" sz="1900">
                <a:latin typeface="Average"/>
                <a:ea typeface="Average"/>
                <a:cs typeface="Average"/>
                <a:sym typeface="Average"/>
              </a:rPr>
              <a:t>Runs the html file in your local host. We will extending this functionality with a command that creates a local server for online and easier file access.</a:t>
            </a:r>
            <a:endParaRPr sz="1900">
              <a:latin typeface="Average"/>
              <a:ea typeface="Average"/>
              <a:cs typeface="Average"/>
              <a:sym typeface="Average"/>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pic>
        <p:nvPicPr>
          <p:cNvPr id="359" name="Google Shape;359;p53"/>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360" name="Google Shape;360;p53"/>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latin typeface="Average"/>
                <a:ea typeface="Average"/>
                <a:cs typeface="Average"/>
                <a:sym typeface="Average"/>
              </a:rPr>
              <a:t>Testing &amp; Evaluation</a:t>
            </a:r>
            <a:endParaRPr>
              <a:latin typeface="Average"/>
              <a:ea typeface="Average"/>
              <a:cs typeface="Average"/>
              <a:sym typeface="Average"/>
            </a:endParaRPr>
          </a:p>
        </p:txBody>
      </p:sp>
      <p:sp>
        <p:nvSpPr>
          <p:cNvPr id="361" name="Google Shape;361;p53"/>
          <p:cNvSpPr txBox="1"/>
          <p:nvPr>
            <p:ph idx="1" type="body"/>
          </p:nvPr>
        </p:nvSpPr>
        <p:spPr>
          <a:xfrm>
            <a:off x="628650" y="1169369"/>
            <a:ext cx="7886700" cy="3263400"/>
          </a:xfrm>
          <a:prstGeom prst="rect">
            <a:avLst/>
          </a:prstGeom>
        </p:spPr>
        <p:txBody>
          <a:bodyPr anchorCtr="0" anchor="t" bIns="34275" lIns="68575" spcFirstLastPara="1" rIns="68575" wrap="square" tIns="34275">
            <a:noAutofit/>
          </a:bodyPr>
          <a:lstStyle/>
          <a:p>
            <a:pPr indent="-368300" lvl="0" marL="457200" rtl="0" algn="l">
              <a:lnSpc>
                <a:spcPct val="150000"/>
              </a:lnSpc>
              <a:spcBef>
                <a:spcPts val="0"/>
              </a:spcBef>
              <a:spcAft>
                <a:spcPts val="0"/>
              </a:spcAft>
              <a:buSzPts val="2200"/>
              <a:buFont typeface="Average"/>
              <a:buChar char="•"/>
            </a:pPr>
            <a:r>
              <a:rPr lang="en" sz="2200">
                <a:highlight>
                  <a:schemeClr val="lt1"/>
                </a:highlight>
                <a:latin typeface="Average"/>
                <a:ea typeface="Average"/>
                <a:cs typeface="Average"/>
                <a:sym typeface="Average"/>
              </a:rPr>
              <a:t>Meeting all cases </a:t>
            </a:r>
            <a:endParaRPr sz="2200">
              <a:highlight>
                <a:schemeClr val="lt1"/>
              </a:highlight>
              <a:latin typeface="Average"/>
              <a:ea typeface="Average"/>
              <a:cs typeface="Average"/>
              <a:sym typeface="Average"/>
            </a:endParaRPr>
          </a:p>
          <a:p>
            <a:pPr indent="-368300" lvl="1" marL="914400" rtl="0" algn="l">
              <a:lnSpc>
                <a:spcPct val="150000"/>
              </a:lnSpc>
              <a:spcBef>
                <a:spcPts val="0"/>
              </a:spcBef>
              <a:spcAft>
                <a:spcPts val="0"/>
              </a:spcAft>
              <a:buSzPts val="2200"/>
              <a:buFont typeface="Average"/>
              <a:buChar char="•"/>
            </a:pPr>
            <a:r>
              <a:rPr lang="en" sz="2200">
                <a:highlight>
                  <a:schemeClr val="lt1"/>
                </a:highlight>
                <a:latin typeface="Average"/>
                <a:ea typeface="Average"/>
                <a:cs typeface="Average"/>
                <a:sym typeface="Average"/>
              </a:rPr>
              <a:t>Including unexpected behavior </a:t>
            </a:r>
            <a:endParaRPr sz="2200">
              <a:highlight>
                <a:schemeClr val="lt1"/>
              </a:highlight>
              <a:latin typeface="Average"/>
              <a:ea typeface="Average"/>
              <a:cs typeface="Average"/>
              <a:sym typeface="Average"/>
            </a:endParaRPr>
          </a:p>
          <a:p>
            <a:pPr indent="-368300" lvl="0" marL="457200" rtl="0" algn="l">
              <a:lnSpc>
                <a:spcPct val="150000"/>
              </a:lnSpc>
              <a:spcBef>
                <a:spcPts val="0"/>
              </a:spcBef>
              <a:spcAft>
                <a:spcPts val="0"/>
              </a:spcAft>
              <a:buSzPts val="2200"/>
              <a:buFont typeface="Average"/>
              <a:buChar char="•"/>
            </a:pPr>
            <a:r>
              <a:rPr lang="en" sz="2200">
                <a:highlight>
                  <a:schemeClr val="lt1"/>
                </a:highlight>
                <a:latin typeface="Average"/>
                <a:ea typeface="Average"/>
                <a:cs typeface="Average"/>
                <a:sym typeface="Average"/>
              </a:rPr>
              <a:t>Testing NULL input</a:t>
            </a:r>
            <a:endParaRPr sz="2200">
              <a:highlight>
                <a:schemeClr val="lt1"/>
              </a:highlight>
              <a:latin typeface="Average"/>
              <a:ea typeface="Average"/>
              <a:cs typeface="Average"/>
              <a:sym typeface="Average"/>
            </a:endParaRPr>
          </a:p>
          <a:p>
            <a:pPr indent="-368300" lvl="0" marL="457200" rtl="0" algn="l">
              <a:lnSpc>
                <a:spcPct val="150000"/>
              </a:lnSpc>
              <a:spcBef>
                <a:spcPts val="0"/>
              </a:spcBef>
              <a:spcAft>
                <a:spcPts val="0"/>
              </a:spcAft>
              <a:buSzPts val="2200"/>
              <a:buFont typeface="Average"/>
              <a:buChar char="•"/>
            </a:pPr>
            <a:r>
              <a:rPr lang="en" sz="2200">
                <a:highlight>
                  <a:schemeClr val="lt1"/>
                </a:highlight>
                <a:latin typeface="Average"/>
                <a:ea typeface="Average"/>
                <a:cs typeface="Average"/>
                <a:sym typeface="Average"/>
              </a:rPr>
              <a:t>Testing improperly formatted input</a:t>
            </a:r>
            <a:endParaRPr sz="2200">
              <a:highlight>
                <a:schemeClr val="lt1"/>
              </a:highlight>
              <a:latin typeface="Average"/>
              <a:ea typeface="Average"/>
              <a:cs typeface="Average"/>
              <a:sym typeface="Average"/>
            </a:endParaRPr>
          </a:p>
          <a:p>
            <a:pPr indent="-368300" lvl="0" marL="457200" rtl="0" algn="l">
              <a:lnSpc>
                <a:spcPct val="150000"/>
              </a:lnSpc>
              <a:spcBef>
                <a:spcPts val="0"/>
              </a:spcBef>
              <a:spcAft>
                <a:spcPts val="0"/>
              </a:spcAft>
              <a:buSzPts val="2200"/>
              <a:buFont typeface="Average"/>
              <a:buChar char="•"/>
            </a:pPr>
            <a:r>
              <a:rPr lang="en" sz="2200">
                <a:highlight>
                  <a:schemeClr val="lt1"/>
                </a:highlight>
                <a:latin typeface="Average"/>
                <a:ea typeface="Average"/>
                <a:cs typeface="Average"/>
                <a:sym typeface="Average"/>
              </a:rPr>
              <a:t>Ensuring all values are read and parsed</a:t>
            </a:r>
            <a:endParaRPr sz="2200">
              <a:highlight>
                <a:schemeClr val="lt1"/>
              </a:highlight>
              <a:latin typeface="Average"/>
              <a:ea typeface="Average"/>
              <a:cs typeface="Average"/>
              <a:sym typeface="Average"/>
            </a:endParaRPr>
          </a:p>
          <a:p>
            <a:pPr indent="-368300" lvl="0" marL="457200" rtl="0" algn="l">
              <a:lnSpc>
                <a:spcPct val="150000"/>
              </a:lnSpc>
              <a:spcBef>
                <a:spcPts val="0"/>
              </a:spcBef>
              <a:spcAft>
                <a:spcPts val="0"/>
              </a:spcAft>
              <a:buSzPts val="2200"/>
              <a:buFont typeface="Average"/>
              <a:buChar char="•"/>
            </a:pPr>
            <a:r>
              <a:rPr lang="en" sz="2200">
                <a:highlight>
                  <a:schemeClr val="lt1"/>
                </a:highlight>
                <a:latin typeface="Average"/>
                <a:ea typeface="Average"/>
                <a:cs typeface="Average"/>
                <a:sym typeface="Average"/>
              </a:rPr>
              <a:t>Preventing issues with the HTML viewing  </a:t>
            </a:r>
            <a:endParaRPr sz="2200">
              <a:highlight>
                <a:schemeClr val="lt1"/>
              </a:highlight>
              <a:latin typeface="Average"/>
              <a:ea typeface="Average"/>
              <a:cs typeface="Average"/>
              <a:sym typeface="Average"/>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pic>
        <p:nvPicPr>
          <p:cNvPr id="366" name="Google Shape;366;p54"/>
          <p:cNvPicPr preferRelativeResize="0"/>
          <p:nvPr/>
        </p:nvPicPr>
        <p:blipFill>
          <a:blip r:embed="rId3">
            <a:alphaModFix/>
          </a:blip>
          <a:stretch>
            <a:fillRect/>
          </a:stretch>
        </p:blipFill>
        <p:spPr>
          <a:xfrm>
            <a:off x="6860238" y="3855625"/>
            <a:ext cx="2210850" cy="1287875"/>
          </a:xfrm>
          <a:prstGeom prst="rect">
            <a:avLst/>
          </a:prstGeom>
          <a:noFill/>
          <a:ln>
            <a:noFill/>
          </a:ln>
        </p:spPr>
      </p:pic>
      <p:sp>
        <p:nvSpPr>
          <p:cNvPr id="367" name="Google Shape;367;p54"/>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latin typeface="Average"/>
                <a:ea typeface="Average"/>
                <a:cs typeface="Average"/>
                <a:sym typeface="Average"/>
              </a:rPr>
              <a:t>Lessons Learned</a:t>
            </a:r>
            <a:endParaRPr>
              <a:latin typeface="Average"/>
              <a:ea typeface="Average"/>
              <a:cs typeface="Average"/>
              <a:sym typeface="Average"/>
            </a:endParaRPr>
          </a:p>
        </p:txBody>
      </p:sp>
      <p:sp>
        <p:nvSpPr>
          <p:cNvPr id="368" name="Google Shape;368;p54"/>
          <p:cNvSpPr/>
          <p:nvPr/>
        </p:nvSpPr>
        <p:spPr>
          <a:xfrm>
            <a:off x="370363" y="2858750"/>
            <a:ext cx="2433000" cy="1137600"/>
          </a:xfrm>
          <a:prstGeom prst="bevel">
            <a:avLst>
              <a:gd fmla="val 12500" name="adj"/>
            </a:avLst>
          </a:prstGeom>
          <a:solidFill>
            <a:srgbClr val="E87722">
              <a:alpha val="83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Average"/>
                <a:ea typeface="Average"/>
                <a:cs typeface="Average"/>
                <a:sym typeface="Average"/>
              </a:rPr>
              <a:t>Merging data files for output</a:t>
            </a:r>
            <a:endParaRPr b="1">
              <a:latin typeface="Average"/>
              <a:ea typeface="Average"/>
              <a:cs typeface="Average"/>
              <a:sym typeface="Average"/>
            </a:endParaRPr>
          </a:p>
        </p:txBody>
      </p:sp>
      <p:sp>
        <p:nvSpPr>
          <p:cNvPr id="369" name="Google Shape;369;p54"/>
          <p:cNvSpPr/>
          <p:nvPr/>
        </p:nvSpPr>
        <p:spPr>
          <a:xfrm>
            <a:off x="3284263" y="1228025"/>
            <a:ext cx="2433000" cy="1137600"/>
          </a:xfrm>
          <a:prstGeom prst="bevel">
            <a:avLst>
              <a:gd fmla="val 125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verage"/>
                <a:ea typeface="Average"/>
                <a:cs typeface="Average"/>
                <a:sym typeface="Average"/>
              </a:rPr>
              <a:t>Issues with file formatting being altered</a:t>
            </a:r>
            <a:endParaRPr>
              <a:latin typeface="Average"/>
              <a:ea typeface="Average"/>
              <a:cs typeface="Average"/>
              <a:sym typeface="Average"/>
            </a:endParaRPr>
          </a:p>
        </p:txBody>
      </p:sp>
      <p:sp>
        <p:nvSpPr>
          <p:cNvPr id="370" name="Google Shape;370;p54"/>
          <p:cNvSpPr/>
          <p:nvPr/>
        </p:nvSpPr>
        <p:spPr>
          <a:xfrm>
            <a:off x="6196488" y="1228025"/>
            <a:ext cx="2433000" cy="1137600"/>
          </a:xfrm>
          <a:prstGeom prst="bevel">
            <a:avLst>
              <a:gd fmla="val 125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verage"/>
                <a:ea typeface="Average"/>
                <a:cs typeface="Average"/>
                <a:sym typeface="Average"/>
              </a:rPr>
              <a:t>Documenting all steps and edits</a:t>
            </a:r>
            <a:endParaRPr>
              <a:latin typeface="Average"/>
              <a:ea typeface="Average"/>
              <a:cs typeface="Average"/>
              <a:sym typeface="Average"/>
            </a:endParaRPr>
          </a:p>
        </p:txBody>
      </p:sp>
      <p:sp>
        <p:nvSpPr>
          <p:cNvPr id="371" name="Google Shape;371;p54"/>
          <p:cNvSpPr/>
          <p:nvPr/>
        </p:nvSpPr>
        <p:spPr>
          <a:xfrm>
            <a:off x="372038" y="1228025"/>
            <a:ext cx="2433000" cy="1137600"/>
          </a:xfrm>
          <a:prstGeom prst="bevel">
            <a:avLst>
              <a:gd fmla="val 125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verage"/>
                <a:ea typeface="Average"/>
                <a:cs typeface="Average"/>
                <a:sym typeface="Average"/>
              </a:rPr>
              <a:t>Accounting for unexpected user behavior</a:t>
            </a:r>
            <a:endParaRPr>
              <a:latin typeface="Average"/>
              <a:ea typeface="Average"/>
              <a:cs typeface="Average"/>
              <a:sym typeface="Average"/>
            </a:endParaRPr>
          </a:p>
        </p:txBody>
      </p:sp>
      <p:sp>
        <p:nvSpPr>
          <p:cNvPr id="372" name="Google Shape;372;p54"/>
          <p:cNvSpPr/>
          <p:nvPr/>
        </p:nvSpPr>
        <p:spPr>
          <a:xfrm>
            <a:off x="3282588" y="2858750"/>
            <a:ext cx="2433000" cy="1137600"/>
          </a:xfrm>
          <a:prstGeom prst="bevel">
            <a:avLst>
              <a:gd fmla="val 12500" name="adj"/>
            </a:avLst>
          </a:prstGeom>
          <a:solidFill>
            <a:srgbClr val="E87722">
              <a:alpha val="83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Average"/>
                <a:ea typeface="Average"/>
                <a:cs typeface="Average"/>
                <a:sym typeface="Average"/>
              </a:rPr>
              <a:t>Script compatibility</a:t>
            </a:r>
            <a:endParaRPr b="1">
              <a:latin typeface="Average"/>
              <a:ea typeface="Average"/>
              <a:cs typeface="Average"/>
              <a:sym typeface="Average"/>
            </a:endParaRPr>
          </a:p>
        </p:txBody>
      </p:sp>
      <p:sp>
        <p:nvSpPr>
          <p:cNvPr id="373" name="Google Shape;373;p54"/>
          <p:cNvSpPr/>
          <p:nvPr/>
        </p:nvSpPr>
        <p:spPr>
          <a:xfrm>
            <a:off x="6194813" y="2858750"/>
            <a:ext cx="2433000" cy="1137600"/>
          </a:xfrm>
          <a:prstGeom prst="bevel">
            <a:avLst>
              <a:gd fmla="val 12500" name="adj"/>
            </a:avLst>
          </a:prstGeom>
          <a:solidFill>
            <a:srgbClr val="E87722">
              <a:alpha val="83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Average"/>
                <a:ea typeface="Average"/>
                <a:cs typeface="Average"/>
                <a:sym typeface="Average"/>
              </a:rPr>
              <a:t>Managing file sizes</a:t>
            </a:r>
            <a:endParaRPr b="1">
              <a:latin typeface="Average"/>
              <a:ea typeface="Average"/>
              <a:cs typeface="Average"/>
              <a:sym typeface="Average"/>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55"/>
          <p:cNvSpPr txBox="1"/>
          <p:nvPr>
            <p:ph type="title"/>
          </p:nvPr>
        </p:nvSpPr>
        <p:spPr>
          <a:xfrm>
            <a:off x="628650" y="3037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Future Work</a:t>
            </a:r>
            <a:endParaRPr>
              <a:latin typeface="Average"/>
              <a:ea typeface="Average"/>
              <a:cs typeface="Average"/>
              <a:sym typeface="Average"/>
            </a:endParaRPr>
          </a:p>
        </p:txBody>
      </p:sp>
      <p:pic>
        <p:nvPicPr>
          <p:cNvPr id="379" name="Google Shape;379;p55"/>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380" name="Google Shape;380;p55"/>
          <p:cNvSpPr txBox="1"/>
          <p:nvPr>
            <p:ph idx="1" type="body"/>
          </p:nvPr>
        </p:nvSpPr>
        <p:spPr>
          <a:xfrm>
            <a:off x="628650" y="1369219"/>
            <a:ext cx="7886700" cy="3263400"/>
          </a:xfrm>
          <a:prstGeom prst="rect">
            <a:avLst/>
          </a:prstGeom>
        </p:spPr>
        <p:txBody>
          <a:bodyPr anchorCtr="0" anchor="t" bIns="34275" lIns="68575" spcFirstLastPara="1" rIns="68575" wrap="square" tIns="34275">
            <a:normAutofit/>
          </a:bodyPr>
          <a:lstStyle/>
          <a:p>
            <a:pPr indent="-355600" lvl="0" marL="457200" rtl="0" algn="l">
              <a:spcBef>
                <a:spcPts val="800"/>
              </a:spcBef>
              <a:spcAft>
                <a:spcPts val="0"/>
              </a:spcAft>
              <a:buSzPts val="2000"/>
              <a:buFont typeface="Average"/>
              <a:buChar char="•"/>
            </a:pPr>
            <a:r>
              <a:rPr lang="en" sz="2000">
                <a:latin typeface="Average"/>
                <a:ea typeface="Average"/>
                <a:cs typeface="Average"/>
                <a:sym typeface="Average"/>
              </a:rPr>
              <a:t>Drawing conclusions from data </a:t>
            </a:r>
            <a:endParaRPr sz="2000">
              <a:latin typeface="Average"/>
              <a:ea typeface="Average"/>
              <a:cs typeface="Average"/>
              <a:sym typeface="Average"/>
            </a:endParaRPr>
          </a:p>
          <a:p>
            <a:pPr indent="-355600" lvl="1" marL="914400" rtl="0" algn="l">
              <a:spcBef>
                <a:spcPts val="1000"/>
              </a:spcBef>
              <a:spcAft>
                <a:spcPts val="0"/>
              </a:spcAft>
              <a:buSzPts val="2000"/>
              <a:buFont typeface="Average"/>
              <a:buChar char="•"/>
            </a:pPr>
            <a:r>
              <a:rPr lang="en" sz="2000">
                <a:latin typeface="Average"/>
                <a:ea typeface="Average"/>
                <a:cs typeface="Average"/>
                <a:sym typeface="Average"/>
              </a:rPr>
              <a:t>Applying </a:t>
            </a:r>
            <a:r>
              <a:rPr lang="en" sz="2000">
                <a:latin typeface="Average"/>
                <a:ea typeface="Average"/>
                <a:cs typeface="Average"/>
                <a:sym typeface="Average"/>
              </a:rPr>
              <a:t>the program to different courses </a:t>
            </a:r>
            <a:endParaRPr sz="2000">
              <a:latin typeface="Average"/>
              <a:ea typeface="Average"/>
              <a:cs typeface="Average"/>
              <a:sym typeface="Average"/>
            </a:endParaRPr>
          </a:p>
          <a:p>
            <a:pPr indent="-355600" lvl="1" marL="914400" rtl="0" algn="l">
              <a:spcBef>
                <a:spcPts val="1000"/>
              </a:spcBef>
              <a:spcAft>
                <a:spcPts val="0"/>
              </a:spcAft>
              <a:buSzPts val="2000"/>
              <a:buFont typeface="Average"/>
              <a:buChar char="•"/>
            </a:pPr>
            <a:r>
              <a:rPr lang="en" sz="2000">
                <a:latin typeface="Average"/>
                <a:ea typeface="Average"/>
                <a:cs typeface="Average"/>
                <a:sym typeface="Average"/>
              </a:rPr>
              <a:t>Understanding patterns between courses </a:t>
            </a:r>
            <a:endParaRPr sz="2000">
              <a:latin typeface="Average"/>
              <a:ea typeface="Average"/>
              <a:cs typeface="Average"/>
              <a:sym typeface="Average"/>
            </a:endParaRPr>
          </a:p>
          <a:p>
            <a:pPr indent="-355600" lvl="1" marL="914400" rtl="0" algn="l">
              <a:spcBef>
                <a:spcPts val="1000"/>
              </a:spcBef>
              <a:spcAft>
                <a:spcPts val="0"/>
              </a:spcAft>
              <a:buSzPts val="2000"/>
              <a:buFont typeface="Average"/>
              <a:buChar char="•"/>
            </a:pPr>
            <a:r>
              <a:rPr lang="en" sz="2000">
                <a:latin typeface="Average"/>
                <a:ea typeface="Average"/>
                <a:cs typeface="Average"/>
                <a:sym typeface="Average"/>
              </a:rPr>
              <a:t>What activities do students do most </a:t>
            </a:r>
            <a:endParaRPr sz="2000">
              <a:latin typeface="Average"/>
              <a:ea typeface="Average"/>
              <a:cs typeface="Average"/>
              <a:sym typeface="Average"/>
            </a:endParaRPr>
          </a:p>
          <a:p>
            <a:pPr indent="-355600" lvl="1" marL="914400" rtl="0" algn="l">
              <a:spcBef>
                <a:spcPts val="1000"/>
              </a:spcBef>
              <a:spcAft>
                <a:spcPts val="0"/>
              </a:spcAft>
              <a:buSzPts val="2000"/>
              <a:buFont typeface="Average"/>
              <a:buChar char="•"/>
            </a:pPr>
            <a:r>
              <a:rPr lang="en" sz="2000">
                <a:latin typeface="Average"/>
                <a:ea typeface="Average"/>
                <a:cs typeface="Average"/>
                <a:sym typeface="Average"/>
              </a:rPr>
              <a:t>Comparing student behavior to course grades</a:t>
            </a:r>
            <a:endParaRPr sz="2000">
              <a:latin typeface="Average"/>
              <a:ea typeface="Average"/>
              <a:cs typeface="Average"/>
              <a:sym typeface="Average"/>
            </a:endParaRPr>
          </a:p>
          <a:p>
            <a:pPr indent="-355600" lvl="0" marL="457200" rtl="0" algn="l">
              <a:spcBef>
                <a:spcPts val="1000"/>
              </a:spcBef>
              <a:spcAft>
                <a:spcPts val="0"/>
              </a:spcAft>
              <a:buSzPts val="2000"/>
              <a:buFont typeface="Average"/>
              <a:buChar char="•"/>
            </a:pPr>
            <a:r>
              <a:rPr lang="en" sz="2000">
                <a:latin typeface="Average"/>
                <a:ea typeface="Average"/>
                <a:cs typeface="Average"/>
                <a:sym typeface="Average"/>
              </a:rPr>
              <a:t>Gauging feedback from course instructors on usability </a:t>
            </a:r>
            <a:endParaRPr sz="2000">
              <a:latin typeface="Average"/>
              <a:ea typeface="Average"/>
              <a:cs typeface="Average"/>
              <a:sym typeface="Average"/>
            </a:endParaRPr>
          </a:p>
          <a:p>
            <a:pPr indent="-355600" lvl="0" marL="457200" rtl="0" algn="l">
              <a:spcBef>
                <a:spcPts val="1000"/>
              </a:spcBef>
              <a:spcAft>
                <a:spcPts val="0"/>
              </a:spcAft>
              <a:buSzPts val="2000"/>
              <a:buFont typeface="Average"/>
              <a:buChar char="•"/>
            </a:pPr>
            <a:r>
              <a:rPr lang="en" sz="2000">
                <a:latin typeface="Average"/>
                <a:ea typeface="Average"/>
                <a:cs typeface="Average"/>
                <a:sym typeface="Average"/>
              </a:rPr>
              <a:t>Evaluating ease of use</a:t>
            </a:r>
            <a:endParaRPr sz="2000">
              <a:latin typeface="Average"/>
              <a:ea typeface="Average"/>
              <a:cs typeface="Average"/>
              <a:sym typeface="Average"/>
            </a:endParaRPr>
          </a:p>
          <a:p>
            <a:pPr indent="0" lvl="0" marL="0" rtl="0" algn="l">
              <a:spcBef>
                <a:spcPts val="1000"/>
              </a:spcBef>
              <a:spcAft>
                <a:spcPts val="1000"/>
              </a:spcAft>
              <a:buNone/>
            </a:pPr>
            <a:r>
              <a:t/>
            </a:r>
            <a:endParaRPr sz="2000">
              <a:latin typeface="Average"/>
              <a:ea typeface="Average"/>
              <a:cs typeface="Average"/>
              <a:sym typeface="Average"/>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pic>
        <p:nvPicPr>
          <p:cNvPr id="385" name="Google Shape;385;p56"/>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386" name="Google Shape;386;p56"/>
          <p:cNvSpPr txBox="1"/>
          <p:nvPr>
            <p:ph type="title"/>
          </p:nvPr>
        </p:nvSpPr>
        <p:spPr>
          <a:xfrm>
            <a:off x="628650" y="2590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latin typeface="Average"/>
                <a:ea typeface="Average"/>
                <a:cs typeface="Average"/>
                <a:sym typeface="Average"/>
              </a:rPr>
              <a:t>Acknowledgements</a:t>
            </a:r>
            <a:endParaRPr>
              <a:latin typeface="Average"/>
              <a:ea typeface="Average"/>
              <a:cs typeface="Average"/>
              <a:sym typeface="Average"/>
            </a:endParaRPr>
          </a:p>
        </p:txBody>
      </p:sp>
      <p:sp>
        <p:nvSpPr>
          <p:cNvPr id="387" name="Google Shape;387;p56"/>
          <p:cNvSpPr txBox="1"/>
          <p:nvPr>
            <p:ph idx="1" type="body"/>
          </p:nvPr>
        </p:nvSpPr>
        <p:spPr>
          <a:xfrm>
            <a:off x="628650" y="1253250"/>
            <a:ext cx="4966200" cy="3263400"/>
          </a:xfrm>
          <a:prstGeom prst="rect">
            <a:avLst/>
          </a:prstGeom>
        </p:spPr>
        <p:txBody>
          <a:bodyPr anchorCtr="0" anchor="t" bIns="34275" lIns="68575" spcFirstLastPara="1" rIns="68575" wrap="square" tIns="34275">
            <a:noAutofit/>
          </a:bodyPr>
          <a:lstStyle/>
          <a:p>
            <a:pPr indent="-342900" lvl="0" marL="457200" rtl="0" algn="l">
              <a:lnSpc>
                <a:spcPct val="100000"/>
              </a:lnSpc>
              <a:spcBef>
                <a:spcPts val="800"/>
              </a:spcBef>
              <a:spcAft>
                <a:spcPts val="0"/>
              </a:spcAft>
              <a:buSzPts val="1800"/>
              <a:buFont typeface="Average"/>
              <a:buChar char="•"/>
            </a:pPr>
            <a:r>
              <a:rPr lang="en" sz="1800">
                <a:latin typeface="Average"/>
                <a:ea typeface="Average"/>
                <a:cs typeface="Average"/>
                <a:sym typeface="Average"/>
              </a:rPr>
              <a:t>Mohammed Farghally</a:t>
            </a:r>
            <a:endParaRPr sz="1800">
              <a:latin typeface="Average"/>
              <a:ea typeface="Average"/>
              <a:cs typeface="Average"/>
              <a:sym typeface="Average"/>
            </a:endParaRPr>
          </a:p>
          <a:p>
            <a:pPr indent="-342900" lvl="0" marL="457200" rtl="0" algn="l">
              <a:lnSpc>
                <a:spcPct val="100000"/>
              </a:lnSpc>
              <a:spcBef>
                <a:spcPts val="0"/>
              </a:spcBef>
              <a:spcAft>
                <a:spcPts val="0"/>
              </a:spcAft>
              <a:buSzPts val="1800"/>
              <a:buFont typeface="Average"/>
              <a:buChar char="•"/>
            </a:pPr>
            <a:r>
              <a:rPr lang="en" sz="1800">
                <a:latin typeface="Average"/>
                <a:ea typeface="Average"/>
                <a:cs typeface="Average"/>
                <a:sym typeface="Average"/>
              </a:rPr>
              <a:t>Ph.D., Computer Science and Applications</a:t>
            </a:r>
            <a:br>
              <a:rPr lang="en" sz="1800">
                <a:latin typeface="Average"/>
                <a:ea typeface="Average"/>
                <a:cs typeface="Average"/>
                <a:sym typeface="Average"/>
              </a:rPr>
            </a:br>
            <a:r>
              <a:rPr lang="en" sz="1800">
                <a:latin typeface="Average"/>
                <a:ea typeface="Average"/>
                <a:cs typeface="Average"/>
                <a:sym typeface="Average"/>
              </a:rPr>
              <a:t>Virginia Tech, 2016</a:t>
            </a:r>
            <a:endParaRPr sz="1800">
              <a:latin typeface="Average"/>
              <a:ea typeface="Average"/>
              <a:cs typeface="Average"/>
              <a:sym typeface="Average"/>
            </a:endParaRPr>
          </a:p>
          <a:p>
            <a:pPr indent="-342900" lvl="0" marL="457200" rtl="0" algn="l">
              <a:lnSpc>
                <a:spcPct val="100000"/>
              </a:lnSpc>
              <a:spcBef>
                <a:spcPts val="0"/>
              </a:spcBef>
              <a:spcAft>
                <a:spcPts val="0"/>
              </a:spcAft>
              <a:buSzPts val="1800"/>
              <a:buFont typeface="Average"/>
              <a:buChar char="•"/>
            </a:pPr>
            <a:r>
              <a:rPr lang="en" sz="1800" u="sng">
                <a:solidFill>
                  <a:schemeClr val="hlink"/>
                </a:solidFill>
                <a:latin typeface="Average"/>
                <a:ea typeface="Average"/>
                <a:cs typeface="Average"/>
                <a:sym typeface="Average"/>
                <a:hlinkClick r:id="rId4"/>
              </a:rPr>
              <a:t>mfseddik@vt.ed</a:t>
            </a:r>
            <a:r>
              <a:rPr lang="en" sz="1800" u="sng">
                <a:solidFill>
                  <a:schemeClr val="hlink"/>
                </a:solidFill>
                <a:latin typeface="Average"/>
                <a:ea typeface="Average"/>
                <a:cs typeface="Average"/>
                <a:sym typeface="Average"/>
                <a:hlinkClick r:id="rId5"/>
              </a:rPr>
              <a:t>u</a:t>
            </a:r>
            <a:endParaRPr sz="1800">
              <a:latin typeface="Average"/>
              <a:ea typeface="Average"/>
              <a:cs typeface="Average"/>
              <a:sym typeface="Average"/>
            </a:endParaRPr>
          </a:p>
          <a:p>
            <a:pPr indent="0" lvl="0" marL="914400" rtl="0" algn="l">
              <a:lnSpc>
                <a:spcPct val="100000"/>
              </a:lnSpc>
              <a:spcBef>
                <a:spcPts val="1000"/>
              </a:spcBef>
              <a:spcAft>
                <a:spcPts val="1000"/>
              </a:spcAft>
              <a:buNone/>
            </a:pPr>
            <a:r>
              <a:t/>
            </a:r>
            <a:endParaRPr sz="1800">
              <a:latin typeface="Average"/>
              <a:ea typeface="Average"/>
              <a:cs typeface="Average"/>
              <a:sym typeface="Average"/>
            </a:endParaRPr>
          </a:p>
        </p:txBody>
      </p:sp>
      <p:pic>
        <p:nvPicPr>
          <p:cNvPr id="388" name="Google Shape;388;p56"/>
          <p:cNvPicPr preferRelativeResize="0"/>
          <p:nvPr/>
        </p:nvPicPr>
        <p:blipFill>
          <a:blip r:embed="rId6">
            <a:alphaModFix/>
          </a:blip>
          <a:stretch>
            <a:fillRect/>
          </a:stretch>
        </p:blipFill>
        <p:spPr>
          <a:xfrm>
            <a:off x="5594950" y="886050"/>
            <a:ext cx="3006751" cy="3006751"/>
          </a:xfrm>
          <a:prstGeom prst="rect">
            <a:avLst/>
          </a:prstGeom>
          <a:noFill/>
          <a:ln>
            <a:noFill/>
          </a:ln>
        </p:spPr>
      </p:pic>
      <p:sp>
        <p:nvSpPr>
          <p:cNvPr id="389" name="Google Shape;389;p56"/>
          <p:cNvSpPr txBox="1"/>
          <p:nvPr/>
        </p:nvSpPr>
        <p:spPr>
          <a:xfrm>
            <a:off x="5766625" y="3892800"/>
            <a:ext cx="30000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u="sng">
                <a:solidFill>
                  <a:schemeClr val="hlink"/>
                </a:solidFill>
                <a:latin typeface="Average"/>
                <a:ea typeface="Average"/>
                <a:cs typeface="Average"/>
                <a:sym typeface="Average"/>
                <a:hlinkClick r:id="rId7"/>
              </a:rPr>
              <a:t>https://sites.google.com/a/vt.edu/mfseddik_website/Education</a:t>
            </a:r>
            <a:endParaRPr sz="800">
              <a:latin typeface="Average"/>
              <a:ea typeface="Average"/>
              <a:cs typeface="Average"/>
              <a:sym typeface="Average"/>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pic>
        <p:nvPicPr>
          <p:cNvPr id="394" name="Google Shape;394;p57"/>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395" name="Google Shape;395;p57"/>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latin typeface="Average"/>
                <a:ea typeface="Average"/>
                <a:cs typeface="Average"/>
                <a:sym typeface="Average"/>
              </a:rPr>
              <a:t>References </a:t>
            </a:r>
            <a:endParaRPr>
              <a:latin typeface="Average"/>
              <a:ea typeface="Average"/>
              <a:cs typeface="Average"/>
              <a:sym typeface="Average"/>
            </a:endParaRPr>
          </a:p>
        </p:txBody>
      </p:sp>
      <p:sp>
        <p:nvSpPr>
          <p:cNvPr id="396" name="Google Shape;396;p57"/>
          <p:cNvSpPr txBox="1"/>
          <p:nvPr>
            <p:ph idx="1" type="body"/>
          </p:nvPr>
        </p:nvSpPr>
        <p:spPr>
          <a:xfrm>
            <a:off x="628650" y="1369219"/>
            <a:ext cx="7886700" cy="3263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lang="en" sz="2000">
                <a:latin typeface="Average"/>
                <a:ea typeface="Average"/>
                <a:cs typeface="Average"/>
                <a:sym typeface="Average"/>
              </a:rPr>
              <a:t>[1] - Heo, Samnyeong. “Analyzing Student Session Data in an ETextbook.” VTechWorks Home, Virginia Tech, 18 July 2022, </a:t>
            </a:r>
            <a:r>
              <a:rPr lang="en" sz="2000" u="sng">
                <a:solidFill>
                  <a:schemeClr val="hlink"/>
                </a:solidFill>
                <a:latin typeface="Average"/>
                <a:ea typeface="Average"/>
                <a:cs typeface="Average"/>
                <a:sym typeface="Average"/>
                <a:hlinkClick r:id="rId4"/>
              </a:rPr>
              <a:t>https://vtechworks.lib.vt.edu/handle/10919/111286</a:t>
            </a:r>
            <a:r>
              <a:rPr lang="en" sz="2000">
                <a:latin typeface="Average"/>
                <a:ea typeface="Average"/>
                <a:cs typeface="Average"/>
                <a:sym typeface="Average"/>
              </a:rPr>
              <a:t>.</a:t>
            </a:r>
            <a:endParaRPr sz="2000">
              <a:latin typeface="Average"/>
              <a:ea typeface="Average"/>
              <a:cs typeface="Average"/>
              <a:sym typeface="Average"/>
            </a:endParaRPr>
          </a:p>
          <a:p>
            <a:pPr indent="0" lvl="0" marL="0" rtl="0" algn="l">
              <a:spcBef>
                <a:spcPts val="800"/>
              </a:spcBef>
              <a:spcAft>
                <a:spcPts val="0"/>
              </a:spcAft>
              <a:buNone/>
            </a:pPr>
            <a:r>
              <a:rPr lang="en" sz="2000">
                <a:latin typeface="Average"/>
                <a:ea typeface="Average"/>
                <a:cs typeface="Average"/>
                <a:sym typeface="Average"/>
              </a:rPr>
              <a:t>[2] - Client meetings: </a:t>
            </a:r>
            <a:r>
              <a:rPr lang="en" sz="2000">
                <a:latin typeface="Average"/>
                <a:ea typeface="Average"/>
                <a:cs typeface="Average"/>
                <a:sym typeface="Average"/>
              </a:rPr>
              <a:t>Mohammed Farghally</a:t>
            </a:r>
            <a:endParaRPr sz="2000">
              <a:latin typeface="Average"/>
              <a:ea typeface="Average"/>
              <a:cs typeface="Average"/>
              <a:sym typeface="Averag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pic>
        <p:nvPicPr>
          <p:cNvPr id="186" name="Google Shape;186;p33"/>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187" name="Google Shape;187;p33"/>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latin typeface="Average"/>
                <a:ea typeface="Average"/>
                <a:cs typeface="Average"/>
                <a:sym typeface="Average"/>
              </a:rPr>
              <a:t>Overview</a:t>
            </a:r>
            <a:endParaRPr>
              <a:latin typeface="Average"/>
              <a:ea typeface="Average"/>
              <a:cs typeface="Average"/>
              <a:sym typeface="Average"/>
            </a:endParaRPr>
          </a:p>
        </p:txBody>
      </p:sp>
      <p:sp>
        <p:nvSpPr>
          <p:cNvPr id="188" name="Google Shape;188;p33"/>
          <p:cNvSpPr txBox="1"/>
          <p:nvPr>
            <p:ph idx="1" type="body"/>
          </p:nvPr>
        </p:nvSpPr>
        <p:spPr>
          <a:xfrm>
            <a:off x="628650" y="1369219"/>
            <a:ext cx="7886700" cy="3263400"/>
          </a:xfrm>
          <a:prstGeom prst="rect">
            <a:avLst/>
          </a:prstGeom>
        </p:spPr>
        <p:txBody>
          <a:bodyPr anchorCtr="0" anchor="t" bIns="34275" lIns="68575" spcFirstLastPara="1" rIns="68575" wrap="square" tIns="34275">
            <a:noAutofit/>
          </a:bodyPr>
          <a:lstStyle/>
          <a:p>
            <a:pPr indent="0" lvl="0" marL="0" rtl="0" algn="ctr">
              <a:spcBef>
                <a:spcPts val="800"/>
              </a:spcBef>
              <a:spcAft>
                <a:spcPts val="0"/>
              </a:spcAft>
              <a:buNone/>
            </a:pPr>
            <a:r>
              <a:rPr lang="en" sz="2200">
                <a:latin typeface="Average"/>
                <a:ea typeface="Average"/>
                <a:cs typeface="Average"/>
                <a:sym typeface="Average"/>
              </a:rPr>
              <a:t>Generating a web page, with a variety of </a:t>
            </a:r>
            <a:r>
              <a:rPr lang="en" sz="2200">
                <a:highlight>
                  <a:srgbClr val="FCE5CD"/>
                </a:highlight>
                <a:latin typeface="Average"/>
                <a:ea typeface="Average"/>
                <a:cs typeface="Average"/>
                <a:sym typeface="Average"/>
              </a:rPr>
              <a:t>visualizations and tools</a:t>
            </a:r>
            <a:r>
              <a:rPr lang="en" sz="2200">
                <a:latin typeface="Average"/>
                <a:ea typeface="Average"/>
                <a:cs typeface="Average"/>
                <a:sym typeface="Average"/>
              </a:rPr>
              <a:t> to help the educator, or user understand all aspects of openDSA user </a:t>
            </a:r>
            <a:r>
              <a:rPr lang="en" sz="2200">
                <a:highlight>
                  <a:srgbClr val="FCE5CD"/>
                </a:highlight>
                <a:latin typeface="Average"/>
                <a:ea typeface="Average"/>
                <a:cs typeface="Average"/>
                <a:sym typeface="Average"/>
              </a:rPr>
              <a:t>patterns, logs and time spent</a:t>
            </a:r>
            <a:r>
              <a:rPr lang="en" sz="2200">
                <a:latin typeface="Average"/>
                <a:ea typeface="Average"/>
                <a:cs typeface="Average"/>
                <a:sym typeface="Average"/>
              </a:rPr>
              <a:t>. </a:t>
            </a:r>
            <a:endParaRPr sz="2200">
              <a:latin typeface="Average"/>
              <a:ea typeface="Average"/>
              <a:cs typeface="Average"/>
              <a:sym typeface="Average"/>
            </a:endParaRPr>
          </a:p>
          <a:p>
            <a:pPr indent="0" lvl="0" marL="0" rtl="0" algn="ctr">
              <a:spcBef>
                <a:spcPts val="800"/>
              </a:spcBef>
              <a:spcAft>
                <a:spcPts val="0"/>
              </a:spcAft>
              <a:buNone/>
            </a:pPr>
            <a:r>
              <a:t/>
            </a:r>
            <a:endParaRPr sz="2200">
              <a:latin typeface="Average"/>
              <a:ea typeface="Average"/>
              <a:cs typeface="Average"/>
              <a:sym typeface="Average"/>
            </a:endParaRPr>
          </a:p>
          <a:p>
            <a:pPr indent="0" lvl="0" marL="0" rtl="0" algn="ctr">
              <a:spcBef>
                <a:spcPts val="800"/>
              </a:spcBef>
              <a:spcAft>
                <a:spcPts val="0"/>
              </a:spcAft>
              <a:buNone/>
            </a:pPr>
            <a:r>
              <a:t/>
            </a:r>
            <a:endParaRPr sz="2200">
              <a:latin typeface="Average"/>
              <a:ea typeface="Average"/>
              <a:cs typeface="Average"/>
              <a:sym typeface="Average"/>
            </a:endParaRPr>
          </a:p>
        </p:txBody>
      </p:sp>
      <p:sp>
        <p:nvSpPr>
          <p:cNvPr id="189" name="Google Shape;189;p33"/>
          <p:cNvSpPr/>
          <p:nvPr/>
        </p:nvSpPr>
        <p:spPr>
          <a:xfrm>
            <a:off x="518675" y="2999650"/>
            <a:ext cx="1579800" cy="777900"/>
          </a:xfrm>
          <a:prstGeom prst="rect">
            <a:avLst/>
          </a:prstGeom>
          <a:solidFill>
            <a:srgbClr val="E87722">
              <a:alpha val="8471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Average"/>
                <a:ea typeface="Average"/>
                <a:cs typeface="Average"/>
                <a:sym typeface="Average"/>
              </a:rPr>
              <a:t>1. </a:t>
            </a:r>
            <a:r>
              <a:rPr b="1" lang="en">
                <a:latin typeface="Average"/>
                <a:ea typeface="Average"/>
                <a:cs typeface="Average"/>
                <a:sym typeface="Average"/>
              </a:rPr>
              <a:t>Raw Student Data</a:t>
            </a:r>
            <a:endParaRPr b="1">
              <a:latin typeface="Average"/>
              <a:ea typeface="Average"/>
              <a:cs typeface="Average"/>
              <a:sym typeface="Average"/>
            </a:endParaRPr>
          </a:p>
        </p:txBody>
      </p:sp>
      <p:sp>
        <p:nvSpPr>
          <p:cNvPr id="190" name="Google Shape;190;p33"/>
          <p:cNvSpPr/>
          <p:nvPr/>
        </p:nvSpPr>
        <p:spPr>
          <a:xfrm>
            <a:off x="3656650" y="2999775"/>
            <a:ext cx="1650300" cy="777900"/>
          </a:xfrm>
          <a:prstGeom prst="rect">
            <a:avLst/>
          </a:prstGeom>
          <a:solidFill>
            <a:srgbClr val="E87722">
              <a:alpha val="83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Average"/>
                <a:ea typeface="Average"/>
                <a:cs typeface="Average"/>
                <a:sym typeface="Average"/>
              </a:rPr>
              <a:t>2. Translated CSV File</a:t>
            </a:r>
            <a:endParaRPr b="1">
              <a:latin typeface="Average"/>
              <a:ea typeface="Average"/>
              <a:cs typeface="Average"/>
              <a:sym typeface="Average"/>
            </a:endParaRPr>
          </a:p>
        </p:txBody>
      </p:sp>
      <p:sp>
        <p:nvSpPr>
          <p:cNvPr id="191" name="Google Shape;191;p33"/>
          <p:cNvSpPr/>
          <p:nvPr/>
        </p:nvSpPr>
        <p:spPr>
          <a:xfrm>
            <a:off x="6935550" y="2999775"/>
            <a:ext cx="1579800" cy="777900"/>
          </a:xfrm>
          <a:prstGeom prst="rect">
            <a:avLst/>
          </a:prstGeom>
          <a:solidFill>
            <a:srgbClr val="E87722">
              <a:alpha val="83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Average"/>
                <a:ea typeface="Average"/>
                <a:cs typeface="Average"/>
                <a:sym typeface="Average"/>
              </a:rPr>
              <a:t>3. Visualization Dashboard</a:t>
            </a:r>
            <a:endParaRPr b="1">
              <a:latin typeface="Average"/>
              <a:ea typeface="Average"/>
              <a:cs typeface="Average"/>
              <a:sym typeface="Average"/>
            </a:endParaRPr>
          </a:p>
        </p:txBody>
      </p:sp>
      <p:sp>
        <p:nvSpPr>
          <p:cNvPr id="192" name="Google Shape;192;p33"/>
          <p:cNvSpPr/>
          <p:nvPr/>
        </p:nvSpPr>
        <p:spPr>
          <a:xfrm>
            <a:off x="2098475" y="3293625"/>
            <a:ext cx="1579800" cy="190200"/>
          </a:xfrm>
          <a:prstGeom prst="rightArrow">
            <a:avLst>
              <a:gd fmla="val 50000" name="adj1"/>
              <a:gd fmla="val 50000" name="adj2"/>
            </a:avLst>
          </a:prstGeom>
          <a:solidFill>
            <a:srgbClr val="861F4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33"/>
          <p:cNvSpPr/>
          <p:nvPr/>
        </p:nvSpPr>
        <p:spPr>
          <a:xfrm>
            <a:off x="5306950" y="3293625"/>
            <a:ext cx="1650300" cy="190200"/>
          </a:xfrm>
          <a:prstGeom prst="rightArrow">
            <a:avLst>
              <a:gd fmla="val 50000" name="adj1"/>
              <a:gd fmla="val 50000" name="adj2"/>
            </a:avLst>
          </a:prstGeom>
          <a:solidFill>
            <a:srgbClr val="861F4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pic>
        <p:nvPicPr>
          <p:cNvPr id="198" name="Google Shape;198;p34"/>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199" name="Google Shape;199;p34"/>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latin typeface="Average"/>
                <a:ea typeface="Average"/>
                <a:cs typeface="Average"/>
                <a:sym typeface="Average"/>
              </a:rPr>
              <a:t>Requirements</a:t>
            </a:r>
            <a:endParaRPr>
              <a:latin typeface="Average"/>
              <a:ea typeface="Average"/>
              <a:cs typeface="Average"/>
              <a:sym typeface="Average"/>
            </a:endParaRPr>
          </a:p>
        </p:txBody>
      </p:sp>
      <p:sp>
        <p:nvSpPr>
          <p:cNvPr id="200" name="Google Shape;200;p34"/>
          <p:cNvSpPr txBox="1"/>
          <p:nvPr>
            <p:ph idx="1" type="body"/>
          </p:nvPr>
        </p:nvSpPr>
        <p:spPr>
          <a:xfrm>
            <a:off x="628650" y="1220550"/>
            <a:ext cx="8040000" cy="3552000"/>
          </a:xfrm>
          <a:prstGeom prst="rect">
            <a:avLst/>
          </a:prstGeom>
        </p:spPr>
        <p:txBody>
          <a:bodyPr anchorCtr="0" anchor="t" bIns="34275" lIns="68575" spcFirstLastPara="1" rIns="68575" wrap="square" tIns="34275">
            <a:noAutofit/>
          </a:bodyPr>
          <a:lstStyle/>
          <a:p>
            <a:pPr indent="-361950" lvl="0" marL="457200" rtl="0" algn="l">
              <a:lnSpc>
                <a:spcPct val="150000"/>
              </a:lnSpc>
              <a:spcBef>
                <a:spcPts val="0"/>
              </a:spcBef>
              <a:spcAft>
                <a:spcPts val="0"/>
              </a:spcAft>
              <a:buSzPts val="2100"/>
              <a:buFont typeface="Average"/>
              <a:buChar char="●"/>
            </a:pPr>
            <a:r>
              <a:rPr lang="en">
                <a:solidFill>
                  <a:srgbClr val="222222"/>
                </a:solidFill>
                <a:highlight>
                  <a:schemeClr val="lt1"/>
                </a:highlight>
                <a:latin typeface="Average"/>
                <a:ea typeface="Average"/>
                <a:cs typeface="Average"/>
                <a:sym typeface="Average"/>
              </a:rPr>
              <a:t>Dashboard should be easy to understand</a:t>
            </a:r>
            <a:endParaRPr>
              <a:solidFill>
                <a:srgbClr val="222222"/>
              </a:solidFill>
              <a:highlight>
                <a:schemeClr val="lt1"/>
              </a:highlight>
              <a:latin typeface="Average"/>
              <a:ea typeface="Average"/>
              <a:cs typeface="Average"/>
              <a:sym typeface="Average"/>
            </a:endParaRPr>
          </a:p>
          <a:p>
            <a:pPr indent="-361950" lvl="0" marL="457200" rtl="0" algn="l">
              <a:lnSpc>
                <a:spcPct val="150000"/>
              </a:lnSpc>
              <a:spcBef>
                <a:spcPts val="0"/>
              </a:spcBef>
              <a:spcAft>
                <a:spcPts val="0"/>
              </a:spcAft>
              <a:buClr>
                <a:srgbClr val="222222"/>
              </a:buClr>
              <a:buSzPts val="2100"/>
              <a:buFont typeface="Average"/>
              <a:buChar char="●"/>
            </a:pPr>
            <a:r>
              <a:rPr lang="en">
                <a:solidFill>
                  <a:srgbClr val="222222"/>
                </a:solidFill>
                <a:highlight>
                  <a:schemeClr val="lt1"/>
                </a:highlight>
                <a:latin typeface="Average"/>
                <a:ea typeface="Average"/>
                <a:cs typeface="Average"/>
                <a:sym typeface="Average"/>
              </a:rPr>
              <a:t>Must represent the three states </a:t>
            </a:r>
            <a:endParaRPr>
              <a:solidFill>
                <a:srgbClr val="222222"/>
              </a:solidFill>
              <a:highlight>
                <a:schemeClr val="lt1"/>
              </a:highlight>
              <a:latin typeface="Average"/>
              <a:ea typeface="Average"/>
              <a:cs typeface="Average"/>
              <a:sym typeface="Average"/>
            </a:endParaRPr>
          </a:p>
          <a:p>
            <a:pPr indent="-361950" lvl="1" marL="914400" rtl="0" algn="l">
              <a:lnSpc>
                <a:spcPct val="150000"/>
              </a:lnSpc>
              <a:spcBef>
                <a:spcPts val="0"/>
              </a:spcBef>
              <a:spcAft>
                <a:spcPts val="0"/>
              </a:spcAft>
              <a:buClr>
                <a:srgbClr val="222222"/>
              </a:buClr>
              <a:buSzPts val="2100"/>
              <a:buFont typeface="Average"/>
              <a:buChar char="○"/>
            </a:pPr>
            <a:r>
              <a:rPr lang="en" sz="2100">
                <a:solidFill>
                  <a:srgbClr val="222222"/>
                </a:solidFill>
                <a:highlight>
                  <a:schemeClr val="lt1"/>
                </a:highlight>
                <a:latin typeface="Average"/>
                <a:ea typeface="Average"/>
                <a:cs typeface="Average"/>
                <a:sym typeface="Average"/>
              </a:rPr>
              <a:t>Readings </a:t>
            </a:r>
            <a:endParaRPr sz="2100">
              <a:solidFill>
                <a:srgbClr val="222222"/>
              </a:solidFill>
              <a:highlight>
                <a:schemeClr val="lt1"/>
              </a:highlight>
              <a:latin typeface="Average"/>
              <a:ea typeface="Average"/>
              <a:cs typeface="Average"/>
              <a:sym typeface="Average"/>
            </a:endParaRPr>
          </a:p>
          <a:p>
            <a:pPr indent="-330200" lvl="1" marL="914400" rtl="0" algn="l">
              <a:lnSpc>
                <a:spcPct val="150000"/>
              </a:lnSpc>
              <a:spcBef>
                <a:spcPts val="0"/>
              </a:spcBef>
              <a:spcAft>
                <a:spcPts val="0"/>
              </a:spcAft>
              <a:buClr>
                <a:srgbClr val="222222"/>
              </a:buClr>
              <a:buSzPts val="1600"/>
              <a:buFont typeface="Average"/>
              <a:buChar char="○"/>
            </a:pPr>
            <a:r>
              <a:rPr lang="en" sz="2100">
                <a:solidFill>
                  <a:srgbClr val="222222"/>
                </a:solidFill>
                <a:highlight>
                  <a:schemeClr val="lt1"/>
                </a:highlight>
                <a:latin typeface="Average"/>
                <a:ea typeface="Average"/>
                <a:cs typeface="Average"/>
                <a:sym typeface="Average"/>
              </a:rPr>
              <a:t>Visuals</a:t>
            </a:r>
            <a:endParaRPr sz="2100">
              <a:solidFill>
                <a:srgbClr val="222222"/>
              </a:solidFill>
              <a:highlight>
                <a:schemeClr val="lt1"/>
              </a:highlight>
              <a:latin typeface="Average"/>
              <a:ea typeface="Average"/>
              <a:cs typeface="Average"/>
              <a:sym typeface="Average"/>
            </a:endParaRPr>
          </a:p>
          <a:p>
            <a:pPr indent="-330200" lvl="1" marL="914400" rtl="0" algn="l">
              <a:lnSpc>
                <a:spcPct val="150000"/>
              </a:lnSpc>
              <a:spcBef>
                <a:spcPts val="0"/>
              </a:spcBef>
              <a:spcAft>
                <a:spcPts val="0"/>
              </a:spcAft>
              <a:buClr>
                <a:srgbClr val="222222"/>
              </a:buClr>
              <a:buSzPts val="1600"/>
              <a:buFont typeface="Average"/>
              <a:buChar char="○"/>
            </a:pPr>
            <a:r>
              <a:rPr lang="en" sz="2100">
                <a:solidFill>
                  <a:srgbClr val="222222"/>
                </a:solidFill>
                <a:highlight>
                  <a:schemeClr val="lt1"/>
                </a:highlight>
                <a:latin typeface="Average"/>
                <a:ea typeface="Average"/>
                <a:cs typeface="Average"/>
                <a:sym typeface="Average"/>
              </a:rPr>
              <a:t>Exercises</a:t>
            </a:r>
            <a:r>
              <a:rPr lang="en" sz="2100">
                <a:solidFill>
                  <a:srgbClr val="222222"/>
                </a:solidFill>
                <a:highlight>
                  <a:schemeClr val="lt1"/>
                </a:highlight>
                <a:latin typeface="Average"/>
                <a:ea typeface="Average"/>
                <a:cs typeface="Average"/>
                <a:sym typeface="Average"/>
              </a:rPr>
              <a:t> </a:t>
            </a:r>
            <a:endParaRPr sz="2100">
              <a:solidFill>
                <a:srgbClr val="222222"/>
              </a:solidFill>
              <a:highlight>
                <a:schemeClr val="lt1"/>
              </a:highlight>
              <a:latin typeface="Average"/>
              <a:ea typeface="Average"/>
              <a:cs typeface="Average"/>
              <a:sym typeface="Average"/>
            </a:endParaRPr>
          </a:p>
          <a:p>
            <a:pPr indent="-330200" lvl="0" marL="457200" rtl="0" algn="l">
              <a:lnSpc>
                <a:spcPct val="150000"/>
              </a:lnSpc>
              <a:spcBef>
                <a:spcPts val="0"/>
              </a:spcBef>
              <a:spcAft>
                <a:spcPts val="0"/>
              </a:spcAft>
              <a:buClr>
                <a:srgbClr val="222222"/>
              </a:buClr>
              <a:buSzPts val="1600"/>
              <a:buFont typeface="Average"/>
              <a:buChar char="●"/>
            </a:pPr>
            <a:r>
              <a:rPr lang="en" sz="2400">
                <a:solidFill>
                  <a:srgbClr val="222222"/>
                </a:solidFill>
                <a:highlight>
                  <a:schemeClr val="lt1"/>
                </a:highlight>
                <a:latin typeface="Average"/>
                <a:ea typeface="Average"/>
                <a:cs typeface="Average"/>
                <a:sym typeface="Average"/>
              </a:rPr>
              <a:t>Each visualization should be per user, per session</a:t>
            </a:r>
            <a:endParaRPr sz="2400">
              <a:solidFill>
                <a:srgbClr val="222222"/>
              </a:solidFill>
              <a:highlight>
                <a:schemeClr val="lt1"/>
              </a:highlight>
              <a:latin typeface="Average"/>
              <a:ea typeface="Average"/>
              <a:cs typeface="Average"/>
              <a:sym typeface="Average"/>
            </a:endParaRPr>
          </a:p>
          <a:p>
            <a:pPr indent="0" lvl="0" marL="0" rtl="0" algn="l">
              <a:lnSpc>
                <a:spcPct val="150000"/>
              </a:lnSpc>
              <a:spcBef>
                <a:spcPts val="0"/>
              </a:spcBef>
              <a:spcAft>
                <a:spcPts val="0"/>
              </a:spcAft>
              <a:buNone/>
            </a:pPr>
            <a:r>
              <a:t/>
            </a:r>
            <a:endParaRPr>
              <a:solidFill>
                <a:srgbClr val="222222"/>
              </a:solidFill>
              <a:highlight>
                <a:srgbClr val="FFFFFF"/>
              </a:highlight>
              <a:latin typeface="Average"/>
              <a:ea typeface="Average"/>
              <a:cs typeface="Average"/>
              <a:sym typeface="Average"/>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35"/>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206" name="Google Shape;206;p35"/>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latin typeface="Average"/>
                <a:ea typeface="Average"/>
                <a:cs typeface="Average"/>
                <a:sym typeface="Average"/>
              </a:rPr>
              <a:t>Design</a:t>
            </a:r>
            <a:endParaRPr>
              <a:latin typeface="Average"/>
              <a:ea typeface="Average"/>
              <a:cs typeface="Average"/>
              <a:sym typeface="Average"/>
            </a:endParaRPr>
          </a:p>
        </p:txBody>
      </p:sp>
      <p:sp>
        <p:nvSpPr>
          <p:cNvPr id="207" name="Google Shape;207;p35"/>
          <p:cNvSpPr/>
          <p:nvPr/>
        </p:nvSpPr>
        <p:spPr>
          <a:xfrm>
            <a:off x="3681150" y="273850"/>
            <a:ext cx="1781700" cy="1504800"/>
          </a:xfrm>
          <a:prstGeom prst="hexagon">
            <a:avLst>
              <a:gd fmla="val 25000" name="adj"/>
              <a:gd fmla="val 115470" name="vf"/>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Average"/>
                <a:ea typeface="Average"/>
                <a:cs typeface="Average"/>
                <a:sym typeface="Average"/>
              </a:rPr>
              <a:t>TranslationScript</a:t>
            </a:r>
            <a:endParaRPr sz="1600">
              <a:latin typeface="Average"/>
              <a:ea typeface="Average"/>
              <a:cs typeface="Average"/>
              <a:sym typeface="Average"/>
            </a:endParaRPr>
          </a:p>
        </p:txBody>
      </p:sp>
      <p:sp>
        <p:nvSpPr>
          <p:cNvPr id="208" name="Google Shape;208;p35"/>
          <p:cNvSpPr/>
          <p:nvPr/>
        </p:nvSpPr>
        <p:spPr>
          <a:xfrm>
            <a:off x="5994175" y="1819350"/>
            <a:ext cx="1781700" cy="1504800"/>
          </a:xfrm>
          <a:prstGeom prst="hexagon">
            <a:avLst>
              <a:gd fmla="val 25000" name="adj"/>
              <a:gd fmla="val 115470" name="vf"/>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Average"/>
                <a:ea typeface="Average"/>
                <a:cs typeface="Average"/>
                <a:sym typeface="Average"/>
              </a:rPr>
              <a:t>Simplified CSV</a:t>
            </a:r>
            <a:endParaRPr sz="1600">
              <a:latin typeface="Average"/>
              <a:ea typeface="Average"/>
              <a:cs typeface="Average"/>
              <a:sym typeface="Average"/>
            </a:endParaRPr>
          </a:p>
        </p:txBody>
      </p:sp>
      <p:sp>
        <p:nvSpPr>
          <p:cNvPr id="209" name="Google Shape;209;p35"/>
          <p:cNvSpPr/>
          <p:nvPr/>
        </p:nvSpPr>
        <p:spPr>
          <a:xfrm>
            <a:off x="3681150" y="3594975"/>
            <a:ext cx="1781700" cy="1504800"/>
          </a:xfrm>
          <a:prstGeom prst="hexagon">
            <a:avLst>
              <a:gd fmla="val 25000" name="adj"/>
              <a:gd fmla="val 115470" name="vf"/>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Average"/>
                <a:ea typeface="Average"/>
                <a:cs typeface="Average"/>
                <a:sym typeface="Average"/>
              </a:rPr>
              <a:t>Visualization</a:t>
            </a:r>
            <a:r>
              <a:rPr lang="en" sz="1500">
                <a:latin typeface="Average"/>
                <a:ea typeface="Average"/>
                <a:cs typeface="Average"/>
                <a:sym typeface="Average"/>
              </a:rPr>
              <a:t> Script </a:t>
            </a:r>
            <a:endParaRPr sz="1500">
              <a:latin typeface="Average"/>
              <a:ea typeface="Average"/>
              <a:cs typeface="Average"/>
              <a:sym typeface="Average"/>
            </a:endParaRPr>
          </a:p>
        </p:txBody>
      </p:sp>
      <p:sp>
        <p:nvSpPr>
          <p:cNvPr id="210" name="Google Shape;210;p35"/>
          <p:cNvSpPr/>
          <p:nvPr/>
        </p:nvSpPr>
        <p:spPr>
          <a:xfrm>
            <a:off x="1368125" y="1819350"/>
            <a:ext cx="1781700" cy="1504800"/>
          </a:xfrm>
          <a:prstGeom prst="hexagon">
            <a:avLst>
              <a:gd fmla="val 25000" name="adj"/>
              <a:gd fmla="val 115470" name="vf"/>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Average"/>
                <a:ea typeface="Average"/>
                <a:cs typeface="Average"/>
                <a:sym typeface="Average"/>
              </a:rPr>
              <a:t>HTML Dashboard</a:t>
            </a:r>
            <a:endParaRPr sz="1600">
              <a:latin typeface="Average"/>
              <a:ea typeface="Average"/>
              <a:cs typeface="Average"/>
              <a:sym typeface="Average"/>
            </a:endParaRPr>
          </a:p>
        </p:txBody>
      </p:sp>
      <p:cxnSp>
        <p:nvCxnSpPr>
          <p:cNvPr id="211" name="Google Shape;211;p35"/>
          <p:cNvCxnSpPr>
            <a:stCxn id="207" idx="0"/>
            <a:endCxn id="208" idx="4"/>
          </p:cNvCxnSpPr>
          <p:nvPr/>
        </p:nvCxnSpPr>
        <p:spPr>
          <a:xfrm>
            <a:off x="5462850" y="1026250"/>
            <a:ext cx="907500" cy="793200"/>
          </a:xfrm>
          <a:prstGeom prst="curvedConnector2">
            <a:avLst/>
          </a:prstGeom>
          <a:noFill/>
          <a:ln cap="flat" cmpd="sng" w="28575">
            <a:solidFill>
              <a:srgbClr val="E87722"/>
            </a:solidFill>
            <a:prstDash val="solid"/>
            <a:round/>
            <a:headEnd len="med" w="med" type="none"/>
            <a:tailEnd len="med" w="med" type="none"/>
          </a:ln>
        </p:spPr>
      </p:cxnSp>
      <p:cxnSp>
        <p:nvCxnSpPr>
          <p:cNvPr id="212" name="Google Shape;212;p35"/>
          <p:cNvCxnSpPr>
            <a:stCxn id="208" idx="2"/>
            <a:endCxn id="209" idx="0"/>
          </p:cNvCxnSpPr>
          <p:nvPr/>
        </p:nvCxnSpPr>
        <p:spPr>
          <a:xfrm rot="5400000">
            <a:off x="5404975" y="3382050"/>
            <a:ext cx="1023300" cy="907500"/>
          </a:xfrm>
          <a:prstGeom prst="curvedConnector2">
            <a:avLst/>
          </a:prstGeom>
          <a:noFill/>
          <a:ln cap="flat" cmpd="sng" w="28575">
            <a:solidFill>
              <a:srgbClr val="861F41"/>
            </a:solidFill>
            <a:prstDash val="solid"/>
            <a:round/>
            <a:headEnd len="med" w="med" type="none"/>
            <a:tailEnd len="med" w="med" type="none"/>
          </a:ln>
        </p:spPr>
      </p:cxnSp>
      <p:cxnSp>
        <p:nvCxnSpPr>
          <p:cNvPr id="213" name="Google Shape;213;p35"/>
          <p:cNvCxnSpPr>
            <a:stCxn id="209" idx="3"/>
            <a:endCxn id="210" idx="1"/>
          </p:cNvCxnSpPr>
          <p:nvPr/>
        </p:nvCxnSpPr>
        <p:spPr>
          <a:xfrm rot="10800000">
            <a:off x="2773650" y="3324075"/>
            <a:ext cx="907500" cy="1023300"/>
          </a:xfrm>
          <a:prstGeom prst="curvedConnector2">
            <a:avLst/>
          </a:prstGeom>
          <a:noFill/>
          <a:ln cap="flat" cmpd="sng" w="28575">
            <a:solidFill>
              <a:srgbClr val="E87722"/>
            </a:solidFill>
            <a:prstDash val="solid"/>
            <a:round/>
            <a:headEnd len="med" w="med" type="none"/>
            <a:tailEnd len="med" w="med" type="none"/>
          </a:ln>
        </p:spPr>
      </p:cxnSp>
      <p:cxnSp>
        <p:nvCxnSpPr>
          <p:cNvPr id="214" name="Google Shape;214;p35"/>
          <p:cNvCxnSpPr>
            <a:stCxn id="210" idx="5"/>
          </p:cNvCxnSpPr>
          <p:nvPr/>
        </p:nvCxnSpPr>
        <p:spPr>
          <a:xfrm rot="-5400000">
            <a:off x="2830775" y="969000"/>
            <a:ext cx="793200" cy="907500"/>
          </a:xfrm>
          <a:prstGeom prst="curvedConnector2">
            <a:avLst/>
          </a:prstGeom>
          <a:noFill/>
          <a:ln cap="flat" cmpd="sng" w="28575">
            <a:solidFill>
              <a:srgbClr val="861F41"/>
            </a:solidFill>
            <a:prstDash val="solid"/>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6"/>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Data Cleaning</a:t>
            </a:r>
            <a:endParaRPr>
              <a:latin typeface="Average"/>
              <a:ea typeface="Average"/>
              <a:cs typeface="Average"/>
              <a:sym typeface="Average"/>
            </a:endParaRPr>
          </a:p>
        </p:txBody>
      </p:sp>
      <p:sp>
        <p:nvSpPr>
          <p:cNvPr id="220" name="Google Shape;220;p36"/>
          <p:cNvSpPr txBox="1"/>
          <p:nvPr>
            <p:ph idx="1" type="body"/>
          </p:nvPr>
        </p:nvSpPr>
        <p:spPr>
          <a:xfrm>
            <a:off x="628650" y="1119675"/>
            <a:ext cx="7886700" cy="3513000"/>
          </a:xfrm>
          <a:prstGeom prst="rect">
            <a:avLst/>
          </a:prstGeom>
        </p:spPr>
        <p:txBody>
          <a:bodyPr anchorCtr="0" anchor="t" bIns="34275" lIns="68575" spcFirstLastPara="1" rIns="68575" wrap="square" tIns="34275">
            <a:normAutofit/>
          </a:bodyPr>
          <a:lstStyle/>
          <a:p>
            <a:pPr indent="-311150" lvl="0" marL="457200" rtl="0" algn="l">
              <a:lnSpc>
                <a:spcPct val="100000"/>
              </a:lnSpc>
              <a:spcBef>
                <a:spcPts val="800"/>
              </a:spcBef>
              <a:spcAft>
                <a:spcPts val="0"/>
              </a:spcAft>
              <a:buSzPts val="1300"/>
              <a:buFont typeface="Average"/>
              <a:buChar char="•"/>
            </a:pPr>
            <a:r>
              <a:rPr lang="en">
                <a:latin typeface="Average"/>
                <a:ea typeface="Average"/>
                <a:cs typeface="Average"/>
                <a:sym typeface="Average"/>
              </a:rPr>
              <a:t>Interaction logs had </a:t>
            </a:r>
            <a:r>
              <a:rPr lang="en">
                <a:highlight>
                  <a:srgbClr val="FCE5CD"/>
                </a:highlight>
                <a:latin typeface="Average"/>
                <a:ea typeface="Average"/>
                <a:cs typeface="Average"/>
                <a:sym typeface="Average"/>
              </a:rPr>
              <a:t>different pandas column headers</a:t>
            </a:r>
            <a:endParaRPr>
              <a:highlight>
                <a:srgbClr val="FCE5CD"/>
              </a:highlight>
              <a:latin typeface="Average"/>
              <a:ea typeface="Average"/>
              <a:cs typeface="Average"/>
              <a:sym typeface="Average"/>
            </a:endParaRPr>
          </a:p>
          <a:p>
            <a:pPr indent="-311150" lvl="0" marL="457200" rtl="0" algn="l">
              <a:lnSpc>
                <a:spcPct val="100000"/>
              </a:lnSpc>
              <a:spcBef>
                <a:spcPts val="0"/>
              </a:spcBef>
              <a:spcAft>
                <a:spcPts val="0"/>
              </a:spcAft>
              <a:buSzPts val="1300"/>
              <a:buFont typeface="Average"/>
              <a:buChar char="•"/>
            </a:pPr>
            <a:r>
              <a:rPr lang="en">
                <a:highlight>
                  <a:srgbClr val="FCE5CD"/>
                </a:highlight>
                <a:latin typeface="Average"/>
                <a:ea typeface="Average"/>
                <a:cs typeface="Average"/>
                <a:sym typeface="Average"/>
              </a:rPr>
              <a:t>Time formatting</a:t>
            </a:r>
            <a:r>
              <a:rPr lang="en">
                <a:latin typeface="Average"/>
                <a:ea typeface="Average"/>
                <a:cs typeface="Average"/>
                <a:sym typeface="Average"/>
              </a:rPr>
              <a:t>: "%Y-%m-%d %H:%M:%S"</a:t>
            </a:r>
            <a:endParaRPr>
              <a:latin typeface="Average"/>
              <a:ea typeface="Average"/>
              <a:cs typeface="Average"/>
              <a:sym typeface="Average"/>
            </a:endParaRPr>
          </a:p>
          <a:p>
            <a:pPr indent="-311150" lvl="1" marL="914400" rtl="0" algn="l">
              <a:lnSpc>
                <a:spcPct val="100000"/>
              </a:lnSpc>
              <a:spcBef>
                <a:spcPts val="0"/>
              </a:spcBef>
              <a:spcAft>
                <a:spcPts val="0"/>
              </a:spcAft>
              <a:buSzPts val="1300"/>
              <a:buFont typeface="Average"/>
              <a:buChar char="•"/>
            </a:pPr>
            <a:r>
              <a:rPr lang="en">
                <a:latin typeface="Average"/>
                <a:ea typeface="Average"/>
                <a:cs typeface="Average"/>
                <a:sym typeface="Average"/>
              </a:rPr>
              <a:t>Needs to be in "%m/%d/%Y %H:%M"</a:t>
            </a:r>
            <a:endParaRPr>
              <a:latin typeface="Average"/>
              <a:ea typeface="Average"/>
              <a:cs typeface="Average"/>
              <a:sym typeface="Average"/>
            </a:endParaRPr>
          </a:p>
          <a:p>
            <a:pPr indent="-311150" lvl="0" marL="457200" rtl="0" algn="l">
              <a:lnSpc>
                <a:spcPct val="100000"/>
              </a:lnSpc>
              <a:spcBef>
                <a:spcPts val="0"/>
              </a:spcBef>
              <a:spcAft>
                <a:spcPts val="0"/>
              </a:spcAft>
              <a:buSzPts val="1300"/>
              <a:buFont typeface="Average"/>
              <a:buChar char="•"/>
            </a:pPr>
            <a:r>
              <a:rPr lang="en">
                <a:highlight>
                  <a:srgbClr val="FCE5CD"/>
                </a:highlight>
                <a:latin typeface="Average"/>
                <a:ea typeface="Average"/>
                <a:cs typeface="Average"/>
                <a:sym typeface="Average"/>
              </a:rPr>
              <a:t>Problem columns</a:t>
            </a:r>
            <a:r>
              <a:rPr lang="en">
                <a:latin typeface="Average"/>
                <a:ea typeface="Average"/>
                <a:cs typeface="Average"/>
                <a:sym typeface="Average"/>
              </a:rPr>
              <a:t>:</a:t>
            </a:r>
            <a:endParaRPr>
              <a:latin typeface="Average"/>
              <a:ea typeface="Average"/>
              <a:cs typeface="Average"/>
              <a:sym typeface="Average"/>
            </a:endParaRPr>
          </a:p>
          <a:p>
            <a:pPr indent="0" lvl="0" marL="457200" rtl="0" algn="l">
              <a:lnSpc>
                <a:spcPct val="100000"/>
              </a:lnSpc>
              <a:spcBef>
                <a:spcPts val="800"/>
              </a:spcBef>
              <a:spcAft>
                <a:spcPts val="0"/>
              </a:spcAft>
              <a:buNone/>
            </a:pPr>
            <a:r>
              <a:t/>
            </a:r>
            <a:endParaRPr sz="1350">
              <a:solidFill>
                <a:srgbClr val="D4D4D4"/>
              </a:solidFill>
              <a:highlight>
                <a:srgbClr val="1E1E1E"/>
              </a:highlight>
              <a:latin typeface="Average"/>
              <a:ea typeface="Average"/>
              <a:cs typeface="Average"/>
              <a:sym typeface="Average"/>
            </a:endParaRPr>
          </a:p>
          <a:p>
            <a:pPr indent="0" lvl="0" marL="457200" rtl="0" algn="l">
              <a:lnSpc>
                <a:spcPct val="100000"/>
              </a:lnSpc>
              <a:spcBef>
                <a:spcPts val="800"/>
              </a:spcBef>
              <a:spcAft>
                <a:spcPts val="0"/>
              </a:spcAft>
              <a:buNone/>
            </a:pPr>
            <a:r>
              <a:t/>
            </a:r>
            <a:endParaRPr>
              <a:latin typeface="Average"/>
              <a:ea typeface="Average"/>
              <a:cs typeface="Average"/>
              <a:sym typeface="Average"/>
            </a:endParaRPr>
          </a:p>
        </p:txBody>
      </p:sp>
      <p:pic>
        <p:nvPicPr>
          <p:cNvPr id="221" name="Google Shape;221;p36"/>
          <p:cNvPicPr preferRelativeResize="0"/>
          <p:nvPr/>
        </p:nvPicPr>
        <p:blipFill>
          <a:blip r:embed="rId3">
            <a:alphaModFix/>
          </a:blip>
          <a:stretch>
            <a:fillRect/>
          </a:stretch>
        </p:blipFill>
        <p:spPr>
          <a:xfrm>
            <a:off x="3244600" y="2090075"/>
            <a:ext cx="5899401" cy="28334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7"/>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lnSpc>
                <a:spcPct val="100000"/>
              </a:lnSpc>
              <a:spcBef>
                <a:spcPts val="800"/>
              </a:spcBef>
              <a:spcAft>
                <a:spcPts val="1000"/>
              </a:spcAft>
              <a:buNone/>
            </a:pPr>
            <a:r>
              <a:rPr lang="en">
                <a:latin typeface="Average"/>
                <a:ea typeface="Average"/>
                <a:cs typeface="Average"/>
                <a:sym typeface="Average"/>
              </a:rPr>
              <a:t>Backend: Set up </a:t>
            </a:r>
            <a:endParaRPr/>
          </a:p>
        </p:txBody>
      </p:sp>
      <p:pic>
        <p:nvPicPr>
          <p:cNvPr id="227" name="Google Shape;227;p37"/>
          <p:cNvPicPr preferRelativeResize="0"/>
          <p:nvPr/>
        </p:nvPicPr>
        <p:blipFill>
          <a:blip r:embed="rId3">
            <a:alphaModFix/>
          </a:blip>
          <a:stretch>
            <a:fillRect/>
          </a:stretch>
        </p:blipFill>
        <p:spPr>
          <a:xfrm>
            <a:off x="6933150" y="3855625"/>
            <a:ext cx="2210850" cy="1287875"/>
          </a:xfrm>
          <a:prstGeom prst="rect">
            <a:avLst/>
          </a:prstGeom>
          <a:noFill/>
          <a:ln>
            <a:noFill/>
          </a:ln>
        </p:spPr>
      </p:pic>
      <p:sp>
        <p:nvSpPr>
          <p:cNvPr id="228" name="Google Shape;228;p37"/>
          <p:cNvSpPr txBox="1"/>
          <p:nvPr/>
        </p:nvSpPr>
        <p:spPr>
          <a:xfrm>
            <a:off x="393225" y="1268050"/>
            <a:ext cx="3689400" cy="2801400"/>
          </a:xfrm>
          <a:prstGeom prst="rect">
            <a:avLst/>
          </a:prstGeom>
          <a:noFill/>
          <a:ln>
            <a:noFill/>
          </a:ln>
        </p:spPr>
        <p:txBody>
          <a:bodyPr anchorCtr="0" anchor="t" bIns="91425" lIns="91425" spcFirstLastPara="1" rIns="91425" wrap="square" tIns="91425">
            <a:spAutoFit/>
          </a:bodyPr>
          <a:lstStyle/>
          <a:p>
            <a:pPr indent="-336550" lvl="0" marL="457200" rtl="0" algn="l">
              <a:lnSpc>
                <a:spcPct val="150000"/>
              </a:lnSpc>
              <a:spcBef>
                <a:spcPts val="0"/>
              </a:spcBef>
              <a:spcAft>
                <a:spcPts val="0"/>
              </a:spcAft>
              <a:buSzPts val="1700"/>
              <a:buFont typeface="Average"/>
              <a:buChar char="●"/>
            </a:pPr>
            <a:r>
              <a:rPr lang="en" sz="1700">
                <a:latin typeface="Average"/>
                <a:ea typeface="Average"/>
                <a:cs typeface="Average"/>
                <a:sym typeface="Average"/>
              </a:rPr>
              <a:t>Reading in the raw data</a:t>
            </a:r>
            <a:endParaRPr sz="1700">
              <a:latin typeface="Average"/>
              <a:ea typeface="Average"/>
              <a:cs typeface="Average"/>
              <a:sym typeface="Average"/>
            </a:endParaRPr>
          </a:p>
          <a:p>
            <a:pPr indent="-336550" lvl="0" marL="457200" rtl="0" algn="l">
              <a:lnSpc>
                <a:spcPct val="150000"/>
              </a:lnSpc>
              <a:spcBef>
                <a:spcPts val="0"/>
              </a:spcBef>
              <a:spcAft>
                <a:spcPts val="0"/>
              </a:spcAft>
              <a:buSzPts val="1700"/>
              <a:buFont typeface="Average"/>
              <a:buChar char="●"/>
            </a:pPr>
            <a:r>
              <a:rPr lang="en" sz="1700">
                <a:latin typeface="Average"/>
                <a:ea typeface="Average"/>
                <a:cs typeface="Average"/>
                <a:sym typeface="Average"/>
              </a:rPr>
              <a:t>Collecting timestamp information</a:t>
            </a:r>
            <a:endParaRPr sz="1700">
              <a:latin typeface="Average"/>
              <a:ea typeface="Average"/>
              <a:cs typeface="Average"/>
              <a:sym typeface="Average"/>
            </a:endParaRPr>
          </a:p>
          <a:p>
            <a:pPr indent="-336550" lvl="0" marL="457200" rtl="0" algn="l">
              <a:lnSpc>
                <a:spcPct val="150000"/>
              </a:lnSpc>
              <a:spcBef>
                <a:spcPts val="0"/>
              </a:spcBef>
              <a:spcAft>
                <a:spcPts val="0"/>
              </a:spcAft>
              <a:buSzPts val="1700"/>
              <a:buFont typeface="Average"/>
              <a:buChar char="●"/>
            </a:pPr>
            <a:r>
              <a:rPr lang="en" sz="1700">
                <a:latin typeface="Average"/>
                <a:ea typeface="Average"/>
                <a:cs typeface="Average"/>
                <a:sym typeface="Average"/>
              </a:rPr>
              <a:t>Parsing event information</a:t>
            </a:r>
            <a:endParaRPr sz="1700">
              <a:latin typeface="Average"/>
              <a:ea typeface="Average"/>
              <a:cs typeface="Average"/>
              <a:sym typeface="Average"/>
            </a:endParaRPr>
          </a:p>
          <a:p>
            <a:pPr indent="-336550" lvl="0" marL="457200" rtl="0" algn="l">
              <a:lnSpc>
                <a:spcPct val="150000"/>
              </a:lnSpc>
              <a:spcBef>
                <a:spcPts val="0"/>
              </a:spcBef>
              <a:spcAft>
                <a:spcPts val="0"/>
              </a:spcAft>
              <a:buSzPts val="1700"/>
              <a:buFont typeface="Average"/>
              <a:buChar char="●"/>
            </a:pPr>
            <a:r>
              <a:rPr lang="en" sz="1700">
                <a:latin typeface="Average"/>
                <a:ea typeface="Average"/>
                <a:cs typeface="Average"/>
                <a:sym typeface="Average"/>
              </a:rPr>
              <a:t>Translating event data</a:t>
            </a:r>
            <a:endParaRPr sz="1700">
              <a:latin typeface="Average"/>
              <a:ea typeface="Average"/>
              <a:cs typeface="Average"/>
              <a:sym typeface="Average"/>
            </a:endParaRPr>
          </a:p>
          <a:p>
            <a:pPr indent="-336550" lvl="0" marL="457200" rtl="0" algn="l">
              <a:lnSpc>
                <a:spcPct val="150000"/>
              </a:lnSpc>
              <a:spcBef>
                <a:spcPts val="0"/>
              </a:spcBef>
              <a:spcAft>
                <a:spcPts val="0"/>
              </a:spcAft>
              <a:buSzPts val="1700"/>
              <a:buFont typeface="Average"/>
              <a:buChar char="●"/>
            </a:pPr>
            <a:r>
              <a:rPr lang="en" sz="1700">
                <a:latin typeface="Average"/>
                <a:ea typeface="Average"/>
                <a:cs typeface="Average"/>
                <a:sym typeface="Average"/>
              </a:rPr>
              <a:t>Calculating time spent on any given action </a:t>
            </a:r>
            <a:endParaRPr sz="1700">
              <a:latin typeface="Average"/>
              <a:ea typeface="Average"/>
              <a:cs typeface="Average"/>
              <a:sym typeface="Average"/>
            </a:endParaRPr>
          </a:p>
        </p:txBody>
      </p:sp>
      <p:pic>
        <p:nvPicPr>
          <p:cNvPr id="229" name="Google Shape;229;p37"/>
          <p:cNvPicPr preferRelativeResize="0"/>
          <p:nvPr/>
        </p:nvPicPr>
        <p:blipFill>
          <a:blip r:embed="rId4">
            <a:alphaModFix/>
          </a:blip>
          <a:stretch>
            <a:fillRect/>
          </a:stretch>
        </p:blipFill>
        <p:spPr>
          <a:xfrm>
            <a:off x="4003075" y="-1"/>
            <a:ext cx="4885671"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8"/>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lnSpc>
                <a:spcPct val="100000"/>
              </a:lnSpc>
              <a:spcBef>
                <a:spcPts val="800"/>
              </a:spcBef>
              <a:spcAft>
                <a:spcPts val="1000"/>
              </a:spcAft>
              <a:buNone/>
            </a:pPr>
            <a:r>
              <a:rPr lang="en">
                <a:latin typeface="Average"/>
                <a:ea typeface="Average"/>
                <a:cs typeface="Average"/>
                <a:sym typeface="Average"/>
              </a:rPr>
              <a:t>Backend: Main function </a:t>
            </a:r>
            <a:endParaRPr/>
          </a:p>
        </p:txBody>
      </p:sp>
      <p:pic>
        <p:nvPicPr>
          <p:cNvPr id="235" name="Google Shape;235;p38"/>
          <p:cNvPicPr preferRelativeResize="0"/>
          <p:nvPr/>
        </p:nvPicPr>
        <p:blipFill>
          <a:blip r:embed="rId3">
            <a:alphaModFix/>
          </a:blip>
          <a:stretch>
            <a:fillRect/>
          </a:stretch>
        </p:blipFill>
        <p:spPr>
          <a:xfrm>
            <a:off x="6933150" y="3855625"/>
            <a:ext cx="2210850" cy="1287875"/>
          </a:xfrm>
          <a:prstGeom prst="rect">
            <a:avLst/>
          </a:prstGeom>
          <a:noFill/>
          <a:ln>
            <a:noFill/>
          </a:ln>
        </p:spPr>
      </p:pic>
      <p:pic>
        <p:nvPicPr>
          <p:cNvPr id="236" name="Google Shape;236;p38"/>
          <p:cNvPicPr preferRelativeResize="0"/>
          <p:nvPr/>
        </p:nvPicPr>
        <p:blipFill>
          <a:blip r:embed="rId4">
            <a:alphaModFix/>
          </a:blip>
          <a:stretch>
            <a:fillRect/>
          </a:stretch>
        </p:blipFill>
        <p:spPr>
          <a:xfrm>
            <a:off x="264875" y="1122875"/>
            <a:ext cx="4307125" cy="3868225"/>
          </a:xfrm>
          <a:prstGeom prst="rect">
            <a:avLst/>
          </a:prstGeom>
          <a:noFill/>
          <a:ln>
            <a:noFill/>
          </a:ln>
        </p:spPr>
      </p:pic>
      <p:sp>
        <p:nvSpPr>
          <p:cNvPr id="237" name="Google Shape;237;p38"/>
          <p:cNvSpPr txBox="1"/>
          <p:nvPr/>
        </p:nvSpPr>
        <p:spPr>
          <a:xfrm>
            <a:off x="5094700" y="1122875"/>
            <a:ext cx="3877200" cy="3093900"/>
          </a:xfrm>
          <a:prstGeom prst="rect">
            <a:avLst/>
          </a:prstGeom>
          <a:noFill/>
          <a:ln>
            <a:noFill/>
          </a:ln>
        </p:spPr>
        <p:txBody>
          <a:bodyPr anchorCtr="0" anchor="t" bIns="91425" lIns="91425" spcFirstLastPara="1" rIns="91425" wrap="square" tIns="91425">
            <a:spAutoFit/>
          </a:bodyPr>
          <a:lstStyle/>
          <a:p>
            <a:pPr indent="-361950" lvl="0" marL="457200" rtl="0" algn="l">
              <a:spcBef>
                <a:spcPts val="0"/>
              </a:spcBef>
              <a:spcAft>
                <a:spcPts val="0"/>
              </a:spcAft>
              <a:buSzPts val="2100"/>
              <a:buFont typeface="Average"/>
              <a:buChar char="●"/>
            </a:pPr>
            <a:r>
              <a:rPr lang="en" sz="2100">
                <a:latin typeface="Average"/>
                <a:ea typeface="Average"/>
                <a:cs typeface="Average"/>
                <a:sym typeface="Average"/>
              </a:rPr>
              <a:t>Main Function to abstract a raw data event into a session data</a:t>
            </a:r>
            <a:endParaRPr sz="2100">
              <a:latin typeface="Average"/>
              <a:ea typeface="Average"/>
              <a:cs typeface="Average"/>
              <a:sym typeface="Average"/>
            </a:endParaRPr>
          </a:p>
          <a:p>
            <a:pPr indent="-361950" lvl="0" marL="457200" rtl="0" algn="l">
              <a:spcBef>
                <a:spcPts val="0"/>
              </a:spcBef>
              <a:spcAft>
                <a:spcPts val="0"/>
              </a:spcAft>
              <a:buSzPts val="2100"/>
              <a:buFont typeface="Average"/>
              <a:buChar char="●"/>
            </a:pPr>
            <a:r>
              <a:rPr lang="en" sz="2100">
                <a:latin typeface="Average"/>
                <a:ea typeface="Average"/>
                <a:cs typeface="Average"/>
                <a:sym typeface="Average"/>
              </a:rPr>
              <a:t>Reads from given Interaction.csv, writes to a new csv “file_name”_merged_result_unannotated.csv file.</a:t>
            </a:r>
            <a:endParaRPr sz="2100">
              <a:latin typeface="Average"/>
              <a:ea typeface="Average"/>
              <a:cs typeface="Average"/>
              <a:sym typeface="Average"/>
            </a:endParaRPr>
          </a:p>
          <a:p>
            <a:pPr indent="0" lvl="0" marL="0" rtl="0" algn="l">
              <a:spcBef>
                <a:spcPts val="0"/>
              </a:spcBef>
              <a:spcAft>
                <a:spcPts val="0"/>
              </a:spcAft>
              <a:buNone/>
            </a:pPr>
            <a:r>
              <a:t/>
            </a:r>
            <a:endParaRPr sz="2100">
              <a:latin typeface="Average"/>
              <a:ea typeface="Average"/>
              <a:cs typeface="Average"/>
              <a:sym typeface="Averag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9"/>
          <p:cNvSpPr txBox="1"/>
          <p:nvPr>
            <p:ph type="title"/>
          </p:nvPr>
        </p:nvSpPr>
        <p:spPr>
          <a:xfrm>
            <a:off x="628650" y="273844"/>
            <a:ext cx="7886700" cy="994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latin typeface="Average"/>
                <a:ea typeface="Average"/>
                <a:cs typeface="Average"/>
                <a:sym typeface="Average"/>
              </a:rPr>
              <a:t>Abstracting_script.py output</a:t>
            </a:r>
            <a:endParaRPr>
              <a:latin typeface="Average"/>
              <a:ea typeface="Average"/>
              <a:cs typeface="Average"/>
              <a:sym typeface="Average"/>
            </a:endParaRPr>
          </a:p>
        </p:txBody>
      </p:sp>
      <p:sp>
        <p:nvSpPr>
          <p:cNvPr id="243" name="Google Shape;243;p39"/>
          <p:cNvSpPr txBox="1"/>
          <p:nvPr>
            <p:ph idx="1" type="body"/>
          </p:nvPr>
        </p:nvSpPr>
        <p:spPr>
          <a:xfrm>
            <a:off x="271350" y="1369225"/>
            <a:ext cx="8872800" cy="3263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lang="en" sz="1900">
                <a:latin typeface="Average"/>
                <a:ea typeface="Average"/>
                <a:cs typeface="Average"/>
                <a:sym typeface="Average"/>
              </a:rPr>
              <a:t>InteractionsPrototype.csv     -&gt;    InteractionsPrototype_merged_result_unannotated.csv</a:t>
            </a:r>
            <a:endParaRPr sz="1900">
              <a:latin typeface="Average"/>
              <a:ea typeface="Average"/>
              <a:cs typeface="Average"/>
              <a:sym typeface="Average"/>
            </a:endParaRPr>
          </a:p>
          <a:p>
            <a:pPr indent="0" lvl="0" marL="0" rtl="0" algn="l">
              <a:spcBef>
                <a:spcPts val="800"/>
              </a:spcBef>
              <a:spcAft>
                <a:spcPts val="0"/>
              </a:spcAft>
              <a:buNone/>
            </a:pPr>
            <a:r>
              <a:t/>
            </a:r>
            <a:endParaRPr sz="1900">
              <a:latin typeface="Average"/>
              <a:ea typeface="Average"/>
              <a:cs typeface="Average"/>
              <a:sym typeface="Average"/>
            </a:endParaRPr>
          </a:p>
        </p:txBody>
      </p:sp>
      <p:pic>
        <p:nvPicPr>
          <p:cNvPr id="244" name="Google Shape;244;p39"/>
          <p:cNvPicPr preferRelativeResize="0"/>
          <p:nvPr/>
        </p:nvPicPr>
        <p:blipFill>
          <a:blip r:embed="rId3">
            <a:alphaModFix/>
          </a:blip>
          <a:stretch>
            <a:fillRect/>
          </a:stretch>
        </p:blipFill>
        <p:spPr>
          <a:xfrm>
            <a:off x="107400" y="1954450"/>
            <a:ext cx="3836688" cy="3088325"/>
          </a:xfrm>
          <a:prstGeom prst="rect">
            <a:avLst/>
          </a:prstGeom>
          <a:noFill/>
          <a:ln>
            <a:noFill/>
          </a:ln>
        </p:spPr>
      </p:pic>
      <p:pic>
        <p:nvPicPr>
          <p:cNvPr id="245" name="Google Shape;245;p39"/>
          <p:cNvPicPr preferRelativeResize="0"/>
          <p:nvPr/>
        </p:nvPicPr>
        <p:blipFill>
          <a:blip r:embed="rId4">
            <a:alphaModFix/>
          </a:blip>
          <a:stretch>
            <a:fillRect/>
          </a:stretch>
        </p:blipFill>
        <p:spPr>
          <a:xfrm>
            <a:off x="4223950" y="1954450"/>
            <a:ext cx="4778150" cy="3088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