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20.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52.xml"/>
  <Override ContentType="application/vnd.openxmlformats-officedocument.presentationml.slideLayout+xml" PartName="/ppt/slideLayouts/slideLayout21.xml"/>
  <Override ContentType="application/vnd.openxmlformats-officedocument.presentationml.slideLayout+xml" PartName="/ppt/slideLayouts/slideLayout47.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2.xml"/>
  <Override ContentType="application/vnd.openxmlformats-officedocument.presentationml.slideLayout+xml" PartName="/ppt/slideLayouts/slideLayout35.xml"/>
  <Override ContentType="application/vnd.openxmlformats-officedocument.presentationml.slideLayout+xml" PartName="/ppt/slideLayouts/slideLayout48.xml"/>
  <Override ContentType="application/vnd.openxmlformats-officedocument.presentationml.slideLayout+xml" PartName="/ppt/slideLayouts/slideLayout49.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0.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24.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4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30.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5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39.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50.xml"/>
  <Override ContentType="application/vnd.openxmlformats-officedocument.presentationml.slideLayout+xml" PartName="/ppt/slideLayouts/slideLayout4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5.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70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Lst>
  <p:sldSz cy="5143500" cx="9144000"/>
  <p:notesSz cx="6858000" cy="9144000"/>
  <p:embeddedFontLst>
    <p:embeddedFont>
      <p:font typeface="Roboto"/>
      <p:regular r:id="rId24"/>
      <p:bold r:id="rId25"/>
      <p:italic r:id="rId26"/>
      <p:boldItalic r:id="rId27"/>
    </p:embeddedFont>
    <p:embeddedFont>
      <p:font typeface="Merriweather Light"/>
      <p:regular r:id="rId28"/>
      <p:bold r:id="rId29"/>
      <p:italic r:id="rId30"/>
      <p:boldItalic r:id="rId31"/>
    </p:embeddedFont>
    <p:embeddedFont>
      <p:font typeface="Montserrat"/>
      <p:regular r:id="rId32"/>
      <p:bold r:id="rId33"/>
      <p:italic r:id="rId34"/>
      <p:boldItalic r:id="rId35"/>
    </p:embeddedFont>
    <p:embeddedFont>
      <p:font typeface="Open Sans SemiBold"/>
      <p:regular r:id="rId36"/>
      <p:bold r:id="rId37"/>
      <p:italic r:id="rId38"/>
      <p:boldItalic r:id="rId39"/>
    </p:embeddedFont>
    <p:embeddedFont>
      <p:font typeface="Vidaloka"/>
      <p:regular r:id="rId40"/>
    </p:embeddedFont>
    <p:embeddedFont>
      <p:font typeface="Russo One"/>
      <p:regular r:id="rId41"/>
    </p:embeddedFont>
    <p:embeddedFont>
      <p:font typeface="Mako"/>
      <p:regular r:id="rId42"/>
    </p:embeddedFont>
    <p:embeddedFont>
      <p:font typeface="Crimson Text"/>
      <p:regular r:id="rId43"/>
      <p:bold r:id="rId44"/>
      <p:italic r:id="rId45"/>
      <p:boldItalic r:id="rId46"/>
    </p:embeddedFont>
    <p:embeddedFont>
      <p:font typeface="Open Sans"/>
      <p:regular r:id="rId47"/>
      <p:bold r:id="rId48"/>
      <p:italic r:id="rId49"/>
      <p:boldItalic r:id="rId5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Vidaloka-regular.fntdata"/><Relationship Id="rId42" Type="http://schemas.openxmlformats.org/officeDocument/2006/relationships/font" Target="fonts/Mako-regular.fntdata"/><Relationship Id="rId41" Type="http://schemas.openxmlformats.org/officeDocument/2006/relationships/font" Target="fonts/RussoOne-regular.fntdata"/><Relationship Id="rId44" Type="http://schemas.openxmlformats.org/officeDocument/2006/relationships/font" Target="fonts/CrimsonText-bold.fntdata"/><Relationship Id="rId43" Type="http://schemas.openxmlformats.org/officeDocument/2006/relationships/font" Target="fonts/CrimsonText-regular.fntdata"/><Relationship Id="rId46" Type="http://schemas.openxmlformats.org/officeDocument/2006/relationships/font" Target="fonts/CrimsonText-boldItalic.fntdata"/><Relationship Id="rId45" Type="http://schemas.openxmlformats.org/officeDocument/2006/relationships/font" Target="fonts/CrimsonText-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48" Type="http://schemas.openxmlformats.org/officeDocument/2006/relationships/font" Target="fonts/OpenSans-bold.fntdata"/><Relationship Id="rId47" Type="http://schemas.openxmlformats.org/officeDocument/2006/relationships/font" Target="fonts/OpenSans-regular.fntdata"/><Relationship Id="rId49" Type="http://schemas.openxmlformats.org/officeDocument/2006/relationships/font" Target="fonts/OpenSans-italic.fntdata"/><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MerriweatherLight-boldItalic.fntdata"/><Relationship Id="rId30" Type="http://schemas.openxmlformats.org/officeDocument/2006/relationships/font" Target="fonts/MerriweatherLight-italic.fntdata"/><Relationship Id="rId33" Type="http://schemas.openxmlformats.org/officeDocument/2006/relationships/font" Target="fonts/Montserrat-bold.fntdata"/><Relationship Id="rId32" Type="http://schemas.openxmlformats.org/officeDocument/2006/relationships/font" Target="fonts/Montserrat-regular.fntdata"/><Relationship Id="rId35" Type="http://schemas.openxmlformats.org/officeDocument/2006/relationships/font" Target="fonts/Montserrat-boldItalic.fntdata"/><Relationship Id="rId34" Type="http://schemas.openxmlformats.org/officeDocument/2006/relationships/font" Target="fonts/Montserrat-italic.fntdata"/><Relationship Id="rId37" Type="http://schemas.openxmlformats.org/officeDocument/2006/relationships/font" Target="fonts/OpenSansSemiBold-bold.fntdata"/><Relationship Id="rId36" Type="http://schemas.openxmlformats.org/officeDocument/2006/relationships/font" Target="fonts/OpenSansSemiBold-regular.fntdata"/><Relationship Id="rId39" Type="http://schemas.openxmlformats.org/officeDocument/2006/relationships/font" Target="fonts/OpenSansSemiBold-boldItalic.fntdata"/><Relationship Id="rId38" Type="http://schemas.openxmlformats.org/officeDocument/2006/relationships/font" Target="fonts/OpenSansSemiBold-italic.fntdata"/><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font" Target="fonts/Roboto-regular.fntdata"/><Relationship Id="rId23" Type="http://schemas.openxmlformats.org/officeDocument/2006/relationships/slide" Target="slides/slide18.xml"/><Relationship Id="rId26" Type="http://schemas.openxmlformats.org/officeDocument/2006/relationships/font" Target="fonts/Roboto-italic.fntdata"/><Relationship Id="rId25" Type="http://schemas.openxmlformats.org/officeDocument/2006/relationships/font" Target="fonts/Roboto-bold.fntdata"/><Relationship Id="rId28" Type="http://schemas.openxmlformats.org/officeDocument/2006/relationships/font" Target="fonts/MerriweatherLight-regular.fntdata"/><Relationship Id="rId27" Type="http://schemas.openxmlformats.org/officeDocument/2006/relationships/font" Target="fonts/Roboto-boldItalic.fntdata"/><Relationship Id="rId29" Type="http://schemas.openxmlformats.org/officeDocument/2006/relationships/font" Target="fonts/MerriweatherLight-bold.fntdata"/><Relationship Id="rId50" Type="http://schemas.openxmlformats.org/officeDocument/2006/relationships/font" Target="fonts/OpenSans-boldItalic.fnt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68" name="Shape 468"/>
        <p:cNvGrpSpPr/>
        <p:nvPr/>
      </p:nvGrpSpPr>
      <p:grpSpPr>
        <a:xfrm>
          <a:off x="0" y="0"/>
          <a:ext cx="0" cy="0"/>
          <a:chOff x="0" y="0"/>
          <a:chExt cx="0" cy="0"/>
        </a:xfrm>
      </p:grpSpPr>
      <p:sp>
        <p:nvSpPr>
          <p:cNvPr id="469" name="Google Shape;469;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470" name="Google Shape;470;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5" name="Shape 565"/>
        <p:cNvGrpSpPr/>
        <p:nvPr/>
      </p:nvGrpSpPr>
      <p:grpSpPr>
        <a:xfrm>
          <a:off x="0" y="0"/>
          <a:ext cx="0" cy="0"/>
          <a:chOff x="0" y="0"/>
          <a:chExt cx="0" cy="0"/>
        </a:xfrm>
      </p:grpSpPr>
      <p:sp>
        <p:nvSpPr>
          <p:cNvPr id="566" name="Google Shape;566;g29a1afbfb14_4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7" name="Google Shape;567;g29a1afbfb14_4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Detailed Grade </a:t>
            </a:r>
            <a:r>
              <a:rPr lang="en"/>
              <a:t>Report</a:t>
            </a:r>
            <a:r>
              <a:rPr lang="en"/>
              <a:t> includes each question, the student's response, the grade awarded for that response, and the model answer. Additionally, the report summarizes the total score achieved and presents the final grade as a percentage.</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1" name="Shape 571"/>
        <p:cNvGrpSpPr/>
        <p:nvPr/>
      </p:nvGrpSpPr>
      <p:grpSpPr>
        <a:xfrm>
          <a:off x="0" y="0"/>
          <a:ext cx="0" cy="0"/>
          <a:chOff x="0" y="0"/>
          <a:chExt cx="0" cy="0"/>
        </a:xfrm>
      </p:grpSpPr>
      <p:sp>
        <p:nvSpPr>
          <p:cNvPr id="572" name="Google Shape;572;g29a1afbfb14_4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3" name="Google Shape;573;g29a1afbfb14_4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third feature is that the user can view the </a:t>
            </a:r>
            <a:r>
              <a:rPr lang="en"/>
              <a:t>previous</a:t>
            </a:r>
            <a:r>
              <a:rPr lang="en"/>
              <a:t> submissions. For example, after clicking the view previous submissions button, the user will see the </a:t>
            </a:r>
            <a:r>
              <a:rPr lang="en"/>
              <a:t>submission</a:t>
            </a:r>
            <a:r>
              <a:rPr lang="en"/>
              <a:t> 1, </a:t>
            </a:r>
            <a:r>
              <a:rPr lang="en"/>
              <a:t>submission</a:t>
            </a:r>
            <a:r>
              <a:rPr lang="en"/>
              <a:t> 2, and so on. And then clicking the submission 1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7" name="Shape 577"/>
        <p:cNvGrpSpPr/>
        <p:nvPr/>
      </p:nvGrpSpPr>
      <p:grpSpPr>
        <a:xfrm>
          <a:off x="0" y="0"/>
          <a:ext cx="0" cy="0"/>
          <a:chOff x="0" y="0"/>
          <a:chExt cx="0" cy="0"/>
        </a:xfrm>
      </p:grpSpPr>
      <p:sp>
        <p:nvSpPr>
          <p:cNvPr id="578" name="Google Shape;578;g29a1afbfb14_4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79" name="Google Shape;579;g29a1afbfb14_4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user can see the </a:t>
            </a:r>
            <a:r>
              <a:rPr lang="en"/>
              <a:t>previous</a:t>
            </a:r>
            <a:r>
              <a:rPr lang="en"/>
              <a:t> submission files </a:t>
            </a:r>
            <a:r>
              <a:rPr lang="en"/>
              <a:t>separately. Click the view teacher file button, then you will see the details of this file.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3" name="Shape 583"/>
        <p:cNvGrpSpPr/>
        <p:nvPr/>
      </p:nvGrpSpPr>
      <p:grpSpPr>
        <a:xfrm>
          <a:off x="0" y="0"/>
          <a:ext cx="0" cy="0"/>
          <a:chOff x="0" y="0"/>
          <a:chExt cx="0" cy="0"/>
        </a:xfrm>
      </p:grpSpPr>
      <p:sp>
        <p:nvSpPr>
          <p:cNvPr id="584" name="Google Shape;584;g29a1afbfb14_4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5" name="Google Shape;585;g29a1afbfb14_4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9" name="Shape 589"/>
        <p:cNvGrpSpPr/>
        <p:nvPr/>
      </p:nvGrpSpPr>
      <p:grpSpPr>
        <a:xfrm>
          <a:off x="0" y="0"/>
          <a:ext cx="0" cy="0"/>
          <a:chOff x="0" y="0"/>
          <a:chExt cx="0" cy="0"/>
        </a:xfrm>
      </p:grpSpPr>
      <p:sp>
        <p:nvSpPr>
          <p:cNvPr id="590" name="Google Shape;590;g29a1afbfb14_4_4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1" name="Google Shape;591;g29a1afbfb14_4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The final feature allows the users to download all historical documents, including past versions of the 'teacher file', 'student file', and the corresponding grade reports.</a:t>
            </a:r>
            <a:r>
              <a:rPr lang="en"/>
              <a:t> Here is just an example of teacher file. We will show the entire feature in the demo.</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5" name="Shape 595"/>
        <p:cNvGrpSpPr/>
        <p:nvPr/>
      </p:nvGrpSpPr>
      <p:grpSpPr>
        <a:xfrm>
          <a:off x="0" y="0"/>
          <a:ext cx="0" cy="0"/>
          <a:chOff x="0" y="0"/>
          <a:chExt cx="0" cy="0"/>
        </a:xfrm>
      </p:grpSpPr>
      <p:sp>
        <p:nvSpPr>
          <p:cNvPr id="596" name="Google Shape;596;g29957d96bb6_0_2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7" name="Google Shape;597;g29957d96bb6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0" name="Shape 600"/>
        <p:cNvGrpSpPr/>
        <p:nvPr/>
      </p:nvGrpSpPr>
      <p:grpSpPr>
        <a:xfrm>
          <a:off x="0" y="0"/>
          <a:ext cx="0" cy="0"/>
          <a:chOff x="0" y="0"/>
          <a:chExt cx="0" cy="0"/>
        </a:xfrm>
      </p:grpSpPr>
      <p:sp>
        <p:nvSpPr>
          <p:cNvPr id="601" name="Google Shape;601;g29a1afbe6ff_1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2" name="Google Shape;602;g29a1afbe6ff_1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chemeClr val="dk1"/>
                </a:solidFill>
                <a:latin typeface="Montserrat"/>
                <a:ea typeface="Montserrat"/>
                <a:cs typeface="Montserrat"/>
                <a:sym typeface="Montserrat"/>
              </a:rPr>
              <a:t>For future developments, w</a:t>
            </a:r>
            <a:r>
              <a:rPr lang="en" sz="1200">
                <a:solidFill>
                  <a:schemeClr val="dk1"/>
                </a:solidFill>
                <a:latin typeface="Montserrat"/>
                <a:ea typeface="Montserrat"/>
                <a:cs typeface="Montserrat"/>
                <a:sym typeface="Montserrat"/>
              </a:rPr>
              <a:t>e would aim to implement a </a:t>
            </a:r>
            <a:r>
              <a:rPr b="1" lang="en" sz="1200">
                <a:solidFill>
                  <a:schemeClr val="dk1"/>
                </a:solidFill>
                <a:latin typeface="Montserrat"/>
                <a:ea typeface="Montserrat"/>
                <a:cs typeface="Montserrat"/>
                <a:sym typeface="Montserrat"/>
              </a:rPr>
              <a:t>new approach</a:t>
            </a:r>
            <a:r>
              <a:rPr lang="en" sz="1200">
                <a:solidFill>
                  <a:schemeClr val="dk1"/>
                </a:solidFill>
                <a:latin typeface="Montserrat"/>
                <a:ea typeface="Montserrat"/>
                <a:cs typeface="Montserrat"/>
                <a:sym typeface="Montserrat"/>
              </a:rPr>
              <a:t>, as discussed in a recent meeting with our client. This involves implementing a dataset-driven strategy for training our deep learning models. This version would show a large advancement over our current framework.</a:t>
            </a:r>
            <a:endParaRPr sz="1200">
              <a:solidFill>
                <a:schemeClr val="dk1"/>
              </a:solidFill>
              <a:latin typeface="Montserrat"/>
              <a:ea typeface="Montserrat"/>
              <a:cs typeface="Montserrat"/>
              <a:sym typeface="Montserrat"/>
            </a:endParaRPr>
          </a:p>
          <a:p>
            <a:pPr indent="0" lvl="0" marL="0" rtl="0" algn="l">
              <a:spcBef>
                <a:spcPts val="1200"/>
              </a:spcBef>
              <a:spcAft>
                <a:spcPts val="0"/>
              </a:spcAft>
              <a:buNone/>
            </a:pPr>
            <a:r>
              <a:rPr lang="en" sz="1200">
                <a:solidFill>
                  <a:schemeClr val="dk1"/>
                </a:solidFill>
                <a:latin typeface="Montserrat"/>
                <a:ea typeface="Montserrat"/>
                <a:cs typeface="Montserrat"/>
                <a:sym typeface="Montserrat"/>
              </a:rPr>
              <a:t>We would also like to </a:t>
            </a:r>
            <a:r>
              <a:rPr b="1" lang="en" sz="1200">
                <a:solidFill>
                  <a:schemeClr val="dk1"/>
                </a:solidFill>
                <a:latin typeface="Montserrat"/>
                <a:ea typeface="Montserrat"/>
                <a:cs typeface="Montserrat"/>
                <a:sym typeface="Montserrat"/>
              </a:rPr>
              <a:t>allow for other file types</a:t>
            </a:r>
            <a:r>
              <a:rPr lang="en" sz="1200">
                <a:solidFill>
                  <a:schemeClr val="dk1"/>
                </a:solidFill>
                <a:latin typeface="Montserrat"/>
                <a:ea typeface="Montserrat"/>
                <a:cs typeface="Montserrat"/>
                <a:sym typeface="Montserrat"/>
              </a:rPr>
              <a:t> to be uploaded for both the teacher and student files. This would allow for more accessibility when submitting and grading.</a:t>
            </a:r>
            <a:endParaRPr sz="1200">
              <a:solidFill>
                <a:schemeClr val="dk1"/>
              </a:solidFill>
              <a:latin typeface="Montserrat"/>
              <a:ea typeface="Montserrat"/>
              <a:cs typeface="Montserrat"/>
              <a:sym typeface="Montserrat"/>
            </a:endParaRPr>
          </a:p>
          <a:p>
            <a:pPr indent="0" lvl="0" marL="0" rtl="0" algn="l">
              <a:spcBef>
                <a:spcPts val="1200"/>
              </a:spcBef>
              <a:spcAft>
                <a:spcPts val="1200"/>
              </a:spcAft>
              <a:buClr>
                <a:schemeClr val="dk1"/>
              </a:buClr>
              <a:buSzPts val="1100"/>
              <a:buFont typeface="Arial"/>
              <a:buNone/>
            </a:pPr>
            <a:r>
              <a:rPr lang="en" sz="1200">
                <a:solidFill>
                  <a:schemeClr val="dk1"/>
                </a:solidFill>
                <a:latin typeface="Montserrat"/>
                <a:ea typeface="Montserrat"/>
                <a:cs typeface="Montserrat"/>
                <a:sym typeface="Montserrat"/>
              </a:rPr>
              <a:t>Finally, we would like to </a:t>
            </a:r>
            <a:r>
              <a:rPr b="1" lang="en" sz="1200">
                <a:solidFill>
                  <a:schemeClr val="dk1"/>
                </a:solidFill>
                <a:latin typeface="Montserrat"/>
                <a:ea typeface="Montserrat"/>
                <a:cs typeface="Montserrat"/>
                <a:sym typeface="Montserrat"/>
              </a:rPr>
              <a:t>update the functionality and appearance</a:t>
            </a:r>
            <a:r>
              <a:rPr lang="en" sz="1200">
                <a:solidFill>
                  <a:schemeClr val="dk1"/>
                </a:solidFill>
                <a:latin typeface="Montserrat"/>
                <a:ea typeface="Montserrat"/>
                <a:cs typeface="Montserrat"/>
                <a:sym typeface="Montserrat"/>
              </a:rPr>
              <a:t> of the web app to allow scrolling, standardized formatting, and improved design features.</a:t>
            </a:r>
            <a:endParaRPr sz="1200">
              <a:solidFill>
                <a:schemeClr val="dk1"/>
              </a:solidFill>
              <a:latin typeface="Montserrat"/>
              <a:ea typeface="Montserrat"/>
              <a:cs typeface="Montserrat"/>
              <a:sym typeface="Montserrat"/>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6" name="Shape 606"/>
        <p:cNvGrpSpPr/>
        <p:nvPr/>
      </p:nvGrpSpPr>
      <p:grpSpPr>
        <a:xfrm>
          <a:off x="0" y="0"/>
          <a:ext cx="0" cy="0"/>
          <a:chOff x="0" y="0"/>
          <a:chExt cx="0" cy="0"/>
        </a:xfrm>
      </p:grpSpPr>
      <p:sp>
        <p:nvSpPr>
          <p:cNvPr id="607" name="Google Shape;607;g29957d96bb6_0_3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8" name="Google Shape;608;g29957d96bb6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13" name="Shape 613"/>
        <p:cNvGrpSpPr/>
        <p:nvPr/>
      </p:nvGrpSpPr>
      <p:grpSpPr>
        <a:xfrm>
          <a:off x="0" y="0"/>
          <a:ext cx="0" cy="0"/>
          <a:chOff x="0" y="0"/>
          <a:chExt cx="0" cy="0"/>
        </a:xfrm>
      </p:grpSpPr>
      <p:sp>
        <p:nvSpPr>
          <p:cNvPr id="614" name="Google Shape;614;g29957d96bb6_0_4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5" name="Google Shape;615;g29957d96bb6_0_4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5" name="Shape 475"/>
        <p:cNvGrpSpPr/>
        <p:nvPr/>
      </p:nvGrpSpPr>
      <p:grpSpPr>
        <a:xfrm>
          <a:off x="0" y="0"/>
          <a:ext cx="0" cy="0"/>
          <a:chOff x="0" y="0"/>
          <a:chExt cx="0" cy="0"/>
        </a:xfrm>
      </p:grpSpPr>
      <p:sp>
        <p:nvSpPr>
          <p:cNvPr id="476" name="Google Shape;476;g29957d96bb6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77" name="Google Shape;477;g29957d96bb6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To outline our presentation, we will begin with the introduction, timeline and tech stack. We will then move on to the system architecture, features and a live demo. Finally we will end by presenting </a:t>
            </a:r>
            <a:r>
              <a:rPr lang="en"/>
              <a:t>future developments, our client acknowledgement, and answering any questions if needed.</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1" name="Shape 481"/>
        <p:cNvGrpSpPr/>
        <p:nvPr/>
      </p:nvGrpSpPr>
      <p:grpSpPr>
        <a:xfrm>
          <a:off x="0" y="0"/>
          <a:ext cx="0" cy="0"/>
          <a:chOff x="0" y="0"/>
          <a:chExt cx="0" cy="0"/>
        </a:xfrm>
      </p:grpSpPr>
      <p:sp>
        <p:nvSpPr>
          <p:cNvPr id="482" name="Google Shape;482;g29a5a8fcd68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3" name="Google Shape;483;g29a5a8fcd68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88" name="Shape 488"/>
        <p:cNvGrpSpPr/>
        <p:nvPr/>
      </p:nvGrpSpPr>
      <p:grpSpPr>
        <a:xfrm>
          <a:off x="0" y="0"/>
          <a:ext cx="0" cy="0"/>
          <a:chOff x="0" y="0"/>
          <a:chExt cx="0" cy="0"/>
        </a:xfrm>
      </p:grpSpPr>
      <p:sp>
        <p:nvSpPr>
          <p:cNvPr id="489" name="Google Shape;489;g29957d96bb6_0_3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0" name="Google Shape;490;g29957d96bb6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21" name="Shape 521"/>
        <p:cNvGrpSpPr/>
        <p:nvPr/>
      </p:nvGrpSpPr>
      <p:grpSpPr>
        <a:xfrm>
          <a:off x="0" y="0"/>
          <a:ext cx="0" cy="0"/>
          <a:chOff x="0" y="0"/>
          <a:chExt cx="0" cy="0"/>
        </a:xfrm>
      </p:grpSpPr>
      <p:sp>
        <p:nvSpPr>
          <p:cNvPr id="522" name="Google Shape;522;g29957d96bb6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23" name="Google Shape;523;g29957d96bb6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So for our Tech Stack, we use React JS as our frontend. This is used to help us </a:t>
            </a:r>
            <a:r>
              <a:rPr lang="en"/>
              <a:t>build the user interface. We use javascript to implement the functionality and css files to design the UI of the page. For our python backend, we use Flask to build the web API. And it also used to integrated with the database. We use MongoDB as our database, in order to store the previous submissions from users. So users can view the history of their submissions.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0" name="Shape 540"/>
        <p:cNvGrpSpPr/>
        <p:nvPr/>
      </p:nvGrpSpPr>
      <p:grpSpPr>
        <a:xfrm>
          <a:off x="0" y="0"/>
          <a:ext cx="0" cy="0"/>
          <a:chOff x="0" y="0"/>
          <a:chExt cx="0" cy="0"/>
        </a:xfrm>
      </p:grpSpPr>
      <p:sp>
        <p:nvSpPr>
          <p:cNvPr id="541" name="Google Shape;541;g29a1afbfb14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2" name="Google Shape;542;g29a1afbfb14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Having explored our tech stack, let's now turn our attention to the system's architecture, which plays a pivotal role in how our application operates. At its core, the architecture is designed for simplicity and efficiency. The process begins at the frontend, where users input teacher and student answers in .tsv file format. Once the data is entered, clicking the 'Grade' button initiates a sequence of events: the frontend communicates with the backend, which in turn activates our Machine Learning model. This model is the backbone of our grading system, designed to assess and grade the submissions accurately. After processing, the results are displayed on the frontend for immediate viewing. Additionally, users have the option to download these results in a detailed .txt file format, offering deeper insights into the grading. Another key component of our architecture is the database, which plays a crucial role in storing previous submissions, allowing us to maintain a record of past performances and enhance our system's learning capabilities. This streamlined data flow, from the initial input to the final output, underscores the effectiveness of our system's architecture in handling and processing information efficiently.</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47" name="Shape 547"/>
        <p:cNvGrpSpPr/>
        <p:nvPr/>
      </p:nvGrpSpPr>
      <p:grpSpPr>
        <a:xfrm>
          <a:off x="0" y="0"/>
          <a:ext cx="0" cy="0"/>
          <a:chOff x="0" y="0"/>
          <a:chExt cx="0" cy="0"/>
        </a:xfrm>
      </p:grpSpPr>
      <p:sp>
        <p:nvSpPr>
          <p:cNvPr id="548" name="Google Shape;548;g29ba1c0048a_2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49" name="Google Shape;549;g29ba1c0048a_2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Next, I will focus on how we used embeddings and the deep-learning model to come up with the students' grades for the short-answer questions. First, the grading logic in the AutoGrader class is designed to assess student responses by comparing them to the concepts of the model answer. The process begins by breaking down the student's answer into phrases and then computing the semantic similarity between each phrase and the concepts in the model answer. Semantic Similarity is determined by using a deep learning model to generate embeddings for each phrase and the model concepts. The similarity score is calculated using cosine similarity, which measures the cosine of the angle between the two vectors in the embedding space. If the similarity for a concept exceeds a certain threshold (0.6 in our project), the concept is considered to be successfully detected in the student's answer. The final grade is computed as the proportion of detected concepts to the total number of concepts in the model answer, multiplied by a scaling factor (10 in our project). This grade is then rounded to the nearest whole number to represent the student's performance.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As I mentioned before, we used the embeddings in our automated short-answer assessment tool. Embeddings are dense vector representations of text that capture the semantic meaning of words, phrases, or sentences. In the AutoGrader class, embeddings are generated by the SentenceTransformer model, which is a modification of the RoBERTa model fine-tuned for sentence-level tasks. When the compute_similarity method is called, it uses this model to convert the input sentences (student's phrase and model concept) into embeddings. These embeddings are high-dimensional vectors that encode the input text in such a way that semantically similar phrases are placed closer together in the vector space. Consequently, by computing the cosine similarity between embeddings, we can obtain a measure of how semantically close two pieces of text are.</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Clr>
                <a:schemeClr val="dk1"/>
              </a:buClr>
              <a:buSzPts val="1100"/>
              <a:buFont typeface="Arial"/>
              <a:buNone/>
            </a:pPr>
            <a:r>
              <a:rPr lang="en"/>
              <a:t>The SentenceTransformer model used in the AutoGrader class is a pre-trained deep-learning model based on the RoBERTa architecture. RoBERTa is a variation of BERT (Bidirectional Encoder Representations from Transformers), which is a transformer-based model designed to understand the context and relationships between words in a sentence. The model is pre-trained on a large corpus of text and fine-tuned on sentence similarity and paraphrase identification tasks, which makes it particularly well-suited for semantic similarity comparison. In this application, the model is used to generate embeddings for both the student's answer and the model answer's concepts. The effectiveness of this model lies in its ability to capture the nuances of language and produce embeddings that reflect the underlying meaning of the text, allowing for accurate semantic comparisons.</a:t>
            </a:r>
            <a:endParaRPr/>
          </a:p>
          <a:p>
            <a:pPr indent="0" lvl="0" marL="0" rtl="0" algn="l">
              <a:spcBef>
                <a:spcPts val="0"/>
              </a:spcBef>
              <a:spcAft>
                <a:spcPts val="0"/>
              </a:spcAft>
              <a:buClr>
                <a:schemeClr val="dk1"/>
              </a:buClr>
              <a:buSzPts val="1100"/>
              <a:buFont typeface="Arial"/>
              <a:buNone/>
            </a:pPr>
            <a:r>
              <a:t/>
            </a:r>
            <a:endParaRPr/>
          </a:p>
          <a:p>
            <a:pPr indent="0" lvl="0" marL="0" rtl="0" algn="l">
              <a:spcBef>
                <a:spcPts val="0"/>
              </a:spcBef>
              <a:spcAft>
                <a:spcPts val="0"/>
              </a:spcAft>
              <a:buNone/>
            </a:pPr>
            <a:r>
              <a:rPr lang="en"/>
              <a:t>By utilizing this advanced deep learning model, the AutoGrader can perform nuanced grading that goes beyond keyword matching, evaluating the student's understanding of concepts by considering the semantic content of their answers.</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3" name="Shape 553"/>
        <p:cNvGrpSpPr/>
        <p:nvPr/>
      </p:nvGrpSpPr>
      <p:grpSpPr>
        <a:xfrm>
          <a:off x="0" y="0"/>
          <a:ext cx="0" cy="0"/>
          <a:chOff x="0" y="0"/>
          <a:chExt cx="0" cy="0"/>
        </a:xfrm>
      </p:grpSpPr>
      <p:sp>
        <p:nvSpPr>
          <p:cNvPr id="554" name="Google Shape;554;g29957d96bb6_0_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5" name="Google Shape;555;g29957d96bb6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0F0F0F"/>
                </a:solidFill>
                <a:latin typeface="Roboto"/>
                <a:ea typeface="Roboto"/>
                <a:cs typeface="Roboto"/>
                <a:sym typeface="Roboto"/>
              </a:rPr>
              <a:t>Next, I will provide an overview of our key features. The primary feature involves displaying a concise score summary within our web application. Upon uploading the 'teacher_file' and 'student_file', followed by the grading process, the application presents the student's score. For instance, in the given example, the student has achieved a score of 23 out of a possible 30. Additionally, the web app calculates and displays the student's grade as a percentage.</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59" name="Shape 559"/>
        <p:cNvGrpSpPr/>
        <p:nvPr/>
      </p:nvGrpSpPr>
      <p:grpSpPr>
        <a:xfrm>
          <a:off x="0" y="0"/>
          <a:ext cx="0" cy="0"/>
          <a:chOff x="0" y="0"/>
          <a:chExt cx="0" cy="0"/>
        </a:xfrm>
      </p:grpSpPr>
      <p:sp>
        <p:nvSpPr>
          <p:cNvPr id="560" name="Google Shape;560;g29a1afbfb14_4_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61" name="Google Shape;561;g29a1afbfb14_4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sz="1200">
                <a:solidFill>
                  <a:srgbClr val="0F0F0F"/>
                </a:solidFill>
                <a:latin typeface="Roboto"/>
                <a:ea typeface="Roboto"/>
                <a:cs typeface="Roboto"/>
                <a:sym typeface="Roboto"/>
              </a:rPr>
              <a:t>The second feature enables users to download a detailed Grade Report directly from the web application. This report provides comprehensive insights into the grading outcomes.</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hyperlink" Target="https://slidesgo.com/" TargetMode="External"/><Relationship Id="rId3" Type="http://schemas.openxmlformats.org/officeDocument/2006/relationships/hyperlink" Target="https://www.flaticon.com/" TargetMode="External"/><Relationship Id="rId4" Type="http://schemas.openxmlformats.org/officeDocument/2006/relationships/hyperlink" Target="https://www.freepik.com/" TargetMode="Externa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8" name="Shape 8"/>
        <p:cNvGrpSpPr/>
        <p:nvPr/>
      </p:nvGrpSpPr>
      <p:grpSpPr>
        <a:xfrm>
          <a:off x="0" y="0"/>
          <a:ext cx="0" cy="0"/>
          <a:chOff x="0" y="0"/>
          <a:chExt cx="0" cy="0"/>
        </a:xfrm>
      </p:grpSpPr>
      <p:sp>
        <p:nvSpPr>
          <p:cNvPr id="9" name="Google Shape;9;p2"/>
          <p:cNvSpPr txBox="1"/>
          <p:nvPr>
            <p:ph type="ctrTitle"/>
          </p:nvPr>
        </p:nvSpPr>
        <p:spPr>
          <a:xfrm>
            <a:off x="1039975" y="1324500"/>
            <a:ext cx="70641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6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0" name="Google Shape;10;p2"/>
          <p:cNvSpPr txBox="1"/>
          <p:nvPr>
            <p:ph idx="1" type="subTitle"/>
          </p:nvPr>
        </p:nvSpPr>
        <p:spPr>
          <a:xfrm>
            <a:off x="1040000" y="3377100"/>
            <a:ext cx="7064100" cy="441900"/>
          </a:xfrm>
          <a:prstGeom prst="rect">
            <a:avLst/>
          </a:prstGeom>
        </p:spPr>
        <p:txBody>
          <a:bodyPr anchorCtr="0" anchor="b" bIns="91425" lIns="91425" spcFirstLastPara="1" rIns="91425" wrap="square" tIns="91425">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cxnSp>
        <p:nvCxnSpPr>
          <p:cNvPr id="11" name="Google Shape;11;p2"/>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2" name="Google Shape;12;p2"/>
          <p:cNvCxnSpPr/>
          <p:nvPr/>
        </p:nvCxnSpPr>
        <p:spPr>
          <a:xfrm flipH="1">
            <a:off x="-257975" y="-72550"/>
            <a:ext cx="3047400" cy="13464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3" name="Google Shape;13;p2"/>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4" name="Google Shape;14;p2"/>
          <p:cNvCxnSpPr/>
          <p:nvPr/>
        </p:nvCxnSpPr>
        <p:spPr>
          <a:xfrm flipH="1">
            <a:off x="6467450" y="3935375"/>
            <a:ext cx="3047400" cy="13464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5" name="Shape 65"/>
        <p:cNvGrpSpPr/>
        <p:nvPr/>
      </p:nvGrpSpPr>
      <p:grpSpPr>
        <a:xfrm>
          <a:off x="0" y="0"/>
          <a:ext cx="0" cy="0"/>
          <a:chOff x="0" y="0"/>
          <a:chExt cx="0" cy="0"/>
        </a:xfrm>
      </p:grpSpPr>
      <p:sp>
        <p:nvSpPr>
          <p:cNvPr id="66" name="Google Shape;66;p11"/>
          <p:cNvSpPr txBox="1"/>
          <p:nvPr>
            <p:ph hasCustomPrompt="1" type="title"/>
          </p:nvPr>
        </p:nvSpPr>
        <p:spPr>
          <a:xfrm>
            <a:off x="713225" y="1345363"/>
            <a:ext cx="7717500" cy="1644300"/>
          </a:xfrm>
          <a:prstGeom prst="rect">
            <a:avLst/>
          </a:prstGeom>
        </p:spPr>
        <p:txBody>
          <a:bodyPr anchorCtr="0" anchor="t" bIns="91425" lIns="91425" spcFirstLastPara="1" rIns="91425" wrap="square" tIns="91425">
            <a:noAutofit/>
          </a:bodyPr>
          <a:lstStyle>
            <a:lvl1pPr lvl="0" algn="ctr">
              <a:spcBef>
                <a:spcPts val="0"/>
              </a:spcBef>
              <a:spcAft>
                <a:spcPts val="0"/>
              </a:spcAft>
              <a:buSzPts val="12000"/>
              <a:buNone/>
              <a:defRPr sz="12000">
                <a:solidFill>
                  <a:schemeClr val="accent1"/>
                </a:solidFill>
              </a:defRPr>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67" name="Google Shape;67;p11"/>
          <p:cNvSpPr txBox="1"/>
          <p:nvPr>
            <p:ph idx="1" type="subTitle"/>
          </p:nvPr>
        </p:nvSpPr>
        <p:spPr>
          <a:xfrm>
            <a:off x="1514325" y="3188648"/>
            <a:ext cx="6120300" cy="375000"/>
          </a:xfrm>
          <a:prstGeom prst="rect">
            <a:avLst/>
          </a:prstGeom>
        </p:spPr>
        <p:txBody>
          <a:bodyPr anchorCtr="0" anchor="t" bIns="91425" lIns="91425" spcFirstLastPara="1" rIns="91425" wrap="square" tIns="91425">
            <a:noAutofit/>
          </a:bodyPr>
          <a:lstStyle>
            <a:lvl1pPr lvl="0" algn="ctr">
              <a:spcBef>
                <a:spcPts val="0"/>
              </a:spcBef>
              <a:spcAft>
                <a:spcPts val="0"/>
              </a:spcAft>
              <a:buSzPts val="1600"/>
              <a:buNone/>
              <a:defRPr sz="1600"/>
            </a:lvl1pPr>
            <a:lvl2pPr lvl="1" algn="ctr">
              <a:spcBef>
                <a:spcPts val="0"/>
              </a:spcBef>
              <a:spcAft>
                <a:spcPts val="0"/>
              </a:spcAft>
              <a:buSzPts val="1600"/>
              <a:buNone/>
              <a:defRPr sz="1600"/>
            </a:lvl2pPr>
            <a:lvl3pPr lvl="2" algn="ctr">
              <a:spcBef>
                <a:spcPts val="0"/>
              </a:spcBef>
              <a:spcAft>
                <a:spcPts val="0"/>
              </a:spcAft>
              <a:buSzPts val="1600"/>
              <a:buNone/>
              <a:defRPr sz="1600"/>
            </a:lvl3pPr>
            <a:lvl4pPr lvl="3" algn="ctr">
              <a:spcBef>
                <a:spcPts val="0"/>
              </a:spcBef>
              <a:spcAft>
                <a:spcPts val="0"/>
              </a:spcAft>
              <a:buSzPts val="1600"/>
              <a:buNone/>
              <a:defRPr sz="1600"/>
            </a:lvl4pPr>
            <a:lvl5pPr lvl="4" algn="ctr">
              <a:spcBef>
                <a:spcPts val="0"/>
              </a:spcBef>
              <a:spcAft>
                <a:spcPts val="0"/>
              </a:spcAft>
              <a:buSzPts val="1600"/>
              <a:buNone/>
              <a:defRPr sz="1600"/>
            </a:lvl5pPr>
            <a:lvl6pPr lvl="5" algn="ctr">
              <a:spcBef>
                <a:spcPts val="0"/>
              </a:spcBef>
              <a:spcAft>
                <a:spcPts val="0"/>
              </a:spcAft>
              <a:buSzPts val="1600"/>
              <a:buNone/>
              <a:defRPr sz="1600"/>
            </a:lvl6pPr>
            <a:lvl7pPr lvl="6" algn="ctr">
              <a:spcBef>
                <a:spcPts val="0"/>
              </a:spcBef>
              <a:spcAft>
                <a:spcPts val="0"/>
              </a:spcAft>
              <a:buSzPts val="1600"/>
              <a:buNone/>
              <a:defRPr sz="1600"/>
            </a:lvl7pPr>
            <a:lvl8pPr lvl="7" algn="ctr">
              <a:spcBef>
                <a:spcPts val="0"/>
              </a:spcBef>
              <a:spcAft>
                <a:spcPts val="0"/>
              </a:spcAft>
              <a:buSzPts val="1600"/>
              <a:buNone/>
              <a:defRPr sz="1600"/>
            </a:lvl8pPr>
            <a:lvl9pPr lvl="8" algn="ctr">
              <a:spcBef>
                <a:spcPts val="0"/>
              </a:spcBef>
              <a:spcAft>
                <a:spcPts val="0"/>
              </a:spcAft>
              <a:buSzPts val="1600"/>
              <a:buNone/>
              <a:defRPr sz="1600"/>
            </a:lvl9pPr>
          </a:lstStyle>
          <a:p/>
        </p:txBody>
      </p:sp>
      <p:cxnSp>
        <p:nvCxnSpPr>
          <p:cNvPr id="68" name="Google Shape;68;p11"/>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69" name="Google Shape;69;p11"/>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70" name="Google Shape;70;p11"/>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71" name="Google Shape;71;p11"/>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bg>
      <p:bgPr>
        <a:noFill/>
      </p:bgPr>
    </p:bg>
    <p:spTree>
      <p:nvGrpSpPr>
        <p:cNvPr id="72" name="Shape 72"/>
        <p:cNvGrpSpPr/>
        <p:nvPr/>
      </p:nvGrpSpPr>
      <p:grpSpPr>
        <a:xfrm>
          <a:off x="0" y="0"/>
          <a:ext cx="0" cy="0"/>
          <a:chOff x="0" y="0"/>
          <a:chExt cx="0" cy="0"/>
        </a:xfrm>
      </p:grpSpPr>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p:cSld name="CUSTOM">
    <p:spTree>
      <p:nvGrpSpPr>
        <p:cNvPr id="73" name="Shape 73"/>
        <p:cNvGrpSpPr/>
        <p:nvPr/>
      </p:nvGrpSpPr>
      <p:grpSpPr>
        <a:xfrm>
          <a:off x="0" y="0"/>
          <a:ext cx="0" cy="0"/>
          <a:chOff x="0" y="0"/>
          <a:chExt cx="0" cy="0"/>
        </a:xfrm>
      </p:grpSpPr>
      <p:sp>
        <p:nvSpPr>
          <p:cNvPr id="74" name="Google Shape;74;p13"/>
          <p:cNvSpPr txBox="1"/>
          <p:nvPr>
            <p:ph type="title"/>
          </p:nvPr>
        </p:nvSpPr>
        <p:spPr>
          <a:xfrm>
            <a:off x="713225" y="445025"/>
            <a:ext cx="35838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75" name="Google Shape;75;p13"/>
          <p:cNvSpPr txBox="1"/>
          <p:nvPr>
            <p:ph idx="1" type="subTitle"/>
          </p:nvPr>
        </p:nvSpPr>
        <p:spPr>
          <a:xfrm>
            <a:off x="5001000" y="1942925"/>
            <a:ext cx="2486100" cy="357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76" name="Google Shape;76;p13"/>
          <p:cNvSpPr txBox="1"/>
          <p:nvPr>
            <p:ph idx="2" type="subTitle"/>
          </p:nvPr>
        </p:nvSpPr>
        <p:spPr>
          <a:xfrm>
            <a:off x="5001000" y="2255100"/>
            <a:ext cx="2486100" cy="61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77" name="Google Shape;77;p13"/>
          <p:cNvSpPr txBox="1"/>
          <p:nvPr>
            <p:ph idx="3" type="subTitle"/>
          </p:nvPr>
        </p:nvSpPr>
        <p:spPr>
          <a:xfrm>
            <a:off x="1655200" y="1942925"/>
            <a:ext cx="2486100" cy="357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78" name="Google Shape;78;p13"/>
          <p:cNvSpPr txBox="1"/>
          <p:nvPr>
            <p:ph idx="4" type="subTitle"/>
          </p:nvPr>
        </p:nvSpPr>
        <p:spPr>
          <a:xfrm>
            <a:off x="1655200" y="2255100"/>
            <a:ext cx="2486100" cy="61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79" name="Google Shape;79;p13"/>
          <p:cNvSpPr txBox="1"/>
          <p:nvPr>
            <p:ph idx="5" type="subTitle"/>
          </p:nvPr>
        </p:nvSpPr>
        <p:spPr>
          <a:xfrm>
            <a:off x="5001000" y="3723950"/>
            <a:ext cx="2486100" cy="357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80" name="Google Shape;80;p13"/>
          <p:cNvSpPr txBox="1"/>
          <p:nvPr>
            <p:ph idx="6" type="subTitle"/>
          </p:nvPr>
        </p:nvSpPr>
        <p:spPr>
          <a:xfrm>
            <a:off x="5001000" y="4036125"/>
            <a:ext cx="2486100" cy="61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81" name="Google Shape;81;p13"/>
          <p:cNvSpPr txBox="1"/>
          <p:nvPr>
            <p:ph idx="7" type="subTitle"/>
          </p:nvPr>
        </p:nvSpPr>
        <p:spPr>
          <a:xfrm>
            <a:off x="1655200" y="3723950"/>
            <a:ext cx="2486100" cy="357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82" name="Google Shape;82;p13"/>
          <p:cNvSpPr txBox="1"/>
          <p:nvPr>
            <p:ph idx="8" type="subTitle"/>
          </p:nvPr>
        </p:nvSpPr>
        <p:spPr>
          <a:xfrm>
            <a:off x="1655250" y="4036125"/>
            <a:ext cx="2486100" cy="61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83" name="Google Shape;83;p13"/>
          <p:cNvSpPr txBox="1"/>
          <p:nvPr>
            <p:ph hasCustomPrompt="1" idx="9" type="title"/>
          </p:nvPr>
        </p:nvSpPr>
        <p:spPr>
          <a:xfrm>
            <a:off x="2378650" y="1303588"/>
            <a:ext cx="1039200" cy="6675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2"/>
              </a:buClr>
              <a:buSzPts val="4000"/>
              <a:buNone/>
              <a:defRPr sz="3800">
                <a:solidFill>
                  <a:schemeClr val="accent1"/>
                </a:solidFill>
              </a:defRPr>
            </a:lvl1pPr>
            <a:lvl2pPr lvl="1" rtl="0" algn="ctr">
              <a:spcBef>
                <a:spcPts val="0"/>
              </a:spcBef>
              <a:spcAft>
                <a:spcPts val="0"/>
              </a:spcAft>
              <a:buClr>
                <a:schemeClr val="dk2"/>
              </a:buClr>
              <a:buSzPts val="4000"/>
              <a:buNone/>
              <a:defRPr sz="4000">
                <a:solidFill>
                  <a:schemeClr val="dk2"/>
                </a:solidFill>
              </a:defRPr>
            </a:lvl2pPr>
            <a:lvl3pPr lvl="2" rtl="0" algn="ctr">
              <a:spcBef>
                <a:spcPts val="0"/>
              </a:spcBef>
              <a:spcAft>
                <a:spcPts val="0"/>
              </a:spcAft>
              <a:buClr>
                <a:schemeClr val="dk2"/>
              </a:buClr>
              <a:buSzPts val="4000"/>
              <a:buNone/>
              <a:defRPr sz="4000">
                <a:solidFill>
                  <a:schemeClr val="dk2"/>
                </a:solidFill>
              </a:defRPr>
            </a:lvl3pPr>
            <a:lvl4pPr lvl="3" rtl="0" algn="ctr">
              <a:spcBef>
                <a:spcPts val="0"/>
              </a:spcBef>
              <a:spcAft>
                <a:spcPts val="0"/>
              </a:spcAft>
              <a:buClr>
                <a:schemeClr val="dk2"/>
              </a:buClr>
              <a:buSzPts val="4000"/>
              <a:buNone/>
              <a:defRPr sz="4000">
                <a:solidFill>
                  <a:schemeClr val="dk2"/>
                </a:solidFill>
              </a:defRPr>
            </a:lvl4pPr>
            <a:lvl5pPr lvl="4" rtl="0" algn="ctr">
              <a:spcBef>
                <a:spcPts val="0"/>
              </a:spcBef>
              <a:spcAft>
                <a:spcPts val="0"/>
              </a:spcAft>
              <a:buClr>
                <a:schemeClr val="dk2"/>
              </a:buClr>
              <a:buSzPts val="4000"/>
              <a:buNone/>
              <a:defRPr sz="4000">
                <a:solidFill>
                  <a:schemeClr val="dk2"/>
                </a:solidFill>
              </a:defRPr>
            </a:lvl5pPr>
            <a:lvl6pPr lvl="5" rtl="0" algn="ctr">
              <a:spcBef>
                <a:spcPts val="0"/>
              </a:spcBef>
              <a:spcAft>
                <a:spcPts val="0"/>
              </a:spcAft>
              <a:buClr>
                <a:schemeClr val="dk2"/>
              </a:buClr>
              <a:buSzPts val="4000"/>
              <a:buNone/>
              <a:defRPr sz="4000">
                <a:solidFill>
                  <a:schemeClr val="dk2"/>
                </a:solidFill>
              </a:defRPr>
            </a:lvl6pPr>
            <a:lvl7pPr lvl="6" rtl="0" algn="ctr">
              <a:spcBef>
                <a:spcPts val="0"/>
              </a:spcBef>
              <a:spcAft>
                <a:spcPts val="0"/>
              </a:spcAft>
              <a:buClr>
                <a:schemeClr val="dk2"/>
              </a:buClr>
              <a:buSzPts val="4000"/>
              <a:buNone/>
              <a:defRPr sz="4000">
                <a:solidFill>
                  <a:schemeClr val="dk2"/>
                </a:solidFill>
              </a:defRPr>
            </a:lvl7pPr>
            <a:lvl8pPr lvl="7" rtl="0" algn="ctr">
              <a:spcBef>
                <a:spcPts val="0"/>
              </a:spcBef>
              <a:spcAft>
                <a:spcPts val="0"/>
              </a:spcAft>
              <a:buClr>
                <a:schemeClr val="dk2"/>
              </a:buClr>
              <a:buSzPts val="4000"/>
              <a:buNone/>
              <a:defRPr sz="4000">
                <a:solidFill>
                  <a:schemeClr val="dk2"/>
                </a:solidFill>
              </a:defRPr>
            </a:lvl8pPr>
            <a:lvl9pPr lvl="8" rtl="0" algn="ctr">
              <a:spcBef>
                <a:spcPts val="0"/>
              </a:spcBef>
              <a:spcAft>
                <a:spcPts val="0"/>
              </a:spcAft>
              <a:buClr>
                <a:schemeClr val="dk2"/>
              </a:buClr>
              <a:buSzPts val="4000"/>
              <a:buNone/>
              <a:defRPr sz="4000">
                <a:solidFill>
                  <a:schemeClr val="dk2"/>
                </a:solidFill>
              </a:defRPr>
            </a:lvl9pPr>
          </a:lstStyle>
          <a:p>
            <a:r>
              <a:t>xx%</a:t>
            </a:r>
          </a:p>
        </p:txBody>
      </p:sp>
      <p:sp>
        <p:nvSpPr>
          <p:cNvPr id="84" name="Google Shape;84;p13"/>
          <p:cNvSpPr txBox="1"/>
          <p:nvPr>
            <p:ph hasCustomPrompt="1" idx="13" type="title"/>
          </p:nvPr>
        </p:nvSpPr>
        <p:spPr>
          <a:xfrm>
            <a:off x="5724450" y="1303588"/>
            <a:ext cx="1039200" cy="6675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2"/>
              </a:buClr>
              <a:buSzPts val="4000"/>
              <a:buNone/>
              <a:defRPr sz="3800">
                <a:solidFill>
                  <a:schemeClr val="accent1"/>
                </a:solidFill>
              </a:defRPr>
            </a:lvl1pPr>
            <a:lvl2pPr lvl="1" rtl="0" algn="ctr">
              <a:spcBef>
                <a:spcPts val="0"/>
              </a:spcBef>
              <a:spcAft>
                <a:spcPts val="0"/>
              </a:spcAft>
              <a:buClr>
                <a:schemeClr val="dk2"/>
              </a:buClr>
              <a:buSzPts val="4000"/>
              <a:buNone/>
              <a:defRPr sz="4000">
                <a:solidFill>
                  <a:schemeClr val="dk2"/>
                </a:solidFill>
              </a:defRPr>
            </a:lvl2pPr>
            <a:lvl3pPr lvl="2" rtl="0" algn="ctr">
              <a:spcBef>
                <a:spcPts val="0"/>
              </a:spcBef>
              <a:spcAft>
                <a:spcPts val="0"/>
              </a:spcAft>
              <a:buClr>
                <a:schemeClr val="dk2"/>
              </a:buClr>
              <a:buSzPts val="4000"/>
              <a:buNone/>
              <a:defRPr sz="4000">
                <a:solidFill>
                  <a:schemeClr val="dk2"/>
                </a:solidFill>
              </a:defRPr>
            </a:lvl3pPr>
            <a:lvl4pPr lvl="3" rtl="0" algn="ctr">
              <a:spcBef>
                <a:spcPts val="0"/>
              </a:spcBef>
              <a:spcAft>
                <a:spcPts val="0"/>
              </a:spcAft>
              <a:buClr>
                <a:schemeClr val="dk2"/>
              </a:buClr>
              <a:buSzPts val="4000"/>
              <a:buNone/>
              <a:defRPr sz="4000">
                <a:solidFill>
                  <a:schemeClr val="dk2"/>
                </a:solidFill>
              </a:defRPr>
            </a:lvl4pPr>
            <a:lvl5pPr lvl="4" rtl="0" algn="ctr">
              <a:spcBef>
                <a:spcPts val="0"/>
              </a:spcBef>
              <a:spcAft>
                <a:spcPts val="0"/>
              </a:spcAft>
              <a:buClr>
                <a:schemeClr val="dk2"/>
              </a:buClr>
              <a:buSzPts val="4000"/>
              <a:buNone/>
              <a:defRPr sz="4000">
                <a:solidFill>
                  <a:schemeClr val="dk2"/>
                </a:solidFill>
              </a:defRPr>
            </a:lvl5pPr>
            <a:lvl6pPr lvl="5" rtl="0" algn="ctr">
              <a:spcBef>
                <a:spcPts val="0"/>
              </a:spcBef>
              <a:spcAft>
                <a:spcPts val="0"/>
              </a:spcAft>
              <a:buClr>
                <a:schemeClr val="dk2"/>
              </a:buClr>
              <a:buSzPts val="4000"/>
              <a:buNone/>
              <a:defRPr sz="4000">
                <a:solidFill>
                  <a:schemeClr val="dk2"/>
                </a:solidFill>
              </a:defRPr>
            </a:lvl6pPr>
            <a:lvl7pPr lvl="6" rtl="0" algn="ctr">
              <a:spcBef>
                <a:spcPts val="0"/>
              </a:spcBef>
              <a:spcAft>
                <a:spcPts val="0"/>
              </a:spcAft>
              <a:buClr>
                <a:schemeClr val="dk2"/>
              </a:buClr>
              <a:buSzPts val="4000"/>
              <a:buNone/>
              <a:defRPr sz="4000">
                <a:solidFill>
                  <a:schemeClr val="dk2"/>
                </a:solidFill>
              </a:defRPr>
            </a:lvl7pPr>
            <a:lvl8pPr lvl="7" rtl="0" algn="ctr">
              <a:spcBef>
                <a:spcPts val="0"/>
              </a:spcBef>
              <a:spcAft>
                <a:spcPts val="0"/>
              </a:spcAft>
              <a:buClr>
                <a:schemeClr val="dk2"/>
              </a:buClr>
              <a:buSzPts val="4000"/>
              <a:buNone/>
              <a:defRPr sz="4000">
                <a:solidFill>
                  <a:schemeClr val="dk2"/>
                </a:solidFill>
              </a:defRPr>
            </a:lvl8pPr>
            <a:lvl9pPr lvl="8" rtl="0" algn="ctr">
              <a:spcBef>
                <a:spcPts val="0"/>
              </a:spcBef>
              <a:spcAft>
                <a:spcPts val="0"/>
              </a:spcAft>
              <a:buClr>
                <a:schemeClr val="dk2"/>
              </a:buClr>
              <a:buSzPts val="4000"/>
              <a:buNone/>
              <a:defRPr sz="4000">
                <a:solidFill>
                  <a:schemeClr val="dk2"/>
                </a:solidFill>
              </a:defRPr>
            </a:lvl9pPr>
          </a:lstStyle>
          <a:p>
            <a:r>
              <a:t>xx%</a:t>
            </a:r>
          </a:p>
        </p:txBody>
      </p:sp>
      <p:sp>
        <p:nvSpPr>
          <p:cNvPr id="85" name="Google Shape;85;p13"/>
          <p:cNvSpPr txBox="1"/>
          <p:nvPr>
            <p:ph hasCustomPrompt="1" idx="14" type="title"/>
          </p:nvPr>
        </p:nvSpPr>
        <p:spPr>
          <a:xfrm>
            <a:off x="2378700" y="3082738"/>
            <a:ext cx="1039200" cy="6675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2"/>
              </a:buClr>
              <a:buSzPts val="4000"/>
              <a:buNone/>
              <a:defRPr sz="3800">
                <a:solidFill>
                  <a:schemeClr val="accent1"/>
                </a:solidFill>
              </a:defRPr>
            </a:lvl1pPr>
            <a:lvl2pPr lvl="1" rtl="0" algn="ctr">
              <a:spcBef>
                <a:spcPts val="0"/>
              </a:spcBef>
              <a:spcAft>
                <a:spcPts val="0"/>
              </a:spcAft>
              <a:buClr>
                <a:schemeClr val="dk2"/>
              </a:buClr>
              <a:buSzPts val="4000"/>
              <a:buNone/>
              <a:defRPr sz="4000">
                <a:solidFill>
                  <a:schemeClr val="dk2"/>
                </a:solidFill>
              </a:defRPr>
            </a:lvl2pPr>
            <a:lvl3pPr lvl="2" rtl="0" algn="ctr">
              <a:spcBef>
                <a:spcPts val="0"/>
              </a:spcBef>
              <a:spcAft>
                <a:spcPts val="0"/>
              </a:spcAft>
              <a:buClr>
                <a:schemeClr val="dk2"/>
              </a:buClr>
              <a:buSzPts val="4000"/>
              <a:buNone/>
              <a:defRPr sz="4000">
                <a:solidFill>
                  <a:schemeClr val="dk2"/>
                </a:solidFill>
              </a:defRPr>
            </a:lvl3pPr>
            <a:lvl4pPr lvl="3" rtl="0" algn="ctr">
              <a:spcBef>
                <a:spcPts val="0"/>
              </a:spcBef>
              <a:spcAft>
                <a:spcPts val="0"/>
              </a:spcAft>
              <a:buClr>
                <a:schemeClr val="dk2"/>
              </a:buClr>
              <a:buSzPts val="4000"/>
              <a:buNone/>
              <a:defRPr sz="4000">
                <a:solidFill>
                  <a:schemeClr val="dk2"/>
                </a:solidFill>
              </a:defRPr>
            </a:lvl4pPr>
            <a:lvl5pPr lvl="4" rtl="0" algn="ctr">
              <a:spcBef>
                <a:spcPts val="0"/>
              </a:spcBef>
              <a:spcAft>
                <a:spcPts val="0"/>
              </a:spcAft>
              <a:buClr>
                <a:schemeClr val="dk2"/>
              </a:buClr>
              <a:buSzPts val="4000"/>
              <a:buNone/>
              <a:defRPr sz="4000">
                <a:solidFill>
                  <a:schemeClr val="dk2"/>
                </a:solidFill>
              </a:defRPr>
            </a:lvl5pPr>
            <a:lvl6pPr lvl="5" rtl="0" algn="ctr">
              <a:spcBef>
                <a:spcPts val="0"/>
              </a:spcBef>
              <a:spcAft>
                <a:spcPts val="0"/>
              </a:spcAft>
              <a:buClr>
                <a:schemeClr val="dk2"/>
              </a:buClr>
              <a:buSzPts val="4000"/>
              <a:buNone/>
              <a:defRPr sz="4000">
                <a:solidFill>
                  <a:schemeClr val="dk2"/>
                </a:solidFill>
              </a:defRPr>
            </a:lvl6pPr>
            <a:lvl7pPr lvl="6" rtl="0" algn="ctr">
              <a:spcBef>
                <a:spcPts val="0"/>
              </a:spcBef>
              <a:spcAft>
                <a:spcPts val="0"/>
              </a:spcAft>
              <a:buClr>
                <a:schemeClr val="dk2"/>
              </a:buClr>
              <a:buSzPts val="4000"/>
              <a:buNone/>
              <a:defRPr sz="4000">
                <a:solidFill>
                  <a:schemeClr val="dk2"/>
                </a:solidFill>
              </a:defRPr>
            </a:lvl7pPr>
            <a:lvl8pPr lvl="7" rtl="0" algn="ctr">
              <a:spcBef>
                <a:spcPts val="0"/>
              </a:spcBef>
              <a:spcAft>
                <a:spcPts val="0"/>
              </a:spcAft>
              <a:buClr>
                <a:schemeClr val="dk2"/>
              </a:buClr>
              <a:buSzPts val="4000"/>
              <a:buNone/>
              <a:defRPr sz="4000">
                <a:solidFill>
                  <a:schemeClr val="dk2"/>
                </a:solidFill>
              </a:defRPr>
            </a:lvl8pPr>
            <a:lvl9pPr lvl="8" rtl="0" algn="ctr">
              <a:spcBef>
                <a:spcPts val="0"/>
              </a:spcBef>
              <a:spcAft>
                <a:spcPts val="0"/>
              </a:spcAft>
              <a:buClr>
                <a:schemeClr val="dk2"/>
              </a:buClr>
              <a:buSzPts val="4000"/>
              <a:buNone/>
              <a:defRPr sz="4000">
                <a:solidFill>
                  <a:schemeClr val="dk2"/>
                </a:solidFill>
              </a:defRPr>
            </a:lvl9pPr>
          </a:lstStyle>
          <a:p>
            <a:r>
              <a:t>xx%</a:t>
            </a:r>
          </a:p>
        </p:txBody>
      </p:sp>
      <p:sp>
        <p:nvSpPr>
          <p:cNvPr id="86" name="Google Shape;86;p13"/>
          <p:cNvSpPr txBox="1"/>
          <p:nvPr>
            <p:ph hasCustomPrompt="1" idx="15" type="title"/>
          </p:nvPr>
        </p:nvSpPr>
        <p:spPr>
          <a:xfrm>
            <a:off x="5724450" y="3082738"/>
            <a:ext cx="1039200" cy="6675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dk2"/>
              </a:buClr>
              <a:buSzPts val="4000"/>
              <a:buNone/>
              <a:defRPr sz="3800">
                <a:solidFill>
                  <a:schemeClr val="accent1"/>
                </a:solidFill>
              </a:defRPr>
            </a:lvl1pPr>
            <a:lvl2pPr lvl="1" rtl="0" algn="ctr">
              <a:spcBef>
                <a:spcPts val="0"/>
              </a:spcBef>
              <a:spcAft>
                <a:spcPts val="0"/>
              </a:spcAft>
              <a:buClr>
                <a:schemeClr val="dk2"/>
              </a:buClr>
              <a:buSzPts val="4000"/>
              <a:buNone/>
              <a:defRPr sz="4000">
                <a:solidFill>
                  <a:schemeClr val="dk2"/>
                </a:solidFill>
              </a:defRPr>
            </a:lvl2pPr>
            <a:lvl3pPr lvl="2" rtl="0" algn="ctr">
              <a:spcBef>
                <a:spcPts val="0"/>
              </a:spcBef>
              <a:spcAft>
                <a:spcPts val="0"/>
              </a:spcAft>
              <a:buClr>
                <a:schemeClr val="dk2"/>
              </a:buClr>
              <a:buSzPts val="4000"/>
              <a:buNone/>
              <a:defRPr sz="4000">
                <a:solidFill>
                  <a:schemeClr val="dk2"/>
                </a:solidFill>
              </a:defRPr>
            </a:lvl3pPr>
            <a:lvl4pPr lvl="3" rtl="0" algn="ctr">
              <a:spcBef>
                <a:spcPts val="0"/>
              </a:spcBef>
              <a:spcAft>
                <a:spcPts val="0"/>
              </a:spcAft>
              <a:buClr>
                <a:schemeClr val="dk2"/>
              </a:buClr>
              <a:buSzPts val="4000"/>
              <a:buNone/>
              <a:defRPr sz="4000">
                <a:solidFill>
                  <a:schemeClr val="dk2"/>
                </a:solidFill>
              </a:defRPr>
            </a:lvl4pPr>
            <a:lvl5pPr lvl="4" rtl="0" algn="ctr">
              <a:spcBef>
                <a:spcPts val="0"/>
              </a:spcBef>
              <a:spcAft>
                <a:spcPts val="0"/>
              </a:spcAft>
              <a:buClr>
                <a:schemeClr val="dk2"/>
              </a:buClr>
              <a:buSzPts val="4000"/>
              <a:buNone/>
              <a:defRPr sz="4000">
                <a:solidFill>
                  <a:schemeClr val="dk2"/>
                </a:solidFill>
              </a:defRPr>
            </a:lvl5pPr>
            <a:lvl6pPr lvl="5" rtl="0" algn="ctr">
              <a:spcBef>
                <a:spcPts val="0"/>
              </a:spcBef>
              <a:spcAft>
                <a:spcPts val="0"/>
              </a:spcAft>
              <a:buClr>
                <a:schemeClr val="dk2"/>
              </a:buClr>
              <a:buSzPts val="4000"/>
              <a:buNone/>
              <a:defRPr sz="4000">
                <a:solidFill>
                  <a:schemeClr val="dk2"/>
                </a:solidFill>
              </a:defRPr>
            </a:lvl6pPr>
            <a:lvl7pPr lvl="6" rtl="0" algn="ctr">
              <a:spcBef>
                <a:spcPts val="0"/>
              </a:spcBef>
              <a:spcAft>
                <a:spcPts val="0"/>
              </a:spcAft>
              <a:buClr>
                <a:schemeClr val="dk2"/>
              </a:buClr>
              <a:buSzPts val="4000"/>
              <a:buNone/>
              <a:defRPr sz="4000">
                <a:solidFill>
                  <a:schemeClr val="dk2"/>
                </a:solidFill>
              </a:defRPr>
            </a:lvl7pPr>
            <a:lvl8pPr lvl="7" rtl="0" algn="ctr">
              <a:spcBef>
                <a:spcPts val="0"/>
              </a:spcBef>
              <a:spcAft>
                <a:spcPts val="0"/>
              </a:spcAft>
              <a:buClr>
                <a:schemeClr val="dk2"/>
              </a:buClr>
              <a:buSzPts val="4000"/>
              <a:buNone/>
              <a:defRPr sz="4000">
                <a:solidFill>
                  <a:schemeClr val="dk2"/>
                </a:solidFill>
              </a:defRPr>
            </a:lvl8pPr>
            <a:lvl9pPr lvl="8" rtl="0" algn="ctr">
              <a:spcBef>
                <a:spcPts val="0"/>
              </a:spcBef>
              <a:spcAft>
                <a:spcPts val="0"/>
              </a:spcAft>
              <a:buClr>
                <a:schemeClr val="dk2"/>
              </a:buClr>
              <a:buSzPts val="4000"/>
              <a:buNone/>
              <a:defRPr sz="4000">
                <a:solidFill>
                  <a:schemeClr val="dk2"/>
                </a:solidFill>
              </a:defRPr>
            </a:lvl9pPr>
          </a:lstStyle>
          <a:p>
            <a:r>
              <a:t>xx%</a:t>
            </a:r>
          </a:p>
        </p:txBody>
      </p:sp>
      <p:cxnSp>
        <p:nvCxnSpPr>
          <p:cNvPr id="87" name="Google Shape;87;p13"/>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88" name="Google Shape;88;p13"/>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able of contents 1">
  <p:cSld name="CUSTOM_11">
    <p:spTree>
      <p:nvGrpSpPr>
        <p:cNvPr id="89" name="Shape 89"/>
        <p:cNvGrpSpPr/>
        <p:nvPr/>
      </p:nvGrpSpPr>
      <p:grpSpPr>
        <a:xfrm>
          <a:off x="0" y="0"/>
          <a:ext cx="0" cy="0"/>
          <a:chOff x="0" y="0"/>
          <a:chExt cx="0" cy="0"/>
        </a:xfrm>
      </p:grpSpPr>
      <p:sp>
        <p:nvSpPr>
          <p:cNvPr id="90" name="Google Shape;90;p14"/>
          <p:cNvSpPr txBox="1"/>
          <p:nvPr>
            <p:ph type="title"/>
          </p:nvPr>
        </p:nvSpPr>
        <p:spPr>
          <a:xfrm>
            <a:off x="720000" y="1677218"/>
            <a:ext cx="2336400" cy="405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1" name="Google Shape;91;p14"/>
          <p:cNvSpPr txBox="1"/>
          <p:nvPr>
            <p:ph hasCustomPrompt="1" idx="2" type="title"/>
          </p:nvPr>
        </p:nvSpPr>
        <p:spPr>
          <a:xfrm>
            <a:off x="1482600" y="1095325"/>
            <a:ext cx="8112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92" name="Google Shape;92;p14"/>
          <p:cNvSpPr txBox="1"/>
          <p:nvPr>
            <p:ph idx="1" type="subTitle"/>
          </p:nvPr>
        </p:nvSpPr>
        <p:spPr>
          <a:xfrm>
            <a:off x="720000" y="2081199"/>
            <a:ext cx="23364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3" name="Google Shape;93;p14"/>
          <p:cNvSpPr txBox="1"/>
          <p:nvPr>
            <p:ph idx="3" type="title"/>
          </p:nvPr>
        </p:nvSpPr>
        <p:spPr>
          <a:xfrm>
            <a:off x="3403800" y="1677218"/>
            <a:ext cx="2336400" cy="405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4" name="Google Shape;94;p14"/>
          <p:cNvSpPr txBox="1"/>
          <p:nvPr>
            <p:ph hasCustomPrompt="1" idx="4" type="title"/>
          </p:nvPr>
        </p:nvSpPr>
        <p:spPr>
          <a:xfrm>
            <a:off x="4166400" y="1095325"/>
            <a:ext cx="8112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95" name="Google Shape;95;p14"/>
          <p:cNvSpPr txBox="1"/>
          <p:nvPr>
            <p:ph idx="5" type="subTitle"/>
          </p:nvPr>
        </p:nvSpPr>
        <p:spPr>
          <a:xfrm>
            <a:off x="3403800" y="2081208"/>
            <a:ext cx="23364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6" name="Google Shape;96;p14"/>
          <p:cNvSpPr txBox="1"/>
          <p:nvPr>
            <p:ph idx="6" type="title"/>
          </p:nvPr>
        </p:nvSpPr>
        <p:spPr>
          <a:xfrm>
            <a:off x="6087600" y="1677218"/>
            <a:ext cx="2336400" cy="405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97" name="Google Shape;97;p14"/>
          <p:cNvSpPr txBox="1"/>
          <p:nvPr>
            <p:ph hasCustomPrompt="1" idx="7" type="title"/>
          </p:nvPr>
        </p:nvSpPr>
        <p:spPr>
          <a:xfrm>
            <a:off x="6850200" y="1095325"/>
            <a:ext cx="8112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98" name="Google Shape;98;p14"/>
          <p:cNvSpPr txBox="1"/>
          <p:nvPr>
            <p:ph idx="8" type="subTitle"/>
          </p:nvPr>
        </p:nvSpPr>
        <p:spPr>
          <a:xfrm>
            <a:off x="6087600" y="2081208"/>
            <a:ext cx="23364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99" name="Google Shape;99;p14"/>
          <p:cNvSpPr txBox="1"/>
          <p:nvPr>
            <p:ph idx="9" type="title"/>
          </p:nvPr>
        </p:nvSpPr>
        <p:spPr>
          <a:xfrm>
            <a:off x="720000" y="3313579"/>
            <a:ext cx="2336400" cy="405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0" name="Google Shape;100;p14"/>
          <p:cNvSpPr txBox="1"/>
          <p:nvPr>
            <p:ph hasCustomPrompt="1" idx="13" type="title"/>
          </p:nvPr>
        </p:nvSpPr>
        <p:spPr>
          <a:xfrm>
            <a:off x="1482600" y="2714087"/>
            <a:ext cx="8112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101" name="Google Shape;101;p14"/>
          <p:cNvSpPr txBox="1"/>
          <p:nvPr>
            <p:ph idx="14" type="subTitle"/>
          </p:nvPr>
        </p:nvSpPr>
        <p:spPr>
          <a:xfrm>
            <a:off x="720000" y="3705863"/>
            <a:ext cx="23364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02" name="Google Shape;102;p14"/>
          <p:cNvSpPr txBox="1"/>
          <p:nvPr>
            <p:ph idx="15" type="title"/>
          </p:nvPr>
        </p:nvSpPr>
        <p:spPr>
          <a:xfrm>
            <a:off x="3403800" y="3313579"/>
            <a:ext cx="2336400" cy="405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3" name="Google Shape;103;p14"/>
          <p:cNvSpPr txBox="1"/>
          <p:nvPr>
            <p:ph hasCustomPrompt="1" idx="16" type="title"/>
          </p:nvPr>
        </p:nvSpPr>
        <p:spPr>
          <a:xfrm>
            <a:off x="4166400" y="2714087"/>
            <a:ext cx="8112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104" name="Google Shape;104;p14"/>
          <p:cNvSpPr txBox="1"/>
          <p:nvPr>
            <p:ph idx="17" type="subTitle"/>
          </p:nvPr>
        </p:nvSpPr>
        <p:spPr>
          <a:xfrm>
            <a:off x="3403800" y="3705863"/>
            <a:ext cx="23364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05" name="Google Shape;105;p14"/>
          <p:cNvSpPr txBox="1"/>
          <p:nvPr>
            <p:ph idx="18" type="title"/>
          </p:nvPr>
        </p:nvSpPr>
        <p:spPr>
          <a:xfrm>
            <a:off x="6087600" y="3313579"/>
            <a:ext cx="2336400" cy="4050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2400"/>
              <a:buNone/>
              <a:defRPr sz="2400"/>
            </a:lvl1pPr>
            <a:lvl2pPr lvl="1" rtl="0">
              <a:spcBef>
                <a:spcPts val="0"/>
              </a:spcBef>
              <a:spcAft>
                <a:spcPts val="0"/>
              </a:spcAft>
              <a:buSzPts val="2400"/>
              <a:buNone/>
              <a:defRPr sz="2400"/>
            </a:lvl2pPr>
            <a:lvl3pPr lvl="2" rtl="0">
              <a:spcBef>
                <a:spcPts val="0"/>
              </a:spcBef>
              <a:spcAft>
                <a:spcPts val="0"/>
              </a:spcAft>
              <a:buSzPts val="2400"/>
              <a:buNone/>
              <a:defRPr sz="2400"/>
            </a:lvl3pPr>
            <a:lvl4pPr lvl="3" rtl="0">
              <a:spcBef>
                <a:spcPts val="0"/>
              </a:spcBef>
              <a:spcAft>
                <a:spcPts val="0"/>
              </a:spcAft>
              <a:buSzPts val="2400"/>
              <a:buNone/>
              <a:defRPr sz="2400"/>
            </a:lvl4pPr>
            <a:lvl5pPr lvl="4" rtl="0">
              <a:spcBef>
                <a:spcPts val="0"/>
              </a:spcBef>
              <a:spcAft>
                <a:spcPts val="0"/>
              </a:spcAft>
              <a:buSzPts val="2400"/>
              <a:buNone/>
              <a:defRPr sz="2400"/>
            </a:lvl5pPr>
            <a:lvl6pPr lvl="5" rtl="0">
              <a:spcBef>
                <a:spcPts val="0"/>
              </a:spcBef>
              <a:spcAft>
                <a:spcPts val="0"/>
              </a:spcAft>
              <a:buSzPts val="2400"/>
              <a:buNone/>
              <a:defRPr sz="2400"/>
            </a:lvl6pPr>
            <a:lvl7pPr lvl="6" rtl="0">
              <a:spcBef>
                <a:spcPts val="0"/>
              </a:spcBef>
              <a:spcAft>
                <a:spcPts val="0"/>
              </a:spcAft>
              <a:buSzPts val="2400"/>
              <a:buNone/>
              <a:defRPr sz="2400"/>
            </a:lvl7pPr>
            <a:lvl8pPr lvl="7" rtl="0">
              <a:spcBef>
                <a:spcPts val="0"/>
              </a:spcBef>
              <a:spcAft>
                <a:spcPts val="0"/>
              </a:spcAft>
              <a:buSzPts val="2400"/>
              <a:buNone/>
              <a:defRPr sz="2400"/>
            </a:lvl8pPr>
            <a:lvl9pPr lvl="8" rtl="0">
              <a:spcBef>
                <a:spcPts val="0"/>
              </a:spcBef>
              <a:spcAft>
                <a:spcPts val="0"/>
              </a:spcAft>
              <a:buSzPts val="2400"/>
              <a:buNone/>
              <a:defRPr sz="2400"/>
            </a:lvl9pPr>
          </a:lstStyle>
          <a:p/>
        </p:txBody>
      </p:sp>
      <p:sp>
        <p:nvSpPr>
          <p:cNvPr id="106" name="Google Shape;106;p14"/>
          <p:cNvSpPr txBox="1"/>
          <p:nvPr>
            <p:ph hasCustomPrompt="1" idx="19" type="title"/>
          </p:nvPr>
        </p:nvSpPr>
        <p:spPr>
          <a:xfrm>
            <a:off x="6850200" y="2714087"/>
            <a:ext cx="8112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900"/>
              <a:buNone/>
              <a:defRPr sz="3800"/>
            </a:lvl1pPr>
            <a:lvl2pPr lvl="1" rtl="0">
              <a:spcBef>
                <a:spcPts val="0"/>
              </a:spcBef>
              <a:spcAft>
                <a:spcPts val="0"/>
              </a:spcAft>
              <a:buSzPts val="3900"/>
              <a:buNone/>
              <a:defRPr sz="3900"/>
            </a:lvl2pPr>
            <a:lvl3pPr lvl="2" rtl="0">
              <a:spcBef>
                <a:spcPts val="0"/>
              </a:spcBef>
              <a:spcAft>
                <a:spcPts val="0"/>
              </a:spcAft>
              <a:buSzPts val="3900"/>
              <a:buNone/>
              <a:defRPr sz="3900"/>
            </a:lvl3pPr>
            <a:lvl4pPr lvl="3" rtl="0">
              <a:spcBef>
                <a:spcPts val="0"/>
              </a:spcBef>
              <a:spcAft>
                <a:spcPts val="0"/>
              </a:spcAft>
              <a:buSzPts val="3900"/>
              <a:buNone/>
              <a:defRPr sz="3900"/>
            </a:lvl4pPr>
            <a:lvl5pPr lvl="4" rtl="0">
              <a:spcBef>
                <a:spcPts val="0"/>
              </a:spcBef>
              <a:spcAft>
                <a:spcPts val="0"/>
              </a:spcAft>
              <a:buSzPts val="3900"/>
              <a:buNone/>
              <a:defRPr sz="3900"/>
            </a:lvl5pPr>
            <a:lvl6pPr lvl="5" rtl="0">
              <a:spcBef>
                <a:spcPts val="0"/>
              </a:spcBef>
              <a:spcAft>
                <a:spcPts val="0"/>
              </a:spcAft>
              <a:buSzPts val="3900"/>
              <a:buNone/>
              <a:defRPr sz="3900"/>
            </a:lvl6pPr>
            <a:lvl7pPr lvl="6" rtl="0">
              <a:spcBef>
                <a:spcPts val="0"/>
              </a:spcBef>
              <a:spcAft>
                <a:spcPts val="0"/>
              </a:spcAft>
              <a:buSzPts val="3900"/>
              <a:buNone/>
              <a:defRPr sz="3900"/>
            </a:lvl7pPr>
            <a:lvl8pPr lvl="7" rtl="0">
              <a:spcBef>
                <a:spcPts val="0"/>
              </a:spcBef>
              <a:spcAft>
                <a:spcPts val="0"/>
              </a:spcAft>
              <a:buSzPts val="3900"/>
              <a:buNone/>
              <a:defRPr sz="3900"/>
            </a:lvl8pPr>
            <a:lvl9pPr lvl="8" rtl="0">
              <a:spcBef>
                <a:spcPts val="0"/>
              </a:spcBef>
              <a:spcAft>
                <a:spcPts val="0"/>
              </a:spcAft>
              <a:buSzPts val="3900"/>
              <a:buNone/>
              <a:defRPr sz="3900"/>
            </a:lvl9pPr>
          </a:lstStyle>
          <a:p>
            <a:r>
              <a:t>xx%</a:t>
            </a:r>
          </a:p>
        </p:txBody>
      </p:sp>
      <p:sp>
        <p:nvSpPr>
          <p:cNvPr id="107" name="Google Shape;107;p14"/>
          <p:cNvSpPr txBox="1"/>
          <p:nvPr>
            <p:ph idx="20" type="subTitle"/>
          </p:nvPr>
        </p:nvSpPr>
        <p:spPr>
          <a:xfrm>
            <a:off x="6087600" y="3705863"/>
            <a:ext cx="23364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solidFill>
                  <a:schemeClr val="dk1"/>
                </a:solidFill>
              </a:defRPr>
            </a:lvl1pPr>
            <a:lvl2pPr lvl="1" rtl="0">
              <a:lnSpc>
                <a:spcPct val="100000"/>
              </a:lnSpc>
              <a:spcBef>
                <a:spcPts val="0"/>
              </a:spcBef>
              <a:spcAft>
                <a:spcPts val="0"/>
              </a:spcAft>
              <a:buSzPts val="1400"/>
              <a:buNone/>
              <a:defRPr/>
            </a:lvl2pPr>
            <a:lvl3pPr lvl="2" rtl="0">
              <a:lnSpc>
                <a:spcPct val="100000"/>
              </a:lnSpc>
              <a:spcBef>
                <a:spcPts val="0"/>
              </a:spcBef>
              <a:spcAft>
                <a:spcPts val="0"/>
              </a:spcAft>
              <a:buSzPts val="1400"/>
              <a:buNone/>
              <a:defRPr/>
            </a:lvl3pPr>
            <a:lvl4pPr lvl="3" rtl="0">
              <a:lnSpc>
                <a:spcPct val="100000"/>
              </a:lnSpc>
              <a:spcBef>
                <a:spcPts val="0"/>
              </a:spcBef>
              <a:spcAft>
                <a:spcPts val="0"/>
              </a:spcAft>
              <a:buSzPts val="1400"/>
              <a:buNone/>
              <a:defRPr/>
            </a:lvl4pPr>
            <a:lvl5pPr lvl="4" rtl="0">
              <a:lnSpc>
                <a:spcPct val="100000"/>
              </a:lnSpc>
              <a:spcBef>
                <a:spcPts val="0"/>
              </a:spcBef>
              <a:spcAft>
                <a:spcPts val="0"/>
              </a:spcAft>
              <a:buSzPts val="1400"/>
              <a:buNone/>
              <a:defRPr/>
            </a:lvl5pPr>
            <a:lvl6pPr lvl="5" rtl="0">
              <a:lnSpc>
                <a:spcPct val="100000"/>
              </a:lnSpc>
              <a:spcBef>
                <a:spcPts val="0"/>
              </a:spcBef>
              <a:spcAft>
                <a:spcPts val="0"/>
              </a:spcAft>
              <a:buSzPts val="1400"/>
              <a:buNone/>
              <a:defRPr/>
            </a:lvl6pPr>
            <a:lvl7pPr lvl="6" rtl="0">
              <a:lnSpc>
                <a:spcPct val="100000"/>
              </a:lnSpc>
              <a:spcBef>
                <a:spcPts val="0"/>
              </a:spcBef>
              <a:spcAft>
                <a:spcPts val="0"/>
              </a:spcAft>
              <a:buSzPts val="1400"/>
              <a:buNone/>
              <a:defRPr/>
            </a:lvl7pPr>
            <a:lvl8pPr lvl="7" rtl="0">
              <a:lnSpc>
                <a:spcPct val="100000"/>
              </a:lnSpc>
              <a:spcBef>
                <a:spcPts val="0"/>
              </a:spcBef>
              <a:spcAft>
                <a:spcPts val="0"/>
              </a:spcAft>
              <a:buSzPts val="1400"/>
              <a:buNone/>
              <a:defRPr/>
            </a:lvl8pPr>
            <a:lvl9pPr lvl="8" rtl="0">
              <a:lnSpc>
                <a:spcPct val="100000"/>
              </a:lnSpc>
              <a:spcBef>
                <a:spcPts val="0"/>
              </a:spcBef>
              <a:spcAft>
                <a:spcPts val="0"/>
              </a:spcAft>
              <a:buSzPts val="1400"/>
              <a:buNone/>
              <a:defRPr/>
            </a:lvl9pPr>
          </a:lstStyle>
          <a:p/>
        </p:txBody>
      </p:sp>
      <p:sp>
        <p:nvSpPr>
          <p:cNvPr id="108" name="Google Shape;108;p14"/>
          <p:cNvSpPr txBox="1"/>
          <p:nvPr>
            <p:ph idx="21" type="title"/>
          </p:nvPr>
        </p:nvSpPr>
        <p:spPr>
          <a:xfrm>
            <a:off x="2332400" y="445025"/>
            <a:ext cx="44793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cxnSp>
        <p:nvCxnSpPr>
          <p:cNvPr id="109" name="Google Shape;109;p14"/>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10" name="Google Shape;110;p14"/>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11" name="Google Shape;111;p14"/>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12" name="Google Shape;112;p14"/>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p:cSld name="CUSTOM_2">
    <p:spTree>
      <p:nvGrpSpPr>
        <p:cNvPr id="113" name="Shape 113"/>
        <p:cNvGrpSpPr/>
        <p:nvPr/>
      </p:nvGrpSpPr>
      <p:grpSpPr>
        <a:xfrm>
          <a:off x="0" y="0"/>
          <a:ext cx="0" cy="0"/>
          <a:chOff x="0" y="0"/>
          <a:chExt cx="0" cy="0"/>
        </a:xfrm>
      </p:grpSpPr>
      <p:sp>
        <p:nvSpPr>
          <p:cNvPr id="114" name="Google Shape;114;p15"/>
          <p:cNvSpPr txBox="1"/>
          <p:nvPr>
            <p:ph type="title"/>
          </p:nvPr>
        </p:nvSpPr>
        <p:spPr>
          <a:xfrm>
            <a:off x="2410500" y="2808253"/>
            <a:ext cx="4323000" cy="497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4800"/>
              <a:buNone/>
              <a:defRPr/>
            </a:lvl1pPr>
            <a:lvl2pPr lvl="1" rtl="0" algn="ctr">
              <a:spcBef>
                <a:spcPts val="0"/>
              </a:spcBef>
              <a:spcAft>
                <a:spcPts val="0"/>
              </a:spcAft>
              <a:buSzPts val="4800"/>
              <a:buFont typeface="Crimson Text"/>
              <a:buNone/>
              <a:defRPr sz="4800">
                <a:latin typeface="Crimson Text"/>
                <a:ea typeface="Crimson Text"/>
                <a:cs typeface="Crimson Text"/>
                <a:sym typeface="Crimson Text"/>
              </a:defRPr>
            </a:lvl2pPr>
            <a:lvl3pPr lvl="2" rtl="0" algn="ctr">
              <a:spcBef>
                <a:spcPts val="0"/>
              </a:spcBef>
              <a:spcAft>
                <a:spcPts val="0"/>
              </a:spcAft>
              <a:buSzPts val="4800"/>
              <a:buFont typeface="Crimson Text"/>
              <a:buNone/>
              <a:defRPr sz="4800">
                <a:latin typeface="Crimson Text"/>
                <a:ea typeface="Crimson Text"/>
                <a:cs typeface="Crimson Text"/>
                <a:sym typeface="Crimson Text"/>
              </a:defRPr>
            </a:lvl3pPr>
            <a:lvl4pPr lvl="3" rtl="0" algn="ctr">
              <a:spcBef>
                <a:spcPts val="0"/>
              </a:spcBef>
              <a:spcAft>
                <a:spcPts val="0"/>
              </a:spcAft>
              <a:buSzPts val="4800"/>
              <a:buFont typeface="Crimson Text"/>
              <a:buNone/>
              <a:defRPr sz="4800">
                <a:latin typeface="Crimson Text"/>
                <a:ea typeface="Crimson Text"/>
                <a:cs typeface="Crimson Text"/>
                <a:sym typeface="Crimson Text"/>
              </a:defRPr>
            </a:lvl4pPr>
            <a:lvl5pPr lvl="4" rtl="0" algn="ctr">
              <a:spcBef>
                <a:spcPts val="0"/>
              </a:spcBef>
              <a:spcAft>
                <a:spcPts val="0"/>
              </a:spcAft>
              <a:buSzPts val="4800"/>
              <a:buFont typeface="Crimson Text"/>
              <a:buNone/>
              <a:defRPr sz="4800">
                <a:latin typeface="Crimson Text"/>
                <a:ea typeface="Crimson Text"/>
                <a:cs typeface="Crimson Text"/>
                <a:sym typeface="Crimson Text"/>
              </a:defRPr>
            </a:lvl5pPr>
            <a:lvl6pPr lvl="5" rtl="0" algn="ctr">
              <a:spcBef>
                <a:spcPts val="0"/>
              </a:spcBef>
              <a:spcAft>
                <a:spcPts val="0"/>
              </a:spcAft>
              <a:buSzPts val="4800"/>
              <a:buFont typeface="Crimson Text"/>
              <a:buNone/>
              <a:defRPr sz="4800">
                <a:latin typeface="Crimson Text"/>
                <a:ea typeface="Crimson Text"/>
                <a:cs typeface="Crimson Text"/>
                <a:sym typeface="Crimson Text"/>
              </a:defRPr>
            </a:lvl6pPr>
            <a:lvl7pPr lvl="6" rtl="0" algn="ctr">
              <a:spcBef>
                <a:spcPts val="0"/>
              </a:spcBef>
              <a:spcAft>
                <a:spcPts val="0"/>
              </a:spcAft>
              <a:buSzPts val="4800"/>
              <a:buFont typeface="Crimson Text"/>
              <a:buNone/>
              <a:defRPr sz="4800">
                <a:latin typeface="Crimson Text"/>
                <a:ea typeface="Crimson Text"/>
                <a:cs typeface="Crimson Text"/>
                <a:sym typeface="Crimson Text"/>
              </a:defRPr>
            </a:lvl7pPr>
            <a:lvl8pPr lvl="7" rtl="0" algn="ctr">
              <a:spcBef>
                <a:spcPts val="0"/>
              </a:spcBef>
              <a:spcAft>
                <a:spcPts val="0"/>
              </a:spcAft>
              <a:buSzPts val="4800"/>
              <a:buFont typeface="Crimson Text"/>
              <a:buNone/>
              <a:defRPr sz="4800">
                <a:latin typeface="Crimson Text"/>
                <a:ea typeface="Crimson Text"/>
                <a:cs typeface="Crimson Text"/>
                <a:sym typeface="Crimson Text"/>
              </a:defRPr>
            </a:lvl8pPr>
            <a:lvl9pPr lvl="8" rtl="0" algn="ctr">
              <a:spcBef>
                <a:spcPts val="0"/>
              </a:spcBef>
              <a:spcAft>
                <a:spcPts val="0"/>
              </a:spcAft>
              <a:buSzPts val="4800"/>
              <a:buFont typeface="Crimson Text"/>
              <a:buNone/>
              <a:defRPr sz="4800">
                <a:latin typeface="Crimson Text"/>
                <a:ea typeface="Crimson Text"/>
                <a:cs typeface="Crimson Text"/>
                <a:sym typeface="Crimson Text"/>
              </a:defRPr>
            </a:lvl9pPr>
          </a:lstStyle>
          <a:p/>
        </p:txBody>
      </p:sp>
      <p:sp>
        <p:nvSpPr>
          <p:cNvPr id="115" name="Google Shape;115;p15"/>
          <p:cNvSpPr txBox="1"/>
          <p:nvPr>
            <p:ph idx="1" type="subTitle"/>
          </p:nvPr>
        </p:nvSpPr>
        <p:spPr>
          <a:xfrm>
            <a:off x="1842900" y="1661963"/>
            <a:ext cx="5458200" cy="997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20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cxnSp>
        <p:nvCxnSpPr>
          <p:cNvPr id="116" name="Google Shape;116;p15"/>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17" name="Google Shape;117;p15"/>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Quote 1">
  <p:cSld name="CUSTOM_12">
    <p:spTree>
      <p:nvGrpSpPr>
        <p:cNvPr id="118" name="Shape 118"/>
        <p:cNvGrpSpPr/>
        <p:nvPr/>
      </p:nvGrpSpPr>
      <p:grpSpPr>
        <a:xfrm>
          <a:off x="0" y="0"/>
          <a:ext cx="0" cy="0"/>
          <a:chOff x="0" y="0"/>
          <a:chExt cx="0" cy="0"/>
        </a:xfrm>
      </p:grpSpPr>
      <p:sp>
        <p:nvSpPr>
          <p:cNvPr id="119" name="Google Shape;119;p16"/>
          <p:cNvSpPr txBox="1"/>
          <p:nvPr>
            <p:ph type="title"/>
          </p:nvPr>
        </p:nvSpPr>
        <p:spPr>
          <a:xfrm>
            <a:off x="699900" y="2821263"/>
            <a:ext cx="4323000" cy="497700"/>
          </a:xfrm>
          <a:prstGeom prst="rect">
            <a:avLst/>
          </a:prstGeom>
        </p:spPr>
        <p:txBody>
          <a:bodyPr anchorCtr="0" anchor="t" bIns="91425" lIns="91425" spcFirstLastPara="1" rIns="91425" wrap="square" tIns="91425">
            <a:noAutofit/>
          </a:bodyPr>
          <a:lstStyle>
            <a:lvl1pPr lvl="0" rtl="0">
              <a:spcBef>
                <a:spcPts val="0"/>
              </a:spcBef>
              <a:spcAft>
                <a:spcPts val="0"/>
              </a:spcAft>
              <a:buSzPts val="4800"/>
              <a:buNone/>
              <a:defRPr/>
            </a:lvl1pPr>
            <a:lvl2pPr lvl="1" rtl="0" algn="ctr">
              <a:spcBef>
                <a:spcPts val="0"/>
              </a:spcBef>
              <a:spcAft>
                <a:spcPts val="0"/>
              </a:spcAft>
              <a:buSzPts val="4800"/>
              <a:buFont typeface="Crimson Text"/>
              <a:buNone/>
              <a:defRPr sz="4800">
                <a:latin typeface="Crimson Text"/>
                <a:ea typeface="Crimson Text"/>
                <a:cs typeface="Crimson Text"/>
                <a:sym typeface="Crimson Text"/>
              </a:defRPr>
            </a:lvl2pPr>
            <a:lvl3pPr lvl="2" rtl="0" algn="ctr">
              <a:spcBef>
                <a:spcPts val="0"/>
              </a:spcBef>
              <a:spcAft>
                <a:spcPts val="0"/>
              </a:spcAft>
              <a:buSzPts val="4800"/>
              <a:buFont typeface="Crimson Text"/>
              <a:buNone/>
              <a:defRPr sz="4800">
                <a:latin typeface="Crimson Text"/>
                <a:ea typeface="Crimson Text"/>
                <a:cs typeface="Crimson Text"/>
                <a:sym typeface="Crimson Text"/>
              </a:defRPr>
            </a:lvl3pPr>
            <a:lvl4pPr lvl="3" rtl="0" algn="ctr">
              <a:spcBef>
                <a:spcPts val="0"/>
              </a:spcBef>
              <a:spcAft>
                <a:spcPts val="0"/>
              </a:spcAft>
              <a:buSzPts val="4800"/>
              <a:buFont typeface="Crimson Text"/>
              <a:buNone/>
              <a:defRPr sz="4800">
                <a:latin typeface="Crimson Text"/>
                <a:ea typeface="Crimson Text"/>
                <a:cs typeface="Crimson Text"/>
                <a:sym typeface="Crimson Text"/>
              </a:defRPr>
            </a:lvl4pPr>
            <a:lvl5pPr lvl="4" rtl="0" algn="ctr">
              <a:spcBef>
                <a:spcPts val="0"/>
              </a:spcBef>
              <a:spcAft>
                <a:spcPts val="0"/>
              </a:spcAft>
              <a:buSzPts val="4800"/>
              <a:buFont typeface="Crimson Text"/>
              <a:buNone/>
              <a:defRPr sz="4800">
                <a:latin typeface="Crimson Text"/>
                <a:ea typeface="Crimson Text"/>
                <a:cs typeface="Crimson Text"/>
                <a:sym typeface="Crimson Text"/>
              </a:defRPr>
            </a:lvl5pPr>
            <a:lvl6pPr lvl="5" rtl="0" algn="ctr">
              <a:spcBef>
                <a:spcPts val="0"/>
              </a:spcBef>
              <a:spcAft>
                <a:spcPts val="0"/>
              </a:spcAft>
              <a:buSzPts val="4800"/>
              <a:buFont typeface="Crimson Text"/>
              <a:buNone/>
              <a:defRPr sz="4800">
                <a:latin typeface="Crimson Text"/>
                <a:ea typeface="Crimson Text"/>
                <a:cs typeface="Crimson Text"/>
                <a:sym typeface="Crimson Text"/>
              </a:defRPr>
            </a:lvl6pPr>
            <a:lvl7pPr lvl="6" rtl="0" algn="ctr">
              <a:spcBef>
                <a:spcPts val="0"/>
              </a:spcBef>
              <a:spcAft>
                <a:spcPts val="0"/>
              </a:spcAft>
              <a:buSzPts val="4800"/>
              <a:buFont typeface="Crimson Text"/>
              <a:buNone/>
              <a:defRPr sz="4800">
                <a:latin typeface="Crimson Text"/>
                <a:ea typeface="Crimson Text"/>
                <a:cs typeface="Crimson Text"/>
                <a:sym typeface="Crimson Text"/>
              </a:defRPr>
            </a:lvl7pPr>
            <a:lvl8pPr lvl="7" rtl="0" algn="ctr">
              <a:spcBef>
                <a:spcPts val="0"/>
              </a:spcBef>
              <a:spcAft>
                <a:spcPts val="0"/>
              </a:spcAft>
              <a:buSzPts val="4800"/>
              <a:buFont typeface="Crimson Text"/>
              <a:buNone/>
              <a:defRPr sz="4800">
                <a:latin typeface="Crimson Text"/>
                <a:ea typeface="Crimson Text"/>
                <a:cs typeface="Crimson Text"/>
                <a:sym typeface="Crimson Text"/>
              </a:defRPr>
            </a:lvl8pPr>
            <a:lvl9pPr lvl="8" rtl="0" algn="ctr">
              <a:spcBef>
                <a:spcPts val="0"/>
              </a:spcBef>
              <a:spcAft>
                <a:spcPts val="0"/>
              </a:spcAft>
              <a:buSzPts val="4800"/>
              <a:buFont typeface="Crimson Text"/>
              <a:buNone/>
              <a:defRPr sz="4800">
                <a:latin typeface="Crimson Text"/>
                <a:ea typeface="Crimson Text"/>
                <a:cs typeface="Crimson Text"/>
                <a:sym typeface="Crimson Text"/>
              </a:defRPr>
            </a:lvl9pPr>
          </a:lstStyle>
          <a:p/>
        </p:txBody>
      </p:sp>
      <p:sp>
        <p:nvSpPr>
          <p:cNvPr id="120" name="Google Shape;120;p16"/>
          <p:cNvSpPr txBox="1"/>
          <p:nvPr>
            <p:ph idx="1" type="subTitle"/>
          </p:nvPr>
        </p:nvSpPr>
        <p:spPr>
          <a:xfrm>
            <a:off x="699900" y="1675902"/>
            <a:ext cx="5458200" cy="9972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800"/>
              <a:buNone/>
              <a:defRPr sz="20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cxnSp>
        <p:nvCxnSpPr>
          <p:cNvPr id="121" name="Google Shape;121;p16"/>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22" name="Google Shape;122;p16"/>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23" name="Google Shape;123;p16"/>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24" name="Google Shape;124;p16"/>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p:cSld name="CUSTOM_13">
    <p:spTree>
      <p:nvGrpSpPr>
        <p:cNvPr id="125" name="Shape 125"/>
        <p:cNvGrpSpPr/>
        <p:nvPr/>
      </p:nvGrpSpPr>
      <p:grpSpPr>
        <a:xfrm>
          <a:off x="0" y="0"/>
          <a:ext cx="0" cy="0"/>
          <a:chOff x="0" y="0"/>
          <a:chExt cx="0" cy="0"/>
        </a:xfrm>
      </p:grpSpPr>
      <p:sp>
        <p:nvSpPr>
          <p:cNvPr id="126" name="Google Shape;126;p17"/>
          <p:cNvSpPr txBox="1"/>
          <p:nvPr>
            <p:ph idx="1" type="subTitle"/>
          </p:nvPr>
        </p:nvSpPr>
        <p:spPr>
          <a:xfrm>
            <a:off x="2648400" y="1682000"/>
            <a:ext cx="3847200" cy="2379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Char char="●"/>
              <a:defRPr sz="1400"/>
            </a:lvl1pPr>
            <a:lvl2pPr lvl="1" rtl="0" algn="ctr">
              <a:spcBef>
                <a:spcPts val="0"/>
              </a:spcBef>
              <a:spcAft>
                <a:spcPts val="0"/>
              </a:spcAft>
              <a:buClr>
                <a:schemeClr val="dk1"/>
              </a:buClr>
              <a:buSzPts val="1400"/>
              <a:buChar char="○"/>
              <a:defRPr/>
            </a:lvl2pPr>
            <a:lvl3pPr lvl="2" rtl="0" algn="ctr">
              <a:spcBef>
                <a:spcPts val="0"/>
              </a:spcBef>
              <a:spcAft>
                <a:spcPts val="0"/>
              </a:spcAft>
              <a:buClr>
                <a:schemeClr val="dk1"/>
              </a:buClr>
              <a:buSzPts val="1400"/>
              <a:buChar char="■"/>
              <a:defRPr/>
            </a:lvl3pPr>
            <a:lvl4pPr lvl="3" rtl="0" algn="ctr">
              <a:spcBef>
                <a:spcPts val="0"/>
              </a:spcBef>
              <a:spcAft>
                <a:spcPts val="0"/>
              </a:spcAft>
              <a:buClr>
                <a:schemeClr val="dk1"/>
              </a:buClr>
              <a:buSzPts val="1400"/>
              <a:buChar char="●"/>
              <a:defRPr/>
            </a:lvl4pPr>
            <a:lvl5pPr lvl="4" rtl="0" algn="ctr">
              <a:spcBef>
                <a:spcPts val="0"/>
              </a:spcBef>
              <a:spcAft>
                <a:spcPts val="0"/>
              </a:spcAft>
              <a:buClr>
                <a:schemeClr val="dk1"/>
              </a:buClr>
              <a:buSzPts val="1400"/>
              <a:buChar char="○"/>
              <a:defRPr/>
            </a:lvl5pPr>
            <a:lvl6pPr lvl="5" rtl="0" algn="ctr">
              <a:spcBef>
                <a:spcPts val="0"/>
              </a:spcBef>
              <a:spcAft>
                <a:spcPts val="0"/>
              </a:spcAft>
              <a:buClr>
                <a:schemeClr val="dk1"/>
              </a:buClr>
              <a:buSzPts val="1400"/>
              <a:buChar char="■"/>
              <a:defRPr/>
            </a:lvl6pPr>
            <a:lvl7pPr lvl="6" rtl="0" algn="ctr">
              <a:spcBef>
                <a:spcPts val="0"/>
              </a:spcBef>
              <a:spcAft>
                <a:spcPts val="0"/>
              </a:spcAft>
              <a:buClr>
                <a:schemeClr val="dk1"/>
              </a:buClr>
              <a:buSzPts val="1400"/>
              <a:buChar char="●"/>
              <a:defRPr/>
            </a:lvl7pPr>
            <a:lvl8pPr lvl="7" rtl="0" algn="ctr">
              <a:spcBef>
                <a:spcPts val="0"/>
              </a:spcBef>
              <a:spcAft>
                <a:spcPts val="0"/>
              </a:spcAft>
              <a:buClr>
                <a:schemeClr val="dk1"/>
              </a:buClr>
              <a:buSzPts val="1400"/>
              <a:buChar char="○"/>
              <a:defRPr/>
            </a:lvl8pPr>
            <a:lvl9pPr lvl="8" rtl="0" algn="ctr">
              <a:spcBef>
                <a:spcPts val="0"/>
              </a:spcBef>
              <a:spcAft>
                <a:spcPts val="0"/>
              </a:spcAft>
              <a:buClr>
                <a:schemeClr val="dk1"/>
              </a:buClr>
              <a:buSzPts val="1400"/>
              <a:buChar char="■"/>
              <a:defRPr/>
            </a:lvl9pPr>
          </a:lstStyle>
          <a:p/>
        </p:txBody>
      </p:sp>
      <p:sp>
        <p:nvSpPr>
          <p:cNvPr id="127" name="Google Shape;127;p17"/>
          <p:cNvSpPr txBox="1"/>
          <p:nvPr>
            <p:ph type="title"/>
          </p:nvPr>
        </p:nvSpPr>
        <p:spPr>
          <a:xfrm>
            <a:off x="1732050" y="445025"/>
            <a:ext cx="56799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cxnSp>
        <p:nvCxnSpPr>
          <p:cNvPr id="128" name="Google Shape;128;p17"/>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29" name="Google Shape;129;p17"/>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30" name="Google Shape;130;p17"/>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31" name="Google Shape;131;p17"/>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1">
  <p:cSld name="CUSTOM_3">
    <p:spTree>
      <p:nvGrpSpPr>
        <p:cNvPr id="132" name="Shape 132"/>
        <p:cNvGrpSpPr/>
        <p:nvPr/>
      </p:nvGrpSpPr>
      <p:grpSpPr>
        <a:xfrm>
          <a:off x="0" y="0"/>
          <a:ext cx="0" cy="0"/>
          <a:chOff x="0" y="0"/>
          <a:chExt cx="0" cy="0"/>
        </a:xfrm>
      </p:grpSpPr>
      <p:sp>
        <p:nvSpPr>
          <p:cNvPr id="133" name="Google Shape;133;p18"/>
          <p:cNvSpPr txBox="1"/>
          <p:nvPr>
            <p:ph type="title"/>
          </p:nvPr>
        </p:nvSpPr>
        <p:spPr>
          <a:xfrm>
            <a:off x="1994850" y="1482825"/>
            <a:ext cx="5154300" cy="12912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9000"/>
              <a:buNone/>
              <a:defRPr sz="9000"/>
            </a:lvl1pPr>
            <a:lvl2pPr lvl="1" rtl="0" algn="ctr">
              <a:spcBef>
                <a:spcPts val="0"/>
              </a:spcBef>
              <a:spcAft>
                <a:spcPts val="0"/>
              </a:spcAft>
              <a:buSzPts val="9000"/>
              <a:buNone/>
              <a:defRPr sz="9000"/>
            </a:lvl2pPr>
            <a:lvl3pPr lvl="2" rtl="0" algn="ctr">
              <a:spcBef>
                <a:spcPts val="0"/>
              </a:spcBef>
              <a:spcAft>
                <a:spcPts val="0"/>
              </a:spcAft>
              <a:buSzPts val="9000"/>
              <a:buNone/>
              <a:defRPr sz="9000"/>
            </a:lvl3pPr>
            <a:lvl4pPr lvl="3" rtl="0" algn="ctr">
              <a:spcBef>
                <a:spcPts val="0"/>
              </a:spcBef>
              <a:spcAft>
                <a:spcPts val="0"/>
              </a:spcAft>
              <a:buSzPts val="9000"/>
              <a:buNone/>
              <a:defRPr sz="9000"/>
            </a:lvl4pPr>
            <a:lvl5pPr lvl="4" rtl="0" algn="ctr">
              <a:spcBef>
                <a:spcPts val="0"/>
              </a:spcBef>
              <a:spcAft>
                <a:spcPts val="0"/>
              </a:spcAft>
              <a:buSzPts val="9000"/>
              <a:buNone/>
              <a:defRPr sz="9000"/>
            </a:lvl5pPr>
            <a:lvl6pPr lvl="5" rtl="0" algn="ctr">
              <a:spcBef>
                <a:spcPts val="0"/>
              </a:spcBef>
              <a:spcAft>
                <a:spcPts val="0"/>
              </a:spcAft>
              <a:buSzPts val="9000"/>
              <a:buNone/>
              <a:defRPr sz="9000"/>
            </a:lvl6pPr>
            <a:lvl7pPr lvl="6" rtl="0" algn="ctr">
              <a:spcBef>
                <a:spcPts val="0"/>
              </a:spcBef>
              <a:spcAft>
                <a:spcPts val="0"/>
              </a:spcAft>
              <a:buSzPts val="9000"/>
              <a:buNone/>
              <a:defRPr sz="9000"/>
            </a:lvl7pPr>
            <a:lvl8pPr lvl="7" rtl="0" algn="ctr">
              <a:spcBef>
                <a:spcPts val="0"/>
              </a:spcBef>
              <a:spcAft>
                <a:spcPts val="0"/>
              </a:spcAft>
              <a:buSzPts val="9000"/>
              <a:buNone/>
              <a:defRPr sz="9000"/>
            </a:lvl8pPr>
            <a:lvl9pPr lvl="8" rtl="0" algn="ctr">
              <a:spcBef>
                <a:spcPts val="0"/>
              </a:spcBef>
              <a:spcAft>
                <a:spcPts val="0"/>
              </a:spcAft>
              <a:buSzPts val="9000"/>
              <a:buNone/>
              <a:defRPr sz="9000"/>
            </a:lvl9pPr>
          </a:lstStyle>
          <a:p/>
        </p:txBody>
      </p:sp>
      <p:sp>
        <p:nvSpPr>
          <p:cNvPr id="134" name="Google Shape;134;p18"/>
          <p:cNvSpPr txBox="1"/>
          <p:nvPr>
            <p:ph idx="1" type="subTitle"/>
          </p:nvPr>
        </p:nvSpPr>
        <p:spPr>
          <a:xfrm>
            <a:off x="2299500" y="2972150"/>
            <a:ext cx="4545000" cy="554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800"/>
              <a:buNone/>
              <a:defRPr sz="1400"/>
            </a:lvl1pPr>
            <a:lvl2pPr lvl="1" rtl="0" algn="ctr">
              <a:lnSpc>
                <a:spcPct val="100000"/>
              </a:lnSpc>
              <a:spcBef>
                <a:spcPts val="0"/>
              </a:spcBef>
              <a:spcAft>
                <a:spcPts val="0"/>
              </a:spcAft>
              <a:buSzPts val="2100"/>
              <a:buNone/>
              <a:defRPr sz="2100"/>
            </a:lvl2pPr>
            <a:lvl3pPr lvl="2" rtl="0" algn="ctr">
              <a:lnSpc>
                <a:spcPct val="100000"/>
              </a:lnSpc>
              <a:spcBef>
                <a:spcPts val="0"/>
              </a:spcBef>
              <a:spcAft>
                <a:spcPts val="0"/>
              </a:spcAft>
              <a:buSzPts val="2100"/>
              <a:buNone/>
              <a:defRPr sz="2100"/>
            </a:lvl3pPr>
            <a:lvl4pPr lvl="3" rtl="0" algn="ctr">
              <a:lnSpc>
                <a:spcPct val="100000"/>
              </a:lnSpc>
              <a:spcBef>
                <a:spcPts val="0"/>
              </a:spcBef>
              <a:spcAft>
                <a:spcPts val="0"/>
              </a:spcAft>
              <a:buSzPts val="2100"/>
              <a:buNone/>
              <a:defRPr sz="2100"/>
            </a:lvl4pPr>
            <a:lvl5pPr lvl="4" rtl="0" algn="ctr">
              <a:lnSpc>
                <a:spcPct val="100000"/>
              </a:lnSpc>
              <a:spcBef>
                <a:spcPts val="0"/>
              </a:spcBef>
              <a:spcAft>
                <a:spcPts val="0"/>
              </a:spcAft>
              <a:buSzPts val="2100"/>
              <a:buNone/>
              <a:defRPr sz="2100"/>
            </a:lvl5pPr>
            <a:lvl6pPr lvl="5" rtl="0" algn="ctr">
              <a:lnSpc>
                <a:spcPct val="100000"/>
              </a:lnSpc>
              <a:spcBef>
                <a:spcPts val="0"/>
              </a:spcBef>
              <a:spcAft>
                <a:spcPts val="0"/>
              </a:spcAft>
              <a:buSzPts val="2100"/>
              <a:buNone/>
              <a:defRPr sz="2100"/>
            </a:lvl6pPr>
            <a:lvl7pPr lvl="6" rtl="0" algn="ctr">
              <a:lnSpc>
                <a:spcPct val="100000"/>
              </a:lnSpc>
              <a:spcBef>
                <a:spcPts val="0"/>
              </a:spcBef>
              <a:spcAft>
                <a:spcPts val="0"/>
              </a:spcAft>
              <a:buSzPts val="2100"/>
              <a:buNone/>
              <a:defRPr sz="2100"/>
            </a:lvl7pPr>
            <a:lvl8pPr lvl="7" rtl="0" algn="ctr">
              <a:lnSpc>
                <a:spcPct val="100000"/>
              </a:lnSpc>
              <a:spcBef>
                <a:spcPts val="0"/>
              </a:spcBef>
              <a:spcAft>
                <a:spcPts val="0"/>
              </a:spcAft>
              <a:buSzPts val="2100"/>
              <a:buNone/>
              <a:defRPr sz="2100"/>
            </a:lvl8pPr>
            <a:lvl9pPr lvl="8" rtl="0" algn="ctr">
              <a:lnSpc>
                <a:spcPct val="100000"/>
              </a:lnSpc>
              <a:spcBef>
                <a:spcPts val="0"/>
              </a:spcBef>
              <a:spcAft>
                <a:spcPts val="0"/>
              </a:spcAft>
              <a:buSzPts val="2100"/>
              <a:buNone/>
              <a:defRPr sz="2100"/>
            </a:lvl9pPr>
          </a:lstStyle>
          <a:p/>
        </p:txBody>
      </p:sp>
      <p:cxnSp>
        <p:nvCxnSpPr>
          <p:cNvPr id="135" name="Google Shape;135;p18"/>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36" name="Google Shape;136;p18"/>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2">
  <p:cSld name="CUSTOM_14">
    <p:spTree>
      <p:nvGrpSpPr>
        <p:cNvPr id="137" name="Shape 137"/>
        <p:cNvGrpSpPr/>
        <p:nvPr/>
      </p:nvGrpSpPr>
      <p:grpSpPr>
        <a:xfrm>
          <a:off x="0" y="0"/>
          <a:ext cx="0" cy="0"/>
          <a:chOff x="0" y="0"/>
          <a:chExt cx="0" cy="0"/>
        </a:xfrm>
      </p:grpSpPr>
      <p:sp>
        <p:nvSpPr>
          <p:cNvPr id="138" name="Google Shape;138;p19"/>
          <p:cNvSpPr txBox="1"/>
          <p:nvPr>
            <p:ph type="title"/>
          </p:nvPr>
        </p:nvSpPr>
        <p:spPr>
          <a:xfrm>
            <a:off x="3742850" y="1549875"/>
            <a:ext cx="4545000" cy="1291200"/>
          </a:xfrm>
          <a:prstGeom prst="rect">
            <a:avLst/>
          </a:prstGeom>
        </p:spPr>
        <p:txBody>
          <a:bodyPr anchorCtr="0" anchor="t" bIns="91425" lIns="91425" spcFirstLastPara="1" rIns="91425" wrap="square" tIns="91425">
            <a:noAutofit/>
          </a:bodyPr>
          <a:lstStyle>
            <a:lvl1pPr lvl="0" rtl="0">
              <a:spcBef>
                <a:spcPts val="0"/>
              </a:spcBef>
              <a:spcAft>
                <a:spcPts val="0"/>
              </a:spcAft>
              <a:buSzPts val="9000"/>
              <a:buNone/>
              <a:defRPr sz="9000"/>
            </a:lvl1pPr>
            <a:lvl2pPr lvl="1" rtl="0">
              <a:spcBef>
                <a:spcPts val="0"/>
              </a:spcBef>
              <a:spcAft>
                <a:spcPts val="0"/>
              </a:spcAft>
              <a:buSzPts val="9000"/>
              <a:buNone/>
              <a:defRPr sz="9000"/>
            </a:lvl2pPr>
            <a:lvl3pPr lvl="2" rtl="0">
              <a:spcBef>
                <a:spcPts val="0"/>
              </a:spcBef>
              <a:spcAft>
                <a:spcPts val="0"/>
              </a:spcAft>
              <a:buSzPts val="9000"/>
              <a:buNone/>
              <a:defRPr sz="9000"/>
            </a:lvl3pPr>
            <a:lvl4pPr lvl="3" rtl="0">
              <a:spcBef>
                <a:spcPts val="0"/>
              </a:spcBef>
              <a:spcAft>
                <a:spcPts val="0"/>
              </a:spcAft>
              <a:buSzPts val="9000"/>
              <a:buNone/>
              <a:defRPr sz="9000"/>
            </a:lvl4pPr>
            <a:lvl5pPr lvl="4" rtl="0">
              <a:spcBef>
                <a:spcPts val="0"/>
              </a:spcBef>
              <a:spcAft>
                <a:spcPts val="0"/>
              </a:spcAft>
              <a:buSzPts val="9000"/>
              <a:buNone/>
              <a:defRPr sz="9000"/>
            </a:lvl5pPr>
            <a:lvl6pPr lvl="5" rtl="0">
              <a:spcBef>
                <a:spcPts val="0"/>
              </a:spcBef>
              <a:spcAft>
                <a:spcPts val="0"/>
              </a:spcAft>
              <a:buSzPts val="9000"/>
              <a:buNone/>
              <a:defRPr sz="9000"/>
            </a:lvl6pPr>
            <a:lvl7pPr lvl="6" rtl="0">
              <a:spcBef>
                <a:spcPts val="0"/>
              </a:spcBef>
              <a:spcAft>
                <a:spcPts val="0"/>
              </a:spcAft>
              <a:buSzPts val="9000"/>
              <a:buNone/>
              <a:defRPr sz="9000"/>
            </a:lvl7pPr>
            <a:lvl8pPr lvl="7" rtl="0">
              <a:spcBef>
                <a:spcPts val="0"/>
              </a:spcBef>
              <a:spcAft>
                <a:spcPts val="0"/>
              </a:spcAft>
              <a:buSzPts val="9000"/>
              <a:buNone/>
              <a:defRPr sz="9000"/>
            </a:lvl8pPr>
            <a:lvl9pPr lvl="8" rtl="0">
              <a:spcBef>
                <a:spcPts val="0"/>
              </a:spcBef>
              <a:spcAft>
                <a:spcPts val="0"/>
              </a:spcAft>
              <a:buSzPts val="9000"/>
              <a:buNone/>
              <a:defRPr sz="9000"/>
            </a:lvl9pPr>
          </a:lstStyle>
          <a:p/>
        </p:txBody>
      </p:sp>
      <p:sp>
        <p:nvSpPr>
          <p:cNvPr id="139" name="Google Shape;139;p19"/>
          <p:cNvSpPr txBox="1"/>
          <p:nvPr>
            <p:ph idx="1" type="subTitle"/>
          </p:nvPr>
        </p:nvSpPr>
        <p:spPr>
          <a:xfrm>
            <a:off x="3742850" y="3039213"/>
            <a:ext cx="4545000" cy="5544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800"/>
              <a:buNone/>
              <a:defRPr sz="1400"/>
            </a:lvl1pPr>
            <a:lvl2pPr lvl="1" rtl="0">
              <a:lnSpc>
                <a:spcPct val="100000"/>
              </a:lnSpc>
              <a:spcBef>
                <a:spcPts val="0"/>
              </a:spcBef>
              <a:spcAft>
                <a:spcPts val="0"/>
              </a:spcAft>
              <a:buSzPts val="2100"/>
              <a:buNone/>
              <a:defRPr sz="2100"/>
            </a:lvl2pPr>
            <a:lvl3pPr lvl="2" rtl="0">
              <a:lnSpc>
                <a:spcPct val="100000"/>
              </a:lnSpc>
              <a:spcBef>
                <a:spcPts val="0"/>
              </a:spcBef>
              <a:spcAft>
                <a:spcPts val="0"/>
              </a:spcAft>
              <a:buSzPts val="2100"/>
              <a:buNone/>
              <a:defRPr sz="2100"/>
            </a:lvl3pPr>
            <a:lvl4pPr lvl="3" rtl="0">
              <a:lnSpc>
                <a:spcPct val="100000"/>
              </a:lnSpc>
              <a:spcBef>
                <a:spcPts val="0"/>
              </a:spcBef>
              <a:spcAft>
                <a:spcPts val="0"/>
              </a:spcAft>
              <a:buSzPts val="2100"/>
              <a:buNone/>
              <a:defRPr sz="2100"/>
            </a:lvl4pPr>
            <a:lvl5pPr lvl="4" rtl="0">
              <a:lnSpc>
                <a:spcPct val="100000"/>
              </a:lnSpc>
              <a:spcBef>
                <a:spcPts val="0"/>
              </a:spcBef>
              <a:spcAft>
                <a:spcPts val="0"/>
              </a:spcAft>
              <a:buSzPts val="2100"/>
              <a:buNone/>
              <a:defRPr sz="2100"/>
            </a:lvl5pPr>
            <a:lvl6pPr lvl="5" rtl="0">
              <a:lnSpc>
                <a:spcPct val="100000"/>
              </a:lnSpc>
              <a:spcBef>
                <a:spcPts val="0"/>
              </a:spcBef>
              <a:spcAft>
                <a:spcPts val="0"/>
              </a:spcAft>
              <a:buSzPts val="2100"/>
              <a:buNone/>
              <a:defRPr sz="2100"/>
            </a:lvl6pPr>
            <a:lvl7pPr lvl="6" rtl="0">
              <a:lnSpc>
                <a:spcPct val="100000"/>
              </a:lnSpc>
              <a:spcBef>
                <a:spcPts val="0"/>
              </a:spcBef>
              <a:spcAft>
                <a:spcPts val="0"/>
              </a:spcAft>
              <a:buSzPts val="2100"/>
              <a:buNone/>
              <a:defRPr sz="2100"/>
            </a:lvl7pPr>
            <a:lvl8pPr lvl="7" rtl="0">
              <a:lnSpc>
                <a:spcPct val="100000"/>
              </a:lnSpc>
              <a:spcBef>
                <a:spcPts val="0"/>
              </a:spcBef>
              <a:spcAft>
                <a:spcPts val="0"/>
              </a:spcAft>
              <a:buSzPts val="2100"/>
              <a:buNone/>
              <a:defRPr sz="2100"/>
            </a:lvl8pPr>
            <a:lvl9pPr lvl="8" rtl="0">
              <a:lnSpc>
                <a:spcPct val="100000"/>
              </a:lnSpc>
              <a:spcBef>
                <a:spcPts val="0"/>
              </a:spcBef>
              <a:spcAft>
                <a:spcPts val="0"/>
              </a:spcAft>
              <a:buSzPts val="2100"/>
              <a:buNone/>
              <a:defRPr sz="2100"/>
            </a:lvl9pPr>
          </a:lstStyle>
          <a:p/>
        </p:txBody>
      </p:sp>
      <p:cxnSp>
        <p:nvCxnSpPr>
          <p:cNvPr id="140" name="Google Shape;140;p19"/>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41" name="Google Shape;141;p19"/>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42" name="Google Shape;142;p19"/>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43" name="Google Shape;143;p19"/>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44" name="Google Shape;144;p19"/>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45" name="Google Shape;145;p19"/>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1">
  <p:cSld name="CUSTOM_15">
    <p:spTree>
      <p:nvGrpSpPr>
        <p:cNvPr id="146" name="Shape 146"/>
        <p:cNvGrpSpPr/>
        <p:nvPr/>
      </p:nvGrpSpPr>
      <p:grpSpPr>
        <a:xfrm>
          <a:off x="0" y="0"/>
          <a:ext cx="0" cy="0"/>
          <a:chOff x="0" y="0"/>
          <a:chExt cx="0" cy="0"/>
        </a:xfrm>
      </p:grpSpPr>
      <p:sp>
        <p:nvSpPr>
          <p:cNvPr id="147" name="Google Shape;147;p20"/>
          <p:cNvSpPr txBox="1"/>
          <p:nvPr>
            <p:ph type="title"/>
          </p:nvPr>
        </p:nvSpPr>
        <p:spPr>
          <a:xfrm>
            <a:off x="1677925" y="2511803"/>
            <a:ext cx="3714900" cy="805800"/>
          </a:xfrm>
          <a:prstGeom prst="rect">
            <a:avLst/>
          </a:prstGeom>
          <a:noFill/>
        </p:spPr>
        <p:txBody>
          <a:bodyPr anchorCtr="0" anchor="t" bIns="91425" lIns="91425" spcFirstLastPara="1" rIns="91425" wrap="square" tIns="91425">
            <a:noAutofit/>
          </a:bodyPr>
          <a:lstStyle>
            <a:lvl1pPr lvl="0" rtl="0" algn="r">
              <a:spcBef>
                <a:spcPts val="0"/>
              </a:spcBef>
              <a:spcAft>
                <a:spcPts val="0"/>
              </a:spcAft>
              <a:buClr>
                <a:schemeClr val="accent4"/>
              </a:buClr>
              <a:buSzPts val="3600"/>
              <a:buNone/>
              <a:defRPr sz="50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48" name="Google Shape;148;p20"/>
          <p:cNvSpPr txBox="1"/>
          <p:nvPr>
            <p:ph hasCustomPrompt="1" idx="2" type="title"/>
          </p:nvPr>
        </p:nvSpPr>
        <p:spPr>
          <a:xfrm>
            <a:off x="3741925" y="1484693"/>
            <a:ext cx="1650900" cy="978300"/>
          </a:xfrm>
          <a:prstGeom prst="rect">
            <a:avLst/>
          </a:prstGeom>
        </p:spPr>
        <p:txBody>
          <a:bodyPr anchorCtr="0" anchor="t" bIns="91425" lIns="91425" spcFirstLastPara="1" rIns="91425" wrap="square" tIns="91425">
            <a:noAutofit/>
          </a:bodyPr>
          <a:lstStyle>
            <a:lvl1pPr lvl="0" rtl="0" algn="r">
              <a:spcBef>
                <a:spcPts val="0"/>
              </a:spcBef>
              <a:spcAft>
                <a:spcPts val="0"/>
              </a:spcAft>
              <a:buSzPts val="6000"/>
              <a:buNone/>
              <a:defRPr sz="7000">
                <a:solidFill>
                  <a:schemeClr val="accent1"/>
                </a:solidFill>
              </a:defRPr>
            </a:lvl1pPr>
            <a:lvl2pPr lvl="1" rtl="0" algn="ctr">
              <a:spcBef>
                <a:spcPts val="0"/>
              </a:spcBef>
              <a:spcAft>
                <a:spcPts val="0"/>
              </a:spcAft>
              <a:buSzPts val="6000"/>
              <a:buNone/>
              <a:defRPr b="1" sz="6000"/>
            </a:lvl2pPr>
            <a:lvl3pPr lvl="2" rtl="0" algn="ctr">
              <a:spcBef>
                <a:spcPts val="0"/>
              </a:spcBef>
              <a:spcAft>
                <a:spcPts val="0"/>
              </a:spcAft>
              <a:buSzPts val="6000"/>
              <a:buNone/>
              <a:defRPr b="1" sz="6000"/>
            </a:lvl3pPr>
            <a:lvl4pPr lvl="3" rtl="0" algn="ctr">
              <a:spcBef>
                <a:spcPts val="0"/>
              </a:spcBef>
              <a:spcAft>
                <a:spcPts val="0"/>
              </a:spcAft>
              <a:buSzPts val="6000"/>
              <a:buNone/>
              <a:defRPr b="1" sz="6000"/>
            </a:lvl4pPr>
            <a:lvl5pPr lvl="4" rtl="0" algn="ctr">
              <a:spcBef>
                <a:spcPts val="0"/>
              </a:spcBef>
              <a:spcAft>
                <a:spcPts val="0"/>
              </a:spcAft>
              <a:buSzPts val="6000"/>
              <a:buNone/>
              <a:defRPr b="1" sz="6000"/>
            </a:lvl5pPr>
            <a:lvl6pPr lvl="5" rtl="0" algn="ctr">
              <a:spcBef>
                <a:spcPts val="0"/>
              </a:spcBef>
              <a:spcAft>
                <a:spcPts val="0"/>
              </a:spcAft>
              <a:buSzPts val="6000"/>
              <a:buNone/>
              <a:defRPr b="1" sz="6000"/>
            </a:lvl6pPr>
            <a:lvl7pPr lvl="6" rtl="0" algn="ctr">
              <a:spcBef>
                <a:spcPts val="0"/>
              </a:spcBef>
              <a:spcAft>
                <a:spcPts val="0"/>
              </a:spcAft>
              <a:buSzPts val="6000"/>
              <a:buNone/>
              <a:defRPr b="1" sz="6000"/>
            </a:lvl7pPr>
            <a:lvl8pPr lvl="7" rtl="0" algn="ctr">
              <a:spcBef>
                <a:spcPts val="0"/>
              </a:spcBef>
              <a:spcAft>
                <a:spcPts val="0"/>
              </a:spcAft>
              <a:buSzPts val="6000"/>
              <a:buNone/>
              <a:defRPr b="1" sz="6000"/>
            </a:lvl8pPr>
            <a:lvl9pPr lvl="8" rtl="0" algn="ctr">
              <a:spcBef>
                <a:spcPts val="0"/>
              </a:spcBef>
              <a:spcAft>
                <a:spcPts val="0"/>
              </a:spcAft>
              <a:buSzPts val="6000"/>
              <a:buNone/>
              <a:defRPr b="1" sz="6000"/>
            </a:lvl9pPr>
          </a:lstStyle>
          <a:p>
            <a:r>
              <a:t>xx%</a:t>
            </a:r>
          </a:p>
        </p:txBody>
      </p:sp>
      <p:sp>
        <p:nvSpPr>
          <p:cNvPr id="149" name="Google Shape;149;p20"/>
          <p:cNvSpPr txBox="1"/>
          <p:nvPr>
            <p:ph idx="1" type="subTitle"/>
          </p:nvPr>
        </p:nvSpPr>
        <p:spPr>
          <a:xfrm>
            <a:off x="831625" y="3244000"/>
            <a:ext cx="4561200" cy="3930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8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cxnSp>
        <p:nvCxnSpPr>
          <p:cNvPr id="150" name="Google Shape;150;p20"/>
          <p:cNvCxnSpPr/>
          <p:nvPr/>
        </p:nvCxnSpPr>
        <p:spPr>
          <a:xfrm rot="10800000">
            <a:off x="-30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51" name="Google Shape;151;p20"/>
          <p:cNvCxnSpPr/>
          <p:nvPr/>
        </p:nvCxnSpPr>
        <p:spPr>
          <a:xfrm rot="10800000">
            <a:off x="-30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52" name="Google Shape;152;p20"/>
          <p:cNvCxnSpPr/>
          <p:nvPr/>
        </p:nvCxnSpPr>
        <p:spPr>
          <a:xfrm>
            <a:off x="-112875" y="3979775"/>
            <a:ext cx="1378500" cy="12363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53" name="Google Shape;153;p20"/>
          <p:cNvCxnSpPr/>
          <p:nvPr/>
        </p:nvCxnSpPr>
        <p:spPr>
          <a:xfrm>
            <a:off x="7908725" y="-88700"/>
            <a:ext cx="1418700" cy="10644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5" name="Shape 15"/>
        <p:cNvGrpSpPr/>
        <p:nvPr/>
      </p:nvGrpSpPr>
      <p:grpSpPr>
        <a:xfrm>
          <a:off x="0" y="0"/>
          <a:ext cx="0" cy="0"/>
          <a:chOff x="0" y="0"/>
          <a:chExt cx="0" cy="0"/>
        </a:xfrm>
      </p:grpSpPr>
      <p:sp>
        <p:nvSpPr>
          <p:cNvPr id="16" name="Google Shape;16;p3"/>
          <p:cNvSpPr txBox="1"/>
          <p:nvPr>
            <p:ph type="title"/>
          </p:nvPr>
        </p:nvSpPr>
        <p:spPr>
          <a:xfrm>
            <a:off x="2714550" y="2366272"/>
            <a:ext cx="3714900" cy="818400"/>
          </a:xfrm>
          <a:prstGeom prst="rect">
            <a:avLst/>
          </a:prstGeom>
          <a:noFill/>
        </p:spPr>
        <p:txBody>
          <a:bodyPr anchorCtr="0" anchor="t" bIns="91425" lIns="91425" spcFirstLastPara="1" rIns="91425" wrap="square" tIns="91425">
            <a:noAutofit/>
          </a:bodyPr>
          <a:lstStyle>
            <a:lvl1pPr lvl="0" rtl="0">
              <a:spcBef>
                <a:spcPts val="0"/>
              </a:spcBef>
              <a:spcAft>
                <a:spcPts val="0"/>
              </a:spcAft>
              <a:buClr>
                <a:schemeClr val="accent4"/>
              </a:buClr>
              <a:buSzPts val="3600"/>
              <a:buNone/>
              <a:defRPr sz="5000"/>
            </a:lvl1pPr>
            <a:lvl2pPr lvl="1" rtl="0" algn="ctr">
              <a:spcBef>
                <a:spcPts val="0"/>
              </a:spcBef>
              <a:spcAft>
                <a:spcPts val="0"/>
              </a:spcAft>
              <a:buSzPts val="3600"/>
              <a:buNone/>
              <a:defRPr sz="3600"/>
            </a:lvl2pPr>
            <a:lvl3pPr lvl="2" rtl="0" algn="ctr">
              <a:spcBef>
                <a:spcPts val="0"/>
              </a:spcBef>
              <a:spcAft>
                <a:spcPts val="0"/>
              </a:spcAft>
              <a:buSzPts val="3600"/>
              <a:buNone/>
              <a:defRPr sz="3600"/>
            </a:lvl3pPr>
            <a:lvl4pPr lvl="3" rtl="0" algn="ctr">
              <a:spcBef>
                <a:spcPts val="0"/>
              </a:spcBef>
              <a:spcAft>
                <a:spcPts val="0"/>
              </a:spcAft>
              <a:buSzPts val="3600"/>
              <a:buNone/>
              <a:defRPr sz="3600"/>
            </a:lvl4pPr>
            <a:lvl5pPr lvl="4" rtl="0" algn="ctr">
              <a:spcBef>
                <a:spcPts val="0"/>
              </a:spcBef>
              <a:spcAft>
                <a:spcPts val="0"/>
              </a:spcAft>
              <a:buSzPts val="3600"/>
              <a:buNone/>
              <a:defRPr sz="3600"/>
            </a:lvl5pPr>
            <a:lvl6pPr lvl="5" rtl="0" algn="ctr">
              <a:spcBef>
                <a:spcPts val="0"/>
              </a:spcBef>
              <a:spcAft>
                <a:spcPts val="0"/>
              </a:spcAft>
              <a:buSzPts val="3600"/>
              <a:buNone/>
              <a:defRPr sz="3600"/>
            </a:lvl6pPr>
            <a:lvl7pPr lvl="6" rtl="0" algn="ctr">
              <a:spcBef>
                <a:spcPts val="0"/>
              </a:spcBef>
              <a:spcAft>
                <a:spcPts val="0"/>
              </a:spcAft>
              <a:buSzPts val="3600"/>
              <a:buNone/>
              <a:defRPr sz="3600"/>
            </a:lvl7pPr>
            <a:lvl8pPr lvl="7" rtl="0" algn="ctr">
              <a:spcBef>
                <a:spcPts val="0"/>
              </a:spcBef>
              <a:spcAft>
                <a:spcPts val="0"/>
              </a:spcAft>
              <a:buSzPts val="3600"/>
              <a:buNone/>
              <a:defRPr sz="3600"/>
            </a:lvl8pPr>
            <a:lvl9pPr lvl="8" rtl="0" algn="ctr">
              <a:spcBef>
                <a:spcPts val="0"/>
              </a:spcBef>
              <a:spcAft>
                <a:spcPts val="0"/>
              </a:spcAft>
              <a:buSzPts val="3600"/>
              <a:buNone/>
              <a:defRPr sz="3600"/>
            </a:lvl9pPr>
          </a:lstStyle>
          <a:p/>
        </p:txBody>
      </p:sp>
      <p:sp>
        <p:nvSpPr>
          <p:cNvPr id="17" name="Google Shape;17;p3"/>
          <p:cNvSpPr txBox="1"/>
          <p:nvPr>
            <p:ph hasCustomPrompt="1" idx="2" type="title"/>
          </p:nvPr>
        </p:nvSpPr>
        <p:spPr>
          <a:xfrm>
            <a:off x="3746550" y="1339163"/>
            <a:ext cx="1650900" cy="978300"/>
          </a:xfrm>
          <a:prstGeom prst="rect">
            <a:avLst/>
          </a:prstGeom>
        </p:spPr>
        <p:txBody>
          <a:bodyPr anchorCtr="0" anchor="t" bIns="91425" lIns="91425" spcFirstLastPara="1" rIns="91425" wrap="square" tIns="91425">
            <a:noAutofit/>
          </a:bodyPr>
          <a:lstStyle>
            <a:lvl1pPr lvl="0" rtl="0">
              <a:spcBef>
                <a:spcPts val="0"/>
              </a:spcBef>
              <a:spcAft>
                <a:spcPts val="0"/>
              </a:spcAft>
              <a:buSzPts val="6000"/>
              <a:buNone/>
              <a:defRPr sz="7000">
                <a:solidFill>
                  <a:schemeClr val="accent1"/>
                </a:solidFill>
              </a:defRPr>
            </a:lvl1pPr>
            <a:lvl2pPr lvl="1" rtl="0" algn="ctr">
              <a:spcBef>
                <a:spcPts val="0"/>
              </a:spcBef>
              <a:spcAft>
                <a:spcPts val="0"/>
              </a:spcAft>
              <a:buSzPts val="6000"/>
              <a:buNone/>
              <a:defRPr b="1" sz="6000"/>
            </a:lvl2pPr>
            <a:lvl3pPr lvl="2" rtl="0" algn="ctr">
              <a:spcBef>
                <a:spcPts val="0"/>
              </a:spcBef>
              <a:spcAft>
                <a:spcPts val="0"/>
              </a:spcAft>
              <a:buSzPts val="6000"/>
              <a:buNone/>
              <a:defRPr b="1" sz="6000"/>
            </a:lvl3pPr>
            <a:lvl4pPr lvl="3" rtl="0" algn="ctr">
              <a:spcBef>
                <a:spcPts val="0"/>
              </a:spcBef>
              <a:spcAft>
                <a:spcPts val="0"/>
              </a:spcAft>
              <a:buSzPts val="6000"/>
              <a:buNone/>
              <a:defRPr b="1" sz="6000"/>
            </a:lvl4pPr>
            <a:lvl5pPr lvl="4" rtl="0" algn="ctr">
              <a:spcBef>
                <a:spcPts val="0"/>
              </a:spcBef>
              <a:spcAft>
                <a:spcPts val="0"/>
              </a:spcAft>
              <a:buSzPts val="6000"/>
              <a:buNone/>
              <a:defRPr b="1" sz="6000"/>
            </a:lvl5pPr>
            <a:lvl6pPr lvl="5" rtl="0" algn="ctr">
              <a:spcBef>
                <a:spcPts val="0"/>
              </a:spcBef>
              <a:spcAft>
                <a:spcPts val="0"/>
              </a:spcAft>
              <a:buSzPts val="6000"/>
              <a:buNone/>
              <a:defRPr b="1" sz="6000"/>
            </a:lvl6pPr>
            <a:lvl7pPr lvl="6" rtl="0" algn="ctr">
              <a:spcBef>
                <a:spcPts val="0"/>
              </a:spcBef>
              <a:spcAft>
                <a:spcPts val="0"/>
              </a:spcAft>
              <a:buSzPts val="6000"/>
              <a:buNone/>
              <a:defRPr b="1" sz="6000"/>
            </a:lvl7pPr>
            <a:lvl8pPr lvl="7" rtl="0" algn="ctr">
              <a:spcBef>
                <a:spcPts val="0"/>
              </a:spcBef>
              <a:spcAft>
                <a:spcPts val="0"/>
              </a:spcAft>
              <a:buSzPts val="6000"/>
              <a:buNone/>
              <a:defRPr b="1" sz="6000"/>
            </a:lvl8pPr>
            <a:lvl9pPr lvl="8" rtl="0" algn="ctr">
              <a:spcBef>
                <a:spcPts val="0"/>
              </a:spcBef>
              <a:spcAft>
                <a:spcPts val="0"/>
              </a:spcAft>
              <a:buSzPts val="6000"/>
              <a:buNone/>
              <a:defRPr b="1" sz="6000"/>
            </a:lvl9pPr>
          </a:lstStyle>
          <a:p>
            <a:r>
              <a:t>xx%</a:t>
            </a:r>
          </a:p>
        </p:txBody>
      </p:sp>
      <p:sp>
        <p:nvSpPr>
          <p:cNvPr id="18" name="Google Shape;18;p3"/>
          <p:cNvSpPr txBox="1"/>
          <p:nvPr>
            <p:ph idx="1" type="subTitle"/>
          </p:nvPr>
        </p:nvSpPr>
        <p:spPr>
          <a:xfrm>
            <a:off x="2291400" y="3076675"/>
            <a:ext cx="4561200" cy="393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8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cxnSp>
        <p:nvCxnSpPr>
          <p:cNvPr id="19" name="Google Shape;19;p3"/>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0" name="Google Shape;20;p3"/>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1" name="Google Shape;21;p3"/>
          <p:cNvCxnSpPr/>
          <p:nvPr/>
        </p:nvCxnSpPr>
        <p:spPr>
          <a:xfrm flipH="1">
            <a:off x="7948925" y="3979775"/>
            <a:ext cx="1378500" cy="12363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2" name="Google Shape;22;p3"/>
          <p:cNvCxnSpPr/>
          <p:nvPr/>
        </p:nvCxnSpPr>
        <p:spPr>
          <a:xfrm flipH="1">
            <a:off x="-112875" y="-88700"/>
            <a:ext cx="1418700" cy="10644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p:cSld name="TITLE_ONLY_1">
    <p:spTree>
      <p:nvGrpSpPr>
        <p:cNvPr id="154" name="Shape 154"/>
        <p:cNvGrpSpPr/>
        <p:nvPr/>
      </p:nvGrpSpPr>
      <p:grpSpPr>
        <a:xfrm>
          <a:off x="0" y="0"/>
          <a:ext cx="0" cy="0"/>
          <a:chOff x="0" y="0"/>
          <a:chExt cx="0" cy="0"/>
        </a:xfrm>
      </p:grpSpPr>
      <p:sp>
        <p:nvSpPr>
          <p:cNvPr id="155" name="Google Shape;155;p21"/>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cxnSp>
        <p:nvCxnSpPr>
          <p:cNvPr id="156" name="Google Shape;156;p21"/>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57" name="Google Shape;157;p21"/>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58" name="Google Shape;158;p21"/>
          <p:cNvCxnSpPr/>
          <p:nvPr/>
        </p:nvCxnSpPr>
        <p:spPr>
          <a:xfrm>
            <a:off x="7207350" y="-153175"/>
            <a:ext cx="2120400" cy="12738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1">
  <p:cSld name="CUSTOM_16">
    <p:spTree>
      <p:nvGrpSpPr>
        <p:cNvPr id="159" name="Shape 159"/>
        <p:cNvGrpSpPr/>
        <p:nvPr/>
      </p:nvGrpSpPr>
      <p:grpSpPr>
        <a:xfrm>
          <a:off x="0" y="0"/>
          <a:ext cx="0" cy="0"/>
          <a:chOff x="0" y="0"/>
          <a:chExt cx="0" cy="0"/>
        </a:xfrm>
      </p:grpSpPr>
      <p:cxnSp>
        <p:nvCxnSpPr>
          <p:cNvPr id="160" name="Google Shape;160;p22"/>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61" name="Google Shape;161;p22"/>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62" name="Google Shape;162;p22"/>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63" name="Google Shape;163;p22"/>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64" name="Google Shape;164;p22"/>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65" name="Google Shape;165;p22"/>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
        <p:nvSpPr>
          <p:cNvPr id="166" name="Google Shape;166;p22"/>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vl2pPr>
            <a:lvl3pPr lvl="2" rtl="0" algn="ctr">
              <a:spcBef>
                <a:spcPts val="0"/>
              </a:spcBef>
              <a:spcAft>
                <a:spcPts val="0"/>
              </a:spcAft>
              <a:buSzPts val="3000"/>
              <a:buNone/>
              <a:defRPr/>
            </a:lvl3pPr>
            <a:lvl4pPr lvl="3" rtl="0" algn="ctr">
              <a:spcBef>
                <a:spcPts val="0"/>
              </a:spcBef>
              <a:spcAft>
                <a:spcPts val="0"/>
              </a:spcAft>
              <a:buSzPts val="3000"/>
              <a:buNone/>
              <a:defRPr/>
            </a:lvl4pPr>
            <a:lvl5pPr lvl="4" rtl="0" algn="ctr">
              <a:spcBef>
                <a:spcPts val="0"/>
              </a:spcBef>
              <a:spcAft>
                <a:spcPts val="0"/>
              </a:spcAft>
              <a:buSzPts val="3000"/>
              <a:buNone/>
              <a:defRPr/>
            </a:lvl5pPr>
            <a:lvl6pPr lvl="5" rtl="0" algn="ctr">
              <a:spcBef>
                <a:spcPts val="0"/>
              </a:spcBef>
              <a:spcAft>
                <a:spcPts val="0"/>
              </a:spcAft>
              <a:buSzPts val="3000"/>
              <a:buNone/>
              <a:defRPr/>
            </a:lvl6pPr>
            <a:lvl7pPr lvl="6" rtl="0" algn="ctr">
              <a:spcBef>
                <a:spcPts val="0"/>
              </a:spcBef>
              <a:spcAft>
                <a:spcPts val="0"/>
              </a:spcAft>
              <a:buSzPts val="3000"/>
              <a:buNone/>
              <a:defRPr/>
            </a:lvl7pPr>
            <a:lvl8pPr lvl="7" rtl="0" algn="ctr">
              <a:spcBef>
                <a:spcPts val="0"/>
              </a:spcBef>
              <a:spcAft>
                <a:spcPts val="0"/>
              </a:spcAft>
              <a:buSzPts val="3000"/>
              <a:buNone/>
              <a:defRPr/>
            </a:lvl8pPr>
            <a:lvl9pPr lvl="8" rtl="0" algn="ctr">
              <a:spcBef>
                <a:spcPts val="0"/>
              </a:spcBef>
              <a:spcAft>
                <a:spcPts val="0"/>
              </a:spcAft>
              <a:buSzPts val="30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p:cSld name="CUSTOM_17">
    <p:spTree>
      <p:nvGrpSpPr>
        <p:cNvPr id="167" name="Shape 167"/>
        <p:cNvGrpSpPr/>
        <p:nvPr/>
      </p:nvGrpSpPr>
      <p:grpSpPr>
        <a:xfrm>
          <a:off x="0" y="0"/>
          <a:ext cx="0" cy="0"/>
          <a:chOff x="0" y="0"/>
          <a:chExt cx="0" cy="0"/>
        </a:xfrm>
      </p:grpSpPr>
      <p:sp>
        <p:nvSpPr>
          <p:cNvPr id="168" name="Google Shape;168;p23"/>
          <p:cNvSpPr txBox="1"/>
          <p:nvPr>
            <p:ph type="title"/>
          </p:nvPr>
        </p:nvSpPr>
        <p:spPr>
          <a:xfrm>
            <a:off x="1877475" y="445025"/>
            <a:ext cx="53892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169" name="Google Shape;169;p23"/>
          <p:cNvSpPr txBox="1"/>
          <p:nvPr>
            <p:ph idx="1" type="subTitle"/>
          </p:nvPr>
        </p:nvSpPr>
        <p:spPr>
          <a:xfrm>
            <a:off x="3226708" y="1405390"/>
            <a:ext cx="2486100" cy="4011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170" name="Google Shape;170;p23"/>
          <p:cNvSpPr txBox="1"/>
          <p:nvPr>
            <p:ph idx="2" type="subTitle"/>
          </p:nvPr>
        </p:nvSpPr>
        <p:spPr>
          <a:xfrm>
            <a:off x="3226708" y="1806417"/>
            <a:ext cx="2486100" cy="618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1" name="Google Shape;171;p23"/>
          <p:cNvSpPr txBox="1"/>
          <p:nvPr>
            <p:ph idx="3" type="subTitle"/>
          </p:nvPr>
        </p:nvSpPr>
        <p:spPr>
          <a:xfrm>
            <a:off x="719108" y="1405390"/>
            <a:ext cx="2486100" cy="4011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172" name="Google Shape;172;p23"/>
          <p:cNvSpPr txBox="1"/>
          <p:nvPr>
            <p:ph idx="4" type="subTitle"/>
          </p:nvPr>
        </p:nvSpPr>
        <p:spPr>
          <a:xfrm>
            <a:off x="719108" y="1806417"/>
            <a:ext cx="2486100" cy="618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3" name="Google Shape;173;p23"/>
          <p:cNvSpPr txBox="1"/>
          <p:nvPr>
            <p:ph idx="5" type="subTitle"/>
          </p:nvPr>
        </p:nvSpPr>
        <p:spPr>
          <a:xfrm>
            <a:off x="3226708" y="3171118"/>
            <a:ext cx="2486100" cy="461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174" name="Google Shape;174;p23"/>
          <p:cNvSpPr txBox="1"/>
          <p:nvPr>
            <p:ph idx="6" type="subTitle"/>
          </p:nvPr>
        </p:nvSpPr>
        <p:spPr>
          <a:xfrm>
            <a:off x="3226708" y="3565487"/>
            <a:ext cx="2486100" cy="618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175" name="Google Shape;175;p23"/>
          <p:cNvSpPr txBox="1"/>
          <p:nvPr>
            <p:ph idx="7" type="subTitle"/>
          </p:nvPr>
        </p:nvSpPr>
        <p:spPr>
          <a:xfrm>
            <a:off x="719108" y="3171118"/>
            <a:ext cx="2486100" cy="4614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176" name="Google Shape;176;p23"/>
          <p:cNvSpPr txBox="1"/>
          <p:nvPr>
            <p:ph idx="8" type="subTitle"/>
          </p:nvPr>
        </p:nvSpPr>
        <p:spPr>
          <a:xfrm>
            <a:off x="719158" y="3565487"/>
            <a:ext cx="2486100" cy="6186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cxnSp>
        <p:nvCxnSpPr>
          <p:cNvPr id="177" name="Google Shape;177;p23"/>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78" name="Google Shape;178;p23"/>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2">
  <p:cSld name="CUSTOM_18">
    <p:spTree>
      <p:nvGrpSpPr>
        <p:cNvPr id="179" name="Shape 179"/>
        <p:cNvGrpSpPr/>
        <p:nvPr/>
      </p:nvGrpSpPr>
      <p:grpSpPr>
        <a:xfrm>
          <a:off x="0" y="0"/>
          <a:ext cx="0" cy="0"/>
          <a:chOff x="0" y="0"/>
          <a:chExt cx="0" cy="0"/>
        </a:xfrm>
      </p:grpSpPr>
      <p:cxnSp>
        <p:nvCxnSpPr>
          <p:cNvPr id="180" name="Google Shape;180;p24"/>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81" name="Google Shape;181;p24"/>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82" name="Google Shape;182;p24"/>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83" name="Google Shape;183;p24"/>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
        <p:nvSpPr>
          <p:cNvPr id="184" name="Google Shape;184;p24"/>
          <p:cNvSpPr txBox="1"/>
          <p:nvPr>
            <p:ph idx="1" type="body"/>
          </p:nvPr>
        </p:nvSpPr>
        <p:spPr>
          <a:xfrm>
            <a:off x="5547900" y="3007750"/>
            <a:ext cx="2883000" cy="1595400"/>
          </a:xfrm>
          <a:prstGeom prst="rect">
            <a:avLst/>
          </a:prstGeom>
        </p:spPr>
        <p:txBody>
          <a:bodyPr anchorCtr="0" anchor="t" bIns="91425" lIns="91425" spcFirstLastPara="1" rIns="91425" wrap="square" tIns="91425">
            <a:noAutofit/>
          </a:bodyPr>
          <a:lstStyle>
            <a:lvl1pPr indent="-342900" lvl="0" marL="457200" rtl="0">
              <a:lnSpc>
                <a:spcPct val="100000"/>
              </a:lnSpc>
              <a:spcBef>
                <a:spcPts val="0"/>
              </a:spcBef>
              <a:spcAft>
                <a:spcPts val="0"/>
              </a:spcAft>
              <a:buSzPts val="1800"/>
              <a:buChar char="●"/>
              <a:defRPr sz="3000">
                <a:solidFill>
                  <a:schemeClr val="dk1"/>
                </a:solidFill>
                <a:latin typeface="Vidaloka"/>
                <a:ea typeface="Vidaloka"/>
                <a:cs typeface="Vidaloka"/>
                <a:sym typeface="Vidaloka"/>
              </a:defRPr>
            </a:lvl1pPr>
            <a:lvl2pPr indent="-317500" lvl="1" marL="914400" rtl="0">
              <a:lnSpc>
                <a:spcPct val="100000"/>
              </a:lnSpc>
              <a:spcBef>
                <a:spcPts val="0"/>
              </a:spcBef>
              <a:spcAft>
                <a:spcPts val="0"/>
              </a:spcAft>
              <a:buSzPts val="1400"/>
              <a:buChar char="○"/>
              <a:defRPr sz="3000">
                <a:latin typeface="Vidaloka"/>
                <a:ea typeface="Vidaloka"/>
                <a:cs typeface="Vidaloka"/>
                <a:sym typeface="Vidaloka"/>
              </a:defRPr>
            </a:lvl2pPr>
            <a:lvl3pPr indent="-317500" lvl="2" marL="1371600" rtl="0">
              <a:lnSpc>
                <a:spcPct val="100000"/>
              </a:lnSpc>
              <a:spcBef>
                <a:spcPts val="0"/>
              </a:spcBef>
              <a:spcAft>
                <a:spcPts val="0"/>
              </a:spcAft>
              <a:buSzPts val="1400"/>
              <a:buChar char="■"/>
              <a:defRPr sz="3000">
                <a:latin typeface="Vidaloka"/>
                <a:ea typeface="Vidaloka"/>
                <a:cs typeface="Vidaloka"/>
                <a:sym typeface="Vidaloka"/>
              </a:defRPr>
            </a:lvl3pPr>
            <a:lvl4pPr indent="-317500" lvl="3" marL="1828800" rtl="0">
              <a:lnSpc>
                <a:spcPct val="100000"/>
              </a:lnSpc>
              <a:spcBef>
                <a:spcPts val="0"/>
              </a:spcBef>
              <a:spcAft>
                <a:spcPts val="0"/>
              </a:spcAft>
              <a:buSzPts val="1400"/>
              <a:buChar char="●"/>
              <a:defRPr sz="3000">
                <a:latin typeface="Vidaloka"/>
                <a:ea typeface="Vidaloka"/>
                <a:cs typeface="Vidaloka"/>
                <a:sym typeface="Vidaloka"/>
              </a:defRPr>
            </a:lvl4pPr>
            <a:lvl5pPr indent="-317500" lvl="4" marL="2286000" rtl="0">
              <a:lnSpc>
                <a:spcPct val="100000"/>
              </a:lnSpc>
              <a:spcBef>
                <a:spcPts val="0"/>
              </a:spcBef>
              <a:spcAft>
                <a:spcPts val="0"/>
              </a:spcAft>
              <a:buSzPts val="1400"/>
              <a:buChar char="○"/>
              <a:defRPr sz="3000">
                <a:latin typeface="Vidaloka"/>
                <a:ea typeface="Vidaloka"/>
                <a:cs typeface="Vidaloka"/>
                <a:sym typeface="Vidaloka"/>
              </a:defRPr>
            </a:lvl5pPr>
            <a:lvl6pPr indent="-317500" lvl="5" marL="2743200" rtl="0">
              <a:lnSpc>
                <a:spcPct val="100000"/>
              </a:lnSpc>
              <a:spcBef>
                <a:spcPts val="0"/>
              </a:spcBef>
              <a:spcAft>
                <a:spcPts val="0"/>
              </a:spcAft>
              <a:buSzPts val="1400"/>
              <a:buChar char="■"/>
              <a:defRPr sz="3000">
                <a:latin typeface="Vidaloka"/>
                <a:ea typeface="Vidaloka"/>
                <a:cs typeface="Vidaloka"/>
                <a:sym typeface="Vidaloka"/>
              </a:defRPr>
            </a:lvl6pPr>
            <a:lvl7pPr indent="-317500" lvl="6" marL="3200400" rtl="0">
              <a:lnSpc>
                <a:spcPct val="100000"/>
              </a:lnSpc>
              <a:spcBef>
                <a:spcPts val="0"/>
              </a:spcBef>
              <a:spcAft>
                <a:spcPts val="0"/>
              </a:spcAft>
              <a:buSzPts val="1400"/>
              <a:buChar char="●"/>
              <a:defRPr sz="3000">
                <a:latin typeface="Vidaloka"/>
                <a:ea typeface="Vidaloka"/>
                <a:cs typeface="Vidaloka"/>
                <a:sym typeface="Vidaloka"/>
              </a:defRPr>
            </a:lvl7pPr>
            <a:lvl8pPr indent="-317500" lvl="7" marL="3657600" rtl="0">
              <a:lnSpc>
                <a:spcPct val="100000"/>
              </a:lnSpc>
              <a:spcBef>
                <a:spcPts val="0"/>
              </a:spcBef>
              <a:spcAft>
                <a:spcPts val="0"/>
              </a:spcAft>
              <a:buSzPts val="1400"/>
              <a:buChar char="○"/>
              <a:defRPr sz="3000">
                <a:latin typeface="Vidaloka"/>
                <a:ea typeface="Vidaloka"/>
                <a:cs typeface="Vidaloka"/>
                <a:sym typeface="Vidaloka"/>
              </a:defRPr>
            </a:lvl8pPr>
            <a:lvl9pPr indent="-317500" lvl="8" marL="4114800" rtl="0">
              <a:lnSpc>
                <a:spcPct val="100000"/>
              </a:lnSpc>
              <a:spcBef>
                <a:spcPts val="0"/>
              </a:spcBef>
              <a:spcAft>
                <a:spcPts val="0"/>
              </a:spcAft>
              <a:buSzPts val="1400"/>
              <a:buChar char="■"/>
              <a:defRPr sz="3000">
                <a:latin typeface="Vidaloka"/>
                <a:ea typeface="Vidaloka"/>
                <a:cs typeface="Vidaloka"/>
                <a:sym typeface="Vidaloka"/>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1">
  <p:cSld name="CUSTOM_19">
    <p:spTree>
      <p:nvGrpSpPr>
        <p:cNvPr id="185" name="Shape 185"/>
        <p:cNvGrpSpPr/>
        <p:nvPr/>
      </p:nvGrpSpPr>
      <p:grpSpPr>
        <a:xfrm>
          <a:off x="0" y="0"/>
          <a:ext cx="0" cy="0"/>
          <a:chOff x="0" y="0"/>
          <a:chExt cx="0" cy="0"/>
        </a:xfrm>
      </p:grpSpPr>
      <p:sp>
        <p:nvSpPr>
          <p:cNvPr id="186" name="Google Shape;186;p25"/>
          <p:cNvSpPr txBox="1"/>
          <p:nvPr>
            <p:ph hasCustomPrompt="1" type="title"/>
          </p:nvPr>
        </p:nvSpPr>
        <p:spPr>
          <a:xfrm>
            <a:off x="713225" y="1345375"/>
            <a:ext cx="6120300" cy="1644300"/>
          </a:xfrm>
          <a:prstGeom prst="rect">
            <a:avLst/>
          </a:prstGeom>
        </p:spPr>
        <p:txBody>
          <a:bodyPr anchorCtr="0" anchor="t" bIns="91425" lIns="91425" spcFirstLastPara="1" rIns="91425" wrap="square" tIns="91425">
            <a:noAutofit/>
          </a:bodyPr>
          <a:lstStyle>
            <a:lvl1pPr lvl="0" rtl="0">
              <a:spcBef>
                <a:spcPts val="0"/>
              </a:spcBef>
              <a:spcAft>
                <a:spcPts val="0"/>
              </a:spcAft>
              <a:buSzPts val="12000"/>
              <a:buNone/>
              <a:defRPr sz="12000">
                <a:solidFill>
                  <a:schemeClr val="accent1"/>
                </a:solidFill>
              </a:defRPr>
            </a:lvl1pPr>
            <a:lvl2pPr lvl="1" rtl="0">
              <a:spcBef>
                <a:spcPts val="0"/>
              </a:spcBef>
              <a:spcAft>
                <a:spcPts val="0"/>
              </a:spcAft>
              <a:buSzPts val="12000"/>
              <a:buNone/>
              <a:defRPr sz="12000"/>
            </a:lvl2pPr>
            <a:lvl3pPr lvl="2" rtl="0">
              <a:spcBef>
                <a:spcPts val="0"/>
              </a:spcBef>
              <a:spcAft>
                <a:spcPts val="0"/>
              </a:spcAft>
              <a:buSzPts val="12000"/>
              <a:buNone/>
              <a:defRPr sz="12000"/>
            </a:lvl3pPr>
            <a:lvl4pPr lvl="3" rtl="0">
              <a:spcBef>
                <a:spcPts val="0"/>
              </a:spcBef>
              <a:spcAft>
                <a:spcPts val="0"/>
              </a:spcAft>
              <a:buSzPts val="12000"/>
              <a:buNone/>
              <a:defRPr sz="12000"/>
            </a:lvl4pPr>
            <a:lvl5pPr lvl="4" rtl="0">
              <a:spcBef>
                <a:spcPts val="0"/>
              </a:spcBef>
              <a:spcAft>
                <a:spcPts val="0"/>
              </a:spcAft>
              <a:buSzPts val="12000"/>
              <a:buNone/>
              <a:defRPr sz="12000"/>
            </a:lvl5pPr>
            <a:lvl6pPr lvl="5" rtl="0">
              <a:spcBef>
                <a:spcPts val="0"/>
              </a:spcBef>
              <a:spcAft>
                <a:spcPts val="0"/>
              </a:spcAft>
              <a:buSzPts val="12000"/>
              <a:buNone/>
              <a:defRPr sz="12000"/>
            </a:lvl6pPr>
            <a:lvl7pPr lvl="6" rtl="0">
              <a:spcBef>
                <a:spcPts val="0"/>
              </a:spcBef>
              <a:spcAft>
                <a:spcPts val="0"/>
              </a:spcAft>
              <a:buSzPts val="12000"/>
              <a:buNone/>
              <a:defRPr sz="12000"/>
            </a:lvl7pPr>
            <a:lvl8pPr lvl="7" rtl="0">
              <a:spcBef>
                <a:spcPts val="0"/>
              </a:spcBef>
              <a:spcAft>
                <a:spcPts val="0"/>
              </a:spcAft>
              <a:buSzPts val="12000"/>
              <a:buNone/>
              <a:defRPr sz="12000"/>
            </a:lvl8pPr>
            <a:lvl9pPr lvl="8" rtl="0">
              <a:spcBef>
                <a:spcPts val="0"/>
              </a:spcBef>
              <a:spcAft>
                <a:spcPts val="0"/>
              </a:spcAft>
              <a:buSzPts val="12000"/>
              <a:buNone/>
              <a:defRPr sz="12000"/>
            </a:lvl9pPr>
          </a:lstStyle>
          <a:p>
            <a:r>
              <a:t>xx%</a:t>
            </a:r>
          </a:p>
        </p:txBody>
      </p:sp>
      <p:sp>
        <p:nvSpPr>
          <p:cNvPr id="187" name="Google Shape;187;p25"/>
          <p:cNvSpPr txBox="1"/>
          <p:nvPr>
            <p:ph idx="1" type="subTitle"/>
          </p:nvPr>
        </p:nvSpPr>
        <p:spPr>
          <a:xfrm>
            <a:off x="713225" y="3188648"/>
            <a:ext cx="6120300" cy="375000"/>
          </a:xfrm>
          <a:prstGeom prst="rect">
            <a:avLst/>
          </a:prstGeom>
        </p:spPr>
        <p:txBody>
          <a:bodyPr anchorCtr="0" anchor="t" bIns="91425" lIns="91425" spcFirstLastPara="1" rIns="91425" wrap="square" tIns="91425">
            <a:noAutofit/>
          </a:bodyPr>
          <a:lstStyle>
            <a:lvl1pPr lvl="0" rtl="0">
              <a:spcBef>
                <a:spcPts val="0"/>
              </a:spcBef>
              <a:spcAft>
                <a:spcPts val="0"/>
              </a:spcAft>
              <a:buSzPts val="1600"/>
              <a:buNone/>
              <a:defRPr sz="1600"/>
            </a:lvl1pPr>
            <a:lvl2pPr lvl="1" rtl="0">
              <a:spcBef>
                <a:spcPts val="0"/>
              </a:spcBef>
              <a:spcAft>
                <a:spcPts val="0"/>
              </a:spcAft>
              <a:buSzPts val="1600"/>
              <a:buNone/>
              <a:defRPr sz="1600"/>
            </a:lvl2pPr>
            <a:lvl3pPr lvl="2" rtl="0">
              <a:spcBef>
                <a:spcPts val="0"/>
              </a:spcBef>
              <a:spcAft>
                <a:spcPts val="0"/>
              </a:spcAft>
              <a:buSzPts val="1600"/>
              <a:buNone/>
              <a:defRPr sz="1600"/>
            </a:lvl3pPr>
            <a:lvl4pPr lvl="3" rtl="0">
              <a:spcBef>
                <a:spcPts val="0"/>
              </a:spcBef>
              <a:spcAft>
                <a:spcPts val="0"/>
              </a:spcAft>
              <a:buSzPts val="1600"/>
              <a:buNone/>
              <a:defRPr sz="1600"/>
            </a:lvl4pPr>
            <a:lvl5pPr lvl="4" rtl="0">
              <a:spcBef>
                <a:spcPts val="0"/>
              </a:spcBef>
              <a:spcAft>
                <a:spcPts val="0"/>
              </a:spcAft>
              <a:buSzPts val="1600"/>
              <a:buNone/>
              <a:defRPr sz="1600"/>
            </a:lvl5pPr>
            <a:lvl6pPr lvl="5" rtl="0">
              <a:spcBef>
                <a:spcPts val="0"/>
              </a:spcBef>
              <a:spcAft>
                <a:spcPts val="0"/>
              </a:spcAft>
              <a:buSzPts val="1600"/>
              <a:buNone/>
              <a:defRPr sz="1600"/>
            </a:lvl6pPr>
            <a:lvl7pPr lvl="6" rtl="0">
              <a:spcBef>
                <a:spcPts val="0"/>
              </a:spcBef>
              <a:spcAft>
                <a:spcPts val="0"/>
              </a:spcAft>
              <a:buSzPts val="1600"/>
              <a:buNone/>
              <a:defRPr sz="1600"/>
            </a:lvl7pPr>
            <a:lvl8pPr lvl="7" rtl="0">
              <a:spcBef>
                <a:spcPts val="0"/>
              </a:spcBef>
              <a:spcAft>
                <a:spcPts val="0"/>
              </a:spcAft>
              <a:buSzPts val="1600"/>
              <a:buNone/>
              <a:defRPr sz="1600"/>
            </a:lvl8pPr>
            <a:lvl9pPr lvl="8" rtl="0">
              <a:spcBef>
                <a:spcPts val="0"/>
              </a:spcBef>
              <a:spcAft>
                <a:spcPts val="0"/>
              </a:spcAft>
              <a:buSzPts val="1600"/>
              <a:buNone/>
              <a:defRPr sz="1600"/>
            </a:lvl9pPr>
          </a:lstStyle>
          <a:p/>
        </p:txBody>
      </p:sp>
      <p:cxnSp>
        <p:nvCxnSpPr>
          <p:cNvPr id="188" name="Google Shape;188;p25"/>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89" name="Google Shape;189;p25"/>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90" name="Google Shape;190;p25"/>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191" name="Google Shape;191;p25"/>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2">
  <p:cSld name="SECTION_HEADER_1">
    <p:spTree>
      <p:nvGrpSpPr>
        <p:cNvPr id="192" name="Shape 192"/>
        <p:cNvGrpSpPr/>
        <p:nvPr/>
      </p:nvGrpSpPr>
      <p:grpSpPr>
        <a:xfrm>
          <a:off x="0" y="0"/>
          <a:ext cx="0" cy="0"/>
          <a:chOff x="0" y="0"/>
          <a:chExt cx="0" cy="0"/>
        </a:xfrm>
      </p:grpSpPr>
      <p:sp>
        <p:nvSpPr>
          <p:cNvPr id="193" name="Google Shape;193;p26"/>
          <p:cNvSpPr txBox="1"/>
          <p:nvPr>
            <p:ph type="title"/>
          </p:nvPr>
        </p:nvSpPr>
        <p:spPr>
          <a:xfrm>
            <a:off x="4956100" y="2467375"/>
            <a:ext cx="2475300" cy="648900"/>
          </a:xfrm>
          <a:prstGeom prst="rect">
            <a:avLst/>
          </a:prstGeom>
          <a:noFill/>
        </p:spPr>
        <p:txBody>
          <a:bodyPr anchorCtr="0" anchor="ctr" bIns="91425" lIns="91425" spcFirstLastPara="1" rIns="91425" wrap="square" tIns="91425">
            <a:noAutofit/>
          </a:bodyPr>
          <a:lstStyle>
            <a:lvl1pPr lvl="0" rtl="0">
              <a:spcBef>
                <a:spcPts val="0"/>
              </a:spcBef>
              <a:spcAft>
                <a:spcPts val="0"/>
              </a:spcAft>
              <a:buSzPts val="3600"/>
              <a:buNone/>
              <a:defRPr sz="35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194" name="Google Shape;194;p26"/>
          <p:cNvSpPr txBox="1"/>
          <p:nvPr>
            <p:ph hasCustomPrompt="1" idx="2" type="title"/>
          </p:nvPr>
        </p:nvSpPr>
        <p:spPr>
          <a:xfrm>
            <a:off x="4956100" y="1402325"/>
            <a:ext cx="1650900" cy="978300"/>
          </a:xfrm>
          <a:prstGeom prst="rect">
            <a:avLst/>
          </a:prstGeom>
        </p:spPr>
        <p:txBody>
          <a:bodyPr anchorCtr="0" anchor="ctr" bIns="91425" lIns="91425" spcFirstLastPara="1" rIns="91425" wrap="square" tIns="91425">
            <a:noAutofit/>
          </a:bodyPr>
          <a:lstStyle>
            <a:lvl1pPr lvl="0" rtl="0">
              <a:spcBef>
                <a:spcPts val="0"/>
              </a:spcBef>
              <a:spcAft>
                <a:spcPts val="0"/>
              </a:spcAft>
              <a:buSzPts val="6000"/>
              <a:buNone/>
              <a:defRPr sz="7000">
                <a:solidFill>
                  <a:schemeClr val="accent1"/>
                </a:solidFill>
              </a:defRPr>
            </a:lvl1pPr>
            <a:lvl2pPr lvl="1" rtl="0">
              <a:spcBef>
                <a:spcPts val="0"/>
              </a:spcBef>
              <a:spcAft>
                <a:spcPts val="0"/>
              </a:spcAft>
              <a:buSzPts val="6000"/>
              <a:buNone/>
              <a:defRPr b="1" sz="6000"/>
            </a:lvl2pPr>
            <a:lvl3pPr lvl="2" rtl="0">
              <a:spcBef>
                <a:spcPts val="0"/>
              </a:spcBef>
              <a:spcAft>
                <a:spcPts val="0"/>
              </a:spcAft>
              <a:buSzPts val="6000"/>
              <a:buNone/>
              <a:defRPr b="1" sz="6000"/>
            </a:lvl3pPr>
            <a:lvl4pPr lvl="3" rtl="0">
              <a:spcBef>
                <a:spcPts val="0"/>
              </a:spcBef>
              <a:spcAft>
                <a:spcPts val="0"/>
              </a:spcAft>
              <a:buSzPts val="6000"/>
              <a:buNone/>
              <a:defRPr b="1" sz="6000"/>
            </a:lvl4pPr>
            <a:lvl5pPr lvl="4" rtl="0">
              <a:spcBef>
                <a:spcPts val="0"/>
              </a:spcBef>
              <a:spcAft>
                <a:spcPts val="0"/>
              </a:spcAft>
              <a:buSzPts val="6000"/>
              <a:buNone/>
              <a:defRPr b="1" sz="6000"/>
            </a:lvl5pPr>
            <a:lvl6pPr lvl="5" rtl="0">
              <a:spcBef>
                <a:spcPts val="0"/>
              </a:spcBef>
              <a:spcAft>
                <a:spcPts val="0"/>
              </a:spcAft>
              <a:buSzPts val="6000"/>
              <a:buNone/>
              <a:defRPr b="1" sz="6000"/>
            </a:lvl6pPr>
            <a:lvl7pPr lvl="6" rtl="0">
              <a:spcBef>
                <a:spcPts val="0"/>
              </a:spcBef>
              <a:spcAft>
                <a:spcPts val="0"/>
              </a:spcAft>
              <a:buSzPts val="6000"/>
              <a:buNone/>
              <a:defRPr b="1" sz="6000"/>
            </a:lvl7pPr>
            <a:lvl8pPr lvl="7" rtl="0">
              <a:spcBef>
                <a:spcPts val="0"/>
              </a:spcBef>
              <a:spcAft>
                <a:spcPts val="0"/>
              </a:spcAft>
              <a:buSzPts val="6000"/>
              <a:buNone/>
              <a:defRPr b="1" sz="6000"/>
            </a:lvl8pPr>
            <a:lvl9pPr lvl="8" rtl="0">
              <a:spcBef>
                <a:spcPts val="0"/>
              </a:spcBef>
              <a:spcAft>
                <a:spcPts val="0"/>
              </a:spcAft>
              <a:buSzPts val="6000"/>
              <a:buNone/>
              <a:defRPr b="1" sz="6000"/>
            </a:lvl9pPr>
          </a:lstStyle>
          <a:p>
            <a:r>
              <a:t>xx%</a:t>
            </a:r>
          </a:p>
        </p:txBody>
      </p:sp>
      <p:sp>
        <p:nvSpPr>
          <p:cNvPr id="195" name="Google Shape;195;p26"/>
          <p:cNvSpPr txBox="1"/>
          <p:nvPr>
            <p:ph idx="1" type="subTitle"/>
          </p:nvPr>
        </p:nvSpPr>
        <p:spPr>
          <a:xfrm>
            <a:off x="4956100" y="3116275"/>
            <a:ext cx="2475300" cy="6249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cxnSp>
        <p:nvCxnSpPr>
          <p:cNvPr id="196" name="Google Shape;196;p26"/>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97" name="Google Shape;197;p26"/>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198" name="Google Shape;198;p26"/>
          <p:cNvCxnSpPr/>
          <p:nvPr/>
        </p:nvCxnSpPr>
        <p:spPr>
          <a:xfrm>
            <a:off x="-209600" y="2402450"/>
            <a:ext cx="3144300" cy="27897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3">
  <p:cSld name="CUSTOM_20">
    <p:spTree>
      <p:nvGrpSpPr>
        <p:cNvPr id="199" name="Shape 199"/>
        <p:cNvGrpSpPr/>
        <p:nvPr/>
      </p:nvGrpSpPr>
      <p:grpSpPr>
        <a:xfrm>
          <a:off x="0" y="0"/>
          <a:ext cx="0" cy="0"/>
          <a:chOff x="0" y="0"/>
          <a:chExt cx="0" cy="0"/>
        </a:xfrm>
      </p:grpSpPr>
      <p:sp>
        <p:nvSpPr>
          <p:cNvPr id="200" name="Google Shape;200;p27"/>
          <p:cNvSpPr txBox="1"/>
          <p:nvPr>
            <p:ph type="title"/>
          </p:nvPr>
        </p:nvSpPr>
        <p:spPr>
          <a:xfrm>
            <a:off x="4373850" y="944250"/>
            <a:ext cx="2475300" cy="648900"/>
          </a:xfrm>
          <a:prstGeom prst="rect">
            <a:avLst/>
          </a:prstGeom>
          <a:noFill/>
        </p:spPr>
        <p:txBody>
          <a:bodyPr anchorCtr="0" anchor="ctr" bIns="91425" lIns="91425" spcFirstLastPara="1" rIns="91425" wrap="square" tIns="91425">
            <a:noAutofit/>
          </a:bodyPr>
          <a:lstStyle>
            <a:lvl1pPr lvl="0" rtl="0">
              <a:spcBef>
                <a:spcPts val="0"/>
              </a:spcBef>
              <a:spcAft>
                <a:spcPts val="0"/>
              </a:spcAft>
              <a:buSzPts val="3600"/>
              <a:buNone/>
              <a:defRPr sz="35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201" name="Google Shape;201;p27"/>
          <p:cNvSpPr txBox="1"/>
          <p:nvPr>
            <p:ph hasCustomPrompt="1" idx="2" type="title"/>
          </p:nvPr>
        </p:nvSpPr>
        <p:spPr>
          <a:xfrm>
            <a:off x="2294850" y="1096650"/>
            <a:ext cx="1650900" cy="978300"/>
          </a:xfrm>
          <a:prstGeom prst="rect">
            <a:avLst/>
          </a:prstGeom>
        </p:spPr>
        <p:txBody>
          <a:bodyPr anchorCtr="0" anchor="ctr" bIns="91425" lIns="91425" spcFirstLastPara="1" rIns="91425" wrap="square" tIns="91425">
            <a:noAutofit/>
          </a:bodyPr>
          <a:lstStyle>
            <a:lvl1pPr lvl="0" rtl="0" algn="r">
              <a:spcBef>
                <a:spcPts val="0"/>
              </a:spcBef>
              <a:spcAft>
                <a:spcPts val="0"/>
              </a:spcAft>
              <a:buSzPts val="6000"/>
              <a:buNone/>
              <a:defRPr sz="7000">
                <a:solidFill>
                  <a:schemeClr val="accent1"/>
                </a:solidFill>
              </a:defRPr>
            </a:lvl1pPr>
            <a:lvl2pPr lvl="1" rtl="0">
              <a:spcBef>
                <a:spcPts val="0"/>
              </a:spcBef>
              <a:spcAft>
                <a:spcPts val="0"/>
              </a:spcAft>
              <a:buSzPts val="6000"/>
              <a:buNone/>
              <a:defRPr b="1" sz="6000"/>
            </a:lvl2pPr>
            <a:lvl3pPr lvl="2" rtl="0">
              <a:spcBef>
                <a:spcPts val="0"/>
              </a:spcBef>
              <a:spcAft>
                <a:spcPts val="0"/>
              </a:spcAft>
              <a:buSzPts val="6000"/>
              <a:buNone/>
              <a:defRPr b="1" sz="6000"/>
            </a:lvl3pPr>
            <a:lvl4pPr lvl="3" rtl="0">
              <a:spcBef>
                <a:spcPts val="0"/>
              </a:spcBef>
              <a:spcAft>
                <a:spcPts val="0"/>
              </a:spcAft>
              <a:buSzPts val="6000"/>
              <a:buNone/>
              <a:defRPr b="1" sz="6000"/>
            </a:lvl4pPr>
            <a:lvl5pPr lvl="4" rtl="0">
              <a:spcBef>
                <a:spcPts val="0"/>
              </a:spcBef>
              <a:spcAft>
                <a:spcPts val="0"/>
              </a:spcAft>
              <a:buSzPts val="6000"/>
              <a:buNone/>
              <a:defRPr b="1" sz="6000"/>
            </a:lvl5pPr>
            <a:lvl6pPr lvl="5" rtl="0">
              <a:spcBef>
                <a:spcPts val="0"/>
              </a:spcBef>
              <a:spcAft>
                <a:spcPts val="0"/>
              </a:spcAft>
              <a:buSzPts val="6000"/>
              <a:buNone/>
              <a:defRPr b="1" sz="6000"/>
            </a:lvl6pPr>
            <a:lvl7pPr lvl="6" rtl="0">
              <a:spcBef>
                <a:spcPts val="0"/>
              </a:spcBef>
              <a:spcAft>
                <a:spcPts val="0"/>
              </a:spcAft>
              <a:buSzPts val="6000"/>
              <a:buNone/>
              <a:defRPr b="1" sz="6000"/>
            </a:lvl7pPr>
            <a:lvl8pPr lvl="7" rtl="0">
              <a:spcBef>
                <a:spcPts val="0"/>
              </a:spcBef>
              <a:spcAft>
                <a:spcPts val="0"/>
              </a:spcAft>
              <a:buSzPts val="6000"/>
              <a:buNone/>
              <a:defRPr b="1" sz="6000"/>
            </a:lvl8pPr>
            <a:lvl9pPr lvl="8" rtl="0">
              <a:spcBef>
                <a:spcPts val="0"/>
              </a:spcBef>
              <a:spcAft>
                <a:spcPts val="0"/>
              </a:spcAft>
              <a:buSzPts val="6000"/>
              <a:buNone/>
              <a:defRPr b="1" sz="6000"/>
            </a:lvl9pPr>
          </a:lstStyle>
          <a:p>
            <a:r>
              <a:t>xx%</a:t>
            </a:r>
          </a:p>
        </p:txBody>
      </p:sp>
      <p:sp>
        <p:nvSpPr>
          <p:cNvPr id="202" name="Google Shape;202;p27"/>
          <p:cNvSpPr txBox="1"/>
          <p:nvPr>
            <p:ph idx="1" type="subTitle"/>
          </p:nvPr>
        </p:nvSpPr>
        <p:spPr>
          <a:xfrm>
            <a:off x="4373850" y="1593150"/>
            <a:ext cx="2475300" cy="6249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SzPts val="1800"/>
              <a:buNone/>
              <a:defRPr sz="1400">
                <a:solidFill>
                  <a:schemeClr val="dk1"/>
                </a:solidFill>
              </a:defRPr>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cxnSp>
        <p:nvCxnSpPr>
          <p:cNvPr id="203" name="Google Shape;203;p27"/>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04" name="Google Shape;204;p27"/>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05" name="Google Shape;205;p27"/>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06" name="Google Shape;206;p27"/>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07" name="Google Shape;207;p27"/>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08" name="Google Shape;208;p27"/>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3">
  <p:cSld name="CUSTOM_3_1">
    <p:spTree>
      <p:nvGrpSpPr>
        <p:cNvPr id="209" name="Shape 209"/>
        <p:cNvGrpSpPr/>
        <p:nvPr/>
      </p:nvGrpSpPr>
      <p:grpSpPr>
        <a:xfrm>
          <a:off x="0" y="0"/>
          <a:ext cx="0" cy="0"/>
          <a:chOff x="0" y="0"/>
          <a:chExt cx="0" cy="0"/>
        </a:xfrm>
      </p:grpSpPr>
      <p:sp>
        <p:nvSpPr>
          <p:cNvPr id="210" name="Google Shape;210;p28"/>
          <p:cNvSpPr txBox="1"/>
          <p:nvPr>
            <p:ph type="title"/>
          </p:nvPr>
        </p:nvSpPr>
        <p:spPr>
          <a:xfrm>
            <a:off x="1043725" y="922567"/>
            <a:ext cx="3123000" cy="2257500"/>
          </a:xfrm>
          <a:prstGeom prst="rect">
            <a:avLst/>
          </a:prstGeom>
        </p:spPr>
        <p:txBody>
          <a:bodyPr anchorCtr="0" anchor="t" bIns="91425" lIns="91425" spcFirstLastPara="1" rIns="91425" wrap="square" tIns="91425">
            <a:noAutofit/>
          </a:bodyPr>
          <a:lstStyle>
            <a:lvl1pPr lvl="0" rtl="0" algn="l">
              <a:spcBef>
                <a:spcPts val="0"/>
              </a:spcBef>
              <a:spcAft>
                <a:spcPts val="0"/>
              </a:spcAft>
              <a:buSzPts val="3000"/>
              <a:buNone/>
              <a:defRPr sz="35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11" name="Google Shape;211;p28"/>
          <p:cNvSpPr txBox="1"/>
          <p:nvPr>
            <p:ph idx="1" type="subTitle"/>
          </p:nvPr>
        </p:nvSpPr>
        <p:spPr>
          <a:xfrm>
            <a:off x="1043725" y="3360938"/>
            <a:ext cx="3013500" cy="780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Char char="●"/>
              <a:defRPr sz="1400"/>
            </a:lvl1pPr>
            <a:lvl2pPr lvl="1" rtl="0" algn="ctr">
              <a:spcBef>
                <a:spcPts val="0"/>
              </a:spcBef>
              <a:spcAft>
                <a:spcPts val="0"/>
              </a:spcAft>
              <a:buSzPts val="1400"/>
              <a:buChar char="○"/>
              <a:defRPr/>
            </a:lvl2pPr>
            <a:lvl3pPr lvl="2" rtl="0" algn="ctr">
              <a:spcBef>
                <a:spcPts val="0"/>
              </a:spcBef>
              <a:spcAft>
                <a:spcPts val="0"/>
              </a:spcAft>
              <a:buSzPts val="1400"/>
              <a:buChar char="■"/>
              <a:defRPr/>
            </a:lvl3pPr>
            <a:lvl4pPr lvl="3" rtl="0" algn="ctr">
              <a:spcBef>
                <a:spcPts val="0"/>
              </a:spcBef>
              <a:spcAft>
                <a:spcPts val="0"/>
              </a:spcAft>
              <a:buSzPts val="1400"/>
              <a:buChar char="●"/>
              <a:defRPr/>
            </a:lvl4pPr>
            <a:lvl5pPr lvl="4" rtl="0" algn="ctr">
              <a:spcBef>
                <a:spcPts val="0"/>
              </a:spcBef>
              <a:spcAft>
                <a:spcPts val="0"/>
              </a:spcAft>
              <a:buSzPts val="1400"/>
              <a:buChar char="○"/>
              <a:defRPr/>
            </a:lvl5pPr>
            <a:lvl6pPr lvl="5" rtl="0" algn="ctr">
              <a:spcBef>
                <a:spcPts val="0"/>
              </a:spcBef>
              <a:spcAft>
                <a:spcPts val="0"/>
              </a:spcAft>
              <a:buSzPts val="1400"/>
              <a:buChar char="■"/>
              <a:defRPr/>
            </a:lvl6pPr>
            <a:lvl7pPr lvl="6" rtl="0" algn="ctr">
              <a:spcBef>
                <a:spcPts val="0"/>
              </a:spcBef>
              <a:spcAft>
                <a:spcPts val="0"/>
              </a:spcAft>
              <a:buSzPts val="1400"/>
              <a:buChar char="●"/>
              <a:defRPr/>
            </a:lvl7pPr>
            <a:lvl8pPr lvl="7" rtl="0" algn="ctr">
              <a:spcBef>
                <a:spcPts val="0"/>
              </a:spcBef>
              <a:spcAft>
                <a:spcPts val="0"/>
              </a:spcAft>
              <a:buSzPts val="1400"/>
              <a:buChar char="○"/>
              <a:defRPr/>
            </a:lvl8pPr>
            <a:lvl9pPr lvl="8" rtl="0" algn="ctr">
              <a:spcBef>
                <a:spcPts val="0"/>
              </a:spcBef>
              <a:spcAft>
                <a:spcPts val="0"/>
              </a:spcAft>
              <a:buSzPts val="1400"/>
              <a:buChar char="■"/>
              <a:defRPr/>
            </a:lvl9pPr>
          </a:lstStyle>
          <a:p/>
        </p:txBody>
      </p:sp>
      <p:cxnSp>
        <p:nvCxnSpPr>
          <p:cNvPr id="212" name="Google Shape;212;p28"/>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13" name="Google Shape;213;p28"/>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14" name="Google Shape;214;p28"/>
          <p:cNvCxnSpPr/>
          <p:nvPr/>
        </p:nvCxnSpPr>
        <p:spPr>
          <a:xfrm>
            <a:off x="5322650" y="-80625"/>
            <a:ext cx="4005000" cy="20073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4">
  <p:cSld name="CUSTOM_21">
    <p:spTree>
      <p:nvGrpSpPr>
        <p:cNvPr id="215" name="Shape 215"/>
        <p:cNvGrpSpPr/>
        <p:nvPr/>
      </p:nvGrpSpPr>
      <p:grpSpPr>
        <a:xfrm>
          <a:off x="0" y="0"/>
          <a:ext cx="0" cy="0"/>
          <a:chOff x="0" y="0"/>
          <a:chExt cx="0" cy="0"/>
        </a:xfrm>
      </p:grpSpPr>
      <p:sp>
        <p:nvSpPr>
          <p:cNvPr id="216" name="Google Shape;216;p29"/>
          <p:cNvSpPr txBox="1"/>
          <p:nvPr>
            <p:ph type="title"/>
          </p:nvPr>
        </p:nvSpPr>
        <p:spPr>
          <a:xfrm>
            <a:off x="5310925" y="962565"/>
            <a:ext cx="3123000" cy="2257500"/>
          </a:xfrm>
          <a:prstGeom prst="rect">
            <a:avLst/>
          </a:prstGeom>
        </p:spPr>
        <p:txBody>
          <a:bodyPr anchorCtr="0" anchor="t" bIns="91425" lIns="91425" spcFirstLastPara="1" rIns="91425" wrap="square" tIns="91425">
            <a:noAutofit/>
          </a:bodyPr>
          <a:lstStyle>
            <a:lvl1pPr lvl="0" rtl="0" algn="l">
              <a:spcBef>
                <a:spcPts val="0"/>
              </a:spcBef>
              <a:spcAft>
                <a:spcPts val="0"/>
              </a:spcAft>
              <a:buSzPts val="3000"/>
              <a:buNone/>
              <a:defRPr sz="3500"/>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217" name="Google Shape;217;p29"/>
          <p:cNvSpPr txBox="1"/>
          <p:nvPr>
            <p:ph idx="1" type="subTitle"/>
          </p:nvPr>
        </p:nvSpPr>
        <p:spPr>
          <a:xfrm>
            <a:off x="5310925" y="3400935"/>
            <a:ext cx="3013500" cy="780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Char char="●"/>
              <a:defRPr sz="1400">
                <a:solidFill>
                  <a:schemeClr val="dk1"/>
                </a:solidFill>
              </a:defRPr>
            </a:lvl1pPr>
            <a:lvl2pPr lvl="1" rtl="0" algn="ctr">
              <a:spcBef>
                <a:spcPts val="0"/>
              </a:spcBef>
              <a:spcAft>
                <a:spcPts val="0"/>
              </a:spcAft>
              <a:buSzPts val="1400"/>
              <a:buChar char="○"/>
              <a:defRPr/>
            </a:lvl2pPr>
            <a:lvl3pPr lvl="2" rtl="0" algn="ctr">
              <a:spcBef>
                <a:spcPts val="0"/>
              </a:spcBef>
              <a:spcAft>
                <a:spcPts val="0"/>
              </a:spcAft>
              <a:buSzPts val="1400"/>
              <a:buChar char="■"/>
              <a:defRPr/>
            </a:lvl3pPr>
            <a:lvl4pPr lvl="3" rtl="0" algn="ctr">
              <a:spcBef>
                <a:spcPts val="0"/>
              </a:spcBef>
              <a:spcAft>
                <a:spcPts val="0"/>
              </a:spcAft>
              <a:buSzPts val="1400"/>
              <a:buChar char="●"/>
              <a:defRPr/>
            </a:lvl4pPr>
            <a:lvl5pPr lvl="4" rtl="0" algn="ctr">
              <a:spcBef>
                <a:spcPts val="0"/>
              </a:spcBef>
              <a:spcAft>
                <a:spcPts val="0"/>
              </a:spcAft>
              <a:buSzPts val="1400"/>
              <a:buChar char="○"/>
              <a:defRPr/>
            </a:lvl5pPr>
            <a:lvl6pPr lvl="5" rtl="0" algn="ctr">
              <a:spcBef>
                <a:spcPts val="0"/>
              </a:spcBef>
              <a:spcAft>
                <a:spcPts val="0"/>
              </a:spcAft>
              <a:buSzPts val="1400"/>
              <a:buChar char="■"/>
              <a:defRPr/>
            </a:lvl6pPr>
            <a:lvl7pPr lvl="6" rtl="0" algn="ctr">
              <a:spcBef>
                <a:spcPts val="0"/>
              </a:spcBef>
              <a:spcAft>
                <a:spcPts val="0"/>
              </a:spcAft>
              <a:buSzPts val="1400"/>
              <a:buChar char="●"/>
              <a:defRPr/>
            </a:lvl7pPr>
            <a:lvl8pPr lvl="7" rtl="0" algn="ctr">
              <a:spcBef>
                <a:spcPts val="0"/>
              </a:spcBef>
              <a:spcAft>
                <a:spcPts val="0"/>
              </a:spcAft>
              <a:buSzPts val="1400"/>
              <a:buChar char="○"/>
              <a:defRPr/>
            </a:lvl8pPr>
            <a:lvl9pPr lvl="8" rtl="0" algn="ctr">
              <a:spcBef>
                <a:spcPts val="0"/>
              </a:spcBef>
              <a:spcAft>
                <a:spcPts val="0"/>
              </a:spcAft>
              <a:buSzPts val="1400"/>
              <a:buChar char="■"/>
              <a:defRPr/>
            </a:lvl9pPr>
          </a:lstStyle>
          <a:p/>
        </p:txBody>
      </p:sp>
      <p:cxnSp>
        <p:nvCxnSpPr>
          <p:cNvPr id="218" name="Google Shape;218;p29"/>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19" name="Google Shape;219;p29"/>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20" name="Google Shape;220;p29"/>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21" name="Google Shape;221;p29"/>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22" name="Google Shape;222;p29"/>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23" name="Google Shape;223;p29"/>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p:cSld name="CUSTOM_4">
    <p:spTree>
      <p:nvGrpSpPr>
        <p:cNvPr id="224" name="Shape 224"/>
        <p:cNvGrpSpPr/>
        <p:nvPr/>
      </p:nvGrpSpPr>
      <p:grpSpPr>
        <a:xfrm>
          <a:off x="0" y="0"/>
          <a:ext cx="0" cy="0"/>
          <a:chOff x="0" y="0"/>
          <a:chExt cx="0" cy="0"/>
        </a:xfrm>
      </p:grpSpPr>
      <p:sp>
        <p:nvSpPr>
          <p:cNvPr id="225" name="Google Shape;225;p30"/>
          <p:cNvSpPr txBox="1"/>
          <p:nvPr>
            <p:ph idx="1" type="subTitle"/>
          </p:nvPr>
        </p:nvSpPr>
        <p:spPr>
          <a:xfrm>
            <a:off x="3509000" y="25320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26" name="Google Shape;226;p30"/>
          <p:cNvSpPr txBox="1"/>
          <p:nvPr>
            <p:ph idx="2" type="subTitle"/>
          </p:nvPr>
        </p:nvSpPr>
        <p:spPr>
          <a:xfrm>
            <a:off x="3509025" y="2948247"/>
            <a:ext cx="2126100" cy="813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27" name="Google Shape;227;p30"/>
          <p:cNvSpPr txBox="1"/>
          <p:nvPr>
            <p:ph idx="3" type="subTitle"/>
          </p:nvPr>
        </p:nvSpPr>
        <p:spPr>
          <a:xfrm>
            <a:off x="953025" y="25320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28" name="Google Shape;228;p30"/>
          <p:cNvSpPr txBox="1"/>
          <p:nvPr>
            <p:ph idx="4" type="subTitle"/>
          </p:nvPr>
        </p:nvSpPr>
        <p:spPr>
          <a:xfrm>
            <a:off x="953125" y="2948247"/>
            <a:ext cx="2126100" cy="813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29" name="Google Shape;229;p30"/>
          <p:cNvSpPr txBox="1"/>
          <p:nvPr>
            <p:ph idx="5" type="subTitle"/>
          </p:nvPr>
        </p:nvSpPr>
        <p:spPr>
          <a:xfrm>
            <a:off x="6064875" y="25320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30" name="Google Shape;230;p30"/>
          <p:cNvSpPr txBox="1"/>
          <p:nvPr>
            <p:ph idx="6" type="subTitle"/>
          </p:nvPr>
        </p:nvSpPr>
        <p:spPr>
          <a:xfrm>
            <a:off x="6064875" y="2948247"/>
            <a:ext cx="2126100" cy="813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31" name="Google Shape;231;p30"/>
          <p:cNvSpPr txBox="1"/>
          <p:nvPr>
            <p:ph type="title"/>
          </p:nvPr>
        </p:nvSpPr>
        <p:spPr>
          <a:xfrm>
            <a:off x="713225" y="445025"/>
            <a:ext cx="66555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p:txBody>
      </p:sp>
      <p:cxnSp>
        <p:nvCxnSpPr>
          <p:cNvPr id="232" name="Google Shape;232;p30"/>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33" name="Google Shape;233;p30"/>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23" name="Shape 23"/>
        <p:cNvGrpSpPr/>
        <p:nvPr/>
      </p:nvGrpSpPr>
      <p:grpSpPr>
        <a:xfrm>
          <a:off x="0" y="0"/>
          <a:ext cx="0" cy="0"/>
          <a:chOff x="0" y="0"/>
          <a:chExt cx="0" cy="0"/>
        </a:xfrm>
      </p:grpSpPr>
      <p:sp>
        <p:nvSpPr>
          <p:cNvPr id="24" name="Google Shape;24;p4"/>
          <p:cNvSpPr txBox="1"/>
          <p:nvPr>
            <p:ph type="title"/>
          </p:nvPr>
        </p:nvSpPr>
        <p:spPr>
          <a:xfrm>
            <a:off x="713225" y="445025"/>
            <a:ext cx="47115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25" name="Google Shape;25;p4"/>
          <p:cNvSpPr txBox="1"/>
          <p:nvPr>
            <p:ph idx="1" type="body"/>
          </p:nvPr>
        </p:nvSpPr>
        <p:spPr>
          <a:xfrm>
            <a:off x="713250" y="1272925"/>
            <a:ext cx="7717500" cy="3295800"/>
          </a:xfrm>
          <a:prstGeom prst="rect">
            <a:avLst/>
          </a:prstGeom>
        </p:spPr>
        <p:txBody>
          <a:bodyPr anchorCtr="0" anchor="t" bIns="91425" lIns="91425" spcFirstLastPara="1" rIns="91425" wrap="square" tIns="91425">
            <a:noAutofit/>
          </a:bodyPr>
          <a:lstStyle>
            <a:lvl1pPr indent="-342900" lvl="0" marL="457200">
              <a:lnSpc>
                <a:spcPct val="100000"/>
              </a:lnSpc>
              <a:spcBef>
                <a:spcPts val="0"/>
              </a:spcBef>
              <a:spcAft>
                <a:spcPts val="0"/>
              </a:spcAft>
              <a:buClr>
                <a:schemeClr val="dk1"/>
              </a:buClr>
              <a:buSzPts val="1800"/>
              <a:buFont typeface="Lato"/>
              <a:buChar char="●"/>
              <a:defRPr sz="1100"/>
            </a:lvl1pPr>
            <a:lvl2pPr indent="-317500" lvl="1" marL="914400">
              <a:spcBef>
                <a:spcPts val="0"/>
              </a:spcBef>
              <a:spcAft>
                <a:spcPts val="0"/>
              </a:spcAft>
              <a:buClr>
                <a:schemeClr val="dk1"/>
              </a:buClr>
              <a:buSzPts val="1400"/>
              <a:buFont typeface="Lato"/>
              <a:buChar char="○"/>
              <a:defRPr/>
            </a:lvl2pPr>
            <a:lvl3pPr indent="-317500" lvl="2" marL="1371600">
              <a:spcBef>
                <a:spcPts val="0"/>
              </a:spcBef>
              <a:spcAft>
                <a:spcPts val="0"/>
              </a:spcAft>
              <a:buClr>
                <a:schemeClr val="dk1"/>
              </a:buClr>
              <a:buSzPts val="1400"/>
              <a:buFont typeface="Lato"/>
              <a:buChar char="■"/>
              <a:defRPr/>
            </a:lvl3pPr>
            <a:lvl4pPr indent="-317500" lvl="3" marL="1828800">
              <a:spcBef>
                <a:spcPts val="0"/>
              </a:spcBef>
              <a:spcAft>
                <a:spcPts val="0"/>
              </a:spcAft>
              <a:buClr>
                <a:schemeClr val="dk1"/>
              </a:buClr>
              <a:buSzPts val="1400"/>
              <a:buFont typeface="Lato"/>
              <a:buChar char="●"/>
              <a:defRPr/>
            </a:lvl4pPr>
            <a:lvl5pPr indent="-317500" lvl="4" marL="2286000">
              <a:spcBef>
                <a:spcPts val="0"/>
              </a:spcBef>
              <a:spcAft>
                <a:spcPts val="0"/>
              </a:spcAft>
              <a:buClr>
                <a:schemeClr val="dk1"/>
              </a:buClr>
              <a:buSzPts val="1400"/>
              <a:buFont typeface="Lato"/>
              <a:buChar char="○"/>
              <a:defRPr/>
            </a:lvl5pPr>
            <a:lvl6pPr indent="-317500" lvl="5" marL="2743200">
              <a:spcBef>
                <a:spcPts val="0"/>
              </a:spcBef>
              <a:spcAft>
                <a:spcPts val="0"/>
              </a:spcAft>
              <a:buClr>
                <a:schemeClr val="dk1"/>
              </a:buClr>
              <a:buSzPts val="1400"/>
              <a:buFont typeface="Lato"/>
              <a:buChar char="■"/>
              <a:defRPr/>
            </a:lvl6pPr>
            <a:lvl7pPr indent="-317500" lvl="6" marL="3200400">
              <a:spcBef>
                <a:spcPts val="0"/>
              </a:spcBef>
              <a:spcAft>
                <a:spcPts val="0"/>
              </a:spcAft>
              <a:buClr>
                <a:schemeClr val="dk1"/>
              </a:buClr>
              <a:buSzPts val="1400"/>
              <a:buFont typeface="Lato"/>
              <a:buChar char="●"/>
              <a:defRPr/>
            </a:lvl7pPr>
            <a:lvl8pPr indent="-317500" lvl="7" marL="3657600">
              <a:spcBef>
                <a:spcPts val="0"/>
              </a:spcBef>
              <a:spcAft>
                <a:spcPts val="0"/>
              </a:spcAft>
              <a:buClr>
                <a:schemeClr val="dk1"/>
              </a:buClr>
              <a:buSzPts val="1400"/>
              <a:buFont typeface="Lato"/>
              <a:buChar char="○"/>
              <a:defRPr/>
            </a:lvl8pPr>
            <a:lvl9pPr indent="-317500" lvl="8" marL="4114800">
              <a:spcBef>
                <a:spcPts val="0"/>
              </a:spcBef>
              <a:spcAft>
                <a:spcPts val="0"/>
              </a:spcAft>
              <a:buClr>
                <a:schemeClr val="dk1"/>
              </a:buClr>
              <a:buSzPts val="1400"/>
              <a:buFont typeface="Lato"/>
              <a:buChar char="■"/>
              <a:defRPr/>
            </a:lvl9pPr>
          </a:lstStyle>
          <a:p/>
        </p:txBody>
      </p:sp>
      <p:cxnSp>
        <p:nvCxnSpPr>
          <p:cNvPr id="26" name="Google Shape;26;p4"/>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7" name="Google Shape;27;p4"/>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8" name="Google Shape;28;p4"/>
          <p:cNvCxnSpPr/>
          <p:nvPr/>
        </p:nvCxnSpPr>
        <p:spPr>
          <a:xfrm>
            <a:off x="6884900" y="-113600"/>
            <a:ext cx="2565600" cy="13062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p:cSld name="CUSTOM_22">
    <p:spTree>
      <p:nvGrpSpPr>
        <p:cNvPr id="234" name="Shape 234"/>
        <p:cNvGrpSpPr/>
        <p:nvPr/>
      </p:nvGrpSpPr>
      <p:grpSpPr>
        <a:xfrm>
          <a:off x="0" y="0"/>
          <a:ext cx="0" cy="0"/>
          <a:chOff x="0" y="0"/>
          <a:chExt cx="0" cy="0"/>
        </a:xfrm>
      </p:grpSpPr>
      <p:sp>
        <p:nvSpPr>
          <p:cNvPr id="235" name="Google Shape;235;p31"/>
          <p:cNvSpPr txBox="1"/>
          <p:nvPr>
            <p:ph idx="1" type="subTitle"/>
          </p:nvPr>
        </p:nvSpPr>
        <p:spPr>
          <a:xfrm>
            <a:off x="3509000" y="16938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36" name="Google Shape;236;p31"/>
          <p:cNvSpPr txBox="1"/>
          <p:nvPr>
            <p:ph idx="2" type="subTitle"/>
          </p:nvPr>
        </p:nvSpPr>
        <p:spPr>
          <a:xfrm>
            <a:off x="3509025" y="2110049"/>
            <a:ext cx="21261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37" name="Google Shape;237;p31"/>
          <p:cNvSpPr txBox="1"/>
          <p:nvPr>
            <p:ph idx="3" type="subTitle"/>
          </p:nvPr>
        </p:nvSpPr>
        <p:spPr>
          <a:xfrm>
            <a:off x="953025" y="16938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38" name="Google Shape;238;p31"/>
          <p:cNvSpPr txBox="1"/>
          <p:nvPr>
            <p:ph idx="4" type="subTitle"/>
          </p:nvPr>
        </p:nvSpPr>
        <p:spPr>
          <a:xfrm>
            <a:off x="953125" y="2110049"/>
            <a:ext cx="21261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39" name="Google Shape;239;p31"/>
          <p:cNvSpPr txBox="1"/>
          <p:nvPr>
            <p:ph idx="5" type="subTitle"/>
          </p:nvPr>
        </p:nvSpPr>
        <p:spPr>
          <a:xfrm>
            <a:off x="6064875" y="16938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40" name="Google Shape;240;p31"/>
          <p:cNvSpPr txBox="1"/>
          <p:nvPr>
            <p:ph idx="6" type="subTitle"/>
          </p:nvPr>
        </p:nvSpPr>
        <p:spPr>
          <a:xfrm>
            <a:off x="6064875" y="2110049"/>
            <a:ext cx="21261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41" name="Google Shape;241;p31"/>
          <p:cNvSpPr txBox="1"/>
          <p:nvPr>
            <p:ph type="title"/>
          </p:nvPr>
        </p:nvSpPr>
        <p:spPr>
          <a:xfrm>
            <a:off x="1244250" y="445025"/>
            <a:ext cx="66555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atin typeface="Merriweather Light"/>
                <a:ea typeface="Merriweather Light"/>
                <a:cs typeface="Merriweather Light"/>
                <a:sym typeface="Merriweather Light"/>
              </a:defRPr>
            </a:lvl2pPr>
            <a:lvl3pPr lvl="2" rtl="0" algn="ctr">
              <a:spcBef>
                <a:spcPts val="0"/>
              </a:spcBef>
              <a:spcAft>
                <a:spcPts val="0"/>
              </a:spcAft>
              <a:buSzPts val="3000"/>
              <a:buNone/>
              <a:defRPr>
                <a:latin typeface="Merriweather Light"/>
                <a:ea typeface="Merriweather Light"/>
                <a:cs typeface="Merriweather Light"/>
                <a:sym typeface="Merriweather Light"/>
              </a:defRPr>
            </a:lvl3pPr>
            <a:lvl4pPr lvl="3" rtl="0" algn="ctr">
              <a:spcBef>
                <a:spcPts val="0"/>
              </a:spcBef>
              <a:spcAft>
                <a:spcPts val="0"/>
              </a:spcAft>
              <a:buSzPts val="3000"/>
              <a:buNone/>
              <a:defRPr>
                <a:latin typeface="Merriweather Light"/>
                <a:ea typeface="Merriweather Light"/>
                <a:cs typeface="Merriweather Light"/>
                <a:sym typeface="Merriweather Light"/>
              </a:defRPr>
            </a:lvl4pPr>
            <a:lvl5pPr lvl="4" rtl="0" algn="ctr">
              <a:spcBef>
                <a:spcPts val="0"/>
              </a:spcBef>
              <a:spcAft>
                <a:spcPts val="0"/>
              </a:spcAft>
              <a:buSzPts val="3000"/>
              <a:buNone/>
              <a:defRPr>
                <a:latin typeface="Merriweather Light"/>
                <a:ea typeface="Merriweather Light"/>
                <a:cs typeface="Merriweather Light"/>
                <a:sym typeface="Merriweather Light"/>
              </a:defRPr>
            </a:lvl5pPr>
            <a:lvl6pPr lvl="5" rtl="0" algn="ctr">
              <a:spcBef>
                <a:spcPts val="0"/>
              </a:spcBef>
              <a:spcAft>
                <a:spcPts val="0"/>
              </a:spcAft>
              <a:buSzPts val="3000"/>
              <a:buNone/>
              <a:defRPr>
                <a:latin typeface="Merriweather Light"/>
                <a:ea typeface="Merriweather Light"/>
                <a:cs typeface="Merriweather Light"/>
                <a:sym typeface="Merriweather Light"/>
              </a:defRPr>
            </a:lvl6pPr>
            <a:lvl7pPr lvl="6" rtl="0" algn="ctr">
              <a:spcBef>
                <a:spcPts val="0"/>
              </a:spcBef>
              <a:spcAft>
                <a:spcPts val="0"/>
              </a:spcAft>
              <a:buSzPts val="3000"/>
              <a:buNone/>
              <a:defRPr>
                <a:latin typeface="Merriweather Light"/>
                <a:ea typeface="Merriweather Light"/>
                <a:cs typeface="Merriweather Light"/>
                <a:sym typeface="Merriweather Light"/>
              </a:defRPr>
            </a:lvl7pPr>
            <a:lvl8pPr lvl="7" rtl="0" algn="ctr">
              <a:spcBef>
                <a:spcPts val="0"/>
              </a:spcBef>
              <a:spcAft>
                <a:spcPts val="0"/>
              </a:spcAft>
              <a:buSzPts val="3000"/>
              <a:buNone/>
              <a:defRPr>
                <a:latin typeface="Merriweather Light"/>
                <a:ea typeface="Merriweather Light"/>
                <a:cs typeface="Merriweather Light"/>
                <a:sym typeface="Merriweather Light"/>
              </a:defRPr>
            </a:lvl8pPr>
            <a:lvl9pPr lvl="8" rtl="0" algn="ctr">
              <a:spcBef>
                <a:spcPts val="0"/>
              </a:spcBef>
              <a:spcAft>
                <a:spcPts val="0"/>
              </a:spcAft>
              <a:buSzPts val="3000"/>
              <a:buNone/>
              <a:defRPr>
                <a:latin typeface="Merriweather Light"/>
                <a:ea typeface="Merriweather Light"/>
                <a:cs typeface="Merriweather Light"/>
                <a:sym typeface="Merriweather Light"/>
              </a:defRPr>
            </a:lvl9pPr>
          </a:lstStyle>
          <a:p/>
        </p:txBody>
      </p:sp>
      <p:sp>
        <p:nvSpPr>
          <p:cNvPr id="242" name="Google Shape;242;p31"/>
          <p:cNvSpPr txBox="1"/>
          <p:nvPr>
            <p:ph idx="7" type="subTitle"/>
          </p:nvPr>
        </p:nvSpPr>
        <p:spPr>
          <a:xfrm>
            <a:off x="3509000" y="33987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43" name="Google Shape;243;p31"/>
          <p:cNvSpPr txBox="1"/>
          <p:nvPr>
            <p:ph idx="8" type="subTitle"/>
          </p:nvPr>
        </p:nvSpPr>
        <p:spPr>
          <a:xfrm>
            <a:off x="3509025" y="3814949"/>
            <a:ext cx="21261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44" name="Google Shape;244;p31"/>
          <p:cNvSpPr txBox="1"/>
          <p:nvPr>
            <p:ph idx="9" type="subTitle"/>
          </p:nvPr>
        </p:nvSpPr>
        <p:spPr>
          <a:xfrm>
            <a:off x="953025" y="33987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45" name="Google Shape;245;p31"/>
          <p:cNvSpPr txBox="1"/>
          <p:nvPr>
            <p:ph idx="13" type="subTitle"/>
          </p:nvPr>
        </p:nvSpPr>
        <p:spPr>
          <a:xfrm>
            <a:off x="953125" y="3814949"/>
            <a:ext cx="21261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46" name="Google Shape;246;p31"/>
          <p:cNvSpPr txBox="1"/>
          <p:nvPr>
            <p:ph idx="14" type="subTitle"/>
          </p:nvPr>
        </p:nvSpPr>
        <p:spPr>
          <a:xfrm>
            <a:off x="6064875" y="33987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47" name="Google Shape;247;p31"/>
          <p:cNvSpPr txBox="1"/>
          <p:nvPr>
            <p:ph idx="15" type="subTitle"/>
          </p:nvPr>
        </p:nvSpPr>
        <p:spPr>
          <a:xfrm>
            <a:off x="6064875" y="3814949"/>
            <a:ext cx="21261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cxnSp>
        <p:nvCxnSpPr>
          <p:cNvPr id="248" name="Google Shape;248;p31"/>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49" name="Google Shape;249;p31"/>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50" name="Google Shape;250;p31"/>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51" name="Google Shape;251;p31"/>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six columns 1 -">
  <p:cSld name="CUSTOM_32">
    <p:spTree>
      <p:nvGrpSpPr>
        <p:cNvPr id="252" name="Shape 252"/>
        <p:cNvGrpSpPr/>
        <p:nvPr/>
      </p:nvGrpSpPr>
      <p:grpSpPr>
        <a:xfrm>
          <a:off x="0" y="0"/>
          <a:ext cx="0" cy="0"/>
          <a:chOff x="0" y="0"/>
          <a:chExt cx="0" cy="0"/>
        </a:xfrm>
      </p:grpSpPr>
      <p:sp>
        <p:nvSpPr>
          <p:cNvPr id="253" name="Google Shape;253;p32"/>
          <p:cNvSpPr txBox="1"/>
          <p:nvPr>
            <p:ph idx="1" type="subTitle"/>
          </p:nvPr>
        </p:nvSpPr>
        <p:spPr>
          <a:xfrm>
            <a:off x="3414050" y="1714429"/>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54" name="Google Shape;254;p32"/>
          <p:cNvSpPr txBox="1"/>
          <p:nvPr>
            <p:ph idx="2" type="subTitle"/>
          </p:nvPr>
        </p:nvSpPr>
        <p:spPr>
          <a:xfrm>
            <a:off x="3564200" y="2124122"/>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55" name="Google Shape;255;p32"/>
          <p:cNvSpPr txBox="1"/>
          <p:nvPr>
            <p:ph idx="3" type="subTitle"/>
          </p:nvPr>
        </p:nvSpPr>
        <p:spPr>
          <a:xfrm>
            <a:off x="705725" y="1714429"/>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56" name="Google Shape;256;p32"/>
          <p:cNvSpPr txBox="1"/>
          <p:nvPr>
            <p:ph idx="4" type="subTitle"/>
          </p:nvPr>
        </p:nvSpPr>
        <p:spPr>
          <a:xfrm>
            <a:off x="855875" y="2124122"/>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57" name="Google Shape;257;p32"/>
          <p:cNvSpPr txBox="1"/>
          <p:nvPr>
            <p:ph idx="5" type="subTitle"/>
          </p:nvPr>
        </p:nvSpPr>
        <p:spPr>
          <a:xfrm>
            <a:off x="6122325" y="1714429"/>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58" name="Google Shape;258;p32"/>
          <p:cNvSpPr txBox="1"/>
          <p:nvPr>
            <p:ph idx="6" type="subTitle"/>
          </p:nvPr>
        </p:nvSpPr>
        <p:spPr>
          <a:xfrm>
            <a:off x="6272475" y="2124122"/>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59" name="Google Shape;259;p32"/>
          <p:cNvSpPr txBox="1"/>
          <p:nvPr>
            <p:ph idx="7" type="subTitle"/>
          </p:nvPr>
        </p:nvSpPr>
        <p:spPr>
          <a:xfrm>
            <a:off x="3414050" y="3453326"/>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60" name="Google Shape;260;p32"/>
          <p:cNvSpPr txBox="1"/>
          <p:nvPr>
            <p:ph idx="8" type="subTitle"/>
          </p:nvPr>
        </p:nvSpPr>
        <p:spPr>
          <a:xfrm>
            <a:off x="3564200" y="3869536"/>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61" name="Google Shape;261;p32"/>
          <p:cNvSpPr txBox="1"/>
          <p:nvPr>
            <p:ph idx="9" type="subTitle"/>
          </p:nvPr>
        </p:nvSpPr>
        <p:spPr>
          <a:xfrm>
            <a:off x="705725" y="3453326"/>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62" name="Google Shape;262;p32"/>
          <p:cNvSpPr txBox="1"/>
          <p:nvPr>
            <p:ph idx="13" type="subTitle"/>
          </p:nvPr>
        </p:nvSpPr>
        <p:spPr>
          <a:xfrm>
            <a:off x="855875" y="3869536"/>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63" name="Google Shape;263;p32"/>
          <p:cNvSpPr txBox="1"/>
          <p:nvPr>
            <p:ph idx="14" type="subTitle"/>
          </p:nvPr>
        </p:nvSpPr>
        <p:spPr>
          <a:xfrm>
            <a:off x="6122325" y="3453326"/>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64" name="Google Shape;264;p32"/>
          <p:cNvSpPr txBox="1"/>
          <p:nvPr>
            <p:ph idx="15" type="subTitle"/>
          </p:nvPr>
        </p:nvSpPr>
        <p:spPr>
          <a:xfrm>
            <a:off x="6272475" y="3869536"/>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65" name="Google Shape;265;p32"/>
          <p:cNvSpPr txBox="1"/>
          <p:nvPr>
            <p:ph type="title"/>
          </p:nvPr>
        </p:nvSpPr>
        <p:spPr>
          <a:xfrm>
            <a:off x="713225" y="445025"/>
            <a:ext cx="60807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p:txBody>
      </p:sp>
      <p:cxnSp>
        <p:nvCxnSpPr>
          <p:cNvPr id="266" name="Google Shape;266;p32"/>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67" name="Google Shape;267;p32"/>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ive columns">
  <p:cSld name="CUSTOM_33">
    <p:spTree>
      <p:nvGrpSpPr>
        <p:cNvPr id="268" name="Shape 268"/>
        <p:cNvGrpSpPr/>
        <p:nvPr/>
      </p:nvGrpSpPr>
      <p:grpSpPr>
        <a:xfrm>
          <a:off x="0" y="0"/>
          <a:ext cx="0" cy="0"/>
          <a:chOff x="0" y="0"/>
          <a:chExt cx="0" cy="0"/>
        </a:xfrm>
      </p:grpSpPr>
      <p:sp>
        <p:nvSpPr>
          <p:cNvPr id="269" name="Google Shape;269;p33"/>
          <p:cNvSpPr txBox="1"/>
          <p:nvPr>
            <p:ph idx="1" type="subTitle"/>
          </p:nvPr>
        </p:nvSpPr>
        <p:spPr>
          <a:xfrm>
            <a:off x="3414050" y="1714429"/>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70" name="Google Shape;270;p33"/>
          <p:cNvSpPr txBox="1"/>
          <p:nvPr>
            <p:ph idx="2" type="subTitle"/>
          </p:nvPr>
        </p:nvSpPr>
        <p:spPr>
          <a:xfrm>
            <a:off x="3564200" y="2124122"/>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71" name="Google Shape;271;p33"/>
          <p:cNvSpPr txBox="1"/>
          <p:nvPr>
            <p:ph idx="3" type="subTitle"/>
          </p:nvPr>
        </p:nvSpPr>
        <p:spPr>
          <a:xfrm>
            <a:off x="705725" y="1714429"/>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72" name="Google Shape;272;p33"/>
          <p:cNvSpPr txBox="1"/>
          <p:nvPr>
            <p:ph idx="4" type="subTitle"/>
          </p:nvPr>
        </p:nvSpPr>
        <p:spPr>
          <a:xfrm>
            <a:off x="855875" y="2124122"/>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73" name="Google Shape;273;p33"/>
          <p:cNvSpPr txBox="1"/>
          <p:nvPr>
            <p:ph idx="5" type="subTitle"/>
          </p:nvPr>
        </p:nvSpPr>
        <p:spPr>
          <a:xfrm>
            <a:off x="6122325" y="1714429"/>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74" name="Google Shape;274;p33"/>
          <p:cNvSpPr txBox="1"/>
          <p:nvPr>
            <p:ph idx="6" type="subTitle"/>
          </p:nvPr>
        </p:nvSpPr>
        <p:spPr>
          <a:xfrm>
            <a:off x="6272475" y="2124122"/>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75" name="Google Shape;275;p33"/>
          <p:cNvSpPr txBox="1"/>
          <p:nvPr>
            <p:ph idx="7" type="subTitle"/>
          </p:nvPr>
        </p:nvSpPr>
        <p:spPr>
          <a:xfrm>
            <a:off x="2059863" y="3148526"/>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76" name="Google Shape;276;p33"/>
          <p:cNvSpPr txBox="1"/>
          <p:nvPr>
            <p:ph idx="8" type="subTitle"/>
          </p:nvPr>
        </p:nvSpPr>
        <p:spPr>
          <a:xfrm>
            <a:off x="2210013" y="3564736"/>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77" name="Google Shape;277;p33"/>
          <p:cNvSpPr txBox="1"/>
          <p:nvPr>
            <p:ph idx="9" type="subTitle"/>
          </p:nvPr>
        </p:nvSpPr>
        <p:spPr>
          <a:xfrm>
            <a:off x="4768138" y="3148526"/>
            <a:ext cx="23160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9pPr>
          </a:lstStyle>
          <a:p/>
        </p:txBody>
      </p:sp>
      <p:sp>
        <p:nvSpPr>
          <p:cNvPr id="278" name="Google Shape;278;p33"/>
          <p:cNvSpPr txBox="1"/>
          <p:nvPr>
            <p:ph idx="13" type="subTitle"/>
          </p:nvPr>
        </p:nvSpPr>
        <p:spPr>
          <a:xfrm>
            <a:off x="4918288" y="3564736"/>
            <a:ext cx="20157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79" name="Google Shape;279;p33"/>
          <p:cNvSpPr txBox="1"/>
          <p:nvPr>
            <p:ph type="title"/>
          </p:nvPr>
        </p:nvSpPr>
        <p:spPr>
          <a:xfrm>
            <a:off x="1531650" y="445025"/>
            <a:ext cx="60807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atin typeface="Merriweather Light"/>
                <a:ea typeface="Merriweather Light"/>
                <a:cs typeface="Merriweather Light"/>
                <a:sym typeface="Merriweather Light"/>
              </a:defRPr>
            </a:lvl2pPr>
            <a:lvl3pPr lvl="2" rtl="0" algn="ctr">
              <a:spcBef>
                <a:spcPts val="0"/>
              </a:spcBef>
              <a:spcAft>
                <a:spcPts val="0"/>
              </a:spcAft>
              <a:buSzPts val="3000"/>
              <a:buNone/>
              <a:defRPr>
                <a:latin typeface="Merriweather Light"/>
                <a:ea typeface="Merriweather Light"/>
                <a:cs typeface="Merriweather Light"/>
                <a:sym typeface="Merriweather Light"/>
              </a:defRPr>
            </a:lvl3pPr>
            <a:lvl4pPr lvl="3" rtl="0" algn="ctr">
              <a:spcBef>
                <a:spcPts val="0"/>
              </a:spcBef>
              <a:spcAft>
                <a:spcPts val="0"/>
              </a:spcAft>
              <a:buSzPts val="3000"/>
              <a:buNone/>
              <a:defRPr>
                <a:latin typeface="Merriweather Light"/>
                <a:ea typeface="Merriweather Light"/>
                <a:cs typeface="Merriweather Light"/>
                <a:sym typeface="Merriweather Light"/>
              </a:defRPr>
            </a:lvl4pPr>
            <a:lvl5pPr lvl="4" rtl="0" algn="ctr">
              <a:spcBef>
                <a:spcPts val="0"/>
              </a:spcBef>
              <a:spcAft>
                <a:spcPts val="0"/>
              </a:spcAft>
              <a:buSzPts val="3000"/>
              <a:buNone/>
              <a:defRPr>
                <a:latin typeface="Merriweather Light"/>
                <a:ea typeface="Merriweather Light"/>
                <a:cs typeface="Merriweather Light"/>
                <a:sym typeface="Merriweather Light"/>
              </a:defRPr>
            </a:lvl5pPr>
            <a:lvl6pPr lvl="5" rtl="0" algn="ctr">
              <a:spcBef>
                <a:spcPts val="0"/>
              </a:spcBef>
              <a:spcAft>
                <a:spcPts val="0"/>
              </a:spcAft>
              <a:buSzPts val="3000"/>
              <a:buNone/>
              <a:defRPr>
                <a:latin typeface="Merriweather Light"/>
                <a:ea typeface="Merriweather Light"/>
                <a:cs typeface="Merriweather Light"/>
                <a:sym typeface="Merriweather Light"/>
              </a:defRPr>
            </a:lvl6pPr>
            <a:lvl7pPr lvl="6" rtl="0" algn="ctr">
              <a:spcBef>
                <a:spcPts val="0"/>
              </a:spcBef>
              <a:spcAft>
                <a:spcPts val="0"/>
              </a:spcAft>
              <a:buSzPts val="3000"/>
              <a:buNone/>
              <a:defRPr>
                <a:latin typeface="Merriweather Light"/>
                <a:ea typeface="Merriweather Light"/>
                <a:cs typeface="Merriweather Light"/>
                <a:sym typeface="Merriweather Light"/>
              </a:defRPr>
            </a:lvl7pPr>
            <a:lvl8pPr lvl="7" rtl="0" algn="ctr">
              <a:spcBef>
                <a:spcPts val="0"/>
              </a:spcBef>
              <a:spcAft>
                <a:spcPts val="0"/>
              </a:spcAft>
              <a:buSzPts val="3000"/>
              <a:buNone/>
              <a:defRPr>
                <a:latin typeface="Merriweather Light"/>
                <a:ea typeface="Merriweather Light"/>
                <a:cs typeface="Merriweather Light"/>
                <a:sym typeface="Merriweather Light"/>
              </a:defRPr>
            </a:lvl8pPr>
            <a:lvl9pPr lvl="8" rtl="0" algn="ctr">
              <a:spcBef>
                <a:spcPts val="0"/>
              </a:spcBef>
              <a:spcAft>
                <a:spcPts val="0"/>
              </a:spcAft>
              <a:buSzPts val="3000"/>
              <a:buNone/>
              <a:defRPr>
                <a:latin typeface="Merriweather Light"/>
                <a:ea typeface="Merriweather Light"/>
                <a:cs typeface="Merriweather Light"/>
                <a:sym typeface="Merriweather Light"/>
              </a:defRPr>
            </a:lvl9pPr>
          </a:lstStyle>
          <a:p/>
        </p:txBody>
      </p:sp>
      <p:cxnSp>
        <p:nvCxnSpPr>
          <p:cNvPr id="280" name="Google Shape;280;p33"/>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81" name="Google Shape;281;p33"/>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82" name="Google Shape;282;p33"/>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83" name="Google Shape;283;p33"/>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3">
  <p:cSld name="CUSTOM_34">
    <p:spTree>
      <p:nvGrpSpPr>
        <p:cNvPr id="284" name="Shape 284"/>
        <p:cNvGrpSpPr/>
        <p:nvPr/>
      </p:nvGrpSpPr>
      <p:grpSpPr>
        <a:xfrm>
          <a:off x="0" y="0"/>
          <a:ext cx="0" cy="0"/>
          <a:chOff x="0" y="0"/>
          <a:chExt cx="0" cy="0"/>
        </a:xfrm>
      </p:grpSpPr>
      <p:sp>
        <p:nvSpPr>
          <p:cNvPr id="285" name="Google Shape;285;p34"/>
          <p:cNvSpPr txBox="1"/>
          <p:nvPr>
            <p:ph type="title"/>
          </p:nvPr>
        </p:nvSpPr>
        <p:spPr>
          <a:xfrm>
            <a:off x="716225" y="1073000"/>
            <a:ext cx="5640600" cy="2856600"/>
          </a:xfrm>
          <a:prstGeom prst="rect">
            <a:avLst/>
          </a:prstGeom>
        </p:spPr>
        <p:txBody>
          <a:bodyPr anchorCtr="0" anchor="t" bIns="91425" lIns="91425" spcFirstLastPara="1" rIns="91425" wrap="square" tIns="91425">
            <a:noAutofit/>
          </a:bodyPr>
          <a:lstStyle>
            <a:lvl1pPr lvl="0" rtl="0">
              <a:spcBef>
                <a:spcPts val="0"/>
              </a:spcBef>
              <a:spcAft>
                <a:spcPts val="0"/>
              </a:spcAft>
              <a:buSzPts val="4800"/>
              <a:buNone/>
              <a:defRPr sz="96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cxnSp>
        <p:nvCxnSpPr>
          <p:cNvPr id="286" name="Google Shape;286;p34"/>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87" name="Google Shape;287;p34"/>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288" name="Google Shape;288;p34"/>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89" name="Google Shape;289;p34"/>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90" name="Google Shape;290;p34"/>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291" name="Google Shape;291;p34"/>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1">
  <p:cSld name="CUSTOM_35">
    <p:spTree>
      <p:nvGrpSpPr>
        <p:cNvPr id="292" name="Shape 292"/>
        <p:cNvGrpSpPr/>
        <p:nvPr/>
      </p:nvGrpSpPr>
      <p:grpSpPr>
        <a:xfrm>
          <a:off x="0" y="0"/>
          <a:ext cx="0" cy="0"/>
          <a:chOff x="0" y="0"/>
          <a:chExt cx="0" cy="0"/>
        </a:xfrm>
      </p:grpSpPr>
      <p:sp>
        <p:nvSpPr>
          <p:cNvPr id="293" name="Google Shape;293;p35"/>
          <p:cNvSpPr txBox="1"/>
          <p:nvPr>
            <p:ph idx="1" type="subTitle"/>
          </p:nvPr>
        </p:nvSpPr>
        <p:spPr>
          <a:xfrm>
            <a:off x="4916850" y="1894200"/>
            <a:ext cx="2316000" cy="489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94" name="Google Shape;294;p35"/>
          <p:cNvSpPr txBox="1"/>
          <p:nvPr>
            <p:ph idx="2" type="subTitle"/>
          </p:nvPr>
        </p:nvSpPr>
        <p:spPr>
          <a:xfrm>
            <a:off x="5058900" y="2296473"/>
            <a:ext cx="20319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95" name="Google Shape;295;p35"/>
          <p:cNvSpPr txBox="1"/>
          <p:nvPr>
            <p:ph idx="3" type="subTitle"/>
          </p:nvPr>
        </p:nvSpPr>
        <p:spPr>
          <a:xfrm>
            <a:off x="1911150" y="1894200"/>
            <a:ext cx="2316000" cy="489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96" name="Google Shape;296;p35"/>
          <p:cNvSpPr txBox="1"/>
          <p:nvPr>
            <p:ph idx="4" type="subTitle"/>
          </p:nvPr>
        </p:nvSpPr>
        <p:spPr>
          <a:xfrm>
            <a:off x="2053300" y="2296473"/>
            <a:ext cx="20319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97" name="Google Shape;297;p35"/>
          <p:cNvSpPr txBox="1"/>
          <p:nvPr>
            <p:ph idx="5" type="subTitle"/>
          </p:nvPr>
        </p:nvSpPr>
        <p:spPr>
          <a:xfrm>
            <a:off x="4916850" y="3528902"/>
            <a:ext cx="2316000" cy="489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298" name="Google Shape;298;p35"/>
          <p:cNvSpPr txBox="1"/>
          <p:nvPr>
            <p:ph idx="6" type="subTitle"/>
          </p:nvPr>
        </p:nvSpPr>
        <p:spPr>
          <a:xfrm>
            <a:off x="5058900" y="3923733"/>
            <a:ext cx="20319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299" name="Google Shape;299;p35"/>
          <p:cNvSpPr txBox="1"/>
          <p:nvPr>
            <p:ph idx="7" type="subTitle"/>
          </p:nvPr>
        </p:nvSpPr>
        <p:spPr>
          <a:xfrm>
            <a:off x="1911150" y="3528902"/>
            <a:ext cx="2316000" cy="489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00" name="Google Shape;300;p35"/>
          <p:cNvSpPr txBox="1"/>
          <p:nvPr>
            <p:ph idx="8" type="subTitle"/>
          </p:nvPr>
        </p:nvSpPr>
        <p:spPr>
          <a:xfrm>
            <a:off x="2053200" y="3923733"/>
            <a:ext cx="20319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01" name="Google Shape;301;p35"/>
          <p:cNvSpPr txBox="1"/>
          <p:nvPr>
            <p:ph type="title"/>
          </p:nvPr>
        </p:nvSpPr>
        <p:spPr>
          <a:xfrm>
            <a:off x="713225" y="445025"/>
            <a:ext cx="64803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p:txBody>
      </p:sp>
      <p:cxnSp>
        <p:nvCxnSpPr>
          <p:cNvPr id="302" name="Google Shape;302;p35"/>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03" name="Google Shape;303;p35"/>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1">
  <p:cSld name="CUSTOM_36">
    <p:spTree>
      <p:nvGrpSpPr>
        <p:cNvPr id="304" name="Shape 304"/>
        <p:cNvGrpSpPr/>
        <p:nvPr/>
      </p:nvGrpSpPr>
      <p:grpSpPr>
        <a:xfrm>
          <a:off x="0" y="0"/>
          <a:ext cx="0" cy="0"/>
          <a:chOff x="0" y="0"/>
          <a:chExt cx="0" cy="0"/>
        </a:xfrm>
      </p:grpSpPr>
      <p:sp>
        <p:nvSpPr>
          <p:cNvPr id="305" name="Google Shape;305;p36"/>
          <p:cNvSpPr txBox="1"/>
          <p:nvPr>
            <p:ph idx="1" type="subTitle"/>
          </p:nvPr>
        </p:nvSpPr>
        <p:spPr>
          <a:xfrm>
            <a:off x="3571925" y="2904446"/>
            <a:ext cx="2015400" cy="496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06" name="Google Shape;306;p36"/>
          <p:cNvSpPr txBox="1"/>
          <p:nvPr>
            <p:ph idx="2" type="subTitle"/>
          </p:nvPr>
        </p:nvSpPr>
        <p:spPr>
          <a:xfrm>
            <a:off x="3571925" y="3306722"/>
            <a:ext cx="20154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07" name="Google Shape;307;p36"/>
          <p:cNvSpPr txBox="1"/>
          <p:nvPr>
            <p:ph idx="3" type="subTitle"/>
          </p:nvPr>
        </p:nvSpPr>
        <p:spPr>
          <a:xfrm>
            <a:off x="1088400" y="2904446"/>
            <a:ext cx="2015400" cy="496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08" name="Google Shape;308;p36"/>
          <p:cNvSpPr txBox="1"/>
          <p:nvPr>
            <p:ph idx="4" type="subTitle"/>
          </p:nvPr>
        </p:nvSpPr>
        <p:spPr>
          <a:xfrm>
            <a:off x="1088400" y="3306722"/>
            <a:ext cx="20154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09" name="Google Shape;309;p36"/>
          <p:cNvSpPr txBox="1"/>
          <p:nvPr>
            <p:ph idx="5" type="subTitle"/>
          </p:nvPr>
        </p:nvSpPr>
        <p:spPr>
          <a:xfrm>
            <a:off x="6055450" y="2904446"/>
            <a:ext cx="2015400" cy="496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10" name="Google Shape;310;p36"/>
          <p:cNvSpPr txBox="1"/>
          <p:nvPr>
            <p:ph idx="6" type="subTitle"/>
          </p:nvPr>
        </p:nvSpPr>
        <p:spPr>
          <a:xfrm>
            <a:off x="6055450" y="3306722"/>
            <a:ext cx="20154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11" name="Google Shape;311;p36"/>
          <p:cNvSpPr txBox="1"/>
          <p:nvPr>
            <p:ph type="title"/>
          </p:nvPr>
        </p:nvSpPr>
        <p:spPr>
          <a:xfrm>
            <a:off x="713225" y="445025"/>
            <a:ext cx="55176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p:txBody>
      </p:sp>
      <p:cxnSp>
        <p:nvCxnSpPr>
          <p:cNvPr id="312" name="Google Shape;312;p36"/>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13" name="Google Shape;313;p36"/>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14" name="Google Shape;314;p36"/>
          <p:cNvCxnSpPr/>
          <p:nvPr/>
        </p:nvCxnSpPr>
        <p:spPr>
          <a:xfrm>
            <a:off x="7434175" y="-125600"/>
            <a:ext cx="1993200" cy="13302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
  <p:cSld name="CUSTOM_23">
    <p:spTree>
      <p:nvGrpSpPr>
        <p:cNvPr id="315" name="Shape 315"/>
        <p:cNvGrpSpPr/>
        <p:nvPr/>
      </p:nvGrpSpPr>
      <p:grpSpPr>
        <a:xfrm>
          <a:off x="0" y="0"/>
          <a:ext cx="0" cy="0"/>
          <a:chOff x="0" y="0"/>
          <a:chExt cx="0" cy="0"/>
        </a:xfrm>
      </p:grpSpPr>
      <p:cxnSp>
        <p:nvCxnSpPr>
          <p:cNvPr id="316" name="Google Shape;316;p37"/>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17" name="Google Shape;317;p37"/>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18" name="Google Shape;318;p37"/>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319" name="Google Shape;319;p37"/>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320" name="Google Shape;320;p37"/>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321" name="Google Shape;321;p37"/>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
        <p:nvSpPr>
          <p:cNvPr id="322" name="Google Shape;322;p37"/>
          <p:cNvSpPr txBox="1"/>
          <p:nvPr>
            <p:ph type="title"/>
          </p:nvPr>
        </p:nvSpPr>
        <p:spPr>
          <a:xfrm>
            <a:off x="2780100" y="445025"/>
            <a:ext cx="35838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23" name="Google Shape;323;p37"/>
          <p:cNvSpPr txBox="1"/>
          <p:nvPr>
            <p:ph idx="1" type="subTitle"/>
          </p:nvPr>
        </p:nvSpPr>
        <p:spPr>
          <a:xfrm>
            <a:off x="5306650" y="1710190"/>
            <a:ext cx="2486100" cy="401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324" name="Google Shape;324;p37"/>
          <p:cNvSpPr txBox="1"/>
          <p:nvPr>
            <p:ph idx="2" type="subTitle"/>
          </p:nvPr>
        </p:nvSpPr>
        <p:spPr>
          <a:xfrm>
            <a:off x="5306650" y="2111217"/>
            <a:ext cx="2486100" cy="61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25" name="Google Shape;325;p37"/>
          <p:cNvSpPr txBox="1"/>
          <p:nvPr>
            <p:ph idx="3" type="subTitle"/>
          </p:nvPr>
        </p:nvSpPr>
        <p:spPr>
          <a:xfrm>
            <a:off x="1351250" y="1710190"/>
            <a:ext cx="2486100" cy="401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326" name="Google Shape;326;p37"/>
          <p:cNvSpPr txBox="1"/>
          <p:nvPr>
            <p:ph idx="4" type="subTitle"/>
          </p:nvPr>
        </p:nvSpPr>
        <p:spPr>
          <a:xfrm>
            <a:off x="1351250" y="2111217"/>
            <a:ext cx="2486100" cy="61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27" name="Google Shape;327;p37"/>
          <p:cNvSpPr txBox="1"/>
          <p:nvPr>
            <p:ph idx="5" type="subTitle"/>
          </p:nvPr>
        </p:nvSpPr>
        <p:spPr>
          <a:xfrm>
            <a:off x="5306650" y="3552118"/>
            <a:ext cx="2486100" cy="461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328" name="Google Shape;328;p37"/>
          <p:cNvSpPr txBox="1"/>
          <p:nvPr>
            <p:ph idx="6" type="subTitle"/>
          </p:nvPr>
        </p:nvSpPr>
        <p:spPr>
          <a:xfrm>
            <a:off x="5306650" y="3946487"/>
            <a:ext cx="2486100" cy="61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29" name="Google Shape;329;p37"/>
          <p:cNvSpPr txBox="1"/>
          <p:nvPr>
            <p:ph idx="7" type="subTitle"/>
          </p:nvPr>
        </p:nvSpPr>
        <p:spPr>
          <a:xfrm>
            <a:off x="1351250" y="3552118"/>
            <a:ext cx="2486100" cy="4614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100"/>
              <a:buNone/>
              <a:defRPr sz="2400">
                <a:latin typeface="Vidaloka"/>
                <a:ea typeface="Vidaloka"/>
                <a:cs typeface="Vidaloka"/>
                <a:sym typeface="Vidaloka"/>
              </a:defRPr>
            </a:lvl1pPr>
            <a:lvl2pPr lvl="1" rtl="0" algn="ctr">
              <a:spcBef>
                <a:spcPts val="0"/>
              </a:spcBef>
              <a:spcAft>
                <a:spcPts val="0"/>
              </a:spcAft>
              <a:buSzPts val="2100"/>
              <a:buNone/>
              <a:defRPr b="1" sz="2100"/>
            </a:lvl2pPr>
            <a:lvl3pPr lvl="2" rtl="0" algn="ctr">
              <a:spcBef>
                <a:spcPts val="0"/>
              </a:spcBef>
              <a:spcAft>
                <a:spcPts val="0"/>
              </a:spcAft>
              <a:buSzPts val="2100"/>
              <a:buNone/>
              <a:defRPr b="1" sz="2100"/>
            </a:lvl3pPr>
            <a:lvl4pPr lvl="3" rtl="0" algn="ctr">
              <a:spcBef>
                <a:spcPts val="0"/>
              </a:spcBef>
              <a:spcAft>
                <a:spcPts val="0"/>
              </a:spcAft>
              <a:buSzPts val="2100"/>
              <a:buNone/>
              <a:defRPr b="1" sz="2100"/>
            </a:lvl4pPr>
            <a:lvl5pPr lvl="4" rtl="0" algn="ctr">
              <a:spcBef>
                <a:spcPts val="0"/>
              </a:spcBef>
              <a:spcAft>
                <a:spcPts val="0"/>
              </a:spcAft>
              <a:buSzPts val="2100"/>
              <a:buNone/>
              <a:defRPr b="1" sz="2100"/>
            </a:lvl5pPr>
            <a:lvl6pPr lvl="5" rtl="0" algn="ctr">
              <a:spcBef>
                <a:spcPts val="0"/>
              </a:spcBef>
              <a:spcAft>
                <a:spcPts val="0"/>
              </a:spcAft>
              <a:buSzPts val="2100"/>
              <a:buNone/>
              <a:defRPr b="1" sz="2100"/>
            </a:lvl6pPr>
            <a:lvl7pPr lvl="6" rtl="0" algn="ctr">
              <a:spcBef>
                <a:spcPts val="0"/>
              </a:spcBef>
              <a:spcAft>
                <a:spcPts val="0"/>
              </a:spcAft>
              <a:buSzPts val="2100"/>
              <a:buNone/>
              <a:defRPr b="1" sz="2100"/>
            </a:lvl7pPr>
            <a:lvl8pPr lvl="7" rtl="0" algn="ctr">
              <a:spcBef>
                <a:spcPts val="0"/>
              </a:spcBef>
              <a:spcAft>
                <a:spcPts val="0"/>
              </a:spcAft>
              <a:buSzPts val="2100"/>
              <a:buNone/>
              <a:defRPr b="1" sz="2100"/>
            </a:lvl8pPr>
            <a:lvl9pPr lvl="8" rtl="0" algn="ctr">
              <a:spcBef>
                <a:spcPts val="0"/>
              </a:spcBef>
              <a:spcAft>
                <a:spcPts val="0"/>
              </a:spcAft>
              <a:buSzPts val="2100"/>
              <a:buNone/>
              <a:defRPr b="1" sz="2100"/>
            </a:lvl9pPr>
          </a:lstStyle>
          <a:p/>
        </p:txBody>
      </p:sp>
      <p:sp>
        <p:nvSpPr>
          <p:cNvPr id="330" name="Google Shape;330;p37"/>
          <p:cNvSpPr txBox="1"/>
          <p:nvPr>
            <p:ph idx="8" type="subTitle"/>
          </p:nvPr>
        </p:nvSpPr>
        <p:spPr>
          <a:xfrm>
            <a:off x="1351300" y="3946487"/>
            <a:ext cx="2486100" cy="6186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31" name="Google Shape;331;p37"/>
          <p:cNvSpPr txBox="1"/>
          <p:nvPr>
            <p:ph hasCustomPrompt="1" idx="9" type="title"/>
          </p:nvPr>
        </p:nvSpPr>
        <p:spPr>
          <a:xfrm>
            <a:off x="1351250" y="1131425"/>
            <a:ext cx="2486100" cy="6675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dk2"/>
              </a:buClr>
              <a:buSzPts val="4000"/>
              <a:buNone/>
              <a:defRPr sz="3800">
                <a:solidFill>
                  <a:schemeClr val="accent1"/>
                </a:solidFill>
              </a:defRPr>
            </a:lvl1pPr>
            <a:lvl2pPr lvl="1" rtl="0" algn="ctr">
              <a:spcBef>
                <a:spcPts val="0"/>
              </a:spcBef>
              <a:spcAft>
                <a:spcPts val="0"/>
              </a:spcAft>
              <a:buClr>
                <a:schemeClr val="dk2"/>
              </a:buClr>
              <a:buSzPts val="4000"/>
              <a:buNone/>
              <a:defRPr sz="4000">
                <a:solidFill>
                  <a:schemeClr val="dk2"/>
                </a:solidFill>
              </a:defRPr>
            </a:lvl2pPr>
            <a:lvl3pPr lvl="2" rtl="0" algn="ctr">
              <a:spcBef>
                <a:spcPts val="0"/>
              </a:spcBef>
              <a:spcAft>
                <a:spcPts val="0"/>
              </a:spcAft>
              <a:buClr>
                <a:schemeClr val="dk2"/>
              </a:buClr>
              <a:buSzPts val="4000"/>
              <a:buNone/>
              <a:defRPr sz="4000">
                <a:solidFill>
                  <a:schemeClr val="dk2"/>
                </a:solidFill>
              </a:defRPr>
            </a:lvl3pPr>
            <a:lvl4pPr lvl="3" rtl="0" algn="ctr">
              <a:spcBef>
                <a:spcPts val="0"/>
              </a:spcBef>
              <a:spcAft>
                <a:spcPts val="0"/>
              </a:spcAft>
              <a:buClr>
                <a:schemeClr val="dk2"/>
              </a:buClr>
              <a:buSzPts val="4000"/>
              <a:buNone/>
              <a:defRPr sz="4000">
                <a:solidFill>
                  <a:schemeClr val="dk2"/>
                </a:solidFill>
              </a:defRPr>
            </a:lvl4pPr>
            <a:lvl5pPr lvl="4" rtl="0" algn="ctr">
              <a:spcBef>
                <a:spcPts val="0"/>
              </a:spcBef>
              <a:spcAft>
                <a:spcPts val="0"/>
              </a:spcAft>
              <a:buClr>
                <a:schemeClr val="dk2"/>
              </a:buClr>
              <a:buSzPts val="4000"/>
              <a:buNone/>
              <a:defRPr sz="4000">
                <a:solidFill>
                  <a:schemeClr val="dk2"/>
                </a:solidFill>
              </a:defRPr>
            </a:lvl5pPr>
            <a:lvl6pPr lvl="5" rtl="0" algn="ctr">
              <a:spcBef>
                <a:spcPts val="0"/>
              </a:spcBef>
              <a:spcAft>
                <a:spcPts val="0"/>
              </a:spcAft>
              <a:buClr>
                <a:schemeClr val="dk2"/>
              </a:buClr>
              <a:buSzPts val="4000"/>
              <a:buNone/>
              <a:defRPr sz="4000">
                <a:solidFill>
                  <a:schemeClr val="dk2"/>
                </a:solidFill>
              </a:defRPr>
            </a:lvl6pPr>
            <a:lvl7pPr lvl="6" rtl="0" algn="ctr">
              <a:spcBef>
                <a:spcPts val="0"/>
              </a:spcBef>
              <a:spcAft>
                <a:spcPts val="0"/>
              </a:spcAft>
              <a:buClr>
                <a:schemeClr val="dk2"/>
              </a:buClr>
              <a:buSzPts val="4000"/>
              <a:buNone/>
              <a:defRPr sz="4000">
                <a:solidFill>
                  <a:schemeClr val="dk2"/>
                </a:solidFill>
              </a:defRPr>
            </a:lvl7pPr>
            <a:lvl8pPr lvl="7" rtl="0" algn="ctr">
              <a:spcBef>
                <a:spcPts val="0"/>
              </a:spcBef>
              <a:spcAft>
                <a:spcPts val="0"/>
              </a:spcAft>
              <a:buClr>
                <a:schemeClr val="dk2"/>
              </a:buClr>
              <a:buSzPts val="4000"/>
              <a:buNone/>
              <a:defRPr sz="4000">
                <a:solidFill>
                  <a:schemeClr val="dk2"/>
                </a:solidFill>
              </a:defRPr>
            </a:lvl8pPr>
            <a:lvl9pPr lvl="8" rtl="0" algn="ctr">
              <a:spcBef>
                <a:spcPts val="0"/>
              </a:spcBef>
              <a:spcAft>
                <a:spcPts val="0"/>
              </a:spcAft>
              <a:buClr>
                <a:schemeClr val="dk2"/>
              </a:buClr>
              <a:buSzPts val="4000"/>
              <a:buNone/>
              <a:defRPr sz="4000">
                <a:solidFill>
                  <a:schemeClr val="dk2"/>
                </a:solidFill>
              </a:defRPr>
            </a:lvl9pPr>
          </a:lstStyle>
          <a:p>
            <a:r>
              <a:t>xx%</a:t>
            </a:r>
          </a:p>
        </p:txBody>
      </p:sp>
      <p:sp>
        <p:nvSpPr>
          <p:cNvPr id="332" name="Google Shape;332;p37"/>
          <p:cNvSpPr txBox="1"/>
          <p:nvPr>
            <p:ph hasCustomPrompt="1" idx="13" type="title"/>
          </p:nvPr>
        </p:nvSpPr>
        <p:spPr>
          <a:xfrm>
            <a:off x="5306650" y="1131425"/>
            <a:ext cx="2486100" cy="6675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dk2"/>
              </a:buClr>
              <a:buSzPts val="4000"/>
              <a:buNone/>
              <a:defRPr sz="3800">
                <a:solidFill>
                  <a:schemeClr val="accent1"/>
                </a:solidFill>
              </a:defRPr>
            </a:lvl1pPr>
            <a:lvl2pPr lvl="1" rtl="0" algn="ctr">
              <a:spcBef>
                <a:spcPts val="0"/>
              </a:spcBef>
              <a:spcAft>
                <a:spcPts val="0"/>
              </a:spcAft>
              <a:buClr>
                <a:schemeClr val="dk2"/>
              </a:buClr>
              <a:buSzPts val="4000"/>
              <a:buNone/>
              <a:defRPr sz="4000">
                <a:solidFill>
                  <a:schemeClr val="dk2"/>
                </a:solidFill>
              </a:defRPr>
            </a:lvl2pPr>
            <a:lvl3pPr lvl="2" rtl="0" algn="ctr">
              <a:spcBef>
                <a:spcPts val="0"/>
              </a:spcBef>
              <a:spcAft>
                <a:spcPts val="0"/>
              </a:spcAft>
              <a:buClr>
                <a:schemeClr val="dk2"/>
              </a:buClr>
              <a:buSzPts val="4000"/>
              <a:buNone/>
              <a:defRPr sz="4000">
                <a:solidFill>
                  <a:schemeClr val="dk2"/>
                </a:solidFill>
              </a:defRPr>
            </a:lvl3pPr>
            <a:lvl4pPr lvl="3" rtl="0" algn="ctr">
              <a:spcBef>
                <a:spcPts val="0"/>
              </a:spcBef>
              <a:spcAft>
                <a:spcPts val="0"/>
              </a:spcAft>
              <a:buClr>
                <a:schemeClr val="dk2"/>
              </a:buClr>
              <a:buSzPts val="4000"/>
              <a:buNone/>
              <a:defRPr sz="4000">
                <a:solidFill>
                  <a:schemeClr val="dk2"/>
                </a:solidFill>
              </a:defRPr>
            </a:lvl4pPr>
            <a:lvl5pPr lvl="4" rtl="0" algn="ctr">
              <a:spcBef>
                <a:spcPts val="0"/>
              </a:spcBef>
              <a:spcAft>
                <a:spcPts val="0"/>
              </a:spcAft>
              <a:buClr>
                <a:schemeClr val="dk2"/>
              </a:buClr>
              <a:buSzPts val="4000"/>
              <a:buNone/>
              <a:defRPr sz="4000">
                <a:solidFill>
                  <a:schemeClr val="dk2"/>
                </a:solidFill>
              </a:defRPr>
            </a:lvl5pPr>
            <a:lvl6pPr lvl="5" rtl="0" algn="ctr">
              <a:spcBef>
                <a:spcPts val="0"/>
              </a:spcBef>
              <a:spcAft>
                <a:spcPts val="0"/>
              </a:spcAft>
              <a:buClr>
                <a:schemeClr val="dk2"/>
              </a:buClr>
              <a:buSzPts val="4000"/>
              <a:buNone/>
              <a:defRPr sz="4000">
                <a:solidFill>
                  <a:schemeClr val="dk2"/>
                </a:solidFill>
              </a:defRPr>
            </a:lvl6pPr>
            <a:lvl7pPr lvl="6" rtl="0" algn="ctr">
              <a:spcBef>
                <a:spcPts val="0"/>
              </a:spcBef>
              <a:spcAft>
                <a:spcPts val="0"/>
              </a:spcAft>
              <a:buClr>
                <a:schemeClr val="dk2"/>
              </a:buClr>
              <a:buSzPts val="4000"/>
              <a:buNone/>
              <a:defRPr sz="4000">
                <a:solidFill>
                  <a:schemeClr val="dk2"/>
                </a:solidFill>
              </a:defRPr>
            </a:lvl7pPr>
            <a:lvl8pPr lvl="7" rtl="0" algn="ctr">
              <a:spcBef>
                <a:spcPts val="0"/>
              </a:spcBef>
              <a:spcAft>
                <a:spcPts val="0"/>
              </a:spcAft>
              <a:buClr>
                <a:schemeClr val="dk2"/>
              </a:buClr>
              <a:buSzPts val="4000"/>
              <a:buNone/>
              <a:defRPr sz="4000">
                <a:solidFill>
                  <a:schemeClr val="dk2"/>
                </a:solidFill>
              </a:defRPr>
            </a:lvl8pPr>
            <a:lvl9pPr lvl="8" rtl="0" algn="ctr">
              <a:spcBef>
                <a:spcPts val="0"/>
              </a:spcBef>
              <a:spcAft>
                <a:spcPts val="0"/>
              </a:spcAft>
              <a:buClr>
                <a:schemeClr val="dk2"/>
              </a:buClr>
              <a:buSzPts val="4000"/>
              <a:buNone/>
              <a:defRPr sz="4000">
                <a:solidFill>
                  <a:schemeClr val="dk2"/>
                </a:solidFill>
              </a:defRPr>
            </a:lvl9pPr>
          </a:lstStyle>
          <a:p>
            <a:r>
              <a:t>xx%</a:t>
            </a:r>
          </a:p>
        </p:txBody>
      </p:sp>
      <p:sp>
        <p:nvSpPr>
          <p:cNvPr id="333" name="Google Shape;333;p37"/>
          <p:cNvSpPr txBox="1"/>
          <p:nvPr>
            <p:ph hasCustomPrompt="1" idx="14" type="title"/>
          </p:nvPr>
        </p:nvSpPr>
        <p:spPr>
          <a:xfrm>
            <a:off x="1351300" y="2964563"/>
            <a:ext cx="2486100" cy="6675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dk2"/>
              </a:buClr>
              <a:buSzPts val="4000"/>
              <a:buNone/>
              <a:defRPr sz="3800">
                <a:solidFill>
                  <a:schemeClr val="accent1"/>
                </a:solidFill>
              </a:defRPr>
            </a:lvl1pPr>
            <a:lvl2pPr lvl="1" rtl="0" algn="ctr">
              <a:spcBef>
                <a:spcPts val="0"/>
              </a:spcBef>
              <a:spcAft>
                <a:spcPts val="0"/>
              </a:spcAft>
              <a:buClr>
                <a:schemeClr val="dk2"/>
              </a:buClr>
              <a:buSzPts val="4000"/>
              <a:buNone/>
              <a:defRPr sz="4000">
                <a:solidFill>
                  <a:schemeClr val="dk2"/>
                </a:solidFill>
              </a:defRPr>
            </a:lvl2pPr>
            <a:lvl3pPr lvl="2" rtl="0" algn="ctr">
              <a:spcBef>
                <a:spcPts val="0"/>
              </a:spcBef>
              <a:spcAft>
                <a:spcPts val="0"/>
              </a:spcAft>
              <a:buClr>
                <a:schemeClr val="dk2"/>
              </a:buClr>
              <a:buSzPts val="4000"/>
              <a:buNone/>
              <a:defRPr sz="4000">
                <a:solidFill>
                  <a:schemeClr val="dk2"/>
                </a:solidFill>
              </a:defRPr>
            </a:lvl3pPr>
            <a:lvl4pPr lvl="3" rtl="0" algn="ctr">
              <a:spcBef>
                <a:spcPts val="0"/>
              </a:spcBef>
              <a:spcAft>
                <a:spcPts val="0"/>
              </a:spcAft>
              <a:buClr>
                <a:schemeClr val="dk2"/>
              </a:buClr>
              <a:buSzPts val="4000"/>
              <a:buNone/>
              <a:defRPr sz="4000">
                <a:solidFill>
                  <a:schemeClr val="dk2"/>
                </a:solidFill>
              </a:defRPr>
            </a:lvl4pPr>
            <a:lvl5pPr lvl="4" rtl="0" algn="ctr">
              <a:spcBef>
                <a:spcPts val="0"/>
              </a:spcBef>
              <a:spcAft>
                <a:spcPts val="0"/>
              </a:spcAft>
              <a:buClr>
                <a:schemeClr val="dk2"/>
              </a:buClr>
              <a:buSzPts val="4000"/>
              <a:buNone/>
              <a:defRPr sz="4000">
                <a:solidFill>
                  <a:schemeClr val="dk2"/>
                </a:solidFill>
              </a:defRPr>
            </a:lvl5pPr>
            <a:lvl6pPr lvl="5" rtl="0" algn="ctr">
              <a:spcBef>
                <a:spcPts val="0"/>
              </a:spcBef>
              <a:spcAft>
                <a:spcPts val="0"/>
              </a:spcAft>
              <a:buClr>
                <a:schemeClr val="dk2"/>
              </a:buClr>
              <a:buSzPts val="4000"/>
              <a:buNone/>
              <a:defRPr sz="4000">
                <a:solidFill>
                  <a:schemeClr val="dk2"/>
                </a:solidFill>
              </a:defRPr>
            </a:lvl6pPr>
            <a:lvl7pPr lvl="6" rtl="0" algn="ctr">
              <a:spcBef>
                <a:spcPts val="0"/>
              </a:spcBef>
              <a:spcAft>
                <a:spcPts val="0"/>
              </a:spcAft>
              <a:buClr>
                <a:schemeClr val="dk2"/>
              </a:buClr>
              <a:buSzPts val="4000"/>
              <a:buNone/>
              <a:defRPr sz="4000">
                <a:solidFill>
                  <a:schemeClr val="dk2"/>
                </a:solidFill>
              </a:defRPr>
            </a:lvl7pPr>
            <a:lvl8pPr lvl="7" rtl="0" algn="ctr">
              <a:spcBef>
                <a:spcPts val="0"/>
              </a:spcBef>
              <a:spcAft>
                <a:spcPts val="0"/>
              </a:spcAft>
              <a:buClr>
                <a:schemeClr val="dk2"/>
              </a:buClr>
              <a:buSzPts val="4000"/>
              <a:buNone/>
              <a:defRPr sz="4000">
                <a:solidFill>
                  <a:schemeClr val="dk2"/>
                </a:solidFill>
              </a:defRPr>
            </a:lvl8pPr>
            <a:lvl9pPr lvl="8" rtl="0" algn="ctr">
              <a:spcBef>
                <a:spcPts val="0"/>
              </a:spcBef>
              <a:spcAft>
                <a:spcPts val="0"/>
              </a:spcAft>
              <a:buClr>
                <a:schemeClr val="dk2"/>
              </a:buClr>
              <a:buSzPts val="4000"/>
              <a:buNone/>
              <a:defRPr sz="4000">
                <a:solidFill>
                  <a:schemeClr val="dk2"/>
                </a:solidFill>
              </a:defRPr>
            </a:lvl9pPr>
          </a:lstStyle>
          <a:p>
            <a:r>
              <a:t>xx%</a:t>
            </a:r>
          </a:p>
        </p:txBody>
      </p:sp>
      <p:sp>
        <p:nvSpPr>
          <p:cNvPr id="334" name="Google Shape;334;p37"/>
          <p:cNvSpPr txBox="1"/>
          <p:nvPr>
            <p:ph hasCustomPrompt="1" idx="15" type="title"/>
          </p:nvPr>
        </p:nvSpPr>
        <p:spPr>
          <a:xfrm>
            <a:off x="5306650" y="2964563"/>
            <a:ext cx="2486100" cy="667500"/>
          </a:xfrm>
          <a:prstGeom prst="rect">
            <a:avLst/>
          </a:prstGeom>
        </p:spPr>
        <p:txBody>
          <a:bodyPr anchorCtr="0" anchor="t" bIns="91425" lIns="91425" spcFirstLastPara="1" rIns="91425" wrap="square" tIns="91425">
            <a:noAutofit/>
          </a:bodyPr>
          <a:lstStyle>
            <a:lvl1pPr lvl="0" rtl="0" algn="ctr">
              <a:spcBef>
                <a:spcPts val="0"/>
              </a:spcBef>
              <a:spcAft>
                <a:spcPts val="0"/>
              </a:spcAft>
              <a:buClr>
                <a:schemeClr val="dk2"/>
              </a:buClr>
              <a:buSzPts val="4000"/>
              <a:buNone/>
              <a:defRPr sz="3800">
                <a:solidFill>
                  <a:schemeClr val="accent1"/>
                </a:solidFill>
              </a:defRPr>
            </a:lvl1pPr>
            <a:lvl2pPr lvl="1" rtl="0" algn="ctr">
              <a:spcBef>
                <a:spcPts val="0"/>
              </a:spcBef>
              <a:spcAft>
                <a:spcPts val="0"/>
              </a:spcAft>
              <a:buClr>
                <a:schemeClr val="dk2"/>
              </a:buClr>
              <a:buSzPts val="4000"/>
              <a:buNone/>
              <a:defRPr sz="4000">
                <a:solidFill>
                  <a:schemeClr val="dk2"/>
                </a:solidFill>
              </a:defRPr>
            </a:lvl2pPr>
            <a:lvl3pPr lvl="2" rtl="0" algn="ctr">
              <a:spcBef>
                <a:spcPts val="0"/>
              </a:spcBef>
              <a:spcAft>
                <a:spcPts val="0"/>
              </a:spcAft>
              <a:buClr>
                <a:schemeClr val="dk2"/>
              </a:buClr>
              <a:buSzPts val="4000"/>
              <a:buNone/>
              <a:defRPr sz="4000">
                <a:solidFill>
                  <a:schemeClr val="dk2"/>
                </a:solidFill>
              </a:defRPr>
            </a:lvl3pPr>
            <a:lvl4pPr lvl="3" rtl="0" algn="ctr">
              <a:spcBef>
                <a:spcPts val="0"/>
              </a:spcBef>
              <a:spcAft>
                <a:spcPts val="0"/>
              </a:spcAft>
              <a:buClr>
                <a:schemeClr val="dk2"/>
              </a:buClr>
              <a:buSzPts val="4000"/>
              <a:buNone/>
              <a:defRPr sz="4000">
                <a:solidFill>
                  <a:schemeClr val="dk2"/>
                </a:solidFill>
              </a:defRPr>
            </a:lvl4pPr>
            <a:lvl5pPr lvl="4" rtl="0" algn="ctr">
              <a:spcBef>
                <a:spcPts val="0"/>
              </a:spcBef>
              <a:spcAft>
                <a:spcPts val="0"/>
              </a:spcAft>
              <a:buClr>
                <a:schemeClr val="dk2"/>
              </a:buClr>
              <a:buSzPts val="4000"/>
              <a:buNone/>
              <a:defRPr sz="4000">
                <a:solidFill>
                  <a:schemeClr val="dk2"/>
                </a:solidFill>
              </a:defRPr>
            </a:lvl5pPr>
            <a:lvl6pPr lvl="5" rtl="0" algn="ctr">
              <a:spcBef>
                <a:spcPts val="0"/>
              </a:spcBef>
              <a:spcAft>
                <a:spcPts val="0"/>
              </a:spcAft>
              <a:buClr>
                <a:schemeClr val="dk2"/>
              </a:buClr>
              <a:buSzPts val="4000"/>
              <a:buNone/>
              <a:defRPr sz="4000">
                <a:solidFill>
                  <a:schemeClr val="dk2"/>
                </a:solidFill>
              </a:defRPr>
            </a:lvl6pPr>
            <a:lvl7pPr lvl="6" rtl="0" algn="ctr">
              <a:spcBef>
                <a:spcPts val="0"/>
              </a:spcBef>
              <a:spcAft>
                <a:spcPts val="0"/>
              </a:spcAft>
              <a:buClr>
                <a:schemeClr val="dk2"/>
              </a:buClr>
              <a:buSzPts val="4000"/>
              <a:buNone/>
              <a:defRPr sz="4000">
                <a:solidFill>
                  <a:schemeClr val="dk2"/>
                </a:solidFill>
              </a:defRPr>
            </a:lvl7pPr>
            <a:lvl8pPr lvl="7" rtl="0" algn="ctr">
              <a:spcBef>
                <a:spcPts val="0"/>
              </a:spcBef>
              <a:spcAft>
                <a:spcPts val="0"/>
              </a:spcAft>
              <a:buClr>
                <a:schemeClr val="dk2"/>
              </a:buClr>
              <a:buSzPts val="4000"/>
              <a:buNone/>
              <a:defRPr sz="4000">
                <a:solidFill>
                  <a:schemeClr val="dk2"/>
                </a:solidFill>
              </a:defRPr>
            </a:lvl8pPr>
            <a:lvl9pPr lvl="8" rtl="0" algn="ctr">
              <a:spcBef>
                <a:spcPts val="0"/>
              </a:spcBef>
              <a:spcAft>
                <a:spcPts val="0"/>
              </a:spcAft>
              <a:buClr>
                <a:schemeClr val="dk2"/>
              </a:buClr>
              <a:buSzPts val="4000"/>
              <a:buNone/>
              <a:defRPr sz="4000">
                <a:solidFill>
                  <a:schemeClr val="dk2"/>
                </a:solidFill>
              </a:defRPr>
            </a:lvl9pPr>
          </a:lstStyle>
          <a:p>
            <a:r>
              <a:t>xx%</a:t>
            </a: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2">
  <p:cSld name="CUSTOM_4_2_1">
    <p:spTree>
      <p:nvGrpSpPr>
        <p:cNvPr id="335" name="Shape 335"/>
        <p:cNvGrpSpPr/>
        <p:nvPr/>
      </p:nvGrpSpPr>
      <p:grpSpPr>
        <a:xfrm>
          <a:off x="0" y="0"/>
          <a:ext cx="0" cy="0"/>
          <a:chOff x="0" y="0"/>
          <a:chExt cx="0" cy="0"/>
        </a:xfrm>
      </p:grpSpPr>
      <p:sp>
        <p:nvSpPr>
          <p:cNvPr id="336" name="Google Shape;336;p38"/>
          <p:cNvSpPr txBox="1"/>
          <p:nvPr>
            <p:ph idx="1" type="subTitle"/>
          </p:nvPr>
        </p:nvSpPr>
        <p:spPr>
          <a:xfrm>
            <a:off x="3718325" y="3294199"/>
            <a:ext cx="16428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37" name="Google Shape;337;p38"/>
          <p:cNvSpPr txBox="1"/>
          <p:nvPr>
            <p:ph idx="2" type="subTitle"/>
          </p:nvPr>
        </p:nvSpPr>
        <p:spPr>
          <a:xfrm>
            <a:off x="3617675" y="3703897"/>
            <a:ext cx="18441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400"/>
              <a:buNone/>
              <a:defRPr sz="1400">
                <a:solidFill>
                  <a:schemeClr val="dk1"/>
                </a:solidFill>
              </a:defRPr>
            </a:lvl1pPr>
            <a:lvl2pPr lvl="1" rtl="0" algn="ctr">
              <a:spcBef>
                <a:spcPts val="0"/>
              </a:spcBef>
              <a:spcAft>
                <a:spcPts val="0"/>
              </a:spcAft>
              <a:buClr>
                <a:schemeClr val="accent4"/>
              </a:buClr>
              <a:buSzPts val="1400"/>
              <a:buNone/>
              <a:defRPr>
                <a:solidFill>
                  <a:schemeClr val="accent4"/>
                </a:solidFill>
              </a:defRPr>
            </a:lvl2pPr>
            <a:lvl3pPr lvl="2" rtl="0" algn="ctr">
              <a:spcBef>
                <a:spcPts val="0"/>
              </a:spcBef>
              <a:spcAft>
                <a:spcPts val="0"/>
              </a:spcAft>
              <a:buClr>
                <a:schemeClr val="accent4"/>
              </a:buClr>
              <a:buSzPts val="1400"/>
              <a:buNone/>
              <a:defRPr>
                <a:solidFill>
                  <a:schemeClr val="accent4"/>
                </a:solidFill>
              </a:defRPr>
            </a:lvl3pPr>
            <a:lvl4pPr lvl="3" rtl="0" algn="ctr">
              <a:spcBef>
                <a:spcPts val="0"/>
              </a:spcBef>
              <a:spcAft>
                <a:spcPts val="0"/>
              </a:spcAft>
              <a:buClr>
                <a:schemeClr val="accent4"/>
              </a:buClr>
              <a:buSzPts val="1400"/>
              <a:buNone/>
              <a:defRPr>
                <a:solidFill>
                  <a:schemeClr val="accent4"/>
                </a:solidFill>
              </a:defRPr>
            </a:lvl4pPr>
            <a:lvl5pPr lvl="4" rtl="0" algn="ctr">
              <a:spcBef>
                <a:spcPts val="0"/>
              </a:spcBef>
              <a:spcAft>
                <a:spcPts val="0"/>
              </a:spcAft>
              <a:buClr>
                <a:schemeClr val="accent4"/>
              </a:buClr>
              <a:buSzPts val="1400"/>
              <a:buNone/>
              <a:defRPr>
                <a:solidFill>
                  <a:schemeClr val="accent4"/>
                </a:solidFill>
              </a:defRPr>
            </a:lvl5pPr>
            <a:lvl6pPr lvl="5" rtl="0" algn="ctr">
              <a:spcBef>
                <a:spcPts val="0"/>
              </a:spcBef>
              <a:spcAft>
                <a:spcPts val="0"/>
              </a:spcAft>
              <a:buClr>
                <a:schemeClr val="accent4"/>
              </a:buClr>
              <a:buSzPts val="1400"/>
              <a:buNone/>
              <a:defRPr>
                <a:solidFill>
                  <a:schemeClr val="accent4"/>
                </a:solidFill>
              </a:defRPr>
            </a:lvl6pPr>
            <a:lvl7pPr lvl="6" rtl="0" algn="ctr">
              <a:spcBef>
                <a:spcPts val="0"/>
              </a:spcBef>
              <a:spcAft>
                <a:spcPts val="0"/>
              </a:spcAft>
              <a:buClr>
                <a:schemeClr val="accent4"/>
              </a:buClr>
              <a:buSzPts val="1400"/>
              <a:buNone/>
              <a:defRPr>
                <a:solidFill>
                  <a:schemeClr val="accent4"/>
                </a:solidFill>
              </a:defRPr>
            </a:lvl7pPr>
            <a:lvl8pPr lvl="7" rtl="0" algn="ctr">
              <a:spcBef>
                <a:spcPts val="0"/>
              </a:spcBef>
              <a:spcAft>
                <a:spcPts val="0"/>
              </a:spcAft>
              <a:buClr>
                <a:schemeClr val="accent4"/>
              </a:buClr>
              <a:buSzPts val="1400"/>
              <a:buNone/>
              <a:defRPr>
                <a:solidFill>
                  <a:schemeClr val="accent4"/>
                </a:solidFill>
              </a:defRPr>
            </a:lvl8pPr>
            <a:lvl9pPr lvl="8" rtl="0" algn="ctr">
              <a:spcBef>
                <a:spcPts val="0"/>
              </a:spcBef>
              <a:spcAft>
                <a:spcPts val="0"/>
              </a:spcAft>
              <a:buClr>
                <a:schemeClr val="accent4"/>
              </a:buClr>
              <a:buSzPts val="1400"/>
              <a:buNone/>
              <a:defRPr>
                <a:solidFill>
                  <a:schemeClr val="accent4"/>
                </a:solidFill>
              </a:defRPr>
            </a:lvl9pPr>
          </a:lstStyle>
          <a:p/>
        </p:txBody>
      </p:sp>
      <p:sp>
        <p:nvSpPr>
          <p:cNvPr id="338" name="Google Shape;338;p38"/>
          <p:cNvSpPr txBox="1"/>
          <p:nvPr>
            <p:ph idx="3" type="subTitle"/>
          </p:nvPr>
        </p:nvSpPr>
        <p:spPr>
          <a:xfrm>
            <a:off x="1328025" y="3294199"/>
            <a:ext cx="16428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39" name="Google Shape;339;p38"/>
          <p:cNvSpPr txBox="1"/>
          <p:nvPr>
            <p:ph idx="4" type="subTitle"/>
          </p:nvPr>
        </p:nvSpPr>
        <p:spPr>
          <a:xfrm>
            <a:off x="1227426" y="3703897"/>
            <a:ext cx="18441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400"/>
              <a:buNone/>
              <a:defRPr sz="1400">
                <a:solidFill>
                  <a:schemeClr val="dk1"/>
                </a:solidFill>
              </a:defRPr>
            </a:lvl1pPr>
            <a:lvl2pPr lvl="1" rtl="0" algn="ctr">
              <a:spcBef>
                <a:spcPts val="0"/>
              </a:spcBef>
              <a:spcAft>
                <a:spcPts val="0"/>
              </a:spcAft>
              <a:buClr>
                <a:schemeClr val="accent4"/>
              </a:buClr>
              <a:buSzPts val="1400"/>
              <a:buNone/>
              <a:defRPr>
                <a:solidFill>
                  <a:schemeClr val="accent4"/>
                </a:solidFill>
              </a:defRPr>
            </a:lvl2pPr>
            <a:lvl3pPr lvl="2" rtl="0" algn="ctr">
              <a:spcBef>
                <a:spcPts val="0"/>
              </a:spcBef>
              <a:spcAft>
                <a:spcPts val="0"/>
              </a:spcAft>
              <a:buClr>
                <a:schemeClr val="accent4"/>
              </a:buClr>
              <a:buSzPts val="1400"/>
              <a:buNone/>
              <a:defRPr>
                <a:solidFill>
                  <a:schemeClr val="accent4"/>
                </a:solidFill>
              </a:defRPr>
            </a:lvl3pPr>
            <a:lvl4pPr lvl="3" rtl="0" algn="ctr">
              <a:spcBef>
                <a:spcPts val="0"/>
              </a:spcBef>
              <a:spcAft>
                <a:spcPts val="0"/>
              </a:spcAft>
              <a:buClr>
                <a:schemeClr val="accent4"/>
              </a:buClr>
              <a:buSzPts val="1400"/>
              <a:buNone/>
              <a:defRPr>
                <a:solidFill>
                  <a:schemeClr val="accent4"/>
                </a:solidFill>
              </a:defRPr>
            </a:lvl4pPr>
            <a:lvl5pPr lvl="4" rtl="0" algn="ctr">
              <a:spcBef>
                <a:spcPts val="0"/>
              </a:spcBef>
              <a:spcAft>
                <a:spcPts val="0"/>
              </a:spcAft>
              <a:buClr>
                <a:schemeClr val="accent4"/>
              </a:buClr>
              <a:buSzPts val="1400"/>
              <a:buNone/>
              <a:defRPr>
                <a:solidFill>
                  <a:schemeClr val="accent4"/>
                </a:solidFill>
              </a:defRPr>
            </a:lvl5pPr>
            <a:lvl6pPr lvl="5" rtl="0" algn="ctr">
              <a:spcBef>
                <a:spcPts val="0"/>
              </a:spcBef>
              <a:spcAft>
                <a:spcPts val="0"/>
              </a:spcAft>
              <a:buClr>
                <a:schemeClr val="accent4"/>
              </a:buClr>
              <a:buSzPts val="1400"/>
              <a:buNone/>
              <a:defRPr>
                <a:solidFill>
                  <a:schemeClr val="accent4"/>
                </a:solidFill>
              </a:defRPr>
            </a:lvl6pPr>
            <a:lvl7pPr lvl="6" rtl="0" algn="ctr">
              <a:spcBef>
                <a:spcPts val="0"/>
              </a:spcBef>
              <a:spcAft>
                <a:spcPts val="0"/>
              </a:spcAft>
              <a:buClr>
                <a:schemeClr val="accent4"/>
              </a:buClr>
              <a:buSzPts val="1400"/>
              <a:buNone/>
              <a:defRPr>
                <a:solidFill>
                  <a:schemeClr val="accent4"/>
                </a:solidFill>
              </a:defRPr>
            </a:lvl7pPr>
            <a:lvl8pPr lvl="7" rtl="0" algn="ctr">
              <a:spcBef>
                <a:spcPts val="0"/>
              </a:spcBef>
              <a:spcAft>
                <a:spcPts val="0"/>
              </a:spcAft>
              <a:buClr>
                <a:schemeClr val="accent4"/>
              </a:buClr>
              <a:buSzPts val="1400"/>
              <a:buNone/>
              <a:defRPr>
                <a:solidFill>
                  <a:schemeClr val="accent4"/>
                </a:solidFill>
              </a:defRPr>
            </a:lvl8pPr>
            <a:lvl9pPr lvl="8" rtl="0" algn="ctr">
              <a:spcBef>
                <a:spcPts val="0"/>
              </a:spcBef>
              <a:spcAft>
                <a:spcPts val="0"/>
              </a:spcAft>
              <a:buClr>
                <a:schemeClr val="accent4"/>
              </a:buClr>
              <a:buSzPts val="1400"/>
              <a:buNone/>
              <a:defRPr>
                <a:solidFill>
                  <a:schemeClr val="accent4"/>
                </a:solidFill>
              </a:defRPr>
            </a:lvl9pPr>
          </a:lstStyle>
          <a:p/>
        </p:txBody>
      </p:sp>
      <p:sp>
        <p:nvSpPr>
          <p:cNvPr id="340" name="Google Shape;340;p38"/>
          <p:cNvSpPr txBox="1"/>
          <p:nvPr>
            <p:ph idx="5" type="subTitle"/>
          </p:nvPr>
        </p:nvSpPr>
        <p:spPr>
          <a:xfrm>
            <a:off x="6108550" y="3294199"/>
            <a:ext cx="1643100" cy="43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41" name="Google Shape;341;p38"/>
          <p:cNvSpPr txBox="1"/>
          <p:nvPr>
            <p:ph idx="6" type="subTitle"/>
          </p:nvPr>
        </p:nvSpPr>
        <p:spPr>
          <a:xfrm>
            <a:off x="6008050" y="3703897"/>
            <a:ext cx="1844100" cy="572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1400"/>
              <a:buNone/>
              <a:defRPr sz="1400">
                <a:solidFill>
                  <a:schemeClr val="dk1"/>
                </a:solidFill>
              </a:defRPr>
            </a:lvl1pPr>
            <a:lvl2pPr lvl="1" rtl="0" algn="ctr">
              <a:spcBef>
                <a:spcPts val="0"/>
              </a:spcBef>
              <a:spcAft>
                <a:spcPts val="0"/>
              </a:spcAft>
              <a:buClr>
                <a:schemeClr val="accent4"/>
              </a:buClr>
              <a:buSzPts val="1400"/>
              <a:buNone/>
              <a:defRPr>
                <a:solidFill>
                  <a:schemeClr val="accent4"/>
                </a:solidFill>
              </a:defRPr>
            </a:lvl2pPr>
            <a:lvl3pPr lvl="2" rtl="0" algn="ctr">
              <a:spcBef>
                <a:spcPts val="0"/>
              </a:spcBef>
              <a:spcAft>
                <a:spcPts val="0"/>
              </a:spcAft>
              <a:buClr>
                <a:schemeClr val="accent4"/>
              </a:buClr>
              <a:buSzPts val="1400"/>
              <a:buNone/>
              <a:defRPr>
                <a:solidFill>
                  <a:schemeClr val="accent4"/>
                </a:solidFill>
              </a:defRPr>
            </a:lvl3pPr>
            <a:lvl4pPr lvl="3" rtl="0" algn="ctr">
              <a:spcBef>
                <a:spcPts val="0"/>
              </a:spcBef>
              <a:spcAft>
                <a:spcPts val="0"/>
              </a:spcAft>
              <a:buClr>
                <a:schemeClr val="accent4"/>
              </a:buClr>
              <a:buSzPts val="1400"/>
              <a:buNone/>
              <a:defRPr>
                <a:solidFill>
                  <a:schemeClr val="accent4"/>
                </a:solidFill>
              </a:defRPr>
            </a:lvl4pPr>
            <a:lvl5pPr lvl="4" rtl="0" algn="ctr">
              <a:spcBef>
                <a:spcPts val="0"/>
              </a:spcBef>
              <a:spcAft>
                <a:spcPts val="0"/>
              </a:spcAft>
              <a:buClr>
                <a:schemeClr val="accent4"/>
              </a:buClr>
              <a:buSzPts val="1400"/>
              <a:buNone/>
              <a:defRPr>
                <a:solidFill>
                  <a:schemeClr val="accent4"/>
                </a:solidFill>
              </a:defRPr>
            </a:lvl5pPr>
            <a:lvl6pPr lvl="5" rtl="0" algn="ctr">
              <a:spcBef>
                <a:spcPts val="0"/>
              </a:spcBef>
              <a:spcAft>
                <a:spcPts val="0"/>
              </a:spcAft>
              <a:buClr>
                <a:schemeClr val="accent4"/>
              </a:buClr>
              <a:buSzPts val="1400"/>
              <a:buNone/>
              <a:defRPr>
                <a:solidFill>
                  <a:schemeClr val="accent4"/>
                </a:solidFill>
              </a:defRPr>
            </a:lvl6pPr>
            <a:lvl7pPr lvl="6" rtl="0" algn="ctr">
              <a:spcBef>
                <a:spcPts val="0"/>
              </a:spcBef>
              <a:spcAft>
                <a:spcPts val="0"/>
              </a:spcAft>
              <a:buClr>
                <a:schemeClr val="accent4"/>
              </a:buClr>
              <a:buSzPts val="1400"/>
              <a:buNone/>
              <a:defRPr>
                <a:solidFill>
                  <a:schemeClr val="accent4"/>
                </a:solidFill>
              </a:defRPr>
            </a:lvl7pPr>
            <a:lvl8pPr lvl="7" rtl="0" algn="ctr">
              <a:spcBef>
                <a:spcPts val="0"/>
              </a:spcBef>
              <a:spcAft>
                <a:spcPts val="0"/>
              </a:spcAft>
              <a:buClr>
                <a:schemeClr val="accent4"/>
              </a:buClr>
              <a:buSzPts val="1400"/>
              <a:buNone/>
              <a:defRPr>
                <a:solidFill>
                  <a:schemeClr val="accent4"/>
                </a:solidFill>
              </a:defRPr>
            </a:lvl8pPr>
            <a:lvl9pPr lvl="8" rtl="0" algn="ctr">
              <a:spcBef>
                <a:spcPts val="0"/>
              </a:spcBef>
              <a:spcAft>
                <a:spcPts val="0"/>
              </a:spcAft>
              <a:buClr>
                <a:schemeClr val="accent4"/>
              </a:buClr>
              <a:buSzPts val="1400"/>
              <a:buNone/>
              <a:defRPr>
                <a:solidFill>
                  <a:schemeClr val="accent4"/>
                </a:solidFill>
              </a:defRPr>
            </a:lvl9pPr>
          </a:lstStyle>
          <a:p/>
        </p:txBody>
      </p:sp>
      <p:sp>
        <p:nvSpPr>
          <p:cNvPr id="342" name="Google Shape;342;p38"/>
          <p:cNvSpPr txBox="1"/>
          <p:nvPr>
            <p:ph type="title"/>
          </p:nvPr>
        </p:nvSpPr>
        <p:spPr>
          <a:xfrm>
            <a:off x="713225" y="445025"/>
            <a:ext cx="31887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p:txBody>
      </p:sp>
      <p:cxnSp>
        <p:nvCxnSpPr>
          <p:cNvPr id="343" name="Google Shape;343;p38"/>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44" name="Google Shape;344;p38"/>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four columns 3">
  <p:cSld name="CUSTOM_5">
    <p:spTree>
      <p:nvGrpSpPr>
        <p:cNvPr id="345" name="Shape 345"/>
        <p:cNvGrpSpPr/>
        <p:nvPr/>
      </p:nvGrpSpPr>
      <p:grpSpPr>
        <a:xfrm>
          <a:off x="0" y="0"/>
          <a:ext cx="0" cy="0"/>
          <a:chOff x="0" y="0"/>
          <a:chExt cx="0" cy="0"/>
        </a:xfrm>
      </p:grpSpPr>
      <p:sp>
        <p:nvSpPr>
          <p:cNvPr id="346" name="Google Shape;346;p39"/>
          <p:cNvSpPr txBox="1"/>
          <p:nvPr>
            <p:ph idx="1" type="subTitle"/>
          </p:nvPr>
        </p:nvSpPr>
        <p:spPr>
          <a:xfrm>
            <a:off x="4750175" y="1632746"/>
            <a:ext cx="2014800" cy="499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47" name="Google Shape;347;p39"/>
          <p:cNvSpPr txBox="1"/>
          <p:nvPr>
            <p:ph idx="2" type="subTitle"/>
          </p:nvPr>
        </p:nvSpPr>
        <p:spPr>
          <a:xfrm>
            <a:off x="4750184" y="2035022"/>
            <a:ext cx="2014800" cy="5727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48" name="Google Shape;348;p39"/>
          <p:cNvSpPr txBox="1"/>
          <p:nvPr>
            <p:ph idx="3" type="subTitle"/>
          </p:nvPr>
        </p:nvSpPr>
        <p:spPr>
          <a:xfrm>
            <a:off x="2306450" y="1632746"/>
            <a:ext cx="2014800" cy="49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49" name="Google Shape;349;p39"/>
          <p:cNvSpPr txBox="1"/>
          <p:nvPr>
            <p:ph idx="4" type="subTitle"/>
          </p:nvPr>
        </p:nvSpPr>
        <p:spPr>
          <a:xfrm>
            <a:off x="2306462" y="2035022"/>
            <a:ext cx="20148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50" name="Google Shape;350;p39"/>
          <p:cNvSpPr txBox="1"/>
          <p:nvPr>
            <p:ph idx="5" type="subTitle"/>
          </p:nvPr>
        </p:nvSpPr>
        <p:spPr>
          <a:xfrm>
            <a:off x="4750175" y="3062273"/>
            <a:ext cx="2014800" cy="499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51" name="Google Shape;351;p39"/>
          <p:cNvSpPr txBox="1"/>
          <p:nvPr>
            <p:ph idx="6" type="subTitle"/>
          </p:nvPr>
        </p:nvSpPr>
        <p:spPr>
          <a:xfrm>
            <a:off x="4750184" y="3471047"/>
            <a:ext cx="2014800" cy="5727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52" name="Google Shape;352;p39"/>
          <p:cNvSpPr txBox="1"/>
          <p:nvPr>
            <p:ph idx="7" type="subTitle"/>
          </p:nvPr>
        </p:nvSpPr>
        <p:spPr>
          <a:xfrm>
            <a:off x="2306450" y="3062273"/>
            <a:ext cx="2014800" cy="49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53" name="Google Shape;353;p39"/>
          <p:cNvSpPr txBox="1"/>
          <p:nvPr>
            <p:ph idx="8" type="subTitle"/>
          </p:nvPr>
        </p:nvSpPr>
        <p:spPr>
          <a:xfrm>
            <a:off x="2306462" y="3471047"/>
            <a:ext cx="20148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54" name="Google Shape;354;p39"/>
          <p:cNvSpPr txBox="1"/>
          <p:nvPr>
            <p:ph type="title"/>
          </p:nvPr>
        </p:nvSpPr>
        <p:spPr>
          <a:xfrm>
            <a:off x="713225" y="445025"/>
            <a:ext cx="27858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p:txBody>
      </p:sp>
      <p:cxnSp>
        <p:nvCxnSpPr>
          <p:cNvPr id="355" name="Google Shape;355;p39"/>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56" name="Google Shape;356;p39"/>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3">
  <p:cSld name="CUSTOM_26">
    <p:spTree>
      <p:nvGrpSpPr>
        <p:cNvPr id="357" name="Shape 357"/>
        <p:cNvGrpSpPr/>
        <p:nvPr/>
      </p:nvGrpSpPr>
      <p:grpSpPr>
        <a:xfrm>
          <a:off x="0" y="0"/>
          <a:ext cx="0" cy="0"/>
          <a:chOff x="0" y="0"/>
          <a:chExt cx="0" cy="0"/>
        </a:xfrm>
      </p:grpSpPr>
      <p:cxnSp>
        <p:nvCxnSpPr>
          <p:cNvPr id="358" name="Google Shape;358;p40"/>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59" name="Google Shape;359;p40"/>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60" name="Google Shape;360;p40"/>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361" name="Google Shape;361;p40"/>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362" name="Google Shape;362;p40"/>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363" name="Google Shape;363;p40"/>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
        <p:nvSpPr>
          <p:cNvPr id="364" name="Google Shape;364;p40"/>
          <p:cNvSpPr txBox="1"/>
          <p:nvPr>
            <p:ph idx="1" type="subTitle"/>
          </p:nvPr>
        </p:nvSpPr>
        <p:spPr>
          <a:xfrm>
            <a:off x="728750" y="1112872"/>
            <a:ext cx="2014800" cy="499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65" name="Google Shape;365;p40"/>
          <p:cNvSpPr txBox="1"/>
          <p:nvPr>
            <p:ph idx="2" type="subTitle"/>
          </p:nvPr>
        </p:nvSpPr>
        <p:spPr>
          <a:xfrm>
            <a:off x="728762" y="1515149"/>
            <a:ext cx="2014800" cy="5727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66" name="Google Shape;366;p40"/>
          <p:cNvSpPr txBox="1"/>
          <p:nvPr>
            <p:ph idx="3" type="subTitle"/>
          </p:nvPr>
        </p:nvSpPr>
        <p:spPr>
          <a:xfrm>
            <a:off x="728750" y="2036386"/>
            <a:ext cx="2014800" cy="499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67" name="Google Shape;367;p40"/>
          <p:cNvSpPr txBox="1"/>
          <p:nvPr>
            <p:ph idx="4" type="subTitle"/>
          </p:nvPr>
        </p:nvSpPr>
        <p:spPr>
          <a:xfrm>
            <a:off x="728762" y="2445160"/>
            <a:ext cx="2014800" cy="5727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68" name="Google Shape;368;p40"/>
          <p:cNvSpPr txBox="1"/>
          <p:nvPr>
            <p:ph type="title"/>
          </p:nvPr>
        </p:nvSpPr>
        <p:spPr>
          <a:xfrm>
            <a:off x="1531650" y="445025"/>
            <a:ext cx="60807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atin typeface="Merriweather Light"/>
                <a:ea typeface="Merriweather Light"/>
                <a:cs typeface="Merriweather Light"/>
                <a:sym typeface="Merriweather Light"/>
              </a:defRPr>
            </a:lvl2pPr>
            <a:lvl3pPr lvl="2" rtl="0" algn="ctr">
              <a:spcBef>
                <a:spcPts val="0"/>
              </a:spcBef>
              <a:spcAft>
                <a:spcPts val="0"/>
              </a:spcAft>
              <a:buSzPts val="3000"/>
              <a:buNone/>
              <a:defRPr>
                <a:latin typeface="Merriweather Light"/>
                <a:ea typeface="Merriweather Light"/>
                <a:cs typeface="Merriweather Light"/>
                <a:sym typeface="Merriweather Light"/>
              </a:defRPr>
            </a:lvl3pPr>
            <a:lvl4pPr lvl="3" rtl="0" algn="ctr">
              <a:spcBef>
                <a:spcPts val="0"/>
              </a:spcBef>
              <a:spcAft>
                <a:spcPts val="0"/>
              </a:spcAft>
              <a:buSzPts val="3000"/>
              <a:buNone/>
              <a:defRPr>
                <a:latin typeface="Merriweather Light"/>
                <a:ea typeface="Merriweather Light"/>
                <a:cs typeface="Merriweather Light"/>
                <a:sym typeface="Merriweather Light"/>
              </a:defRPr>
            </a:lvl4pPr>
            <a:lvl5pPr lvl="4" rtl="0" algn="ctr">
              <a:spcBef>
                <a:spcPts val="0"/>
              </a:spcBef>
              <a:spcAft>
                <a:spcPts val="0"/>
              </a:spcAft>
              <a:buSzPts val="3000"/>
              <a:buNone/>
              <a:defRPr>
                <a:latin typeface="Merriweather Light"/>
                <a:ea typeface="Merriweather Light"/>
                <a:cs typeface="Merriweather Light"/>
                <a:sym typeface="Merriweather Light"/>
              </a:defRPr>
            </a:lvl5pPr>
            <a:lvl6pPr lvl="5" rtl="0" algn="ctr">
              <a:spcBef>
                <a:spcPts val="0"/>
              </a:spcBef>
              <a:spcAft>
                <a:spcPts val="0"/>
              </a:spcAft>
              <a:buSzPts val="3000"/>
              <a:buNone/>
              <a:defRPr>
                <a:latin typeface="Merriweather Light"/>
                <a:ea typeface="Merriweather Light"/>
                <a:cs typeface="Merriweather Light"/>
                <a:sym typeface="Merriweather Light"/>
              </a:defRPr>
            </a:lvl6pPr>
            <a:lvl7pPr lvl="6" rtl="0" algn="ctr">
              <a:spcBef>
                <a:spcPts val="0"/>
              </a:spcBef>
              <a:spcAft>
                <a:spcPts val="0"/>
              </a:spcAft>
              <a:buSzPts val="3000"/>
              <a:buNone/>
              <a:defRPr>
                <a:latin typeface="Merriweather Light"/>
                <a:ea typeface="Merriweather Light"/>
                <a:cs typeface="Merriweather Light"/>
                <a:sym typeface="Merriweather Light"/>
              </a:defRPr>
            </a:lvl7pPr>
            <a:lvl8pPr lvl="7" rtl="0" algn="ctr">
              <a:spcBef>
                <a:spcPts val="0"/>
              </a:spcBef>
              <a:spcAft>
                <a:spcPts val="0"/>
              </a:spcAft>
              <a:buSzPts val="3000"/>
              <a:buNone/>
              <a:defRPr>
                <a:latin typeface="Merriweather Light"/>
                <a:ea typeface="Merriweather Light"/>
                <a:cs typeface="Merriweather Light"/>
                <a:sym typeface="Merriweather Light"/>
              </a:defRPr>
            </a:lvl8pPr>
            <a:lvl9pPr lvl="8" rtl="0" algn="ctr">
              <a:spcBef>
                <a:spcPts val="0"/>
              </a:spcBef>
              <a:spcAft>
                <a:spcPts val="0"/>
              </a:spcAft>
              <a:buSzPts val="3000"/>
              <a:buNone/>
              <a:defRPr>
                <a:latin typeface="Merriweather Light"/>
                <a:ea typeface="Merriweather Light"/>
                <a:cs typeface="Merriweather Light"/>
                <a:sym typeface="Merriweather Light"/>
              </a:defRPr>
            </a:lvl9pPr>
          </a:lstStyle>
          <a:p/>
        </p:txBody>
      </p:sp>
      <p:sp>
        <p:nvSpPr>
          <p:cNvPr id="369" name="Google Shape;369;p40"/>
          <p:cNvSpPr txBox="1"/>
          <p:nvPr>
            <p:ph idx="5" type="subTitle"/>
          </p:nvPr>
        </p:nvSpPr>
        <p:spPr>
          <a:xfrm>
            <a:off x="728750" y="2997225"/>
            <a:ext cx="2014800" cy="4998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70" name="Google Shape;370;p40"/>
          <p:cNvSpPr txBox="1"/>
          <p:nvPr>
            <p:ph idx="6" type="subTitle"/>
          </p:nvPr>
        </p:nvSpPr>
        <p:spPr>
          <a:xfrm>
            <a:off x="728762" y="3405999"/>
            <a:ext cx="2014800" cy="5727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5"/>
          <p:cNvSpPr txBox="1"/>
          <p:nvPr>
            <p:ph type="title"/>
          </p:nvPr>
        </p:nvSpPr>
        <p:spPr>
          <a:xfrm>
            <a:off x="713225" y="445025"/>
            <a:ext cx="56811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sp>
        <p:nvSpPr>
          <p:cNvPr id="31" name="Google Shape;31;p5"/>
          <p:cNvSpPr txBox="1"/>
          <p:nvPr>
            <p:ph idx="1" type="subTitle"/>
          </p:nvPr>
        </p:nvSpPr>
        <p:spPr>
          <a:xfrm>
            <a:off x="5038975" y="2551449"/>
            <a:ext cx="2486100" cy="501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SzPts val="2400"/>
              <a:buFont typeface="Vidaloka"/>
              <a:buNone/>
              <a:defRPr b="1" sz="2400">
                <a:latin typeface="Vidaloka"/>
                <a:ea typeface="Vidaloka"/>
                <a:cs typeface="Vidaloka"/>
                <a:sym typeface="Vidaloka"/>
              </a:defRPr>
            </a:lvl2pPr>
            <a:lvl3pPr lvl="2" rtl="0" algn="ctr">
              <a:spcBef>
                <a:spcPts val="0"/>
              </a:spcBef>
              <a:spcAft>
                <a:spcPts val="0"/>
              </a:spcAft>
              <a:buSzPts val="2400"/>
              <a:buFont typeface="Vidaloka"/>
              <a:buNone/>
              <a:defRPr b="1" sz="2400">
                <a:latin typeface="Vidaloka"/>
                <a:ea typeface="Vidaloka"/>
                <a:cs typeface="Vidaloka"/>
                <a:sym typeface="Vidaloka"/>
              </a:defRPr>
            </a:lvl3pPr>
            <a:lvl4pPr lvl="3" rtl="0" algn="ctr">
              <a:spcBef>
                <a:spcPts val="0"/>
              </a:spcBef>
              <a:spcAft>
                <a:spcPts val="0"/>
              </a:spcAft>
              <a:buSzPts val="2400"/>
              <a:buFont typeface="Vidaloka"/>
              <a:buNone/>
              <a:defRPr b="1" sz="2400">
                <a:latin typeface="Vidaloka"/>
                <a:ea typeface="Vidaloka"/>
                <a:cs typeface="Vidaloka"/>
                <a:sym typeface="Vidaloka"/>
              </a:defRPr>
            </a:lvl4pPr>
            <a:lvl5pPr lvl="4" rtl="0" algn="ctr">
              <a:spcBef>
                <a:spcPts val="0"/>
              </a:spcBef>
              <a:spcAft>
                <a:spcPts val="0"/>
              </a:spcAft>
              <a:buSzPts val="2400"/>
              <a:buFont typeface="Vidaloka"/>
              <a:buNone/>
              <a:defRPr b="1" sz="2400">
                <a:latin typeface="Vidaloka"/>
                <a:ea typeface="Vidaloka"/>
                <a:cs typeface="Vidaloka"/>
                <a:sym typeface="Vidaloka"/>
              </a:defRPr>
            </a:lvl5pPr>
            <a:lvl6pPr lvl="5" rtl="0" algn="ctr">
              <a:spcBef>
                <a:spcPts val="0"/>
              </a:spcBef>
              <a:spcAft>
                <a:spcPts val="0"/>
              </a:spcAft>
              <a:buSzPts val="2400"/>
              <a:buFont typeface="Vidaloka"/>
              <a:buNone/>
              <a:defRPr b="1" sz="2400">
                <a:latin typeface="Vidaloka"/>
                <a:ea typeface="Vidaloka"/>
                <a:cs typeface="Vidaloka"/>
                <a:sym typeface="Vidaloka"/>
              </a:defRPr>
            </a:lvl6pPr>
            <a:lvl7pPr lvl="6" rtl="0" algn="ctr">
              <a:spcBef>
                <a:spcPts val="0"/>
              </a:spcBef>
              <a:spcAft>
                <a:spcPts val="0"/>
              </a:spcAft>
              <a:buSzPts val="2400"/>
              <a:buFont typeface="Vidaloka"/>
              <a:buNone/>
              <a:defRPr b="1" sz="2400">
                <a:latin typeface="Vidaloka"/>
                <a:ea typeface="Vidaloka"/>
                <a:cs typeface="Vidaloka"/>
                <a:sym typeface="Vidaloka"/>
              </a:defRPr>
            </a:lvl7pPr>
            <a:lvl8pPr lvl="7" rtl="0" algn="ctr">
              <a:spcBef>
                <a:spcPts val="0"/>
              </a:spcBef>
              <a:spcAft>
                <a:spcPts val="0"/>
              </a:spcAft>
              <a:buSzPts val="2400"/>
              <a:buFont typeface="Vidaloka"/>
              <a:buNone/>
              <a:defRPr b="1" sz="2400">
                <a:latin typeface="Vidaloka"/>
                <a:ea typeface="Vidaloka"/>
                <a:cs typeface="Vidaloka"/>
                <a:sym typeface="Vidaloka"/>
              </a:defRPr>
            </a:lvl8pPr>
            <a:lvl9pPr lvl="8" rtl="0" algn="ctr">
              <a:spcBef>
                <a:spcPts val="0"/>
              </a:spcBef>
              <a:spcAft>
                <a:spcPts val="0"/>
              </a:spcAft>
              <a:buSzPts val="2400"/>
              <a:buFont typeface="Vidaloka"/>
              <a:buNone/>
              <a:defRPr b="1" sz="2400">
                <a:latin typeface="Vidaloka"/>
                <a:ea typeface="Vidaloka"/>
                <a:cs typeface="Vidaloka"/>
                <a:sym typeface="Vidaloka"/>
              </a:defRPr>
            </a:lvl9pPr>
          </a:lstStyle>
          <a:p/>
        </p:txBody>
      </p:sp>
      <p:sp>
        <p:nvSpPr>
          <p:cNvPr id="32" name="Google Shape;32;p5"/>
          <p:cNvSpPr txBox="1"/>
          <p:nvPr>
            <p:ph idx="2" type="subTitle"/>
          </p:nvPr>
        </p:nvSpPr>
        <p:spPr>
          <a:xfrm>
            <a:off x="5038975" y="2961200"/>
            <a:ext cx="2486100" cy="902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3" name="Google Shape;33;p5"/>
          <p:cNvSpPr txBox="1"/>
          <p:nvPr>
            <p:ph idx="3" type="subTitle"/>
          </p:nvPr>
        </p:nvSpPr>
        <p:spPr>
          <a:xfrm>
            <a:off x="1693175" y="2551449"/>
            <a:ext cx="2486100" cy="5013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SzPts val="2400"/>
              <a:buFont typeface="Vidaloka"/>
              <a:buNone/>
              <a:defRPr b="1" sz="2400">
                <a:latin typeface="Vidaloka"/>
                <a:ea typeface="Vidaloka"/>
                <a:cs typeface="Vidaloka"/>
                <a:sym typeface="Vidaloka"/>
              </a:defRPr>
            </a:lvl2pPr>
            <a:lvl3pPr lvl="2" rtl="0" algn="ctr">
              <a:spcBef>
                <a:spcPts val="0"/>
              </a:spcBef>
              <a:spcAft>
                <a:spcPts val="0"/>
              </a:spcAft>
              <a:buSzPts val="2400"/>
              <a:buFont typeface="Vidaloka"/>
              <a:buNone/>
              <a:defRPr b="1" sz="2400">
                <a:latin typeface="Vidaloka"/>
                <a:ea typeface="Vidaloka"/>
                <a:cs typeface="Vidaloka"/>
                <a:sym typeface="Vidaloka"/>
              </a:defRPr>
            </a:lvl3pPr>
            <a:lvl4pPr lvl="3" rtl="0" algn="ctr">
              <a:spcBef>
                <a:spcPts val="0"/>
              </a:spcBef>
              <a:spcAft>
                <a:spcPts val="0"/>
              </a:spcAft>
              <a:buSzPts val="2400"/>
              <a:buFont typeface="Vidaloka"/>
              <a:buNone/>
              <a:defRPr b="1" sz="2400">
                <a:latin typeface="Vidaloka"/>
                <a:ea typeface="Vidaloka"/>
                <a:cs typeface="Vidaloka"/>
                <a:sym typeface="Vidaloka"/>
              </a:defRPr>
            </a:lvl4pPr>
            <a:lvl5pPr lvl="4" rtl="0" algn="ctr">
              <a:spcBef>
                <a:spcPts val="0"/>
              </a:spcBef>
              <a:spcAft>
                <a:spcPts val="0"/>
              </a:spcAft>
              <a:buSzPts val="2400"/>
              <a:buFont typeface="Vidaloka"/>
              <a:buNone/>
              <a:defRPr b="1" sz="2400">
                <a:latin typeface="Vidaloka"/>
                <a:ea typeface="Vidaloka"/>
                <a:cs typeface="Vidaloka"/>
                <a:sym typeface="Vidaloka"/>
              </a:defRPr>
            </a:lvl5pPr>
            <a:lvl6pPr lvl="5" rtl="0" algn="ctr">
              <a:spcBef>
                <a:spcPts val="0"/>
              </a:spcBef>
              <a:spcAft>
                <a:spcPts val="0"/>
              </a:spcAft>
              <a:buSzPts val="2400"/>
              <a:buFont typeface="Vidaloka"/>
              <a:buNone/>
              <a:defRPr b="1" sz="2400">
                <a:latin typeface="Vidaloka"/>
                <a:ea typeface="Vidaloka"/>
                <a:cs typeface="Vidaloka"/>
                <a:sym typeface="Vidaloka"/>
              </a:defRPr>
            </a:lvl6pPr>
            <a:lvl7pPr lvl="6" rtl="0" algn="ctr">
              <a:spcBef>
                <a:spcPts val="0"/>
              </a:spcBef>
              <a:spcAft>
                <a:spcPts val="0"/>
              </a:spcAft>
              <a:buSzPts val="2400"/>
              <a:buFont typeface="Vidaloka"/>
              <a:buNone/>
              <a:defRPr b="1" sz="2400">
                <a:latin typeface="Vidaloka"/>
                <a:ea typeface="Vidaloka"/>
                <a:cs typeface="Vidaloka"/>
                <a:sym typeface="Vidaloka"/>
              </a:defRPr>
            </a:lvl7pPr>
            <a:lvl8pPr lvl="7" rtl="0" algn="ctr">
              <a:spcBef>
                <a:spcPts val="0"/>
              </a:spcBef>
              <a:spcAft>
                <a:spcPts val="0"/>
              </a:spcAft>
              <a:buSzPts val="2400"/>
              <a:buFont typeface="Vidaloka"/>
              <a:buNone/>
              <a:defRPr b="1" sz="2400">
                <a:latin typeface="Vidaloka"/>
                <a:ea typeface="Vidaloka"/>
                <a:cs typeface="Vidaloka"/>
                <a:sym typeface="Vidaloka"/>
              </a:defRPr>
            </a:lvl8pPr>
            <a:lvl9pPr lvl="8" rtl="0" algn="ctr">
              <a:spcBef>
                <a:spcPts val="0"/>
              </a:spcBef>
              <a:spcAft>
                <a:spcPts val="0"/>
              </a:spcAft>
              <a:buSzPts val="2400"/>
              <a:buFont typeface="Vidaloka"/>
              <a:buNone/>
              <a:defRPr b="1" sz="2400">
                <a:latin typeface="Vidaloka"/>
                <a:ea typeface="Vidaloka"/>
                <a:cs typeface="Vidaloka"/>
                <a:sym typeface="Vidaloka"/>
              </a:defRPr>
            </a:lvl9pPr>
          </a:lstStyle>
          <a:p/>
        </p:txBody>
      </p:sp>
      <p:sp>
        <p:nvSpPr>
          <p:cNvPr id="34" name="Google Shape;34;p5"/>
          <p:cNvSpPr txBox="1"/>
          <p:nvPr>
            <p:ph idx="4" type="subTitle"/>
          </p:nvPr>
        </p:nvSpPr>
        <p:spPr>
          <a:xfrm>
            <a:off x="1693175" y="2961200"/>
            <a:ext cx="2486100" cy="9021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cxnSp>
        <p:nvCxnSpPr>
          <p:cNvPr id="35" name="Google Shape;35;p5"/>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6" name="Google Shape;36;p5"/>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7" name="Google Shape;37;p5"/>
          <p:cNvCxnSpPr/>
          <p:nvPr/>
        </p:nvCxnSpPr>
        <p:spPr>
          <a:xfrm flipH="1">
            <a:off x="6935750" y="3931325"/>
            <a:ext cx="2549400" cy="13545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1">
  <p:cSld name="CUSTOM_6">
    <p:spTree>
      <p:nvGrpSpPr>
        <p:cNvPr id="371" name="Shape 371"/>
        <p:cNvGrpSpPr/>
        <p:nvPr/>
      </p:nvGrpSpPr>
      <p:grpSpPr>
        <a:xfrm>
          <a:off x="0" y="0"/>
          <a:ext cx="0" cy="0"/>
          <a:chOff x="0" y="0"/>
          <a:chExt cx="0" cy="0"/>
        </a:xfrm>
      </p:grpSpPr>
      <p:sp>
        <p:nvSpPr>
          <p:cNvPr id="372" name="Google Shape;372;p41"/>
          <p:cNvSpPr txBox="1"/>
          <p:nvPr>
            <p:ph hasCustomPrompt="1" type="title"/>
          </p:nvPr>
        </p:nvSpPr>
        <p:spPr>
          <a:xfrm>
            <a:off x="2592925" y="714600"/>
            <a:ext cx="3958200" cy="615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5000"/>
              <a:buNone/>
              <a:defRPr sz="4500">
                <a:solidFill>
                  <a:schemeClr val="accent1"/>
                </a:solidFill>
              </a:defRPr>
            </a:lvl1pPr>
            <a:lvl2pPr lvl="1"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a:r>
              <a:t>xx%</a:t>
            </a:r>
          </a:p>
        </p:txBody>
      </p:sp>
      <p:sp>
        <p:nvSpPr>
          <p:cNvPr id="373" name="Google Shape;373;p41"/>
          <p:cNvSpPr txBox="1"/>
          <p:nvPr>
            <p:ph idx="1" type="subTitle"/>
          </p:nvPr>
        </p:nvSpPr>
        <p:spPr>
          <a:xfrm>
            <a:off x="2364984" y="1346400"/>
            <a:ext cx="4414200" cy="377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5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74" name="Google Shape;374;p41"/>
          <p:cNvSpPr txBox="1"/>
          <p:nvPr>
            <p:ph hasCustomPrompt="1" idx="2" type="title"/>
          </p:nvPr>
        </p:nvSpPr>
        <p:spPr>
          <a:xfrm>
            <a:off x="2592925" y="2063025"/>
            <a:ext cx="3958200" cy="615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5000"/>
              <a:buNone/>
              <a:defRPr sz="4300">
                <a:solidFill>
                  <a:schemeClr val="accent1"/>
                </a:solidFill>
              </a:defRPr>
            </a:lvl1pPr>
            <a:lvl2pPr lvl="1"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a:r>
              <a:t>xx%</a:t>
            </a:r>
          </a:p>
        </p:txBody>
      </p:sp>
      <p:sp>
        <p:nvSpPr>
          <p:cNvPr id="375" name="Google Shape;375;p41"/>
          <p:cNvSpPr txBox="1"/>
          <p:nvPr>
            <p:ph idx="3" type="subTitle"/>
          </p:nvPr>
        </p:nvSpPr>
        <p:spPr>
          <a:xfrm>
            <a:off x="2364984" y="2694825"/>
            <a:ext cx="4414200" cy="3777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5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76" name="Google Shape;376;p41"/>
          <p:cNvSpPr txBox="1"/>
          <p:nvPr>
            <p:ph hasCustomPrompt="1" idx="4" type="title"/>
          </p:nvPr>
        </p:nvSpPr>
        <p:spPr>
          <a:xfrm>
            <a:off x="2592925" y="3411450"/>
            <a:ext cx="3958200" cy="615000"/>
          </a:xfrm>
          <a:prstGeom prst="rect">
            <a:avLst/>
          </a:prstGeom>
        </p:spPr>
        <p:txBody>
          <a:bodyPr anchorCtr="0" anchor="ctr" bIns="91425" lIns="91425" spcFirstLastPara="1" rIns="91425" wrap="square" tIns="91425">
            <a:noAutofit/>
          </a:bodyPr>
          <a:lstStyle>
            <a:lvl1pPr lvl="0" rtl="0" algn="ctr">
              <a:spcBef>
                <a:spcPts val="0"/>
              </a:spcBef>
              <a:spcAft>
                <a:spcPts val="0"/>
              </a:spcAft>
              <a:buClr>
                <a:schemeClr val="accent1"/>
              </a:buClr>
              <a:buSzPts val="5000"/>
              <a:buNone/>
              <a:defRPr sz="4300">
                <a:solidFill>
                  <a:schemeClr val="accent1"/>
                </a:solidFill>
              </a:defRPr>
            </a:lvl1pPr>
            <a:lvl2pPr lvl="1"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a:r>
              <a:t>xx%</a:t>
            </a:r>
          </a:p>
        </p:txBody>
      </p:sp>
      <p:sp>
        <p:nvSpPr>
          <p:cNvPr id="377" name="Google Shape;377;p41"/>
          <p:cNvSpPr txBox="1"/>
          <p:nvPr>
            <p:ph idx="5" type="subTitle"/>
          </p:nvPr>
        </p:nvSpPr>
        <p:spPr>
          <a:xfrm>
            <a:off x="2364950" y="4043250"/>
            <a:ext cx="4414200" cy="377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15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cxnSp>
        <p:nvCxnSpPr>
          <p:cNvPr id="378" name="Google Shape;378;p41"/>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79" name="Google Shape;379;p41"/>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Numbers and text 2">
  <p:cSld name="CUSTOM_28">
    <p:spTree>
      <p:nvGrpSpPr>
        <p:cNvPr id="380" name="Shape 380"/>
        <p:cNvGrpSpPr/>
        <p:nvPr/>
      </p:nvGrpSpPr>
      <p:grpSpPr>
        <a:xfrm>
          <a:off x="0" y="0"/>
          <a:ext cx="0" cy="0"/>
          <a:chOff x="0" y="0"/>
          <a:chExt cx="0" cy="0"/>
        </a:xfrm>
      </p:grpSpPr>
      <p:sp>
        <p:nvSpPr>
          <p:cNvPr id="381" name="Google Shape;381;p42"/>
          <p:cNvSpPr txBox="1"/>
          <p:nvPr>
            <p:ph idx="1" type="subTitle"/>
          </p:nvPr>
        </p:nvSpPr>
        <p:spPr>
          <a:xfrm>
            <a:off x="5700609" y="2084269"/>
            <a:ext cx="2764500" cy="49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82" name="Google Shape;382;p42"/>
          <p:cNvSpPr txBox="1"/>
          <p:nvPr>
            <p:ph idx="2" type="subTitle"/>
          </p:nvPr>
        </p:nvSpPr>
        <p:spPr>
          <a:xfrm>
            <a:off x="5700621" y="2486544"/>
            <a:ext cx="27645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600">
                <a:solidFill>
                  <a:schemeClr val="dk1"/>
                </a:solidFill>
                <a:latin typeface="Mako"/>
                <a:ea typeface="Mako"/>
                <a:cs typeface="Mako"/>
                <a:sym typeface="Mak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3" name="Google Shape;383;p42"/>
          <p:cNvSpPr txBox="1"/>
          <p:nvPr>
            <p:ph idx="3" type="subTitle"/>
          </p:nvPr>
        </p:nvSpPr>
        <p:spPr>
          <a:xfrm>
            <a:off x="1973988" y="902134"/>
            <a:ext cx="2764500" cy="49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84" name="Google Shape;384;p42"/>
          <p:cNvSpPr txBox="1"/>
          <p:nvPr>
            <p:ph idx="4" type="subTitle"/>
          </p:nvPr>
        </p:nvSpPr>
        <p:spPr>
          <a:xfrm>
            <a:off x="1973988" y="1304410"/>
            <a:ext cx="27645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600">
                <a:solidFill>
                  <a:schemeClr val="dk1"/>
                </a:solidFill>
                <a:latin typeface="Mako"/>
                <a:ea typeface="Mako"/>
                <a:cs typeface="Mako"/>
                <a:sym typeface="Mako"/>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385" name="Google Shape;385;p42"/>
          <p:cNvSpPr txBox="1"/>
          <p:nvPr>
            <p:ph idx="5" type="subTitle"/>
          </p:nvPr>
        </p:nvSpPr>
        <p:spPr>
          <a:xfrm>
            <a:off x="1973988" y="3290875"/>
            <a:ext cx="2764500" cy="4998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386" name="Google Shape;386;p42"/>
          <p:cNvSpPr txBox="1"/>
          <p:nvPr>
            <p:ph idx="6" type="subTitle"/>
          </p:nvPr>
        </p:nvSpPr>
        <p:spPr>
          <a:xfrm>
            <a:off x="1973988" y="3699649"/>
            <a:ext cx="2764500" cy="5727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cxnSp>
        <p:nvCxnSpPr>
          <p:cNvPr id="387" name="Google Shape;387;p42"/>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88" name="Google Shape;388;p42"/>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89" name="Google Shape;389;p42"/>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390" name="Google Shape;390;p42"/>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391" name="Google Shape;391;p42"/>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
        <p:nvSpPr>
          <p:cNvPr id="392" name="Google Shape;392;p42"/>
          <p:cNvSpPr txBox="1"/>
          <p:nvPr>
            <p:ph hasCustomPrompt="1" type="title"/>
          </p:nvPr>
        </p:nvSpPr>
        <p:spPr>
          <a:xfrm>
            <a:off x="733000" y="1114450"/>
            <a:ext cx="1118100" cy="6150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1"/>
              </a:buClr>
              <a:buSzPts val="5000"/>
              <a:buNone/>
              <a:defRPr sz="4500">
                <a:solidFill>
                  <a:schemeClr val="accent1"/>
                </a:solidFill>
              </a:defRPr>
            </a:lvl1pPr>
            <a:lvl2pPr lvl="1"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a:r>
              <a:t>xx%</a:t>
            </a:r>
          </a:p>
        </p:txBody>
      </p:sp>
      <p:sp>
        <p:nvSpPr>
          <p:cNvPr id="393" name="Google Shape;393;p42"/>
          <p:cNvSpPr txBox="1"/>
          <p:nvPr>
            <p:ph hasCustomPrompt="1" idx="7" type="title"/>
          </p:nvPr>
        </p:nvSpPr>
        <p:spPr>
          <a:xfrm>
            <a:off x="733000" y="3503175"/>
            <a:ext cx="1118100" cy="6150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1"/>
              </a:buClr>
              <a:buSzPts val="5000"/>
              <a:buNone/>
              <a:defRPr sz="4500">
                <a:solidFill>
                  <a:schemeClr val="accent1"/>
                </a:solidFill>
              </a:defRPr>
            </a:lvl1pPr>
            <a:lvl2pPr lvl="1"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a:r>
              <a:t>xx%</a:t>
            </a:r>
          </a:p>
        </p:txBody>
      </p:sp>
      <p:sp>
        <p:nvSpPr>
          <p:cNvPr id="394" name="Google Shape;394;p42"/>
          <p:cNvSpPr txBox="1"/>
          <p:nvPr>
            <p:ph hasCustomPrompt="1" idx="8" type="title"/>
          </p:nvPr>
        </p:nvSpPr>
        <p:spPr>
          <a:xfrm>
            <a:off x="4441002" y="2276488"/>
            <a:ext cx="1118100" cy="615000"/>
          </a:xfrm>
          <a:prstGeom prst="rect">
            <a:avLst/>
          </a:prstGeom>
        </p:spPr>
        <p:txBody>
          <a:bodyPr anchorCtr="0" anchor="ctr" bIns="91425" lIns="91425" spcFirstLastPara="1" rIns="91425" wrap="square" tIns="91425">
            <a:noAutofit/>
          </a:bodyPr>
          <a:lstStyle>
            <a:lvl1pPr lvl="0" rtl="0">
              <a:spcBef>
                <a:spcPts val="0"/>
              </a:spcBef>
              <a:spcAft>
                <a:spcPts val="0"/>
              </a:spcAft>
              <a:buClr>
                <a:schemeClr val="accent1"/>
              </a:buClr>
              <a:buSzPts val="5000"/>
              <a:buNone/>
              <a:defRPr sz="4500">
                <a:solidFill>
                  <a:schemeClr val="accent1"/>
                </a:solidFill>
              </a:defRPr>
            </a:lvl1pPr>
            <a:lvl2pPr lvl="1"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2pPr>
            <a:lvl3pPr lvl="2"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3pPr>
            <a:lvl4pPr lvl="3"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4pPr>
            <a:lvl5pPr lvl="4"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5pPr>
            <a:lvl6pPr lvl="5"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6pPr>
            <a:lvl7pPr lvl="6"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7pPr>
            <a:lvl8pPr lvl="7"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8pPr>
            <a:lvl9pPr lvl="8" rtl="0" algn="ctr">
              <a:spcBef>
                <a:spcPts val="0"/>
              </a:spcBef>
              <a:spcAft>
                <a:spcPts val="0"/>
              </a:spcAft>
              <a:buClr>
                <a:schemeClr val="accent1"/>
              </a:buClr>
              <a:buSzPts val="12000"/>
              <a:buFont typeface="Russo One"/>
              <a:buNone/>
              <a:defRPr sz="12000">
                <a:solidFill>
                  <a:schemeClr val="accent1"/>
                </a:solidFill>
                <a:latin typeface="Russo One"/>
                <a:ea typeface="Russo One"/>
                <a:cs typeface="Russo One"/>
                <a:sym typeface="Russo One"/>
              </a:defRPr>
            </a:lvl9pPr>
          </a:lstStyle>
          <a:p>
            <a:r>
              <a:t>xx%</a:t>
            </a: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5">
  <p:cSld name="CUSTOM_7_1">
    <p:spTree>
      <p:nvGrpSpPr>
        <p:cNvPr id="395" name="Shape 395"/>
        <p:cNvGrpSpPr/>
        <p:nvPr/>
      </p:nvGrpSpPr>
      <p:grpSpPr>
        <a:xfrm>
          <a:off x="0" y="0"/>
          <a:ext cx="0" cy="0"/>
          <a:chOff x="0" y="0"/>
          <a:chExt cx="0" cy="0"/>
        </a:xfrm>
      </p:grpSpPr>
      <p:sp>
        <p:nvSpPr>
          <p:cNvPr id="396" name="Google Shape;396;p43"/>
          <p:cNvSpPr txBox="1"/>
          <p:nvPr>
            <p:ph type="title"/>
          </p:nvPr>
        </p:nvSpPr>
        <p:spPr>
          <a:xfrm>
            <a:off x="803750" y="2040496"/>
            <a:ext cx="4087500" cy="673200"/>
          </a:xfrm>
          <a:prstGeom prst="rect">
            <a:avLst/>
          </a:prstGeom>
        </p:spPr>
        <p:txBody>
          <a:bodyPr anchorCtr="0" anchor="t" bIns="91425" lIns="91425" spcFirstLastPara="1" rIns="91425" wrap="square" tIns="91425">
            <a:noAutofit/>
          </a:bodyPr>
          <a:lstStyle>
            <a:lvl1pPr lvl="0" rtl="0" algn="l">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sp>
        <p:nvSpPr>
          <p:cNvPr id="397" name="Google Shape;397;p43"/>
          <p:cNvSpPr txBox="1"/>
          <p:nvPr>
            <p:ph idx="1" type="subTitle"/>
          </p:nvPr>
        </p:nvSpPr>
        <p:spPr>
          <a:xfrm>
            <a:off x="803750" y="2693525"/>
            <a:ext cx="3159300" cy="5580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SzPts val="1400"/>
              <a:buFont typeface="Josefin Sans"/>
              <a:buNone/>
              <a:defRPr sz="1400"/>
            </a:lvl1pPr>
            <a:lvl2pPr lvl="1" rtl="0">
              <a:spcBef>
                <a:spcPts val="0"/>
              </a:spcBef>
              <a:spcAft>
                <a:spcPts val="0"/>
              </a:spcAft>
              <a:buSzPts val="1400"/>
              <a:buNone/>
              <a:defRPr/>
            </a:lvl2pPr>
            <a:lvl3pPr lvl="2" rtl="0">
              <a:spcBef>
                <a:spcPts val="0"/>
              </a:spcBef>
              <a:spcAft>
                <a:spcPts val="0"/>
              </a:spcAft>
              <a:buSzPts val="1400"/>
              <a:buNone/>
              <a:defRPr/>
            </a:lvl3pPr>
            <a:lvl4pPr lvl="3" rtl="0">
              <a:spcBef>
                <a:spcPts val="0"/>
              </a:spcBef>
              <a:spcAft>
                <a:spcPts val="0"/>
              </a:spcAft>
              <a:buSzPts val="1400"/>
              <a:buNone/>
              <a:defRPr/>
            </a:lvl4pPr>
            <a:lvl5pPr lvl="4" rtl="0">
              <a:spcBef>
                <a:spcPts val="0"/>
              </a:spcBef>
              <a:spcAft>
                <a:spcPts val="0"/>
              </a:spcAft>
              <a:buSzPts val="1400"/>
              <a:buNone/>
              <a:defRPr/>
            </a:lvl5pPr>
            <a:lvl6pPr lvl="5" rtl="0">
              <a:spcBef>
                <a:spcPts val="0"/>
              </a:spcBef>
              <a:spcAft>
                <a:spcPts val="0"/>
              </a:spcAft>
              <a:buSzPts val="1400"/>
              <a:buNone/>
              <a:defRPr/>
            </a:lvl6pPr>
            <a:lvl7pPr lvl="6" rtl="0">
              <a:spcBef>
                <a:spcPts val="0"/>
              </a:spcBef>
              <a:spcAft>
                <a:spcPts val="0"/>
              </a:spcAft>
              <a:buSzPts val="1400"/>
              <a:buNone/>
              <a:defRPr/>
            </a:lvl7pPr>
            <a:lvl8pPr lvl="7" rtl="0">
              <a:spcBef>
                <a:spcPts val="0"/>
              </a:spcBef>
              <a:spcAft>
                <a:spcPts val="0"/>
              </a:spcAft>
              <a:buSzPts val="1400"/>
              <a:buNone/>
              <a:defRPr/>
            </a:lvl8pPr>
            <a:lvl9pPr lvl="8" rtl="0">
              <a:spcBef>
                <a:spcPts val="0"/>
              </a:spcBef>
              <a:spcAft>
                <a:spcPts val="0"/>
              </a:spcAft>
              <a:buSzPts val="1400"/>
              <a:buNone/>
              <a:defRPr/>
            </a:lvl9pPr>
          </a:lstStyle>
          <a:p/>
        </p:txBody>
      </p:sp>
      <p:cxnSp>
        <p:nvCxnSpPr>
          <p:cNvPr id="398" name="Google Shape;398;p43"/>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399" name="Google Shape;399;p43"/>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6">
  <p:cSld name="CUSTOM_7_2">
    <p:spTree>
      <p:nvGrpSpPr>
        <p:cNvPr id="400" name="Shape 400"/>
        <p:cNvGrpSpPr/>
        <p:nvPr/>
      </p:nvGrpSpPr>
      <p:grpSpPr>
        <a:xfrm>
          <a:off x="0" y="0"/>
          <a:ext cx="0" cy="0"/>
          <a:chOff x="0" y="0"/>
          <a:chExt cx="0" cy="0"/>
        </a:xfrm>
      </p:grpSpPr>
      <p:sp>
        <p:nvSpPr>
          <p:cNvPr id="401" name="Google Shape;401;p44"/>
          <p:cNvSpPr txBox="1"/>
          <p:nvPr>
            <p:ph type="title"/>
          </p:nvPr>
        </p:nvSpPr>
        <p:spPr>
          <a:xfrm>
            <a:off x="4490150" y="2047725"/>
            <a:ext cx="3364200" cy="628800"/>
          </a:xfrm>
          <a:prstGeom prst="rect">
            <a:avLst/>
          </a:prstGeom>
        </p:spPr>
        <p:txBody>
          <a:bodyPr anchorCtr="0" anchor="t" bIns="91425" lIns="91425" spcFirstLastPara="1" rIns="91425" wrap="square" tIns="91425">
            <a:noAutofit/>
          </a:bodyPr>
          <a:lstStyle>
            <a:lvl1pPr lvl="0" rtl="0" algn="r">
              <a:spcBef>
                <a:spcPts val="0"/>
              </a:spcBef>
              <a:spcAft>
                <a:spcPts val="0"/>
              </a:spcAft>
              <a:buSzPts val="3000"/>
              <a:buNone/>
              <a:defRPr/>
            </a:lvl1pPr>
            <a:lvl2pPr lvl="1" rtl="0">
              <a:spcBef>
                <a:spcPts val="0"/>
              </a:spcBef>
              <a:spcAft>
                <a:spcPts val="0"/>
              </a:spcAft>
              <a:buSzPts val="3000"/>
              <a:buNone/>
              <a:defRPr>
                <a:latin typeface="Open Sans SemiBold"/>
                <a:ea typeface="Open Sans SemiBold"/>
                <a:cs typeface="Open Sans SemiBold"/>
                <a:sym typeface="Open Sans SemiBold"/>
              </a:defRPr>
            </a:lvl2pPr>
            <a:lvl3pPr lvl="2" rtl="0">
              <a:spcBef>
                <a:spcPts val="0"/>
              </a:spcBef>
              <a:spcAft>
                <a:spcPts val="0"/>
              </a:spcAft>
              <a:buSzPts val="3000"/>
              <a:buNone/>
              <a:defRPr>
                <a:latin typeface="Open Sans SemiBold"/>
                <a:ea typeface="Open Sans SemiBold"/>
                <a:cs typeface="Open Sans SemiBold"/>
                <a:sym typeface="Open Sans SemiBold"/>
              </a:defRPr>
            </a:lvl3pPr>
            <a:lvl4pPr lvl="3" rtl="0">
              <a:spcBef>
                <a:spcPts val="0"/>
              </a:spcBef>
              <a:spcAft>
                <a:spcPts val="0"/>
              </a:spcAft>
              <a:buSzPts val="3000"/>
              <a:buNone/>
              <a:defRPr>
                <a:latin typeface="Open Sans SemiBold"/>
                <a:ea typeface="Open Sans SemiBold"/>
                <a:cs typeface="Open Sans SemiBold"/>
                <a:sym typeface="Open Sans SemiBold"/>
              </a:defRPr>
            </a:lvl4pPr>
            <a:lvl5pPr lvl="4" rtl="0">
              <a:spcBef>
                <a:spcPts val="0"/>
              </a:spcBef>
              <a:spcAft>
                <a:spcPts val="0"/>
              </a:spcAft>
              <a:buSzPts val="3000"/>
              <a:buNone/>
              <a:defRPr>
                <a:latin typeface="Open Sans SemiBold"/>
                <a:ea typeface="Open Sans SemiBold"/>
                <a:cs typeface="Open Sans SemiBold"/>
                <a:sym typeface="Open Sans SemiBold"/>
              </a:defRPr>
            </a:lvl5pPr>
            <a:lvl6pPr lvl="5" rtl="0">
              <a:spcBef>
                <a:spcPts val="0"/>
              </a:spcBef>
              <a:spcAft>
                <a:spcPts val="0"/>
              </a:spcAft>
              <a:buSzPts val="3000"/>
              <a:buNone/>
              <a:defRPr>
                <a:latin typeface="Open Sans SemiBold"/>
                <a:ea typeface="Open Sans SemiBold"/>
                <a:cs typeface="Open Sans SemiBold"/>
                <a:sym typeface="Open Sans SemiBold"/>
              </a:defRPr>
            </a:lvl6pPr>
            <a:lvl7pPr lvl="6" rtl="0">
              <a:spcBef>
                <a:spcPts val="0"/>
              </a:spcBef>
              <a:spcAft>
                <a:spcPts val="0"/>
              </a:spcAft>
              <a:buSzPts val="3000"/>
              <a:buNone/>
              <a:defRPr>
                <a:latin typeface="Open Sans SemiBold"/>
                <a:ea typeface="Open Sans SemiBold"/>
                <a:cs typeface="Open Sans SemiBold"/>
                <a:sym typeface="Open Sans SemiBold"/>
              </a:defRPr>
            </a:lvl7pPr>
            <a:lvl8pPr lvl="7" rtl="0">
              <a:spcBef>
                <a:spcPts val="0"/>
              </a:spcBef>
              <a:spcAft>
                <a:spcPts val="0"/>
              </a:spcAft>
              <a:buSzPts val="3000"/>
              <a:buNone/>
              <a:defRPr>
                <a:latin typeface="Open Sans SemiBold"/>
                <a:ea typeface="Open Sans SemiBold"/>
                <a:cs typeface="Open Sans SemiBold"/>
                <a:sym typeface="Open Sans SemiBold"/>
              </a:defRPr>
            </a:lvl8pPr>
            <a:lvl9pPr lvl="8" rtl="0">
              <a:spcBef>
                <a:spcPts val="0"/>
              </a:spcBef>
              <a:spcAft>
                <a:spcPts val="0"/>
              </a:spcAft>
              <a:buSzPts val="3000"/>
              <a:buNone/>
              <a:defRPr>
                <a:latin typeface="Open Sans SemiBold"/>
                <a:ea typeface="Open Sans SemiBold"/>
                <a:cs typeface="Open Sans SemiBold"/>
                <a:sym typeface="Open Sans SemiBold"/>
              </a:defRPr>
            </a:lvl9pPr>
          </a:lstStyle>
          <a:p/>
        </p:txBody>
      </p:sp>
      <p:sp>
        <p:nvSpPr>
          <p:cNvPr id="402" name="Google Shape;402;p44"/>
          <p:cNvSpPr txBox="1"/>
          <p:nvPr>
            <p:ph idx="1" type="subTitle"/>
          </p:nvPr>
        </p:nvSpPr>
        <p:spPr>
          <a:xfrm>
            <a:off x="4855550" y="2694825"/>
            <a:ext cx="2998800" cy="558000"/>
          </a:xfrm>
          <a:prstGeom prst="rect">
            <a:avLst/>
          </a:prstGeom>
        </p:spPr>
        <p:txBody>
          <a:bodyPr anchorCtr="0" anchor="t" bIns="91425" lIns="91425" spcFirstLastPara="1" rIns="91425" wrap="square" tIns="91425">
            <a:noAutofit/>
          </a:bodyPr>
          <a:lstStyle>
            <a:lvl1pPr lvl="0" rtl="0" algn="r">
              <a:lnSpc>
                <a:spcPct val="100000"/>
              </a:lnSpc>
              <a:spcBef>
                <a:spcPts val="0"/>
              </a:spcBef>
              <a:spcAft>
                <a:spcPts val="0"/>
              </a:spcAft>
              <a:buSzPts val="1600"/>
              <a:buFont typeface="Josefin Sans"/>
              <a:buNone/>
              <a:defRPr sz="1400">
                <a:solidFill>
                  <a:schemeClr val="dk1"/>
                </a:solidFill>
              </a:defRPr>
            </a:lvl1pPr>
            <a:lvl2pPr lvl="1" rtl="0">
              <a:spcBef>
                <a:spcPts val="0"/>
              </a:spcBef>
              <a:spcAft>
                <a:spcPts val="0"/>
              </a:spcAft>
              <a:buSzPts val="1500"/>
              <a:buNone/>
              <a:defRPr sz="1500"/>
            </a:lvl2pPr>
            <a:lvl3pPr lvl="2" rtl="0">
              <a:spcBef>
                <a:spcPts val="0"/>
              </a:spcBef>
              <a:spcAft>
                <a:spcPts val="0"/>
              </a:spcAft>
              <a:buSzPts val="1500"/>
              <a:buNone/>
              <a:defRPr sz="1500"/>
            </a:lvl3pPr>
            <a:lvl4pPr lvl="3" rtl="0">
              <a:spcBef>
                <a:spcPts val="0"/>
              </a:spcBef>
              <a:spcAft>
                <a:spcPts val="0"/>
              </a:spcAft>
              <a:buSzPts val="1500"/>
              <a:buNone/>
              <a:defRPr sz="1500"/>
            </a:lvl4pPr>
            <a:lvl5pPr lvl="4" rtl="0">
              <a:spcBef>
                <a:spcPts val="0"/>
              </a:spcBef>
              <a:spcAft>
                <a:spcPts val="0"/>
              </a:spcAft>
              <a:buSzPts val="1500"/>
              <a:buNone/>
              <a:defRPr sz="1500"/>
            </a:lvl5pPr>
            <a:lvl6pPr lvl="5" rtl="0">
              <a:spcBef>
                <a:spcPts val="0"/>
              </a:spcBef>
              <a:spcAft>
                <a:spcPts val="0"/>
              </a:spcAft>
              <a:buSzPts val="1500"/>
              <a:buNone/>
              <a:defRPr sz="1500"/>
            </a:lvl6pPr>
            <a:lvl7pPr lvl="6" rtl="0">
              <a:spcBef>
                <a:spcPts val="0"/>
              </a:spcBef>
              <a:spcAft>
                <a:spcPts val="0"/>
              </a:spcAft>
              <a:buSzPts val="1500"/>
              <a:buNone/>
              <a:defRPr sz="1500"/>
            </a:lvl7pPr>
            <a:lvl8pPr lvl="7" rtl="0">
              <a:spcBef>
                <a:spcPts val="0"/>
              </a:spcBef>
              <a:spcAft>
                <a:spcPts val="0"/>
              </a:spcAft>
              <a:buSzPts val="1500"/>
              <a:buNone/>
              <a:defRPr sz="1500"/>
            </a:lvl8pPr>
            <a:lvl9pPr lvl="8" rtl="0">
              <a:spcBef>
                <a:spcPts val="0"/>
              </a:spcBef>
              <a:spcAft>
                <a:spcPts val="0"/>
              </a:spcAft>
              <a:buSzPts val="1500"/>
              <a:buNone/>
              <a:defRPr sz="1500"/>
            </a:lvl9pPr>
          </a:lstStyle>
          <a:p/>
        </p:txBody>
      </p:sp>
      <p:cxnSp>
        <p:nvCxnSpPr>
          <p:cNvPr id="403" name="Google Shape;403;p44"/>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04" name="Google Shape;404;p44"/>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ext 7">
  <p:cSld name="CUSTOM_8">
    <p:spTree>
      <p:nvGrpSpPr>
        <p:cNvPr id="405" name="Shape 405"/>
        <p:cNvGrpSpPr/>
        <p:nvPr/>
      </p:nvGrpSpPr>
      <p:grpSpPr>
        <a:xfrm>
          <a:off x="0" y="0"/>
          <a:ext cx="0" cy="0"/>
          <a:chOff x="0" y="0"/>
          <a:chExt cx="0" cy="0"/>
        </a:xfrm>
      </p:grpSpPr>
      <p:sp>
        <p:nvSpPr>
          <p:cNvPr id="406" name="Google Shape;406;p45"/>
          <p:cNvSpPr txBox="1"/>
          <p:nvPr>
            <p:ph idx="1" type="subTitle"/>
          </p:nvPr>
        </p:nvSpPr>
        <p:spPr>
          <a:xfrm>
            <a:off x="4166800" y="1453525"/>
            <a:ext cx="3957600" cy="2889000"/>
          </a:xfrm>
          <a:prstGeom prst="rect">
            <a:avLst/>
          </a:prstGeom>
        </p:spPr>
        <p:txBody>
          <a:bodyPr anchorCtr="0" anchor="ctr" bIns="91425" lIns="91425" spcFirstLastPara="1" rIns="91425" wrap="square" tIns="91425">
            <a:noAutofit/>
          </a:bodyPr>
          <a:lstStyle>
            <a:lvl1pPr lvl="0" marR="38100" rtl="0" algn="ctr">
              <a:lnSpc>
                <a:spcPct val="100000"/>
              </a:lnSpc>
              <a:spcBef>
                <a:spcPts val="0"/>
              </a:spcBef>
              <a:spcAft>
                <a:spcPts val="0"/>
              </a:spcAft>
              <a:buClr>
                <a:schemeClr val="accent1"/>
              </a:buClr>
              <a:buSzPts val="1400"/>
              <a:buChar char="●"/>
              <a:defRPr sz="1400"/>
            </a:lvl1pPr>
            <a:lvl2pPr lvl="1" rtl="0" algn="ctr">
              <a:spcBef>
                <a:spcPts val="0"/>
              </a:spcBef>
              <a:spcAft>
                <a:spcPts val="0"/>
              </a:spcAft>
              <a:buSzPts val="1400"/>
              <a:buChar char="○"/>
              <a:defRPr/>
            </a:lvl2pPr>
            <a:lvl3pPr lvl="2" rtl="0" algn="ctr">
              <a:spcBef>
                <a:spcPts val="0"/>
              </a:spcBef>
              <a:spcAft>
                <a:spcPts val="0"/>
              </a:spcAft>
              <a:buSzPts val="1400"/>
              <a:buChar char="■"/>
              <a:defRPr/>
            </a:lvl3pPr>
            <a:lvl4pPr lvl="3" rtl="0" algn="ctr">
              <a:spcBef>
                <a:spcPts val="0"/>
              </a:spcBef>
              <a:spcAft>
                <a:spcPts val="0"/>
              </a:spcAft>
              <a:buSzPts val="1400"/>
              <a:buChar char="●"/>
              <a:defRPr/>
            </a:lvl4pPr>
            <a:lvl5pPr lvl="4" rtl="0" algn="ctr">
              <a:spcBef>
                <a:spcPts val="0"/>
              </a:spcBef>
              <a:spcAft>
                <a:spcPts val="0"/>
              </a:spcAft>
              <a:buSzPts val="1400"/>
              <a:buChar char="○"/>
              <a:defRPr/>
            </a:lvl5pPr>
            <a:lvl6pPr lvl="5" rtl="0" algn="ctr">
              <a:spcBef>
                <a:spcPts val="0"/>
              </a:spcBef>
              <a:spcAft>
                <a:spcPts val="0"/>
              </a:spcAft>
              <a:buSzPts val="1400"/>
              <a:buChar char="■"/>
              <a:defRPr/>
            </a:lvl6pPr>
            <a:lvl7pPr lvl="6" rtl="0" algn="ctr">
              <a:spcBef>
                <a:spcPts val="0"/>
              </a:spcBef>
              <a:spcAft>
                <a:spcPts val="0"/>
              </a:spcAft>
              <a:buSzPts val="1400"/>
              <a:buChar char="●"/>
              <a:defRPr/>
            </a:lvl7pPr>
            <a:lvl8pPr lvl="7" rtl="0" algn="ctr">
              <a:spcBef>
                <a:spcPts val="0"/>
              </a:spcBef>
              <a:spcAft>
                <a:spcPts val="0"/>
              </a:spcAft>
              <a:buSzPts val="1400"/>
              <a:buChar char="○"/>
              <a:defRPr/>
            </a:lvl8pPr>
            <a:lvl9pPr lvl="8" rtl="0" algn="ctr">
              <a:spcBef>
                <a:spcPts val="0"/>
              </a:spcBef>
              <a:spcAft>
                <a:spcPts val="0"/>
              </a:spcAft>
              <a:buSzPts val="1400"/>
              <a:buChar char="■"/>
              <a:defRPr/>
            </a:lvl9pPr>
          </a:lstStyle>
          <a:p/>
        </p:txBody>
      </p:sp>
      <p:sp>
        <p:nvSpPr>
          <p:cNvPr id="407" name="Google Shape;407;p45"/>
          <p:cNvSpPr txBox="1"/>
          <p:nvPr>
            <p:ph type="title"/>
          </p:nvPr>
        </p:nvSpPr>
        <p:spPr>
          <a:xfrm>
            <a:off x="713225" y="445025"/>
            <a:ext cx="45027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p:txBody>
      </p:sp>
      <p:cxnSp>
        <p:nvCxnSpPr>
          <p:cNvPr id="408" name="Google Shape;408;p45"/>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09" name="Google Shape;409;p45"/>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10" name="Google Shape;410;p45"/>
          <p:cNvCxnSpPr/>
          <p:nvPr/>
        </p:nvCxnSpPr>
        <p:spPr>
          <a:xfrm flipH="1">
            <a:off x="6772150" y="3663450"/>
            <a:ext cx="2823300" cy="16332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1">
  <p:cSld name="CUSTOM_29">
    <p:spTree>
      <p:nvGrpSpPr>
        <p:cNvPr id="411" name="Shape 411"/>
        <p:cNvGrpSpPr/>
        <p:nvPr/>
      </p:nvGrpSpPr>
      <p:grpSpPr>
        <a:xfrm>
          <a:off x="0" y="0"/>
          <a:ext cx="0" cy="0"/>
          <a:chOff x="0" y="0"/>
          <a:chExt cx="0" cy="0"/>
        </a:xfrm>
      </p:grpSpPr>
      <p:cxnSp>
        <p:nvCxnSpPr>
          <p:cNvPr id="412" name="Google Shape;412;p46"/>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13" name="Google Shape;413;p46"/>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14" name="Google Shape;414;p46"/>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415" name="Google Shape;415;p46"/>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416" name="Google Shape;416;p46"/>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417" name="Google Shape;417;p46"/>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
        <p:nvSpPr>
          <p:cNvPr id="418" name="Google Shape;418;p46"/>
          <p:cNvSpPr txBox="1"/>
          <p:nvPr>
            <p:ph type="title"/>
          </p:nvPr>
        </p:nvSpPr>
        <p:spPr>
          <a:xfrm>
            <a:off x="1531650" y="445025"/>
            <a:ext cx="60807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atin typeface="Merriweather Light"/>
                <a:ea typeface="Merriweather Light"/>
                <a:cs typeface="Merriweather Light"/>
                <a:sym typeface="Merriweather Light"/>
              </a:defRPr>
            </a:lvl2pPr>
            <a:lvl3pPr lvl="2" rtl="0" algn="ctr">
              <a:spcBef>
                <a:spcPts val="0"/>
              </a:spcBef>
              <a:spcAft>
                <a:spcPts val="0"/>
              </a:spcAft>
              <a:buSzPts val="3000"/>
              <a:buNone/>
              <a:defRPr>
                <a:latin typeface="Merriweather Light"/>
                <a:ea typeface="Merriweather Light"/>
                <a:cs typeface="Merriweather Light"/>
                <a:sym typeface="Merriweather Light"/>
              </a:defRPr>
            </a:lvl3pPr>
            <a:lvl4pPr lvl="3" rtl="0" algn="ctr">
              <a:spcBef>
                <a:spcPts val="0"/>
              </a:spcBef>
              <a:spcAft>
                <a:spcPts val="0"/>
              </a:spcAft>
              <a:buSzPts val="3000"/>
              <a:buNone/>
              <a:defRPr>
                <a:latin typeface="Merriweather Light"/>
                <a:ea typeface="Merriweather Light"/>
                <a:cs typeface="Merriweather Light"/>
                <a:sym typeface="Merriweather Light"/>
              </a:defRPr>
            </a:lvl4pPr>
            <a:lvl5pPr lvl="4" rtl="0" algn="ctr">
              <a:spcBef>
                <a:spcPts val="0"/>
              </a:spcBef>
              <a:spcAft>
                <a:spcPts val="0"/>
              </a:spcAft>
              <a:buSzPts val="3000"/>
              <a:buNone/>
              <a:defRPr>
                <a:latin typeface="Merriweather Light"/>
                <a:ea typeface="Merriweather Light"/>
                <a:cs typeface="Merriweather Light"/>
                <a:sym typeface="Merriweather Light"/>
              </a:defRPr>
            </a:lvl5pPr>
            <a:lvl6pPr lvl="5" rtl="0" algn="ctr">
              <a:spcBef>
                <a:spcPts val="0"/>
              </a:spcBef>
              <a:spcAft>
                <a:spcPts val="0"/>
              </a:spcAft>
              <a:buSzPts val="3000"/>
              <a:buNone/>
              <a:defRPr>
                <a:latin typeface="Merriweather Light"/>
                <a:ea typeface="Merriweather Light"/>
                <a:cs typeface="Merriweather Light"/>
                <a:sym typeface="Merriweather Light"/>
              </a:defRPr>
            </a:lvl6pPr>
            <a:lvl7pPr lvl="6" rtl="0" algn="ctr">
              <a:spcBef>
                <a:spcPts val="0"/>
              </a:spcBef>
              <a:spcAft>
                <a:spcPts val="0"/>
              </a:spcAft>
              <a:buSzPts val="3000"/>
              <a:buNone/>
              <a:defRPr>
                <a:latin typeface="Merriweather Light"/>
                <a:ea typeface="Merriweather Light"/>
                <a:cs typeface="Merriweather Light"/>
                <a:sym typeface="Merriweather Light"/>
              </a:defRPr>
            </a:lvl7pPr>
            <a:lvl8pPr lvl="7" rtl="0" algn="ctr">
              <a:spcBef>
                <a:spcPts val="0"/>
              </a:spcBef>
              <a:spcAft>
                <a:spcPts val="0"/>
              </a:spcAft>
              <a:buSzPts val="3000"/>
              <a:buNone/>
              <a:defRPr>
                <a:latin typeface="Merriweather Light"/>
                <a:ea typeface="Merriweather Light"/>
                <a:cs typeface="Merriweather Light"/>
                <a:sym typeface="Merriweather Light"/>
              </a:defRPr>
            </a:lvl8pPr>
            <a:lvl9pPr lvl="8" rtl="0" algn="ctr">
              <a:spcBef>
                <a:spcPts val="0"/>
              </a:spcBef>
              <a:spcAft>
                <a:spcPts val="0"/>
              </a:spcAft>
              <a:buSzPts val="3000"/>
              <a:buNone/>
              <a:defRPr>
                <a:latin typeface="Merriweather Light"/>
                <a:ea typeface="Merriweather Light"/>
                <a:cs typeface="Merriweather Light"/>
                <a:sym typeface="Merriweather Light"/>
              </a:defRPr>
            </a:lvl9pPr>
          </a:lstStyle>
          <a:p/>
        </p:txBody>
      </p:sp>
      <p:sp>
        <p:nvSpPr>
          <p:cNvPr id="419" name="Google Shape;419;p46"/>
          <p:cNvSpPr txBox="1"/>
          <p:nvPr>
            <p:ph idx="1" type="subTitle"/>
          </p:nvPr>
        </p:nvSpPr>
        <p:spPr>
          <a:xfrm>
            <a:off x="4525188" y="1537663"/>
            <a:ext cx="3957600" cy="2889000"/>
          </a:xfrm>
          <a:prstGeom prst="rect">
            <a:avLst/>
          </a:prstGeom>
        </p:spPr>
        <p:txBody>
          <a:bodyPr anchorCtr="0" anchor="ctr" bIns="91425" lIns="91425" spcFirstLastPara="1" rIns="91425" wrap="square" tIns="91425">
            <a:noAutofit/>
          </a:bodyPr>
          <a:lstStyle>
            <a:lvl1pPr lvl="0" marR="38100" rtl="0" algn="ctr">
              <a:lnSpc>
                <a:spcPct val="100000"/>
              </a:lnSpc>
              <a:spcBef>
                <a:spcPts val="0"/>
              </a:spcBef>
              <a:spcAft>
                <a:spcPts val="0"/>
              </a:spcAft>
              <a:buClr>
                <a:schemeClr val="accent1"/>
              </a:buClr>
              <a:buSzPts val="1400"/>
              <a:buChar char="●"/>
              <a:defRPr sz="1400"/>
            </a:lvl1pPr>
            <a:lvl2pPr lvl="1" rtl="0" algn="ctr">
              <a:spcBef>
                <a:spcPts val="0"/>
              </a:spcBef>
              <a:spcAft>
                <a:spcPts val="0"/>
              </a:spcAft>
              <a:buClr>
                <a:schemeClr val="dk1"/>
              </a:buClr>
              <a:buSzPts val="1400"/>
              <a:buChar char="○"/>
              <a:defRPr/>
            </a:lvl2pPr>
            <a:lvl3pPr lvl="2" rtl="0" algn="ctr">
              <a:spcBef>
                <a:spcPts val="0"/>
              </a:spcBef>
              <a:spcAft>
                <a:spcPts val="0"/>
              </a:spcAft>
              <a:buClr>
                <a:schemeClr val="dk1"/>
              </a:buClr>
              <a:buSzPts val="1400"/>
              <a:buChar char="■"/>
              <a:defRPr/>
            </a:lvl3pPr>
            <a:lvl4pPr lvl="3" rtl="0" algn="ctr">
              <a:spcBef>
                <a:spcPts val="0"/>
              </a:spcBef>
              <a:spcAft>
                <a:spcPts val="0"/>
              </a:spcAft>
              <a:buClr>
                <a:schemeClr val="dk1"/>
              </a:buClr>
              <a:buSzPts val="1400"/>
              <a:buChar char="●"/>
              <a:defRPr/>
            </a:lvl4pPr>
            <a:lvl5pPr lvl="4" rtl="0" algn="ctr">
              <a:spcBef>
                <a:spcPts val="0"/>
              </a:spcBef>
              <a:spcAft>
                <a:spcPts val="0"/>
              </a:spcAft>
              <a:buClr>
                <a:schemeClr val="dk1"/>
              </a:buClr>
              <a:buSzPts val="1400"/>
              <a:buChar char="○"/>
              <a:defRPr/>
            </a:lvl5pPr>
            <a:lvl6pPr lvl="5" rtl="0" algn="ctr">
              <a:spcBef>
                <a:spcPts val="0"/>
              </a:spcBef>
              <a:spcAft>
                <a:spcPts val="0"/>
              </a:spcAft>
              <a:buClr>
                <a:schemeClr val="dk1"/>
              </a:buClr>
              <a:buSzPts val="1400"/>
              <a:buChar char="■"/>
              <a:defRPr/>
            </a:lvl6pPr>
            <a:lvl7pPr lvl="6" rtl="0" algn="ctr">
              <a:spcBef>
                <a:spcPts val="0"/>
              </a:spcBef>
              <a:spcAft>
                <a:spcPts val="0"/>
              </a:spcAft>
              <a:buClr>
                <a:schemeClr val="dk1"/>
              </a:buClr>
              <a:buSzPts val="1400"/>
              <a:buChar char="●"/>
              <a:defRPr/>
            </a:lvl7pPr>
            <a:lvl8pPr lvl="7" rtl="0" algn="ctr">
              <a:spcBef>
                <a:spcPts val="0"/>
              </a:spcBef>
              <a:spcAft>
                <a:spcPts val="0"/>
              </a:spcAft>
              <a:buClr>
                <a:schemeClr val="dk1"/>
              </a:buClr>
              <a:buSzPts val="1400"/>
              <a:buChar char="○"/>
              <a:defRPr/>
            </a:lvl8pPr>
            <a:lvl9pPr lvl="8" rtl="0" algn="ctr">
              <a:spcBef>
                <a:spcPts val="0"/>
              </a:spcBef>
              <a:spcAft>
                <a:spcPts val="0"/>
              </a:spcAft>
              <a:buClr>
                <a:schemeClr val="dk1"/>
              </a:buClr>
              <a:buSzPts val="1400"/>
              <a:buChar char="■"/>
              <a:defRPr/>
            </a:lvl9pPr>
          </a:lstStyle>
          <a:p/>
        </p:txBody>
      </p:sp>
      <p:sp>
        <p:nvSpPr>
          <p:cNvPr id="420" name="Google Shape;420;p46"/>
          <p:cNvSpPr txBox="1"/>
          <p:nvPr>
            <p:ph idx="2" type="subTitle"/>
          </p:nvPr>
        </p:nvSpPr>
        <p:spPr>
          <a:xfrm>
            <a:off x="661213" y="1537663"/>
            <a:ext cx="3957600" cy="2889000"/>
          </a:xfrm>
          <a:prstGeom prst="rect">
            <a:avLst/>
          </a:prstGeom>
        </p:spPr>
        <p:txBody>
          <a:bodyPr anchorCtr="0" anchor="ctr" bIns="91425" lIns="91425" spcFirstLastPara="1" rIns="91425" wrap="square" tIns="91425">
            <a:noAutofit/>
          </a:bodyPr>
          <a:lstStyle>
            <a:lvl1pPr lvl="0" marR="38100" rtl="0" algn="ctr">
              <a:lnSpc>
                <a:spcPct val="100000"/>
              </a:lnSpc>
              <a:spcBef>
                <a:spcPts val="0"/>
              </a:spcBef>
              <a:spcAft>
                <a:spcPts val="0"/>
              </a:spcAft>
              <a:buClr>
                <a:schemeClr val="accent1"/>
              </a:buClr>
              <a:buSzPts val="1400"/>
              <a:buChar char="●"/>
              <a:defRPr sz="1400"/>
            </a:lvl1pPr>
            <a:lvl2pPr lvl="1" rtl="0" algn="ctr">
              <a:spcBef>
                <a:spcPts val="0"/>
              </a:spcBef>
              <a:spcAft>
                <a:spcPts val="0"/>
              </a:spcAft>
              <a:buClr>
                <a:schemeClr val="dk1"/>
              </a:buClr>
              <a:buSzPts val="1400"/>
              <a:buChar char="○"/>
              <a:defRPr/>
            </a:lvl2pPr>
            <a:lvl3pPr lvl="2" rtl="0" algn="ctr">
              <a:spcBef>
                <a:spcPts val="0"/>
              </a:spcBef>
              <a:spcAft>
                <a:spcPts val="0"/>
              </a:spcAft>
              <a:buClr>
                <a:schemeClr val="dk1"/>
              </a:buClr>
              <a:buSzPts val="1400"/>
              <a:buChar char="■"/>
              <a:defRPr/>
            </a:lvl3pPr>
            <a:lvl4pPr lvl="3" rtl="0" algn="ctr">
              <a:spcBef>
                <a:spcPts val="0"/>
              </a:spcBef>
              <a:spcAft>
                <a:spcPts val="0"/>
              </a:spcAft>
              <a:buClr>
                <a:schemeClr val="dk1"/>
              </a:buClr>
              <a:buSzPts val="1400"/>
              <a:buChar char="●"/>
              <a:defRPr/>
            </a:lvl4pPr>
            <a:lvl5pPr lvl="4" rtl="0" algn="ctr">
              <a:spcBef>
                <a:spcPts val="0"/>
              </a:spcBef>
              <a:spcAft>
                <a:spcPts val="0"/>
              </a:spcAft>
              <a:buClr>
                <a:schemeClr val="dk1"/>
              </a:buClr>
              <a:buSzPts val="1400"/>
              <a:buChar char="○"/>
              <a:defRPr/>
            </a:lvl5pPr>
            <a:lvl6pPr lvl="5" rtl="0" algn="ctr">
              <a:spcBef>
                <a:spcPts val="0"/>
              </a:spcBef>
              <a:spcAft>
                <a:spcPts val="0"/>
              </a:spcAft>
              <a:buClr>
                <a:schemeClr val="dk1"/>
              </a:buClr>
              <a:buSzPts val="1400"/>
              <a:buChar char="■"/>
              <a:defRPr/>
            </a:lvl6pPr>
            <a:lvl7pPr lvl="6" rtl="0" algn="ctr">
              <a:spcBef>
                <a:spcPts val="0"/>
              </a:spcBef>
              <a:spcAft>
                <a:spcPts val="0"/>
              </a:spcAft>
              <a:buClr>
                <a:schemeClr val="dk1"/>
              </a:buClr>
              <a:buSzPts val="1400"/>
              <a:buChar char="●"/>
              <a:defRPr/>
            </a:lvl7pPr>
            <a:lvl8pPr lvl="7" rtl="0" algn="ctr">
              <a:spcBef>
                <a:spcPts val="0"/>
              </a:spcBef>
              <a:spcAft>
                <a:spcPts val="0"/>
              </a:spcAft>
              <a:buClr>
                <a:schemeClr val="dk1"/>
              </a:buClr>
              <a:buSzPts val="1400"/>
              <a:buChar char="○"/>
              <a:defRPr/>
            </a:lvl8pPr>
            <a:lvl9pPr lvl="8" rtl="0" algn="ctr">
              <a:spcBef>
                <a:spcPts val="0"/>
              </a:spcBef>
              <a:spcAft>
                <a:spcPts val="0"/>
              </a:spcAft>
              <a:buClr>
                <a:schemeClr val="dk1"/>
              </a:buClr>
              <a:buSzPts val="1400"/>
              <a:buChar char="■"/>
              <a:defRPr/>
            </a:lvl9pPr>
          </a:lstStyle>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2">
  <p:cSld name="CUSTOM_9">
    <p:spTree>
      <p:nvGrpSpPr>
        <p:cNvPr id="421" name="Shape 421"/>
        <p:cNvGrpSpPr/>
        <p:nvPr/>
      </p:nvGrpSpPr>
      <p:grpSpPr>
        <a:xfrm>
          <a:off x="0" y="0"/>
          <a:ext cx="0" cy="0"/>
          <a:chOff x="0" y="0"/>
          <a:chExt cx="0" cy="0"/>
        </a:xfrm>
      </p:grpSpPr>
      <p:sp>
        <p:nvSpPr>
          <p:cNvPr id="422" name="Google Shape;422;p47"/>
          <p:cNvSpPr txBox="1"/>
          <p:nvPr>
            <p:ph idx="1" type="subTitle"/>
          </p:nvPr>
        </p:nvSpPr>
        <p:spPr>
          <a:xfrm>
            <a:off x="4816075" y="3616375"/>
            <a:ext cx="2942100" cy="357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423" name="Google Shape;423;p47"/>
          <p:cNvSpPr txBox="1"/>
          <p:nvPr>
            <p:ph idx="2" type="subTitle"/>
          </p:nvPr>
        </p:nvSpPr>
        <p:spPr>
          <a:xfrm>
            <a:off x="4816200" y="3956375"/>
            <a:ext cx="2941800" cy="652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b="0"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4" name="Google Shape;424;p47"/>
          <p:cNvSpPr txBox="1"/>
          <p:nvPr>
            <p:ph idx="3" type="subTitle"/>
          </p:nvPr>
        </p:nvSpPr>
        <p:spPr>
          <a:xfrm>
            <a:off x="1385829" y="3616375"/>
            <a:ext cx="2942100" cy="357000"/>
          </a:xfrm>
          <a:prstGeom prst="rect">
            <a:avLst/>
          </a:prstGeom>
        </p:spPr>
        <p:txBody>
          <a:bodyPr anchorCtr="0" anchor="ctr"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425" name="Google Shape;425;p47"/>
          <p:cNvSpPr txBox="1"/>
          <p:nvPr>
            <p:ph idx="4" type="subTitle"/>
          </p:nvPr>
        </p:nvSpPr>
        <p:spPr>
          <a:xfrm>
            <a:off x="1386025" y="3956375"/>
            <a:ext cx="2941800" cy="652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b="0"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26" name="Google Shape;426;p47"/>
          <p:cNvSpPr txBox="1"/>
          <p:nvPr>
            <p:ph type="title"/>
          </p:nvPr>
        </p:nvSpPr>
        <p:spPr>
          <a:xfrm>
            <a:off x="713225" y="445025"/>
            <a:ext cx="27291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atin typeface="Merriweather Light"/>
                <a:ea typeface="Merriweather Light"/>
                <a:cs typeface="Merriweather Light"/>
                <a:sym typeface="Merriweather Light"/>
              </a:defRPr>
            </a:lvl2pPr>
            <a:lvl3pPr lvl="2" rtl="0">
              <a:spcBef>
                <a:spcPts val="0"/>
              </a:spcBef>
              <a:spcAft>
                <a:spcPts val="0"/>
              </a:spcAft>
              <a:buSzPts val="3000"/>
              <a:buNone/>
              <a:defRPr>
                <a:latin typeface="Merriweather Light"/>
                <a:ea typeface="Merriweather Light"/>
                <a:cs typeface="Merriweather Light"/>
                <a:sym typeface="Merriweather Light"/>
              </a:defRPr>
            </a:lvl3pPr>
            <a:lvl4pPr lvl="3" rtl="0">
              <a:spcBef>
                <a:spcPts val="0"/>
              </a:spcBef>
              <a:spcAft>
                <a:spcPts val="0"/>
              </a:spcAft>
              <a:buSzPts val="3000"/>
              <a:buNone/>
              <a:defRPr>
                <a:latin typeface="Merriweather Light"/>
                <a:ea typeface="Merriweather Light"/>
                <a:cs typeface="Merriweather Light"/>
                <a:sym typeface="Merriweather Light"/>
              </a:defRPr>
            </a:lvl4pPr>
            <a:lvl5pPr lvl="4" rtl="0">
              <a:spcBef>
                <a:spcPts val="0"/>
              </a:spcBef>
              <a:spcAft>
                <a:spcPts val="0"/>
              </a:spcAft>
              <a:buSzPts val="3000"/>
              <a:buNone/>
              <a:defRPr>
                <a:latin typeface="Merriweather Light"/>
                <a:ea typeface="Merriweather Light"/>
                <a:cs typeface="Merriweather Light"/>
                <a:sym typeface="Merriweather Light"/>
              </a:defRPr>
            </a:lvl5pPr>
            <a:lvl6pPr lvl="5" rtl="0">
              <a:spcBef>
                <a:spcPts val="0"/>
              </a:spcBef>
              <a:spcAft>
                <a:spcPts val="0"/>
              </a:spcAft>
              <a:buSzPts val="3000"/>
              <a:buNone/>
              <a:defRPr>
                <a:latin typeface="Merriweather Light"/>
                <a:ea typeface="Merriweather Light"/>
                <a:cs typeface="Merriweather Light"/>
                <a:sym typeface="Merriweather Light"/>
              </a:defRPr>
            </a:lvl6pPr>
            <a:lvl7pPr lvl="6" rtl="0">
              <a:spcBef>
                <a:spcPts val="0"/>
              </a:spcBef>
              <a:spcAft>
                <a:spcPts val="0"/>
              </a:spcAft>
              <a:buSzPts val="3000"/>
              <a:buNone/>
              <a:defRPr>
                <a:latin typeface="Merriweather Light"/>
                <a:ea typeface="Merriweather Light"/>
                <a:cs typeface="Merriweather Light"/>
                <a:sym typeface="Merriweather Light"/>
              </a:defRPr>
            </a:lvl7pPr>
            <a:lvl8pPr lvl="7" rtl="0">
              <a:spcBef>
                <a:spcPts val="0"/>
              </a:spcBef>
              <a:spcAft>
                <a:spcPts val="0"/>
              </a:spcAft>
              <a:buSzPts val="3000"/>
              <a:buNone/>
              <a:defRPr>
                <a:latin typeface="Merriweather Light"/>
                <a:ea typeface="Merriweather Light"/>
                <a:cs typeface="Merriweather Light"/>
                <a:sym typeface="Merriweather Light"/>
              </a:defRPr>
            </a:lvl8pPr>
            <a:lvl9pPr lvl="8" rtl="0">
              <a:spcBef>
                <a:spcPts val="0"/>
              </a:spcBef>
              <a:spcAft>
                <a:spcPts val="0"/>
              </a:spcAft>
              <a:buSzPts val="3000"/>
              <a:buNone/>
              <a:defRPr>
                <a:latin typeface="Merriweather Light"/>
                <a:ea typeface="Merriweather Light"/>
                <a:cs typeface="Merriweather Light"/>
                <a:sym typeface="Merriweather Light"/>
              </a:defRPr>
            </a:lvl9pPr>
          </a:lstStyle>
          <a:p/>
        </p:txBody>
      </p:sp>
      <p:cxnSp>
        <p:nvCxnSpPr>
          <p:cNvPr id="427" name="Google Shape;427;p47"/>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28" name="Google Shape;428;p47"/>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4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hree columns 4">
  <p:cSld name="CUSTOM_31">
    <p:spTree>
      <p:nvGrpSpPr>
        <p:cNvPr id="429" name="Shape 429"/>
        <p:cNvGrpSpPr/>
        <p:nvPr/>
      </p:nvGrpSpPr>
      <p:grpSpPr>
        <a:xfrm>
          <a:off x="0" y="0"/>
          <a:ext cx="0" cy="0"/>
          <a:chOff x="0" y="0"/>
          <a:chExt cx="0" cy="0"/>
        </a:xfrm>
      </p:grpSpPr>
      <p:sp>
        <p:nvSpPr>
          <p:cNvPr id="430" name="Google Shape;430;p48"/>
          <p:cNvSpPr txBox="1"/>
          <p:nvPr>
            <p:ph type="title"/>
          </p:nvPr>
        </p:nvSpPr>
        <p:spPr>
          <a:xfrm>
            <a:off x="1244250" y="445025"/>
            <a:ext cx="6655500" cy="5727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3000"/>
              <a:buNone/>
              <a:defRPr/>
            </a:lvl1pPr>
            <a:lvl2pPr lvl="1" rtl="0" algn="ctr">
              <a:spcBef>
                <a:spcPts val="0"/>
              </a:spcBef>
              <a:spcAft>
                <a:spcPts val="0"/>
              </a:spcAft>
              <a:buSzPts val="3000"/>
              <a:buNone/>
              <a:defRPr>
                <a:latin typeface="Merriweather Light"/>
                <a:ea typeface="Merriweather Light"/>
                <a:cs typeface="Merriweather Light"/>
                <a:sym typeface="Merriweather Light"/>
              </a:defRPr>
            </a:lvl2pPr>
            <a:lvl3pPr lvl="2" rtl="0" algn="ctr">
              <a:spcBef>
                <a:spcPts val="0"/>
              </a:spcBef>
              <a:spcAft>
                <a:spcPts val="0"/>
              </a:spcAft>
              <a:buSzPts val="3000"/>
              <a:buNone/>
              <a:defRPr>
                <a:latin typeface="Merriweather Light"/>
                <a:ea typeface="Merriweather Light"/>
                <a:cs typeface="Merriweather Light"/>
                <a:sym typeface="Merriweather Light"/>
              </a:defRPr>
            </a:lvl3pPr>
            <a:lvl4pPr lvl="3" rtl="0" algn="ctr">
              <a:spcBef>
                <a:spcPts val="0"/>
              </a:spcBef>
              <a:spcAft>
                <a:spcPts val="0"/>
              </a:spcAft>
              <a:buSzPts val="3000"/>
              <a:buNone/>
              <a:defRPr>
                <a:latin typeface="Merriweather Light"/>
                <a:ea typeface="Merriweather Light"/>
                <a:cs typeface="Merriweather Light"/>
                <a:sym typeface="Merriweather Light"/>
              </a:defRPr>
            </a:lvl4pPr>
            <a:lvl5pPr lvl="4" rtl="0" algn="ctr">
              <a:spcBef>
                <a:spcPts val="0"/>
              </a:spcBef>
              <a:spcAft>
                <a:spcPts val="0"/>
              </a:spcAft>
              <a:buSzPts val="3000"/>
              <a:buNone/>
              <a:defRPr>
                <a:latin typeface="Merriweather Light"/>
                <a:ea typeface="Merriweather Light"/>
                <a:cs typeface="Merriweather Light"/>
                <a:sym typeface="Merriweather Light"/>
              </a:defRPr>
            </a:lvl5pPr>
            <a:lvl6pPr lvl="5" rtl="0" algn="ctr">
              <a:spcBef>
                <a:spcPts val="0"/>
              </a:spcBef>
              <a:spcAft>
                <a:spcPts val="0"/>
              </a:spcAft>
              <a:buSzPts val="3000"/>
              <a:buNone/>
              <a:defRPr>
                <a:latin typeface="Merriweather Light"/>
                <a:ea typeface="Merriweather Light"/>
                <a:cs typeface="Merriweather Light"/>
                <a:sym typeface="Merriweather Light"/>
              </a:defRPr>
            </a:lvl6pPr>
            <a:lvl7pPr lvl="6" rtl="0" algn="ctr">
              <a:spcBef>
                <a:spcPts val="0"/>
              </a:spcBef>
              <a:spcAft>
                <a:spcPts val="0"/>
              </a:spcAft>
              <a:buSzPts val="3000"/>
              <a:buNone/>
              <a:defRPr>
                <a:latin typeface="Merriweather Light"/>
                <a:ea typeface="Merriweather Light"/>
                <a:cs typeface="Merriweather Light"/>
                <a:sym typeface="Merriweather Light"/>
              </a:defRPr>
            </a:lvl7pPr>
            <a:lvl8pPr lvl="7" rtl="0" algn="ctr">
              <a:spcBef>
                <a:spcPts val="0"/>
              </a:spcBef>
              <a:spcAft>
                <a:spcPts val="0"/>
              </a:spcAft>
              <a:buSzPts val="3000"/>
              <a:buNone/>
              <a:defRPr>
                <a:latin typeface="Merriweather Light"/>
                <a:ea typeface="Merriweather Light"/>
                <a:cs typeface="Merriweather Light"/>
                <a:sym typeface="Merriweather Light"/>
              </a:defRPr>
            </a:lvl8pPr>
            <a:lvl9pPr lvl="8" rtl="0" algn="ctr">
              <a:spcBef>
                <a:spcPts val="0"/>
              </a:spcBef>
              <a:spcAft>
                <a:spcPts val="0"/>
              </a:spcAft>
              <a:buSzPts val="3000"/>
              <a:buNone/>
              <a:defRPr>
                <a:latin typeface="Merriweather Light"/>
                <a:ea typeface="Merriweather Light"/>
                <a:cs typeface="Merriweather Light"/>
                <a:sym typeface="Merriweather Light"/>
              </a:defRPr>
            </a:lvl9pPr>
          </a:lstStyle>
          <a:p/>
        </p:txBody>
      </p:sp>
      <p:sp>
        <p:nvSpPr>
          <p:cNvPr id="431" name="Google Shape;431;p48"/>
          <p:cNvSpPr txBox="1"/>
          <p:nvPr>
            <p:ph idx="1" type="subTitle"/>
          </p:nvPr>
        </p:nvSpPr>
        <p:spPr>
          <a:xfrm>
            <a:off x="3509000" y="33987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432" name="Google Shape;432;p48"/>
          <p:cNvSpPr txBox="1"/>
          <p:nvPr>
            <p:ph idx="2" type="subTitle"/>
          </p:nvPr>
        </p:nvSpPr>
        <p:spPr>
          <a:xfrm>
            <a:off x="3509025" y="3814950"/>
            <a:ext cx="2126100" cy="886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3" name="Google Shape;433;p48"/>
          <p:cNvSpPr txBox="1"/>
          <p:nvPr>
            <p:ph idx="3" type="subTitle"/>
          </p:nvPr>
        </p:nvSpPr>
        <p:spPr>
          <a:xfrm>
            <a:off x="953025" y="33987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434" name="Google Shape;434;p48"/>
          <p:cNvSpPr txBox="1"/>
          <p:nvPr>
            <p:ph idx="4" type="subTitle"/>
          </p:nvPr>
        </p:nvSpPr>
        <p:spPr>
          <a:xfrm>
            <a:off x="953125" y="3814951"/>
            <a:ext cx="2126100" cy="886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35" name="Google Shape;435;p48"/>
          <p:cNvSpPr txBox="1"/>
          <p:nvPr>
            <p:ph idx="5" type="subTitle"/>
          </p:nvPr>
        </p:nvSpPr>
        <p:spPr>
          <a:xfrm>
            <a:off x="6064875" y="3398751"/>
            <a:ext cx="2126100" cy="4440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1pPr>
            <a:lvl2pPr lvl="1"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2pPr>
            <a:lvl3pPr lvl="2"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3pPr>
            <a:lvl4pPr lvl="3"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4pPr>
            <a:lvl5pPr lvl="4"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5pPr>
            <a:lvl6pPr lvl="5"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6pPr>
            <a:lvl7pPr lvl="6"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7pPr>
            <a:lvl8pPr lvl="7"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8pPr>
            <a:lvl9pPr lvl="8" rtl="0" algn="ctr">
              <a:spcBef>
                <a:spcPts val="0"/>
              </a:spcBef>
              <a:spcAft>
                <a:spcPts val="0"/>
              </a:spcAft>
              <a:buClr>
                <a:schemeClr val="dk1"/>
              </a:buClr>
              <a:buSzPts val="2400"/>
              <a:buFont typeface="Vidaloka"/>
              <a:buNone/>
              <a:defRPr sz="2400">
                <a:solidFill>
                  <a:schemeClr val="dk1"/>
                </a:solidFill>
                <a:latin typeface="Vidaloka"/>
                <a:ea typeface="Vidaloka"/>
                <a:cs typeface="Vidaloka"/>
                <a:sym typeface="Vidaloka"/>
              </a:defRPr>
            </a:lvl9pPr>
          </a:lstStyle>
          <a:p/>
        </p:txBody>
      </p:sp>
      <p:sp>
        <p:nvSpPr>
          <p:cNvPr id="436" name="Google Shape;436;p48"/>
          <p:cNvSpPr txBox="1"/>
          <p:nvPr>
            <p:ph idx="6" type="subTitle"/>
          </p:nvPr>
        </p:nvSpPr>
        <p:spPr>
          <a:xfrm>
            <a:off x="6064875" y="3814950"/>
            <a:ext cx="2126100" cy="8862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solidFill>
                  <a:schemeClr val="dk1"/>
                </a:solidFill>
              </a:defRPr>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cxnSp>
        <p:nvCxnSpPr>
          <p:cNvPr id="437" name="Google Shape;437;p48"/>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38" name="Google Shape;438;p48"/>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39" name="Google Shape;439;p48"/>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440" name="Google Shape;440;p48"/>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4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hanks">
  <p:cSld name="CUSTOM_1">
    <p:spTree>
      <p:nvGrpSpPr>
        <p:cNvPr id="441" name="Shape 441"/>
        <p:cNvGrpSpPr/>
        <p:nvPr/>
      </p:nvGrpSpPr>
      <p:grpSpPr>
        <a:xfrm>
          <a:off x="0" y="0"/>
          <a:ext cx="0" cy="0"/>
          <a:chOff x="0" y="0"/>
          <a:chExt cx="0" cy="0"/>
        </a:xfrm>
      </p:grpSpPr>
      <p:sp>
        <p:nvSpPr>
          <p:cNvPr id="442" name="Google Shape;442;p49"/>
          <p:cNvSpPr txBox="1"/>
          <p:nvPr>
            <p:ph type="title"/>
          </p:nvPr>
        </p:nvSpPr>
        <p:spPr>
          <a:xfrm>
            <a:off x="2832900" y="791200"/>
            <a:ext cx="3478200" cy="922800"/>
          </a:xfrm>
          <a:prstGeom prst="rect">
            <a:avLst/>
          </a:prstGeom>
        </p:spPr>
        <p:txBody>
          <a:bodyPr anchorCtr="0" anchor="ctr" bIns="91425" lIns="91425" spcFirstLastPara="1" rIns="91425" wrap="square" tIns="91425">
            <a:noAutofit/>
          </a:bodyPr>
          <a:lstStyle>
            <a:lvl1pPr lvl="0" rtl="0" algn="ctr">
              <a:spcBef>
                <a:spcPts val="0"/>
              </a:spcBef>
              <a:spcAft>
                <a:spcPts val="0"/>
              </a:spcAft>
              <a:buSzPts val="5300"/>
              <a:buNone/>
              <a:defRPr sz="7000"/>
            </a:lvl1pPr>
            <a:lvl2pPr lvl="1" rtl="0" algn="ctr">
              <a:spcBef>
                <a:spcPts val="0"/>
              </a:spcBef>
              <a:spcAft>
                <a:spcPts val="0"/>
              </a:spcAft>
              <a:buSzPts val="3000"/>
              <a:buNone/>
              <a:defRPr>
                <a:latin typeface="Open Sans"/>
                <a:ea typeface="Open Sans"/>
                <a:cs typeface="Open Sans"/>
                <a:sym typeface="Open Sans"/>
              </a:defRPr>
            </a:lvl2pPr>
            <a:lvl3pPr lvl="2" rtl="0" algn="ctr">
              <a:spcBef>
                <a:spcPts val="0"/>
              </a:spcBef>
              <a:spcAft>
                <a:spcPts val="0"/>
              </a:spcAft>
              <a:buSzPts val="3000"/>
              <a:buNone/>
              <a:defRPr>
                <a:latin typeface="Open Sans"/>
                <a:ea typeface="Open Sans"/>
                <a:cs typeface="Open Sans"/>
                <a:sym typeface="Open Sans"/>
              </a:defRPr>
            </a:lvl3pPr>
            <a:lvl4pPr lvl="3" rtl="0" algn="ctr">
              <a:spcBef>
                <a:spcPts val="0"/>
              </a:spcBef>
              <a:spcAft>
                <a:spcPts val="0"/>
              </a:spcAft>
              <a:buSzPts val="3000"/>
              <a:buNone/>
              <a:defRPr>
                <a:latin typeface="Open Sans"/>
                <a:ea typeface="Open Sans"/>
                <a:cs typeface="Open Sans"/>
                <a:sym typeface="Open Sans"/>
              </a:defRPr>
            </a:lvl4pPr>
            <a:lvl5pPr lvl="4" rtl="0" algn="ctr">
              <a:spcBef>
                <a:spcPts val="0"/>
              </a:spcBef>
              <a:spcAft>
                <a:spcPts val="0"/>
              </a:spcAft>
              <a:buSzPts val="3000"/>
              <a:buNone/>
              <a:defRPr>
                <a:latin typeface="Open Sans"/>
                <a:ea typeface="Open Sans"/>
                <a:cs typeface="Open Sans"/>
                <a:sym typeface="Open Sans"/>
              </a:defRPr>
            </a:lvl5pPr>
            <a:lvl6pPr lvl="5" rtl="0" algn="ctr">
              <a:spcBef>
                <a:spcPts val="0"/>
              </a:spcBef>
              <a:spcAft>
                <a:spcPts val="0"/>
              </a:spcAft>
              <a:buSzPts val="3000"/>
              <a:buNone/>
              <a:defRPr>
                <a:latin typeface="Open Sans"/>
                <a:ea typeface="Open Sans"/>
                <a:cs typeface="Open Sans"/>
                <a:sym typeface="Open Sans"/>
              </a:defRPr>
            </a:lvl6pPr>
            <a:lvl7pPr lvl="6" rtl="0" algn="ctr">
              <a:spcBef>
                <a:spcPts val="0"/>
              </a:spcBef>
              <a:spcAft>
                <a:spcPts val="0"/>
              </a:spcAft>
              <a:buSzPts val="3000"/>
              <a:buNone/>
              <a:defRPr>
                <a:latin typeface="Open Sans"/>
                <a:ea typeface="Open Sans"/>
                <a:cs typeface="Open Sans"/>
                <a:sym typeface="Open Sans"/>
              </a:defRPr>
            </a:lvl7pPr>
            <a:lvl8pPr lvl="7" rtl="0" algn="ctr">
              <a:spcBef>
                <a:spcPts val="0"/>
              </a:spcBef>
              <a:spcAft>
                <a:spcPts val="0"/>
              </a:spcAft>
              <a:buSzPts val="3000"/>
              <a:buNone/>
              <a:defRPr>
                <a:latin typeface="Open Sans"/>
                <a:ea typeface="Open Sans"/>
                <a:cs typeface="Open Sans"/>
                <a:sym typeface="Open Sans"/>
              </a:defRPr>
            </a:lvl8pPr>
            <a:lvl9pPr lvl="8" rtl="0" algn="ctr">
              <a:spcBef>
                <a:spcPts val="0"/>
              </a:spcBef>
              <a:spcAft>
                <a:spcPts val="0"/>
              </a:spcAft>
              <a:buSzPts val="3000"/>
              <a:buNone/>
              <a:defRPr>
                <a:latin typeface="Open Sans"/>
                <a:ea typeface="Open Sans"/>
                <a:cs typeface="Open Sans"/>
                <a:sym typeface="Open Sans"/>
              </a:defRPr>
            </a:lvl9pPr>
          </a:lstStyle>
          <a:p/>
        </p:txBody>
      </p:sp>
      <p:sp>
        <p:nvSpPr>
          <p:cNvPr id="443" name="Google Shape;443;p49"/>
          <p:cNvSpPr txBox="1"/>
          <p:nvPr>
            <p:ph idx="1" type="subTitle"/>
          </p:nvPr>
        </p:nvSpPr>
        <p:spPr>
          <a:xfrm>
            <a:off x="2983350" y="1749425"/>
            <a:ext cx="3177300" cy="922800"/>
          </a:xfrm>
          <a:prstGeom prst="rect">
            <a:avLst/>
          </a:prstGeom>
        </p:spPr>
        <p:txBody>
          <a:bodyPr anchorCtr="0" anchor="t" bIns="91425" lIns="91425" spcFirstLastPara="1" rIns="91425" wrap="square" tIns="91425">
            <a:noAutofit/>
          </a:bodyPr>
          <a:lstStyle>
            <a:lvl1pPr lvl="0" rtl="0" algn="ctr">
              <a:lnSpc>
                <a:spcPct val="100000"/>
              </a:lnSpc>
              <a:spcBef>
                <a:spcPts val="0"/>
              </a:spcBef>
              <a:spcAft>
                <a:spcPts val="0"/>
              </a:spcAft>
              <a:buSzPts val="1400"/>
              <a:buNone/>
              <a:defRPr sz="1400"/>
            </a:lvl1pPr>
            <a:lvl2pPr lvl="1" rtl="0" algn="ctr">
              <a:spcBef>
                <a:spcPts val="0"/>
              </a:spcBef>
              <a:spcAft>
                <a:spcPts val="0"/>
              </a:spcAft>
              <a:buSzPts val="1400"/>
              <a:buNone/>
              <a:defRPr/>
            </a:lvl2pPr>
            <a:lvl3pPr lvl="2" rtl="0" algn="ctr">
              <a:spcBef>
                <a:spcPts val="0"/>
              </a:spcBef>
              <a:spcAft>
                <a:spcPts val="0"/>
              </a:spcAft>
              <a:buSzPts val="1400"/>
              <a:buNone/>
              <a:defRPr/>
            </a:lvl3pPr>
            <a:lvl4pPr lvl="3" rtl="0" algn="ctr">
              <a:spcBef>
                <a:spcPts val="0"/>
              </a:spcBef>
              <a:spcAft>
                <a:spcPts val="0"/>
              </a:spcAft>
              <a:buSzPts val="1400"/>
              <a:buNone/>
              <a:defRPr/>
            </a:lvl4pPr>
            <a:lvl5pPr lvl="4" rtl="0" algn="ctr">
              <a:spcBef>
                <a:spcPts val="0"/>
              </a:spcBef>
              <a:spcAft>
                <a:spcPts val="0"/>
              </a:spcAft>
              <a:buSzPts val="1400"/>
              <a:buNone/>
              <a:defRPr/>
            </a:lvl5pPr>
            <a:lvl6pPr lvl="5" rtl="0" algn="ctr">
              <a:spcBef>
                <a:spcPts val="0"/>
              </a:spcBef>
              <a:spcAft>
                <a:spcPts val="0"/>
              </a:spcAft>
              <a:buSzPts val="1400"/>
              <a:buNone/>
              <a:defRPr/>
            </a:lvl6pPr>
            <a:lvl7pPr lvl="6" rtl="0" algn="ctr">
              <a:spcBef>
                <a:spcPts val="0"/>
              </a:spcBef>
              <a:spcAft>
                <a:spcPts val="0"/>
              </a:spcAft>
              <a:buSzPts val="1400"/>
              <a:buNone/>
              <a:defRPr/>
            </a:lvl7pPr>
            <a:lvl8pPr lvl="7" rtl="0" algn="ctr">
              <a:spcBef>
                <a:spcPts val="0"/>
              </a:spcBef>
              <a:spcAft>
                <a:spcPts val="0"/>
              </a:spcAft>
              <a:buSzPts val="1400"/>
              <a:buNone/>
              <a:defRPr/>
            </a:lvl8pPr>
            <a:lvl9pPr lvl="8" rtl="0" algn="ctr">
              <a:spcBef>
                <a:spcPts val="0"/>
              </a:spcBef>
              <a:spcAft>
                <a:spcPts val="0"/>
              </a:spcAft>
              <a:buSzPts val="1400"/>
              <a:buNone/>
              <a:defRPr/>
            </a:lvl9pPr>
          </a:lstStyle>
          <a:p/>
        </p:txBody>
      </p:sp>
      <p:sp>
        <p:nvSpPr>
          <p:cNvPr id="444" name="Google Shape;444;p49"/>
          <p:cNvSpPr txBox="1"/>
          <p:nvPr/>
        </p:nvSpPr>
        <p:spPr>
          <a:xfrm>
            <a:off x="2900450" y="3438275"/>
            <a:ext cx="3343200" cy="716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1100">
                <a:solidFill>
                  <a:schemeClr val="dk2"/>
                </a:solidFill>
                <a:latin typeface="Montserrat"/>
                <a:ea typeface="Montserrat"/>
                <a:cs typeface="Montserrat"/>
                <a:sym typeface="Montserrat"/>
              </a:rPr>
              <a:t>CREDITS</a:t>
            </a:r>
            <a:r>
              <a:rPr lang="en" sz="1100">
                <a:solidFill>
                  <a:schemeClr val="dk2"/>
                </a:solidFill>
                <a:latin typeface="Montserrat"/>
                <a:ea typeface="Montserrat"/>
                <a:cs typeface="Montserrat"/>
                <a:sym typeface="Montserrat"/>
              </a:rPr>
              <a:t>: This presentation template was created by </a:t>
            </a:r>
            <a:r>
              <a:rPr b="1" lang="en" sz="1100">
                <a:solidFill>
                  <a:schemeClr val="dk2"/>
                </a:solidFill>
                <a:uFill>
                  <a:noFill/>
                </a:uFill>
                <a:latin typeface="Montserrat"/>
                <a:ea typeface="Montserrat"/>
                <a:cs typeface="Montserrat"/>
                <a:sym typeface="Montserrat"/>
                <a:hlinkClick r:id="rId2">
                  <a:extLst>
                    <a:ext uri="{A12FA001-AC4F-418D-AE19-62706E023703}">
                      <ahyp:hlinkClr val="tx"/>
                    </a:ext>
                  </a:extLst>
                </a:hlinkClick>
              </a:rPr>
              <a:t>Slidesgo</a:t>
            </a:r>
            <a:r>
              <a:rPr lang="en" sz="1100">
                <a:solidFill>
                  <a:schemeClr val="dk2"/>
                </a:solidFill>
                <a:latin typeface="Montserrat"/>
                <a:ea typeface="Montserrat"/>
                <a:cs typeface="Montserrat"/>
                <a:sym typeface="Montserrat"/>
              </a:rPr>
              <a:t>, including icons by </a:t>
            </a:r>
            <a:r>
              <a:rPr b="1" lang="en" sz="1100">
                <a:solidFill>
                  <a:schemeClr val="dk2"/>
                </a:solidFill>
                <a:uFill>
                  <a:noFill/>
                </a:uFill>
                <a:latin typeface="Montserrat"/>
                <a:ea typeface="Montserrat"/>
                <a:cs typeface="Montserrat"/>
                <a:sym typeface="Montserrat"/>
                <a:hlinkClick r:id="rId3">
                  <a:extLst>
                    <a:ext uri="{A12FA001-AC4F-418D-AE19-62706E023703}">
                      <ahyp:hlinkClr val="tx"/>
                    </a:ext>
                  </a:extLst>
                </a:hlinkClick>
              </a:rPr>
              <a:t>Flaticon</a:t>
            </a:r>
            <a:r>
              <a:rPr lang="en" sz="1100">
                <a:solidFill>
                  <a:schemeClr val="dk2"/>
                </a:solidFill>
                <a:latin typeface="Montserrat"/>
                <a:ea typeface="Montserrat"/>
                <a:cs typeface="Montserrat"/>
                <a:sym typeface="Montserrat"/>
              </a:rPr>
              <a:t>, infographics &amp; images by </a:t>
            </a:r>
            <a:r>
              <a:rPr b="1" lang="en" sz="1100">
                <a:solidFill>
                  <a:schemeClr val="dk2"/>
                </a:solidFill>
                <a:uFill>
                  <a:noFill/>
                </a:uFill>
                <a:latin typeface="Montserrat"/>
                <a:ea typeface="Montserrat"/>
                <a:cs typeface="Montserrat"/>
                <a:sym typeface="Montserrat"/>
                <a:hlinkClick r:id="rId4">
                  <a:extLst>
                    <a:ext uri="{A12FA001-AC4F-418D-AE19-62706E023703}">
                      <ahyp:hlinkClr val="tx"/>
                    </a:ext>
                  </a:extLst>
                </a:hlinkClick>
              </a:rPr>
              <a:t>Freepik</a:t>
            </a:r>
            <a:endParaRPr b="1" sz="1100">
              <a:solidFill>
                <a:schemeClr val="dk2"/>
              </a:solidFill>
              <a:latin typeface="Montserrat"/>
              <a:ea typeface="Montserrat"/>
              <a:cs typeface="Montserrat"/>
              <a:sym typeface="Montserrat"/>
            </a:endParaRPr>
          </a:p>
        </p:txBody>
      </p:sp>
      <p:cxnSp>
        <p:nvCxnSpPr>
          <p:cNvPr id="445" name="Google Shape;445;p49"/>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46" name="Google Shape;446;p49"/>
          <p:cNvCxnSpPr/>
          <p:nvPr/>
        </p:nvCxnSpPr>
        <p:spPr>
          <a:xfrm>
            <a:off x="-257975" y="3935375"/>
            <a:ext cx="3047400" cy="13464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447" name="Google Shape;447;p49"/>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48" name="Google Shape;448;p49"/>
          <p:cNvCxnSpPr/>
          <p:nvPr/>
        </p:nvCxnSpPr>
        <p:spPr>
          <a:xfrm>
            <a:off x="6467450" y="-72550"/>
            <a:ext cx="3047400" cy="13464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4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p:cSld name="CUSTOM_10">
    <p:spTree>
      <p:nvGrpSpPr>
        <p:cNvPr id="449" name="Shape 449"/>
        <p:cNvGrpSpPr/>
        <p:nvPr/>
      </p:nvGrpSpPr>
      <p:grpSpPr>
        <a:xfrm>
          <a:off x="0" y="0"/>
          <a:ext cx="0" cy="0"/>
          <a:chOff x="0" y="0"/>
          <a:chExt cx="0" cy="0"/>
        </a:xfrm>
      </p:grpSpPr>
      <p:cxnSp>
        <p:nvCxnSpPr>
          <p:cNvPr id="450" name="Google Shape;450;p50"/>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51" name="Google Shape;451;p50"/>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8" name="Shape 38"/>
        <p:cNvGrpSpPr/>
        <p:nvPr/>
      </p:nvGrpSpPr>
      <p:grpSpPr>
        <a:xfrm>
          <a:off x="0" y="0"/>
          <a:ext cx="0" cy="0"/>
          <a:chOff x="0" y="0"/>
          <a:chExt cx="0" cy="0"/>
        </a:xfrm>
      </p:grpSpPr>
      <p:sp>
        <p:nvSpPr>
          <p:cNvPr id="39" name="Google Shape;39;p6"/>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p:txBody>
      </p:sp>
      <p:cxnSp>
        <p:nvCxnSpPr>
          <p:cNvPr id="40" name="Google Shape;40;p6"/>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1" name="Google Shape;41;p6"/>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5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1">
  <p:cSld name="CUSTOM_10_1">
    <p:spTree>
      <p:nvGrpSpPr>
        <p:cNvPr id="452" name="Shape 452"/>
        <p:cNvGrpSpPr/>
        <p:nvPr/>
      </p:nvGrpSpPr>
      <p:grpSpPr>
        <a:xfrm>
          <a:off x="0" y="0"/>
          <a:ext cx="0" cy="0"/>
          <a:chOff x="0" y="0"/>
          <a:chExt cx="0" cy="0"/>
        </a:xfrm>
      </p:grpSpPr>
      <p:cxnSp>
        <p:nvCxnSpPr>
          <p:cNvPr id="453" name="Google Shape;453;p51"/>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54" name="Google Shape;454;p51"/>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55" name="Google Shape;455;p51"/>
          <p:cNvCxnSpPr/>
          <p:nvPr/>
        </p:nvCxnSpPr>
        <p:spPr>
          <a:xfrm>
            <a:off x="7434175" y="-125600"/>
            <a:ext cx="1993200" cy="13302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456" name="Google Shape;456;p51"/>
          <p:cNvCxnSpPr/>
          <p:nvPr/>
        </p:nvCxnSpPr>
        <p:spPr>
          <a:xfrm>
            <a:off x="-147275" y="3943475"/>
            <a:ext cx="1993200" cy="13302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5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2">
  <p:cSld name="CUSTOM_10_1_1">
    <p:spTree>
      <p:nvGrpSpPr>
        <p:cNvPr id="457" name="Shape 457"/>
        <p:cNvGrpSpPr/>
        <p:nvPr/>
      </p:nvGrpSpPr>
      <p:grpSpPr>
        <a:xfrm>
          <a:off x="0" y="0"/>
          <a:ext cx="0" cy="0"/>
          <a:chOff x="0" y="0"/>
          <a:chExt cx="0" cy="0"/>
        </a:xfrm>
      </p:grpSpPr>
      <p:cxnSp>
        <p:nvCxnSpPr>
          <p:cNvPr id="458" name="Google Shape;458;p52"/>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59" name="Google Shape;459;p52"/>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60" name="Google Shape;460;p52"/>
          <p:cNvCxnSpPr/>
          <p:nvPr/>
        </p:nvCxnSpPr>
        <p:spPr>
          <a:xfrm flipH="1">
            <a:off x="6772150" y="3663450"/>
            <a:ext cx="2823300" cy="16332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5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ackground 3">
  <p:cSld name="CUSTOM_30">
    <p:spTree>
      <p:nvGrpSpPr>
        <p:cNvPr id="461" name="Shape 461"/>
        <p:cNvGrpSpPr/>
        <p:nvPr/>
      </p:nvGrpSpPr>
      <p:grpSpPr>
        <a:xfrm>
          <a:off x="0" y="0"/>
          <a:ext cx="0" cy="0"/>
          <a:chOff x="0" y="0"/>
          <a:chExt cx="0" cy="0"/>
        </a:xfrm>
      </p:grpSpPr>
      <p:cxnSp>
        <p:nvCxnSpPr>
          <p:cNvPr id="462" name="Google Shape;462;p53"/>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63" name="Google Shape;463;p53"/>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64" name="Google Shape;464;p53"/>
          <p:cNvCxnSpPr/>
          <p:nvPr/>
        </p:nvCxnSpPr>
        <p:spPr>
          <a:xfrm>
            <a:off x="-250225" y="4076450"/>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465" name="Google Shape;465;p53"/>
          <p:cNvCxnSpPr/>
          <p:nvPr/>
        </p:nvCxnSpPr>
        <p:spPr>
          <a:xfrm>
            <a:off x="7441150" y="-48375"/>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466" name="Google Shape;466;p53"/>
          <p:cNvCxnSpPr/>
          <p:nvPr/>
        </p:nvCxnSpPr>
        <p:spPr>
          <a:xfrm flipH="1">
            <a:off x="7454238" y="4053663"/>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467" name="Google Shape;467;p53"/>
          <p:cNvCxnSpPr/>
          <p:nvPr/>
        </p:nvCxnSpPr>
        <p:spPr>
          <a:xfrm flipH="1">
            <a:off x="-237137" y="-71162"/>
            <a:ext cx="1926900" cy="1161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2" name="Shape 42"/>
        <p:cNvGrpSpPr/>
        <p:nvPr/>
      </p:nvGrpSpPr>
      <p:grpSpPr>
        <a:xfrm>
          <a:off x="0" y="0"/>
          <a:ext cx="0" cy="0"/>
          <a:chOff x="0" y="0"/>
          <a:chExt cx="0" cy="0"/>
        </a:xfrm>
      </p:grpSpPr>
      <p:sp>
        <p:nvSpPr>
          <p:cNvPr id="43" name="Google Shape;43;p7"/>
          <p:cNvSpPr txBox="1"/>
          <p:nvPr>
            <p:ph idx="1" type="subTitle"/>
          </p:nvPr>
        </p:nvSpPr>
        <p:spPr>
          <a:xfrm>
            <a:off x="2247500" y="1433050"/>
            <a:ext cx="1838100" cy="357000"/>
          </a:xfrm>
          <a:prstGeom prst="rect">
            <a:avLst/>
          </a:prstGeom>
        </p:spPr>
        <p:txBody>
          <a:bodyPr anchorCtr="0" anchor="ctr" bIns="91425" lIns="91425" spcFirstLastPara="1" rIns="91425" wrap="square" tIns="91425">
            <a:noAutofit/>
          </a:bodyPr>
          <a:lstStyle>
            <a:lvl1pPr lvl="0" rtl="0">
              <a:lnSpc>
                <a:spcPct val="100000"/>
              </a:lnSpc>
              <a:spcBef>
                <a:spcPts val="0"/>
              </a:spcBef>
              <a:spcAft>
                <a:spcPts val="0"/>
              </a:spcAft>
              <a:buClr>
                <a:schemeClr val="accent1"/>
              </a:buClr>
              <a:buSzPts val="2400"/>
              <a:buFont typeface="Vidaloka"/>
              <a:buNone/>
              <a:defRPr sz="2400">
                <a:solidFill>
                  <a:schemeClr val="accent1"/>
                </a:solidFill>
                <a:latin typeface="Vidaloka"/>
                <a:ea typeface="Vidaloka"/>
                <a:cs typeface="Vidaloka"/>
                <a:sym typeface="Vidaloka"/>
              </a:defRPr>
            </a:lvl1pPr>
            <a:lvl2pPr lvl="1" rtl="0" algn="ctr">
              <a:spcBef>
                <a:spcPts val="0"/>
              </a:spcBef>
              <a:spcAft>
                <a:spcPts val="0"/>
              </a:spcAft>
              <a:buClr>
                <a:schemeClr val="accent1"/>
              </a:buClr>
              <a:buSzPts val="2400"/>
              <a:buFont typeface="Vidaloka"/>
              <a:buNone/>
              <a:defRPr b="1" sz="2400">
                <a:solidFill>
                  <a:schemeClr val="accent1"/>
                </a:solidFill>
                <a:latin typeface="Vidaloka"/>
                <a:ea typeface="Vidaloka"/>
                <a:cs typeface="Vidaloka"/>
                <a:sym typeface="Vidaloka"/>
              </a:defRPr>
            </a:lvl2pPr>
            <a:lvl3pPr lvl="2" rtl="0" algn="ctr">
              <a:spcBef>
                <a:spcPts val="0"/>
              </a:spcBef>
              <a:spcAft>
                <a:spcPts val="0"/>
              </a:spcAft>
              <a:buClr>
                <a:schemeClr val="accent1"/>
              </a:buClr>
              <a:buSzPts val="2400"/>
              <a:buFont typeface="Vidaloka"/>
              <a:buNone/>
              <a:defRPr b="1" sz="2400">
                <a:solidFill>
                  <a:schemeClr val="accent1"/>
                </a:solidFill>
                <a:latin typeface="Vidaloka"/>
                <a:ea typeface="Vidaloka"/>
                <a:cs typeface="Vidaloka"/>
                <a:sym typeface="Vidaloka"/>
              </a:defRPr>
            </a:lvl3pPr>
            <a:lvl4pPr lvl="3" rtl="0" algn="ctr">
              <a:spcBef>
                <a:spcPts val="0"/>
              </a:spcBef>
              <a:spcAft>
                <a:spcPts val="0"/>
              </a:spcAft>
              <a:buClr>
                <a:schemeClr val="accent1"/>
              </a:buClr>
              <a:buSzPts val="2400"/>
              <a:buFont typeface="Vidaloka"/>
              <a:buNone/>
              <a:defRPr b="1" sz="2400">
                <a:solidFill>
                  <a:schemeClr val="accent1"/>
                </a:solidFill>
                <a:latin typeface="Vidaloka"/>
                <a:ea typeface="Vidaloka"/>
                <a:cs typeface="Vidaloka"/>
                <a:sym typeface="Vidaloka"/>
              </a:defRPr>
            </a:lvl4pPr>
            <a:lvl5pPr lvl="4" rtl="0" algn="ctr">
              <a:spcBef>
                <a:spcPts val="0"/>
              </a:spcBef>
              <a:spcAft>
                <a:spcPts val="0"/>
              </a:spcAft>
              <a:buClr>
                <a:schemeClr val="accent1"/>
              </a:buClr>
              <a:buSzPts val="2400"/>
              <a:buFont typeface="Vidaloka"/>
              <a:buNone/>
              <a:defRPr b="1" sz="2400">
                <a:solidFill>
                  <a:schemeClr val="accent1"/>
                </a:solidFill>
                <a:latin typeface="Vidaloka"/>
                <a:ea typeface="Vidaloka"/>
                <a:cs typeface="Vidaloka"/>
                <a:sym typeface="Vidaloka"/>
              </a:defRPr>
            </a:lvl5pPr>
            <a:lvl6pPr lvl="5" rtl="0" algn="ctr">
              <a:spcBef>
                <a:spcPts val="0"/>
              </a:spcBef>
              <a:spcAft>
                <a:spcPts val="0"/>
              </a:spcAft>
              <a:buClr>
                <a:schemeClr val="accent1"/>
              </a:buClr>
              <a:buSzPts val="2400"/>
              <a:buFont typeface="Vidaloka"/>
              <a:buNone/>
              <a:defRPr b="1" sz="2400">
                <a:solidFill>
                  <a:schemeClr val="accent1"/>
                </a:solidFill>
                <a:latin typeface="Vidaloka"/>
                <a:ea typeface="Vidaloka"/>
                <a:cs typeface="Vidaloka"/>
                <a:sym typeface="Vidaloka"/>
              </a:defRPr>
            </a:lvl6pPr>
            <a:lvl7pPr lvl="6" rtl="0" algn="ctr">
              <a:spcBef>
                <a:spcPts val="0"/>
              </a:spcBef>
              <a:spcAft>
                <a:spcPts val="0"/>
              </a:spcAft>
              <a:buClr>
                <a:schemeClr val="accent1"/>
              </a:buClr>
              <a:buSzPts val="2400"/>
              <a:buFont typeface="Vidaloka"/>
              <a:buNone/>
              <a:defRPr b="1" sz="2400">
                <a:solidFill>
                  <a:schemeClr val="accent1"/>
                </a:solidFill>
                <a:latin typeface="Vidaloka"/>
                <a:ea typeface="Vidaloka"/>
                <a:cs typeface="Vidaloka"/>
                <a:sym typeface="Vidaloka"/>
              </a:defRPr>
            </a:lvl7pPr>
            <a:lvl8pPr lvl="7" rtl="0" algn="ctr">
              <a:spcBef>
                <a:spcPts val="0"/>
              </a:spcBef>
              <a:spcAft>
                <a:spcPts val="0"/>
              </a:spcAft>
              <a:buClr>
                <a:schemeClr val="accent1"/>
              </a:buClr>
              <a:buSzPts val="2400"/>
              <a:buFont typeface="Vidaloka"/>
              <a:buNone/>
              <a:defRPr b="1" sz="2400">
                <a:solidFill>
                  <a:schemeClr val="accent1"/>
                </a:solidFill>
                <a:latin typeface="Vidaloka"/>
                <a:ea typeface="Vidaloka"/>
                <a:cs typeface="Vidaloka"/>
                <a:sym typeface="Vidaloka"/>
              </a:defRPr>
            </a:lvl8pPr>
            <a:lvl9pPr lvl="8" rtl="0" algn="ctr">
              <a:spcBef>
                <a:spcPts val="0"/>
              </a:spcBef>
              <a:spcAft>
                <a:spcPts val="0"/>
              </a:spcAft>
              <a:buClr>
                <a:schemeClr val="accent1"/>
              </a:buClr>
              <a:buSzPts val="2400"/>
              <a:buFont typeface="Vidaloka"/>
              <a:buNone/>
              <a:defRPr b="1" sz="2400">
                <a:solidFill>
                  <a:schemeClr val="accent1"/>
                </a:solidFill>
                <a:latin typeface="Vidaloka"/>
                <a:ea typeface="Vidaloka"/>
                <a:cs typeface="Vidaloka"/>
                <a:sym typeface="Vidaloka"/>
              </a:defRPr>
            </a:lvl9pPr>
          </a:lstStyle>
          <a:p/>
        </p:txBody>
      </p:sp>
      <p:sp>
        <p:nvSpPr>
          <p:cNvPr id="44" name="Google Shape;44;p7"/>
          <p:cNvSpPr txBox="1"/>
          <p:nvPr>
            <p:ph idx="2" type="subTitle"/>
          </p:nvPr>
        </p:nvSpPr>
        <p:spPr>
          <a:xfrm>
            <a:off x="2247500" y="1790050"/>
            <a:ext cx="5160300" cy="2754000"/>
          </a:xfrm>
          <a:prstGeom prst="rect">
            <a:avLst/>
          </a:prstGeom>
        </p:spPr>
        <p:txBody>
          <a:bodyPr anchorCtr="0" anchor="t" bIns="91425" lIns="91425" spcFirstLastPara="1" rIns="91425" wrap="square" tIns="91425">
            <a:noAutofit/>
          </a:bodyPr>
          <a:lstStyle>
            <a:lvl1pPr lvl="0" marR="50800" rtl="0">
              <a:lnSpc>
                <a:spcPct val="166000"/>
              </a:lnSpc>
              <a:spcBef>
                <a:spcPts val="0"/>
              </a:spcBef>
              <a:spcAft>
                <a:spcPts val="0"/>
              </a:spcAft>
              <a:buClr>
                <a:schemeClr val="accent1"/>
              </a:buClr>
              <a:buSzPts val="1400"/>
              <a:buChar char="●"/>
              <a:defRPr sz="1400">
                <a:solidFill>
                  <a:srgbClr val="374957"/>
                </a:solidFill>
              </a:defRPr>
            </a:lvl1pPr>
            <a:lvl2pPr lvl="1" rtl="0" algn="ctr">
              <a:spcBef>
                <a:spcPts val="0"/>
              </a:spcBef>
              <a:spcAft>
                <a:spcPts val="0"/>
              </a:spcAft>
              <a:buClr>
                <a:schemeClr val="dk1"/>
              </a:buClr>
              <a:buSzPts val="1400"/>
              <a:buChar char="○"/>
              <a:defRPr/>
            </a:lvl2pPr>
            <a:lvl3pPr lvl="2" rtl="0" algn="ctr">
              <a:spcBef>
                <a:spcPts val="0"/>
              </a:spcBef>
              <a:spcAft>
                <a:spcPts val="0"/>
              </a:spcAft>
              <a:buClr>
                <a:schemeClr val="dk1"/>
              </a:buClr>
              <a:buSzPts val="1400"/>
              <a:buChar char="■"/>
              <a:defRPr/>
            </a:lvl3pPr>
            <a:lvl4pPr lvl="3" rtl="0" algn="ctr">
              <a:spcBef>
                <a:spcPts val="0"/>
              </a:spcBef>
              <a:spcAft>
                <a:spcPts val="0"/>
              </a:spcAft>
              <a:buClr>
                <a:schemeClr val="dk1"/>
              </a:buClr>
              <a:buSzPts val="1400"/>
              <a:buChar char="●"/>
              <a:defRPr/>
            </a:lvl4pPr>
            <a:lvl5pPr lvl="4" rtl="0" algn="ctr">
              <a:spcBef>
                <a:spcPts val="0"/>
              </a:spcBef>
              <a:spcAft>
                <a:spcPts val="0"/>
              </a:spcAft>
              <a:buClr>
                <a:schemeClr val="dk1"/>
              </a:buClr>
              <a:buSzPts val="1400"/>
              <a:buChar char="○"/>
              <a:defRPr/>
            </a:lvl5pPr>
            <a:lvl6pPr lvl="5" rtl="0" algn="ctr">
              <a:spcBef>
                <a:spcPts val="0"/>
              </a:spcBef>
              <a:spcAft>
                <a:spcPts val="0"/>
              </a:spcAft>
              <a:buClr>
                <a:schemeClr val="dk1"/>
              </a:buClr>
              <a:buSzPts val="1400"/>
              <a:buChar char="■"/>
              <a:defRPr/>
            </a:lvl6pPr>
            <a:lvl7pPr lvl="6" rtl="0" algn="ctr">
              <a:spcBef>
                <a:spcPts val="0"/>
              </a:spcBef>
              <a:spcAft>
                <a:spcPts val="0"/>
              </a:spcAft>
              <a:buClr>
                <a:schemeClr val="dk1"/>
              </a:buClr>
              <a:buSzPts val="1400"/>
              <a:buChar char="●"/>
              <a:defRPr/>
            </a:lvl7pPr>
            <a:lvl8pPr lvl="7" rtl="0" algn="ctr">
              <a:spcBef>
                <a:spcPts val="0"/>
              </a:spcBef>
              <a:spcAft>
                <a:spcPts val="0"/>
              </a:spcAft>
              <a:buClr>
                <a:schemeClr val="dk1"/>
              </a:buClr>
              <a:buSzPts val="1400"/>
              <a:buChar char="○"/>
              <a:defRPr/>
            </a:lvl8pPr>
            <a:lvl9pPr lvl="8" rtl="0" algn="ctr">
              <a:spcBef>
                <a:spcPts val="0"/>
              </a:spcBef>
              <a:spcAft>
                <a:spcPts val="0"/>
              </a:spcAft>
              <a:buClr>
                <a:schemeClr val="dk1"/>
              </a:buClr>
              <a:buSzPts val="1400"/>
              <a:buChar char="■"/>
              <a:defRPr/>
            </a:lvl9pPr>
          </a:lstStyle>
          <a:p/>
        </p:txBody>
      </p:sp>
      <p:sp>
        <p:nvSpPr>
          <p:cNvPr id="45" name="Google Shape;45;p7"/>
          <p:cNvSpPr txBox="1"/>
          <p:nvPr>
            <p:ph type="title"/>
          </p:nvPr>
        </p:nvSpPr>
        <p:spPr>
          <a:xfrm>
            <a:off x="713225" y="445025"/>
            <a:ext cx="42972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cxnSp>
        <p:nvCxnSpPr>
          <p:cNvPr id="46" name="Google Shape;46;p7"/>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47" name="Google Shape;47;p7"/>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8" name="Shape 48"/>
        <p:cNvGrpSpPr/>
        <p:nvPr/>
      </p:nvGrpSpPr>
      <p:grpSpPr>
        <a:xfrm>
          <a:off x="0" y="0"/>
          <a:ext cx="0" cy="0"/>
          <a:chOff x="0" y="0"/>
          <a:chExt cx="0" cy="0"/>
        </a:xfrm>
      </p:grpSpPr>
      <p:sp>
        <p:nvSpPr>
          <p:cNvPr id="49" name="Google Shape;49;p8"/>
          <p:cNvSpPr txBox="1"/>
          <p:nvPr>
            <p:ph type="title"/>
          </p:nvPr>
        </p:nvSpPr>
        <p:spPr>
          <a:xfrm>
            <a:off x="1122500" y="1073000"/>
            <a:ext cx="6899100" cy="2856600"/>
          </a:xfrm>
          <a:prstGeom prst="rect">
            <a:avLst/>
          </a:prstGeom>
        </p:spPr>
        <p:txBody>
          <a:bodyPr anchorCtr="0" anchor="t" bIns="91425" lIns="91425" spcFirstLastPara="1" rIns="91425" wrap="square" tIns="91425">
            <a:noAutofit/>
          </a:bodyPr>
          <a:lstStyle>
            <a:lvl1pPr lvl="0" rtl="0" algn="ctr">
              <a:spcBef>
                <a:spcPts val="0"/>
              </a:spcBef>
              <a:spcAft>
                <a:spcPts val="0"/>
              </a:spcAft>
              <a:buSzPts val="4800"/>
              <a:buNone/>
              <a:defRPr sz="96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cxnSp>
        <p:nvCxnSpPr>
          <p:cNvPr id="50" name="Google Shape;50;p8"/>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51" name="Google Shape;51;p8"/>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52" name="Google Shape;52;p8"/>
          <p:cNvCxnSpPr/>
          <p:nvPr/>
        </p:nvCxnSpPr>
        <p:spPr>
          <a:xfrm flipH="1">
            <a:off x="7093250" y="3935075"/>
            <a:ext cx="2332800" cy="1347000"/>
          </a:xfrm>
          <a:prstGeom prst="curvedConnector3">
            <a:avLst>
              <a:gd fmla="val 50000" name="adj1"/>
            </a:avLst>
          </a:prstGeom>
          <a:noFill/>
          <a:ln cap="flat" cmpd="sng" w="28575">
            <a:solidFill>
              <a:schemeClr val="accent2"/>
            </a:solidFill>
            <a:prstDash val="solid"/>
            <a:round/>
            <a:headEnd len="med" w="med" type="none"/>
            <a:tailEnd len="med" w="med" type="none"/>
          </a:ln>
        </p:spPr>
      </p:cxnSp>
      <p:cxnSp>
        <p:nvCxnSpPr>
          <p:cNvPr id="53" name="Google Shape;53;p8"/>
          <p:cNvCxnSpPr/>
          <p:nvPr/>
        </p:nvCxnSpPr>
        <p:spPr>
          <a:xfrm flipH="1">
            <a:off x="-420450" y="-121600"/>
            <a:ext cx="2332800" cy="13470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4" name="Shape 54"/>
        <p:cNvGrpSpPr/>
        <p:nvPr/>
      </p:nvGrpSpPr>
      <p:grpSpPr>
        <a:xfrm>
          <a:off x="0" y="0"/>
          <a:ext cx="0" cy="0"/>
          <a:chOff x="0" y="0"/>
          <a:chExt cx="0" cy="0"/>
        </a:xfrm>
      </p:grpSpPr>
      <p:sp>
        <p:nvSpPr>
          <p:cNvPr id="55" name="Google Shape;55;p9"/>
          <p:cNvSpPr txBox="1"/>
          <p:nvPr>
            <p:ph idx="1" type="subTitle"/>
          </p:nvPr>
        </p:nvSpPr>
        <p:spPr>
          <a:xfrm>
            <a:off x="895950" y="1682000"/>
            <a:ext cx="3847200" cy="2379900"/>
          </a:xfrm>
          <a:prstGeom prst="rect">
            <a:avLst/>
          </a:prstGeom>
        </p:spPr>
        <p:txBody>
          <a:bodyPr anchorCtr="0" anchor="t" bIns="91425" lIns="91425" spcFirstLastPara="1" rIns="91425" wrap="square" tIns="91425">
            <a:noAutofit/>
          </a:bodyPr>
          <a:lstStyle>
            <a:lvl1pPr lvl="0" rtl="0">
              <a:lnSpc>
                <a:spcPct val="100000"/>
              </a:lnSpc>
              <a:spcBef>
                <a:spcPts val="0"/>
              </a:spcBef>
              <a:spcAft>
                <a:spcPts val="0"/>
              </a:spcAft>
              <a:buClr>
                <a:schemeClr val="accent1"/>
              </a:buClr>
              <a:buSzPts val="1400"/>
              <a:buChar char="●"/>
              <a:defRPr sz="1400"/>
            </a:lvl1pPr>
            <a:lvl2pPr lvl="1" rtl="0" algn="ctr">
              <a:spcBef>
                <a:spcPts val="0"/>
              </a:spcBef>
              <a:spcAft>
                <a:spcPts val="0"/>
              </a:spcAft>
              <a:buSzPts val="1400"/>
              <a:buChar char="○"/>
              <a:defRPr/>
            </a:lvl2pPr>
            <a:lvl3pPr lvl="2" rtl="0" algn="ctr">
              <a:spcBef>
                <a:spcPts val="0"/>
              </a:spcBef>
              <a:spcAft>
                <a:spcPts val="0"/>
              </a:spcAft>
              <a:buSzPts val="1400"/>
              <a:buChar char="■"/>
              <a:defRPr/>
            </a:lvl3pPr>
            <a:lvl4pPr lvl="3" rtl="0" algn="ctr">
              <a:spcBef>
                <a:spcPts val="0"/>
              </a:spcBef>
              <a:spcAft>
                <a:spcPts val="0"/>
              </a:spcAft>
              <a:buSzPts val="1400"/>
              <a:buChar char="●"/>
              <a:defRPr/>
            </a:lvl4pPr>
            <a:lvl5pPr lvl="4" rtl="0" algn="ctr">
              <a:spcBef>
                <a:spcPts val="0"/>
              </a:spcBef>
              <a:spcAft>
                <a:spcPts val="0"/>
              </a:spcAft>
              <a:buSzPts val="1400"/>
              <a:buChar char="○"/>
              <a:defRPr/>
            </a:lvl5pPr>
            <a:lvl6pPr lvl="5" rtl="0" algn="ctr">
              <a:spcBef>
                <a:spcPts val="0"/>
              </a:spcBef>
              <a:spcAft>
                <a:spcPts val="0"/>
              </a:spcAft>
              <a:buSzPts val="1400"/>
              <a:buChar char="■"/>
              <a:defRPr/>
            </a:lvl6pPr>
            <a:lvl7pPr lvl="6" rtl="0" algn="ctr">
              <a:spcBef>
                <a:spcPts val="0"/>
              </a:spcBef>
              <a:spcAft>
                <a:spcPts val="0"/>
              </a:spcAft>
              <a:buSzPts val="1400"/>
              <a:buChar char="●"/>
              <a:defRPr/>
            </a:lvl7pPr>
            <a:lvl8pPr lvl="7" rtl="0" algn="ctr">
              <a:spcBef>
                <a:spcPts val="0"/>
              </a:spcBef>
              <a:spcAft>
                <a:spcPts val="0"/>
              </a:spcAft>
              <a:buSzPts val="1400"/>
              <a:buChar char="○"/>
              <a:defRPr/>
            </a:lvl8pPr>
            <a:lvl9pPr lvl="8" rtl="0" algn="ctr">
              <a:spcBef>
                <a:spcPts val="0"/>
              </a:spcBef>
              <a:spcAft>
                <a:spcPts val="0"/>
              </a:spcAft>
              <a:buSzPts val="1400"/>
              <a:buChar char="■"/>
              <a:defRPr/>
            </a:lvl9pPr>
          </a:lstStyle>
          <a:p/>
        </p:txBody>
      </p:sp>
      <p:sp>
        <p:nvSpPr>
          <p:cNvPr id="56" name="Google Shape;56;p9"/>
          <p:cNvSpPr txBox="1"/>
          <p:nvPr>
            <p:ph type="title"/>
          </p:nvPr>
        </p:nvSpPr>
        <p:spPr>
          <a:xfrm>
            <a:off x="713225" y="445025"/>
            <a:ext cx="5679900" cy="572700"/>
          </a:xfrm>
          <a:prstGeom prst="rect">
            <a:avLst/>
          </a:prstGeom>
        </p:spPr>
        <p:txBody>
          <a:bodyPr anchorCtr="0" anchor="t" bIns="91425" lIns="91425" spcFirstLastPara="1" rIns="91425" wrap="square" tIns="91425">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p:txBody>
      </p:sp>
      <p:cxnSp>
        <p:nvCxnSpPr>
          <p:cNvPr id="57" name="Google Shape;57;p9"/>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58" name="Google Shape;58;p9"/>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59" name="Google Shape;59;p9"/>
          <p:cNvCxnSpPr/>
          <p:nvPr/>
        </p:nvCxnSpPr>
        <p:spPr>
          <a:xfrm flipH="1">
            <a:off x="5925450" y="2797500"/>
            <a:ext cx="3378000" cy="24669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0" name="Shape 60"/>
        <p:cNvGrpSpPr/>
        <p:nvPr/>
      </p:nvGrpSpPr>
      <p:grpSpPr>
        <a:xfrm>
          <a:off x="0" y="0"/>
          <a:ext cx="0" cy="0"/>
          <a:chOff x="0" y="0"/>
          <a:chExt cx="0" cy="0"/>
        </a:xfrm>
      </p:grpSpPr>
      <p:sp>
        <p:nvSpPr>
          <p:cNvPr id="61" name="Google Shape;61;p10"/>
          <p:cNvSpPr txBox="1"/>
          <p:nvPr>
            <p:ph idx="1" type="body"/>
          </p:nvPr>
        </p:nvSpPr>
        <p:spPr>
          <a:xfrm>
            <a:off x="713225" y="441927"/>
            <a:ext cx="3557100" cy="977700"/>
          </a:xfrm>
          <a:prstGeom prst="rect">
            <a:avLst/>
          </a:prstGeom>
        </p:spPr>
        <p:txBody>
          <a:bodyPr anchorCtr="0" anchor="t" bIns="91425" lIns="91425" spcFirstLastPara="1" rIns="91425" wrap="square" tIns="91425">
            <a:noAutofit/>
          </a:bodyPr>
          <a:lstStyle>
            <a:lvl1pPr indent="-228600" lvl="0" marL="457200">
              <a:lnSpc>
                <a:spcPct val="100000"/>
              </a:lnSpc>
              <a:spcBef>
                <a:spcPts val="0"/>
              </a:spcBef>
              <a:spcAft>
                <a:spcPts val="0"/>
              </a:spcAft>
              <a:buSzPts val="1800"/>
              <a:buNone/>
              <a:defRPr sz="3000">
                <a:latin typeface="Vidaloka"/>
                <a:ea typeface="Vidaloka"/>
                <a:cs typeface="Vidaloka"/>
                <a:sym typeface="Vidaloka"/>
              </a:defRPr>
            </a:lvl1pPr>
          </a:lstStyle>
          <a:p/>
        </p:txBody>
      </p:sp>
      <p:cxnSp>
        <p:nvCxnSpPr>
          <p:cNvPr id="62" name="Google Shape;62;p10"/>
          <p:cNvCxnSpPr/>
          <p:nvPr/>
        </p:nvCxnSpPr>
        <p:spPr>
          <a:xfrm>
            <a:off x="-72550" y="27410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63" name="Google Shape;63;p10"/>
          <p:cNvCxnSpPr/>
          <p:nvPr/>
        </p:nvCxnSpPr>
        <p:spPr>
          <a:xfrm>
            <a:off x="-72550" y="4877450"/>
            <a:ext cx="9287400" cy="0"/>
          </a:xfrm>
          <a:prstGeom prst="straightConnector1">
            <a:avLst/>
          </a:prstGeom>
          <a:noFill/>
          <a:ln cap="flat" cmpd="sng" w="28575">
            <a:solidFill>
              <a:schemeClr val="accent1"/>
            </a:solidFill>
            <a:prstDash val="solid"/>
            <a:round/>
            <a:headEnd len="med" w="med" type="none"/>
            <a:tailEnd len="med" w="med" type="none"/>
          </a:ln>
        </p:spPr>
      </p:cxnSp>
      <p:cxnSp>
        <p:nvCxnSpPr>
          <p:cNvPr id="64" name="Google Shape;64;p10"/>
          <p:cNvCxnSpPr/>
          <p:nvPr/>
        </p:nvCxnSpPr>
        <p:spPr>
          <a:xfrm flipH="1" rot="10800000">
            <a:off x="6144975" y="3103725"/>
            <a:ext cx="3118200" cy="2201100"/>
          </a:xfrm>
          <a:prstGeom prst="curvedConnector3">
            <a:avLst>
              <a:gd fmla="val 50000" name="adj1"/>
            </a:avLst>
          </a:prstGeom>
          <a:noFill/>
          <a:ln cap="flat" cmpd="sng" w="28575">
            <a:solidFill>
              <a:schemeClr val="accent2"/>
            </a:solidFill>
            <a:prstDash val="solid"/>
            <a:round/>
            <a:headEnd len="med" w="med" type="none"/>
            <a:tailEnd len="med" w="med" type="none"/>
          </a:ln>
        </p:spPr>
      </p:cxnSp>
    </p:spTree>
  </p:cSld>
  <p:clrMapOvr>
    <a:masterClrMapping/>
  </p:clrMapOvr>
</p:sldLayout>
</file>

<file path=ppt/slideMasters/_rels/slideMaster1.xml.rels><?xml version="1.0" encoding="UTF-8" standalone="yes"?><Relationships xmlns="http://schemas.openxmlformats.org/package/2006/relationships"><Relationship Id="rId40" Type="http://schemas.openxmlformats.org/officeDocument/2006/relationships/slideLayout" Target="../slideLayouts/slideLayout40.xml"/><Relationship Id="rId42" Type="http://schemas.openxmlformats.org/officeDocument/2006/relationships/slideLayout" Target="../slideLayouts/slideLayout42.xml"/><Relationship Id="rId41" Type="http://schemas.openxmlformats.org/officeDocument/2006/relationships/slideLayout" Target="../slideLayouts/slideLayout41.xml"/><Relationship Id="rId44" Type="http://schemas.openxmlformats.org/officeDocument/2006/relationships/slideLayout" Target="../slideLayouts/slideLayout44.xml"/><Relationship Id="rId43" Type="http://schemas.openxmlformats.org/officeDocument/2006/relationships/slideLayout" Target="../slideLayouts/slideLayout43.xml"/><Relationship Id="rId46" Type="http://schemas.openxmlformats.org/officeDocument/2006/relationships/slideLayout" Target="../slideLayouts/slideLayout46.xml"/><Relationship Id="rId45" Type="http://schemas.openxmlformats.org/officeDocument/2006/relationships/slideLayout" Target="../slideLayouts/slideLayout45.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48" Type="http://schemas.openxmlformats.org/officeDocument/2006/relationships/slideLayout" Target="../slideLayouts/slideLayout48.xml"/><Relationship Id="rId47" Type="http://schemas.openxmlformats.org/officeDocument/2006/relationships/slideLayout" Target="../slideLayouts/slideLayout47.xml"/><Relationship Id="rId49" Type="http://schemas.openxmlformats.org/officeDocument/2006/relationships/slideLayout" Target="../slideLayouts/slideLayout4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31" Type="http://schemas.openxmlformats.org/officeDocument/2006/relationships/slideLayout" Target="../slideLayouts/slideLayout31.xml"/><Relationship Id="rId30" Type="http://schemas.openxmlformats.org/officeDocument/2006/relationships/slideLayout" Target="../slideLayouts/slideLayout30.xml"/><Relationship Id="rId33" Type="http://schemas.openxmlformats.org/officeDocument/2006/relationships/slideLayout" Target="../slideLayouts/slideLayout33.xml"/><Relationship Id="rId32" Type="http://schemas.openxmlformats.org/officeDocument/2006/relationships/slideLayout" Target="../slideLayouts/slideLayout32.xml"/><Relationship Id="rId35" Type="http://schemas.openxmlformats.org/officeDocument/2006/relationships/slideLayout" Target="../slideLayouts/slideLayout35.xml"/><Relationship Id="rId34" Type="http://schemas.openxmlformats.org/officeDocument/2006/relationships/slideLayout" Target="../slideLayouts/slideLayout34.xml"/><Relationship Id="rId37" Type="http://schemas.openxmlformats.org/officeDocument/2006/relationships/slideLayout" Target="../slideLayouts/slideLayout37.xml"/><Relationship Id="rId36" Type="http://schemas.openxmlformats.org/officeDocument/2006/relationships/slideLayout" Target="../slideLayouts/slideLayout36.xml"/><Relationship Id="rId39" Type="http://schemas.openxmlformats.org/officeDocument/2006/relationships/slideLayout" Target="../slideLayouts/slideLayout39.xml"/><Relationship Id="rId38" Type="http://schemas.openxmlformats.org/officeDocument/2006/relationships/slideLayout" Target="../slideLayouts/slideLayout38.xml"/><Relationship Id="rId20" Type="http://schemas.openxmlformats.org/officeDocument/2006/relationships/slideLayout" Target="../slideLayouts/slideLayout20.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4" Type="http://schemas.openxmlformats.org/officeDocument/2006/relationships/slideLayout" Target="../slideLayouts/slideLayout24.xml"/><Relationship Id="rId23" Type="http://schemas.openxmlformats.org/officeDocument/2006/relationships/slideLayout" Target="../slideLayouts/slideLayout23.xml"/><Relationship Id="rId26" Type="http://schemas.openxmlformats.org/officeDocument/2006/relationships/slideLayout" Target="../slideLayouts/slideLayout26.xml"/><Relationship Id="rId25" Type="http://schemas.openxmlformats.org/officeDocument/2006/relationships/slideLayout" Target="../slideLayouts/slideLayout25.xml"/><Relationship Id="rId28" Type="http://schemas.openxmlformats.org/officeDocument/2006/relationships/slideLayout" Target="../slideLayouts/slideLayout28.xml"/><Relationship Id="rId27" Type="http://schemas.openxmlformats.org/officeDocument/2006/relationships/slideLayout" Target="../slideLayouts/slideLayout27.xml"/><Relationship Id="rId29" Type="http://schemas.openxmlformats.org/officeDocument/2006/relationships/slideLayout" Target="../slideLayouts/slideLayout29.xml"/><Relationship Id="rId51" Type="http://schemas.openxmlformats.org/officeDocument/2006/relationships/slideLayout" Target="../slideLayouts/slideLayout51.xml"/><Relationship Id="rId50" Type="http://schemas.openxmlformats.org/officeDocument/2006/relationships/slideLayout" Target="../slideLayouts/slideLayout50.xml"/><Relationship Id="rId53" Type="http://schemas.openxmlformats.org/officeDocument/2006/relationships/theme" Target="../theme/theme2.xml"/><Relationship Id="rId52" Type="http://schemas.openxmlformats.org/officeDocument/2006/relationships/slideLayout" Target="../slideLayouts/slideLayout5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9" Type="http://schemas.openxmlformats.org/officeDocument/2006/relationships/slideLayout" Target="../slideLayouts/slideLayout19.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713225" y="445025"/>
            <a:ext cx="77175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i="1" sz="3000">
                <a:solidFill>
                  <a:schemeClr val="dk1"/>
                </a:solidFill>
              </a:defRPr>
            </a:lvl2pPr>
            <a:lvl3pPr lvl="2">
              <a:spcBef>
                <a:spcPts val="0"/>
              </a:spcBef>
              <a:spcAft>
                <a:spcPts val="0"/>
              </a:spcAft>
              <a:buClr>
                <a:schemeClr val="dk1"/>
              </a:buClr>
              <a:buSzPts val="3000"/>
              <a:buNone/>
              <a:defRPr i="1" sz="3000">
                <a:solidFill>
                  <a:schemeClr val="dk1"/>
                </a:solidFill>
              </a:defRPr>
            </a:lvl3pPr>
            <a:lvl4pPr lvl="3">
              <a:spcBef>
                <a:spcPts val="0"/>
              </a:spcBef>
              <a:spcAft>
                <a:spcPts val="0"/>
              </a:spcAft>
              <a:buClr>
                <a:schemeClr val="dk1"/>
              </a:buClr>
              <a:buSzPts val="3000"/>
              <a:buNone/>
              <a:defRPr i="1" sz="3000">
                <a:solidFill>
                  <a:schemeClr val="dk1"/>
                </a:solidFill>
              </a:defRPr>
            </a:lvl4pPr>
            <a:lvl5pPr lvl="4">
              <a:spcBef>
                <a:spcPts val="0"/>
              </a:spcBef>
              <a:spcAft>
                <a:spcPts val="0"/>
              </a:spcAft>
              <a:buClr>
                <a:schemeClr val="dk1"/>
              </a:buClr>
              <a:buSzPts val="3000"/>
              <a:buNone/>
              <a:defRPr i="1" sz="3000">
                <a:solidFill>
                  <a:schemeClr val="dk1"/>
                </a:solidFill>
              </a:defRPr>
            </a:lvl5pPr>
            <a:lvl6pPr lvl="5">
              <a:spcBef>
                <a:spcPts val="0"/>
              </a:spcBef>
              <a:spcAft>
                <a:spcPts val="0"/>
              </a:spcAft>
              <a:buClr>
                <a:schemeClr val="dk1"/>
              </a:buClr>
              <a:buSzPts val="3000"/>
              <a:buNone/>
              <a:defRPr i="1" sz="3000">
                <a:solidFill>
                  <a:schemeClr val="dk1"/>
                </a:solidFill>
              </a:defRPr>
            </a:lvl6pPr>
            <a:lvl7pPr lvl="6">
              <a:spcBef>
                <a:spcPts val="0"/>
              </a:spcBef>
              <a:spcAft>
                <a:spcPts val="0"/>
              </a:spcAft>
              <a:buClr>
                <a:schemeClr val="dk1"/>
              </a:buClr>
              <a:buSzPts val="3000"/>
              <a:buNone/>
              <a:defRPr i="1" sz="3000">
                <a:solidFill>
                  <a:schemeClr val="dk1"/>
                </a:solidFill>
              </a:defRPr>
            </a:lvl7pPr>
            <a:lvl8pPr lvl="7">
              <a:spcBef>
                <a:spcPts val="0"/>
              </a:spcBef>
              <a:spcAft>
                <a:spcPts val="0"/>
              </a:spcAft>
              <a:buClr>
                <a:schemeClr val="dk1"/>
              </a:buClr>
              <a:buSzPts val="3000"/>
              <a:buNone/>
              <a:defRPr i="1" sz="3000">
                <a:solidFill>
                  <a:schemeClr val="dk1"/>
                </a:solidFill>
              </a:defRPr>
            </a:lvl8pPr>
            <a:lvl9pPr lvl="8">
              <a:spcBef>
                <a:spcPts val="0"/>
              </a:spcBef>
              <a:spcAft>
                <a:spcPts val="0"/>
              </a:spcAft>
              <a:buClr>
                <a:schemeClr val="dk1"/>
              </a:buClr>
              <a:buSzPts val="3000"/>
              <a:buNone/>
              <a:defRPr i="1" sz="3000">
                <a:solidFill>
                  <a:schemeClr val="dk1"/>
                </a:solidFill>
              </a:defRPr>
            </a:lvl9pPr>
          </a:lstStyle>
          <a:p/>
        </p:txBody>
      </p:sp>
      <p:sp>
        <p:nvSpPr>
          <p:cNvPr id="7" name="Google Shape;7;p1"/>
          <p:cNvSpPr txBox="1"/>
          <p:nvPr>
            <p:ph idx="1" type="body"/>
          </p:nvPr>
        </p:nvSpPr>
        <p:spPr>
          <a:xfrm>
            <a:off x="713250" y="1152475"/>
            <a:ext cx="77175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indent="-317500" lvl="1" marL="9144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indent="-317500" lvl="2" marL="13716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indent="-317500" lvl="3" marL="18288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indent="-317500" lvl="4" marL="22860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indent="-317500" lvl="5" marL="27432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indent="-317500" lvl="6" marL="32004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indent="-317500" lvl="7" marL="36576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indent="-317500" lvl="8" marL="41148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 id="2147483673" r:id="rId26"/>
    <p:sldLayoutId id="2147483674" r:id="rId27"/>
    <p:sldLayoutId id="2147483675" r:id="rId28"/>
    <p:sldLayoutId id="2147483676" r:id="rId29"/>
    <p:sldLayoutId id="2147483677" r:id="rId30"/>
    <p:sldLayoutId id="2147483678" r:id="rId31"/>
    <p:sldLayoutId id="2147483679" r:id="rId32"/>
    <p:sldLayoutId id="2147483680" r:id="rId33"/>
    <p:sldLayoutId id="2147483681" r:id="rId34"/>
    <p:sldLayoutId id="2147483682" r:id="rId35"/>
    <p:sldLayoutId id="2147483683" r:id="rId36"/>
    <p:sldLayoutId id="2147483684" r:id="rId37"/>
    <p:sldLayoutId id="2147483685" r:id="rId38"/>
    <p:sldLayoutId id="2147483686" r:id="rId39"/>
    <p:sldLayoutId id="2147483687" r:id="rId40"/>
    <p:sldLayoutId id="2147483688" r:id="rId41"/>
    <p:sldLayoutId id="2147483689" r:id="rId42"/>
    <p:sldLayoutId id="2147483690" r:id="rId43"/>
    <p:sldLayoutId id="2147483691" r:id="rId44"/>
    <p:sldLayoutId id="2147483692" r:id="rId45"/>
    <p:sldLayoutId id="2147483693" r:id="rId46"/>
    <p:sldLayoutId id="2147483694" r:id="rId47"/>
    <p:sldLayoutId id="2147483695" r:id="rId48"/>
    <p:sldLayoutId id="2147483696" r:id="rId49"/>
    <p:sldLayoutId id="2147483697" r:id="rId50"/>
    <p:sldLayoutId id="2147483698" r:id="rId51"/>
    <p:sldLayoutId id="2147483699" r:id="rId5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image" Target="../media/image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 Id="rId3" Type="http://schemas.openxmlformats.org/officeDocument/2006/relationships/image" Target="../media/image6.jp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2.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14.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10.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1" name="Shape 471"/>
        <p:cNvGrpSpPr/>
        <p:nvPr/>
      </p:nvGrpSpPr>
      <p:grpSpPr>
        <a:xfrm>
          <a:off x="0" y="0"/>
          <a:ext cx="0" cy="0"/>
          <a:chOff x="0" y="0"/>
          <a:chExt cx="0" cy="0"/>
        </a:xfrm>
      </p:grpSpPr>
      <p:sp>
        <p:nvSpPr>
          <p:cNvPr id="472" name="Google Shape;472;p54"/>
          <p:cNvSpPr txBox="1"/>
          <p:nvPr>
            <p:ph type="ctrTitle"/>
          </p:nvPr>
        </p:nvSpPr>
        <p:spPr>
          <a:xfrm>
            <a:off x="311708" y="744575"/>
            <a:ext cx="8520600" cy="17856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5200"/>
              <a:t>Automated Students' short answers assessment</a:t>
            </a:r>
            <a:endParaRPr sz="5200"/>
          </a:p>
        </p:txBody>
      </p:sp>
      <p:sp>
        <p:nvSpPr>
          <p:cNvPr id="473" name="Google Shape;473;p54"/>
          <p:cNvSpPr txBox="1"/>
          <p:nvPr>
            <p:ph idx="1" type="subTitle"/>
          </p:nvPr>
        </p:nvSpPr>
        <p:spPr>
          <a:xfrm>
            <a:off x="311700" y="2834125"/>
            <a:ext cx="8520600" cy="9234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Clr>
                <a:schemeClr val="dk1"/>
              </a:buClr>
              <a:buSzPts val="1100"/>
              <a:buFont typeface="Arial"/>
              <a:buNone/>
            </a:pPr>
            <a:r>
              <a:rPr lang="en" sz="1600"/>
              <a:t>CS 4624: Multimedia, Hypertext, and Information Access</a:t>
            </a:r>
            <a:endParaRPr sz="1600"/>
          </a:p>
          <a:p>
            <a:pPr indent="0" lvl="0" marL="0" rtl="0" algn="ctr">
              <a:spcBef>
                <a:spcPts val="0"/>
              </a:spcBef>
              <a:spcAft>
                <a:spcPts val="0"/>
              </a:spcAft>
              <a:buClr>
                <a:schemeClr val="dk1"/>
              </a:buClr>
              <a:buSzPts val="1100"/>
              <a:buFont typeface="Arial"/>
              <a:buNone/>
            </a:pPr>
            <a:r>
              <a:rPr lang="en" sz="1600"/>
              <a:t>Professor Farag</a:t>
            </a:r>
            <a:endParaRPr sz="1600"/>
          </a:p>
          <a:p>
            <a:pPr indent="0" lvl="0" marL="0" rtl="0" algn="ctr">
              <a:spcBef>
                <a:spcPts val="0"/>
              </a:spcBef>
              <a:spcAft>
                <a:spcPts val="0"/>
              </a:spcAft>
              <a:buNone/>
            </a:pPr>
            <a:r>
              <a:rPr lang="en"/>
              <a:t>Nov. 16th</a:t>
            </a:r>
            <a:endParaRPr sz="1600"/>
          </a:p>
        </p:txBody>
      </p:sp>
      <p:sp>
        <p:nvSpPr>
          <p:cNvPr id="474" name="Google Shape;474;p54"/>
          <p:cNvSpPr txBox="1"/>
          <p:nvPr>
            <p:ph idx="1" type="subTitle"/>
          </p:nvPr>
        </p:nvSpPr>
        <p:spPr>
          <a:xfrm>
            <a:off x="311700" y="4071925"/>
            <a:ext cx="8520600" cy="3849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1300"/>
              <a:t>Team 10: Mathew Padath, Wenmiao Wang, Ryan McGovern, Westin Jiang, Yifei Wan</a:t>
            </a:r>
            <a:endParaRPr sz="1300"/>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8" name="Shape 568"/>
        <p:cNvGrpSpPr/>
        <p:nvPr/>
      </p:nvGrpSpPr>
      <p:grpSpPr>
        <a:xfrm>
          <a:off x="0" y="0"/>
          <a:ext cx="0" cy="0"/>
          <a:chOff x="0" y="0"/>
          <a:chExt cx="0" cy="0"/>
        </a:xfrm>
      </p:grpSpPr>
      <p:sp>
        <p:nvSpPr>
          <p:cNvPr id="569" name="Google Shape;569;p63"/>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Feature 2 - Download the Grade with Details</a:t>
            </a:r>
            <a:endParaRPr/>
          </a:p>
        </p:txBody>
      </p:sp>
      <p:pic>
        <p:nvPicPr>
          <p:cNvPr id="570" name="Google Shape;570;p63"/>
          <p:cNvPicPr preferRelativeResize="0"/>
          <p:nvPr/>
        </p:nvPicPr>
        <p:blipFill>
          <a:blip r:embed="rId3">
            <a:alphaModFix/>
          </a:blip>
          <a:stretch>
            <a:fillRect/>
          </a:stretch>
        </p:blipFill>
        <p:spPr>
          <a:xfrm>
            <a:off x="2028163" y="1017725"/>
            <a:ext cx="5087620" cy="3820975"/>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74" name="Shape 574"/>
        <p:cNvGrpSpPr/>
        <p:nvPr/>
      </p:nvGrpSpPr>
      <p:grpSpPr>
        <a:xfrm>
          <a:off x="0" y="0"/>
          <a:ext cx="0" cy="0"/>
          <a:chOff x="0" y="0"/>
          <a:chExt cx="0" cy="0"/>
        </a:xfrm>
      </p:grpSpPr>
      <p:sp>
        <p:nvSpPr>
          <p:cNvPr id="575" name="Google Shape;575;p64"/>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500"/>
              <a:t>Feature 3 - View the Previous Submissions in Web App</a:t>
            </a:r>
            <a:endParaRPr sz="2500"/>
          </a:p>
        </p:txBody>
      </p:sp>
      <p:pic>
        <p:nvPicPr>
          <p:cNvPr id="576" name="Google Shape;576;p64"/>
          <p:cNvPicPr preferRelativeResize="0"/>
          <p:nvPr/>
        </p:nvPicPr>
        <p:blipFill>
          <a:blip r:embed="rId3">
            <a:alphaModFix/>
          </a:blip>
          <a:stretch>
            <a:fillRect/>
          </a:stretch>
        </p:blipFill>
        <p:spPr>
          <a:xfrm>
            <a:off x="1467713" y="937175"/>
            <a:ext cx="6208566" cy="3820976"/>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0" name="Shape 580"/>
        <p:cNvGrpSpPr/>
        <p:nvPr/>
      </p:nvGrpSpPr>
      <p:grpSpPr>
        <a:xfrm>
          <a:off x="0" y="0"/>
          <a:ext cx="0" cy="0"/>
          <a:chOff x="0" y="0"/>
          <a:chExt cx="0" cy="0"/>
        </a:xfrm>
      </p:grpSpPr>
      <p:sp>
        <p:nvSpPr>
          <p:cNvPr id="581" name="Google Shape;581;p65"/>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500"/>
              <a:t>Feature 3 - View the Previous Submissions in Web App</a:t>
            </a:r>
            <a:endParaRPr/>
          </a:p>
        </p:txBody>
      </p:sp>
      <p:pic>
        <p:nvPicPr>
          <p:cNvPr id="582" name="Google Shape;582;p65"/>
          <p:cNvPicPr preferRelativeResize="0"/>
          <p:nvPr/>
        </p:nvPicPr>
        <p:blipFill>
          <a:blip r:embed="rId3">
            <a:alphaModFix/>
          </a:blip>
          <a:stretch>
            <a:fillRect/>
          </a:stretch>
        </p:blipFill>
        <p:spPr>
          <a:xfrm>
            <a:off x="152400" y="1401025"/>
            <a:ext cx="8839202" cy="2974786"/>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86" name="Shape 586"/>
        <p:cNvGrpSpPr/>
        <p:nvPr/>
      </p:nvGrpSpPr>
      <p:grpSpPr>
        <a:xfrm>
          <a:off x="0" y="0"/>
          <a:ext cx="0" cy="0"/>
          <a:chOff x="0" y="0"/>
          <a:chExt cx="0" cy="0"/>
        </a:xfrm>
      </p:grpSpPr>
      <p:sp>
        <p:nvSpPr>
          <p:cNvPr id="587" name="Google Shape;587;p66"/>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500"/>
              <a:t>Feature 3 - View the Previous Submissions in Web App</a:t>
            </a:r>
            <a:endParaRPr/>
          </a:p>
          <a:p>
            <a:pPr indent="0" lvl="0" marL="0" rtl="0" algn="l">
              <a:spcBef>
                <a:spcPts val="0"/>
              </a:spcBef>
              <a:spcAft>
                <a:spcPts val="0"/>
              </a:spcAft>
              <a:buNone/>
            </a:pPr>
            <a:r>
              <a:t/>
            </a:r>
            <a:endParaRPr/>
          </a:p>
        </p:txBody>
      </p:sp>
      <p:pic>
        <p:nvPicPr>
          <p:cNvPr id="588" name="Google Shape;588;p66"/>
          <p:cNvPicPr preferRelativeResize="0"/>
          <p:nvPr/>
        </p:nvPicPr>
        <p:blipFill>
          <a:blip r:embed="rId3">
            <a:alphaModFix/>
          </a:blip>
          <a:stretch>
            <a:fillRect/>
          </a:stretch>
        </p:blipFill>
        <p:spPr>
          <a:xfrm>
            <a:off x="152400" y="1170125"/>
            <a:ext cx="8839204" cy="3202485"/>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2" name="Shape 592"/>
        <p:cNvGrpSpPr/>
        <p:nvPr/>
      </p:nvGrpSpPr>
      <p:grpSpPr>
        <a:xfrm>
          <a:off x="0" y="0"/>
          <a:ext cx="0" cy="0"/>
          <a:chOff x="0" y="0"/>
          <a:chExt cx="0" cy="0"/>
        </a:xfrm>
      </p:grpSpPr>
      <p:sp>
        <p:nvSpPr>
          <p:cNvPr id="593" name="Google Shape;593;p67"/>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200"/>
              <a:t>Feature 4 - Download the Previous Submissions from Web App</a:t>
            </a:r>
            <a:endParaRPr sz="2700"/>
          </a:p>
        </p:txBody>
      </p:sp>
      <p:pic>
        <p:nvPicPr>
          <p:cNvPr id="594" name="Google Shape;594;p67"/>
          <p:cNvPicPr preferRelativeResize="0"/>
          <p:nvPr/>
        </p:nvPicPr>
        <p:blipFill>
          <a:blip r:embed="rId3">
            <a:alphaModFix/>
          </a:blip>
          <a:stretch>
            <a:fillRect/>
          </a:stretch>
        </p:blipFill>
        <p:spPr>
          <a:xfrm>
            <a:off x="152375" y="1017725"/>
            <a:ext cx="8839204" cy="3659983"/>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8" name="Shape 598"/>
        <p:cNvGrpSpPr/>
        <p:nvPr/>
      </p:nvGrpSpPr>
      <p:grpSpPr>
        <a:xfrm>
          <a:off x="0" y="0"/>
          <a:ext cx="0" cy="0"/>
          <a:chOff x="0" y="0"/>
          <a:chExt cx="0" cy="0"/>
        </a:xfrm>
      </p:grpSpPr>
      <p:sp>
        <p:nvSpPr>
          <p:cNvPr id="599" name="Google Shape;599;p68"/>
          <p:cNvSpPr txBox="1"/>
          <p:nvPr>
            <p:ph type="title"/>
          </p:nvPr>
        </p:nvSpPr>
        <p:spPr>
          <a:xfrm>
            <a:off x="311700" y="1988550"/>
            <a:ext cx="8520600" cy="1166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5900"/>
              <a:t>Demo</a:t>
            </a:r>
            <a:endParaRPr sz="590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3" name="Shape 603"/>
        <p:cNvGrpSpPr/>
        <p:nvPr/>
      </p:nvGrpSpPr>
      <p:grpSpPr>
        <a:xfrm>
          <a:off x="0" y="0"/>
          <a:ext cx="0" cy="0"/>
          <a:chOff x="0" y="0"/>
          <a:chExt cx="0" cy="0"/>
        </a:xfrm>
      </p:grpSpPr>
      <p:sp>
        <p:nvSpPr>
          <p:cNvPr id="604" name="Google Shape;604;p69"/>
          <p:cNvSpPr txBox="1"/>
          <p:nvPr>
            <p:ph type="title"/>
          </p:nvPr>
        </p:nvSpPr>
        <p:spPr>
          <a:xfrm>
            <a:off x="311700" y="445025"/>
            <a:ext cx="8520600" cy="61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Future Development</a:t>
            </a:r>
            <a:endParaRPr/>
          </a:p>
        </p:txBody>
      </p:sp>
      <p:sp>
        <p:nvSpPr>
          <p:cNvPr id="605" name="Google Shape;605;p69"/>
          <p:cNvSpPr txBox="1"/>
          <p:nvPr>
            <p:ph idx="1" type="body"/>
          </p:nvPr>
        </p:nvSpPr>
        <p:spPr>
          <a:xfrm>
            <a:off x="311700" y="1152475"/>
            <a:ext cx="8520600" cy="34884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lang="en" sz="1200">
                <a:solidFill>
                  <a:schemeClr val="dk1"/>
                </a:solidFill>
              </a:rPr>
              <a:t>Looking</a:t>
            </a:r>
            <a:r>
              <a:rPr lang="en" sz="1200">
                <a:solidFill>
                  <a:schemeClr val="dk1"/>
                </a:solidFill>
              </a:rPr>
              <a:t> into the future, we would like to:</a:t>
            </a:r>
            <a:endParaRPr sz="1200">
              <a:solidFill>
                <a:schemeClr val="dk1"/>
              </a:solidFill>
            </a:endParaRPr>
          </a:p>
          <a:p>
            <a:pPr indent="-304800" lvl="0" marL="457200" rtl="0" algn="l">
              <a:lnSpc>
                <a:spcPct val="150000"/>
              </a:lnSpc>
              <a:spcBef>
                <a:spcPts val="1200"/>
              </a:spcBef>
              <a:spcAft>
                <a:spcPts val="0"/>
              </a:spcAft>
              <a:buClr>
                <a:schemeClr val="dk1"/>
              </a:buClr>
              <a:buSzPts val="1200"/>
              <a:buChar char="-"/>
            </a:pPr>
            <a:r>
              <a:rPr lang="en" sz="1200">
                <a:solidFill>
                  <a:schemeClr val="dk1"/>
                </a:solidFill>
              </a:rPr>
              <a:t>I</a:t>
            </a:r>
            <a:r>
              <a:rPr lang="en" sz="1200">
                <a:solidFill>
                  <a:schemeClr val="dk1"/>
                </a:solidFill>
              </a:rPr>
              <a:t>mplement a </a:t>
            </a:r>
            <a:r>
              <a:rPr b="1" lang="en" sz="1200">
                <a:solidFill>
                  <a:schemeClr val="dk1"/>
                </a:solidFill>
              </a:rPr>
              <a:t>new approach</a:t>
            </a:r>
            <a:endParaRPr b="1" sz="1200">
              <a:solidFill>
                <a:schemeClr val="dk1"/>
              </a:solidFill>
            </a:endParaRPr>
          </a:p>
          <a:p>
            <a:pPr indent="-304800" lvl="0" marL="457200" rtl="0" algn="l">
              <a:lnSpc>
                <a:spcPct val="150000"/>
              </a:lnSpc>
              <a:spcBef>
                <a:spcPts val="0"/>
              </a:spcBef>
              <a:spcAft>
                <a:spcPts val="0"/>
              </a:spcAft>
              <a:buClr>
                <a:schemeClr val="dk1"/>
              </a:buClr>
              <a:buSzPts val="1200"/>
              <a:buChar char="-"/>
            </a:pPr>
            <a:r>
              <a:rPr lang="en" sz="1200">
                <a:solidFill>
                  <a:schemeClr val="dk1"/>
                </a:solidFill>
              </a:rPr>
              <a:t>Allow for </a:t>
            </a:r>
            <a:r>
              <a:rPr b="1" lang="en" sz="1200">
                <a:solidFill>
                  <a:schemeClr val="dk1"/>
                </a:solidFill>
              </a:rPr>
              <a:t>other file types</a:t>
            </a:r>
            <a:r>
              <a:rPr lang="en" sz="1200">
                <a:solidFill>
                  <a:schemeClr val="dk1"/>
                </a:solidFill>
              </a:rPr>
              <a:t> to be uploaded</a:t>
            </a:r>
            <a:endParaRPr sz="1200">
              <a:solidFill>
                <a:schemeClr val="dk1"/>
              </a:solidFill>
            </a:endParaRPr>
          </a:p>
          <a:p>
            <a:pPr indent="-304800" lvl="0" marL="457200" rtl="0" algn="l">
              <a:lnSpc>
                <a:spcPct val="150000"/>
              </a:lnSpc>
              <a:spcBef>
                <a:spcPts val="0"/>
              </a:spcBef>
              <a:spcAft>
                <a:spcPts val="0"/>
              </a:spcAft>
              <a:buSzPts val="1200"/>
              <a:buChar char="-"/>
            </a:pPr>
            <a:r>
              <a:rPr lang="en" sz="1200">
                <a:solidFill>
                  <a:schemeClr val="dk1"/>
                </a:solidFill>
              </a:rPr>
              <a:t>Update the </a:t>
            </a:r>
            <a:r>
              <a:rPr b="1" lang="en" sz="1200">
                <a:solidFill>
                  <a:schemeClr val="dk1"/>
                </a:solidFill>
              </a:rPr>
              <a:t>functionality </a:t>
            </a:r>
            <a:r>
              <a:rPr lang="en" sz="1200">
                <a:solidFill>
                  <a:schemeClr val="dk1"/>
                </a:solidFill>
              </a:rPr>
              <a:t>and </a:t>
            </a:r>
            <a:r>
              <a:rPr b="1" lang="en" sz="1200">
                <a:solidFill>
                  <a:schemeClr val="dk1"/>
                </a:solidFill>
              </a:rPr>
              <a:t>appearance </a:t>
            </a:r>
            <a:r>
              <a:rPr lang="en" sz="1200">
                <a:solidFill>
                  <a:schemeClr val="dk1"/>
                </a:solidFill>
              </a:rPr>
              <a:t>of the web application</a:t>
            </a:r>
            <a:endParaRPr sz="1200">
              <a:solidFill>
                <a:schemeClr val="dk1"/>
              </a:solidFil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9" name="Shape 609"/>
        <p:cNvGrpSpPr/>
        <p:nvPr/>
      </p:nvGrpSpPr>
      <p:grpSpPr>
        <a:xfrm>
          <a:off x="0" y="0"/>
          <a:ext cx="0" cy="0"/>
          <a:chOff x="0" y="0"/>
          <a:chExt cx="0" cy="0"/>
        </a:xfrm>
      </p:grpSpPr>
      <p:sp>
        <p:nvSpPr>
          <p:cNvPr id="610" name="Google Shape;610;p70"/>
          <p:cNvSpPr txBox="1"/>
          <p:nvPr>
            <p:ph type="title"/>
          </p:nvPr>
        </p:nvSpPr>
        <p:spPr>
          <a:xfrm>
            <a:off x="311700" y="445025"/>
            <a:ext cx="8520600" cy="61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Client Acknowledgement</a:t>
            </a:r>
            <a:endParaRPr/>
          </a:p>
        </p:txBody>
      </p:sp>
      <p:sp>
        <p:nvSpPr>
          <p:cNvPr id="611" name="Google Shape;611;p70"/>
          <p:cNvSpPr txBox="1"/>
          <p:nvPr>
            <p:ph idx="1" type="body"/>
          </p:nvPr>
        </p:nvSpPr>
        <p:spPr>
          <a:xfrm>
            <a:off x="311700" y="1152475"/>
            <a:ext cx="4362600" cy="31824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Mohamed Farag</a:t>
            </a:r>
            <a:endParaRPr/>
          </a:p>
          <a:p>
            <a:pPr indent="0" lvl="0" marL="0" rtl="0" algn="l">
              <a:spcBef>
                <a:spcPts val="1200"/>
              </a:spcBef>
              <a:spcAft>
                <a:spcPts val="0"/>
              </a:spcAft>
              <a:buClr>
                <a:schemeClr val="dk1"/>
              </a:buClr>
              <a:buSzPts val="1100"/>
              <a:buFont typeface="Arial"/>
              <a:buNone/>
            </a:pPr>
            <a:r>
              <a:rPr lang="en"/>
              <a:t>mmagdy@vt.edu</a:t>
            </a:r>
            <a:endParaRPr/>
          </a:p>
          <a:p>
            <a:pPr indent="0" lvl="0" marL="0" rtl="0" algn="l">
              <a:spcBef>
                <a:spcPts val="1200"/>
              </a:spcBef>
              <a:spcAft>
                <a:spcPts val="0"/>
              </a:spcAft>
              <a:buClr>
                <a:schemeClr val="dk1"/>
              </a:buClr>
              <a:buSzPts val="1100"/>
              <a:buFont typeface="Arial"/>
              <a:buNone/>
            </a:pPr>
            <a:r>
              <a:rPr lang="en"/>
              <a:t>Dr. Farag is a research associate in the Center for Sustainable Mobility (CSM):</a:t>
            </a:r>
            <a:endParaRPr/>
          </a:p>
          <a:p>
            <a:pPr indent="-342900" lvl="0" marL="457200" rtl="0" algn="l">
              <a:spcBef>
                <a:spcPts val="1200"/>
              </a:spcBef>
              <a:spcAft>
                <a:spcPts val="0"/>
              </a:spcAft>
              <a:buSzPts val="1800"/>
              <a:buChar char="●"/>
            </a:pPr>
            <a:r>
              <a:rPr lang="en"/>
              <a:t>Ph.D. degree in Computer Science from Virginia Tech in 2016</a:t>
            </a:r>
            <a:endParaRPr/>
          </a:p>
          <a:p>
            <a:pPr indent="-342900" lvl="0" marL="457200" rtl="0" algn="l">
              <a:spcBef>
                <a:spcPts val="0"/>
              </a:spcBef>
              <a:spcAft>
                <a:spcPts val="0"/>
              </a:spcAft>
              <a:buSzPts val="1800"/>
              <a:buChar char="●"/>
            </a:pPr>
            <a:r>
              <a:rPr lang="en"/>
              <a:t>M.Sc. degree in Computer Science from the Arab Academy for Science, Technology, and Maritime Transport (AAST) in Alexandria, Egypt, in 2010</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1200"/>
              </a:spcAft>
              <a:buNone/>
            </a:pPr>
            <a:r>
              <a:t/>
            </a:r>
            <a:endParaRPr/>
          </a:p>
        </p:txBody>
      </p:sp>
      <p:pic>
        <p:nvPicPr>
          <p:cNvPr id="612" name="Google Shape;612;p70"/>
          <p:cNvPicPr preferRelativeResize="0"/>
          <p:nvPr/>
        </p:nvPicPr>
        <p:blipFill>
          <a:blip r:embed="rId3">
            <a:alphaModFix/>
          </a:blip>
          <a:stretch>
            <a:fillRect/>
          </a:stretch>
        </p:blipFill>
        <p:spPr>
          <a:xfrm>
            <a:off x="6480500" y="1349663"/>
            <a:ext cx="2238825" cy="2985125"/>
          </a:xfrm>
          <a:prstGeom prst="rect">
            <a:avLst/>
          </a:prstGeom>
          <a:noFill/>
          <a:ln cap="flat" cmpd="sng" w="19050">
            <a:solidFill>
              <a:srgbClr val="AF7B51"/>
            </a:solidFill>
            <a:prstDash val="solid"/>
            <a:round/>
            <a:headEnd len="sm" w="sm" type="none"/>
            <a:tailEnd len="sm" w="sm" type="none"/>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6" name="Shape 616"/>
        <p:cNvGrpSpPr/>
        <p:nvPr/>
      </p:nvGrpSpPr>
      <p:grpSpPr>
        <a:xfrm>
          <a:off x="0" y="0"/>
          <a:ext cx="0" cy="0"/>
          <a:chOff x="0" y="0"/>
          <a:chExt cx="0" cy="0"/>
        </a:xfrm>
      </p:grpSpPr>
      <p:sp>
        <p:nvSpPr>
          <p:cNvPr id="617" name="Google Shape;617;p71"/>
          <p:cNvSpPr txBox="1"/>
          <p:nvPr>
            <p:ph type="title"/>
          </p:nvPr>
        </p:nvSpPr>
        <p:spPr>
          <a:xfrm>
            <a:off x="311700" y="1988550"/>
            <a:ext cx="8520600" cy="11664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sz="5900"/>
              <a:t>Questions?</a:t>
            </a:r>
            <a:endParaRPr sz="59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78" name="Shape 478"/>
        <p:cNvGrpSpPr/>
        <p:nvPr/>
      </p:nvGrpSpPr>
      <p:grpSpPr>
        <a:xfrm>
          <a:off x="0" y="0"/>
          <a:ext cx="0" cy="0"/>
          <a:chOff x="0" y="0"/>
          <a:chExt cx="0" cy="0"/>
        </a:xfrm>
      </p:grpSpPr>
      <p:sp>
        <p:nvSpPr>
          <p:cNvPr id="479" name="Google Shape;479;p55"/>
          <p:cNvSpPr txBox="1"/>
          <p:nvPr>
            <p:ph type="title"/>
          </p:nvPr>
        </p:nvSpPr>
        <p:spPr>
          <a:xfrm>
            <a:off x="311700" y="445025"/>
            <a:ext cx="8520600" cy="61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Outline</a:t>
            </a:r>
            <a:endParaRPr/>
          </a:p>
        </p:txBody>
      </p:sp>
      <p:sp>
        <p:nvSpPr>
          <p:cNvPr id="480" name="Google Shape;480;p55"/>
          <p:cNvSpPr txBox="1"/>
          <p:nvPr>
            <p:ph idx="1" type="body"/>
          </p:nvPr>
        </p:nvSpPr>
        <p:spPr>
          <a:xfrm>
            <a:off x="311700" y="1152475"/>
            <a:ext cx="8520600" cy="3318600"/>
          </a:xfrm>
          <a:prstGeom prst="rect">
            <a:avLst/>
          </a:prstGeom>
        </p:spPr>
        <p:txBody>
          <a:bodyPr anchorCtr="0" anchor="t" bIns="91425" lIns="91425" spcFirstLastPara="1" rIns="91425" wrap="square" tIns="91425">
            <a:noAutofit/>
          </a:bodyPr>
          <a:lstStyle/>
          <a:p>
            <a:pPr indent="-381000" lvl="0" marL="457200" rtl="0" algn="l">
              <a:spcBef>
                <a:spcPts val="0"/>
              </a:spcBef>
              <a:spcAft>
                <a:spcPts val="0"/>
              </a:spcAft>
              <a:buSzPts val="2400"/>
              <a:buAutoNum type="arabicPeriod"/>
            </a:pPr>
            <a:r>
              <a:rPr lang="en" sz="1600"/>
              <a:t>Introduction </a:t>
            </a:r>
            <a:endParaRPr sz="1600"/>
          </a:p>
          <a:p>
            <a:pPr indent="-381000" lvl="0" marL="457200" rtl="0" algn="l">
              <a:spcBef>
                <a:spcPts val="0"/>
              </a:spcBef>
              <a:spcAft>
                <a:spcPts val="0"/>
              </a:spcAft>
              <a:buSzPts val="2400"/>
              <a:buAutoNum type="arabicPeriod"/>
            </a:pPr>
            <a:r>
              <a:rPr lang="en" sz="1600"/>
              <a:t>Timeline</a:t>
            </a:r>
            <a:endParaRPr sz="1600"/>
          </a:p>
          <a:p>
            <a:pPr indent="-381000" lvl="0" marL="457200" rtl="0" algn="l">
              <a:spcBef>
                <a:spcPts val="0"/>
              </a:spcBef>
              <a:spcAft>
                <a:spcPts val="0"/>
              </a:spcAft>
              <a:buSzPts val="2400"/>
              <a:buAutoNum type="arabicPeriod"/>
            </a:pPr>
            <a:r>
              <a:rPr lang="en" sz="1600"/>
              <a:t>Tech Stack</a:t>
            </a:r>
            <a:endParaRPr sz="1600"/>
          </a:p>
          <a:p>
            <a:pPr indent="-381000" lvl="0" marL="457200" rtl="0" algn="l">
              <a:spcBef>
                <a:spcPts val="0"/>
              </a:spcBef>
              <a:spcAft>
                <a:spcPts val="0"/>
              </a:spcAft>
              <a:buSzPts val="2400"/>
              <a:buAutoNum type="arabicPeriod"/>
            </a:pPr>
            <a:r>
              <a:rPr lang="en" sz="1600">
                <a:solidFill>
                  <a:schemeClr val="dk1"/>
                </a:solidFill>
              </a:rPr>
              <a:t>System Architecture</a:t>
            </a:r>
            <a:r>
              <a:rPr lang="en" sz="1600">
                <a:solidFill>
                  <a:schemeClr val="dk1"/>
                </a:solidFill>
              </a:rPr>
              <a:t>/</a:t>
            </a:r>
            <a:r>
              <a:rPr lang="en" sz="1600">
                <a:solidFill>
                  <a:schemeClr val="dk1"/>
                </a:solidFill>
              </a:rPr>
              <a:t>Dataflow</a:t>
            </a:r>
            <a:endParaRPr sz="1600"/>
          </a:p>
          <a:p>
            <a:pPr indent="-381000" lvl="0" marL="457200" rtl="0" algn="l">
              <a:spcBef>
                <a:spcPts val="0"/>
              </a:spcBef>
              <a:spcAft>
                <a:spcPts val="0"/>
              </a:spcAft>
              <a:buSzPts val="2400"/>
              <a:buAutoNum type="arabicPeriod"/>
            </a:pPr>
            <a:r>
              <a:rPr lang="en" sz="1600"/>
              <a:t>Features</a:t>
            </a:r>
            <a:endParaRPr sz="1600"/>
          </a:p>
          <a:p>
            <a:pPr indent="-381000" lvl="0" marL="457200" rtl="0" algn="l">
              <a:spcBef>
                <a:spcPts val="0"/>
              </a:spcBef>
              <a:spcAft>
                <a:spcPts val="0"/>
              </a:spcAft>
              <a:buSzPts val="2400"/>
              <a:buAutoNum type="arabicPeriod"/>
            </a:pPr>
            <a:r>
              <a:rPr lang="en" sz="1600"/>
              <a:t>Demo</a:t>
            </a:r>
            <a:endParaRPr sz="1600"/>
          </a:p>
          <a:p>
            <a:pPr indent="-381000" lvl="0" marL="457200" rtl="0" algn="l">
              <a:spcBef>
                <a:spcPts val="0"/>
              </a:spcBef>
              <a:spcAft>
                <a:spcPts val="0"/>
              </a:spcAft>
              <a:buSzPts val="2400"/>
              <a:buAutoNum type="arabicPeriod"/>
            </a:pPr>
            <a:r>
              <a:rPr lang="en" sz="1600"/>
              <a:t>Future Development</a:t>
            </a:r>
            <a:endParaRPr sz="1600"/>
          </a:p>
          <a:p>
            <a:pPr indent="-381000" lvl="0" marL="457200" rtl="0" algn="l">
              <a:spcBef>
                <a:spcPts val="0"/>
              </a:spcBef>
              <a:spcAft>
                <a:spcPts val="0"/>
              </a:spcAft>
              <a:buSzPts val="2400"/>
              <a:buAutoNum type="arabicPeriod"/>
            </a:pPr>
            <a:r>
              <a:rPr lang="en" sz="1600">
                <a:solidFill>
                  <a:schemeClr val="dk1"/>
                </a:solidFill>
              </a:rPr>
              <a:t>Client Acknowledgement/</a:t>
            </a:r>
            <a:r>
              <a:rPr lang="en" sz="1600"/>
              <a:t>Questions?</a:t>
            </a:r>
            <a:endParaRPr sz="1600"/>
          </a:p>
          <a:p>
            <a:pPr indent="0" lvl="0" marL="0" rtl="0" algn="l">
              <a:spcBef>
                <a:spcPts val="1200"/>
              </a:spcBef>
              <a:spcAft>
                <a:spcPts val="0"/>
              </a:spcAft>
              <a:buClr>
                <a:schemeClr val="dk1"/>
              </a:buClr>
              <a:buSzPts val="1100"/>
              <a:buFont typeface="Arial"/>
              <a:buNone/>
            </a:pPr>
            <a:r>
              <a:t/>
            </a:r>
            <a:endParaRPr sz="1600"/>
          </a:p>
          <a:p>
            <a:pPr indent="0" lvl="0" marL="0" rtl="0" algn="l">
              <a:spcBef>
                <a:spcPts val="1200"/>
              </a:spcBef>
              <a:spcAft>
                <a:spcPts val="1200"/>
              </a:spcAft>
              <a:buNone/>
            </a:pPr>
            <a:r>
              <a:t/>
            </a:r>
            <a:endParaRPr sz="16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84" name="Shape 484"/>
        <p:cNvGrpSpPr/>
        <p:nvPr/>
      </p:nvGrpSpPr>
      <p:grpSpPr>
        <a:xfrm>
          <a:off x="0" y="0"/>
          <a:ext cx="0" cy="0"/>
          <a:chOff x="0" y="0"/>
          <a:chExt cx="0" cy="0"/>
        </a:xfrm>
      </p:grpSpPr>
      <p:sp>
        <p:nvSpPr>
          <p:cNvPr id="485" name="Google Shape;485;p56"/>
          <p:cNvSpPr txBox="1"/>
          <p:nvPr>
            <p:ph type="title"/>
          </p:nvPr>
        </p:nvSpPr>
        <p:spPr>
          <a:xfrm>
            <a:off x="713225" y="445025"/>
            <a:ext cx="4711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Introduction</a:t>
            </a:r>
            <a:endParaRPr/>
          </a:p>
          <a:p>
            <a:pPr indent="0" lvl="0" marL="0" rtl="0" algn="l">
              <a:spcBef>
                <a:spcPts val="0"/>
              </a:spcBef>
              <a:spcAft>
                <a:spcPts val="0"/>
              </a:spcAft>
              <a:buNone/>
            </a:pPr>
            <a:r>
              <a:t/>
            </a:r>
            <a:endParaRPr/>
          </a:p>
        </p:txBody>
      </p:sp>
      <p:sp>
        <p:nvSpPr>
          <p:cNvPr id="486" name="Google Shape;486;p56"/>
          <p:cNvSpPr txBox="1"/>
          <p:nvPr>
            <p:ph idx="1" type="body"/>
          </p:nvPr>
        </p:nvSpPr>
        <p:spPr>
          <a:xfrm>
            <a:off x="713250" y="1272925"/>
            <a:ext cx="7717500" cy="3295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1600"/>
              <a:t>Problem:</a:t>
            </a:r>
            <a:r>
              <a:rPr lang="en" sz="1600"/>
              <a:t> Manually grading written responses is labor-intensive and time consuming for </a:t>
            </a:r>
            <a:r>
              <a:rPr lang="en" sz="1600"/>
              <a:t>educators</a:t>
            </a:r>
            <a:r>
              <a:rPr lang="en" sz="1600"/>
              <a:t>.</a:t>
            </a:r>
            <a:endParaRPr sz="1600"/>
          </a:p>
          <a:p>
            <a:pPr indent="0" lvl="0" marL="0" rtl="0" algn="l">
              <a:spcBef>
                <a:spcPts val="1200"/>
              </a:spcBef>
              <a:spcAft>
                <a:spcPts val="0"/>
              </a:spcAft>
              <a:buClr>
                <a:schemeClr val="dk1"/>
              </a:buClr>
              <a:buSzPts val="1100"/>
              <a:buFont typeface="Arial"/>
              <a:buNone/>
            </a:pPr>
            <a:r>
              <a:rPr b="1" lang="en" sz="1600"/>
              <a:t>Solution: </a:t>
            </a:r>
            <a:r>
              <a:rPr lang="en" sz="1600"/>
              <a:t>We’ve designed and implemented a web application that automatically assesses, provides scores, and gives feedback for computer science-related short answer responses.</a:t>
            </a:r>
            <a:endParaRPr sz="1600"/>
          </a:p>
          <a:p>
            <a:pPr indent="0" lvl="0" marL="0" rtl="0" algn="l">
              <a:spcBef>
                <a:spcPts val="1200"/>
              </a:spcBef>
              <a:spcAft>
                <a:spcPts val="0"/>
              </a:spcAft>
              <a:buClr>
                <a:schemeClr val="dk1"/>
              </a:buClr>
              <a:buSzPts val="1100"/>
              <a:buFont typeface="Arial"/>
              <a:buNone/>
            </a:pPr>
            <a:r>
              <a:rPr b="1" lang="en" sz="1600"/>
              <a:t>Scope:</a:t>
            </a:r>
            <a:r>
              <a:rPr lang="en" sz="1600"/>
              <a:t> Our web app is applicable to surveys, quizzes, and exams of all types. It is not limited to only computer science questions and can be used for any subject as long as a teacher answer file is provided.</a:t>
            </a:r>
            <a:endParaRPr sz="1600"/>
          </a:p>
          <a:p>
            <a:pPr indent="0" lvl="0" marL="0" rtl="0" algn="l">
              <a:spcBef>
                <a:spcPts val="1200"/>
              </a:spcBef>
              <a:spcAft>
                <a:spcPts val="0"/>
              </a:spcAft>
              <a:buClr>
                <a:schemeClr val="dk1"/>
              </a:buClr>
              <a:buSzPts val="1100"/>
              <a:buFont typeface="Arial"/>
              <a:buNone/>
            </a:pPr>
            <a:r>
              <a:t/>
            </a:r>
            <a:endParaRPr/>
          </a:p>
          <a:p>
            <a:pPr indent="0" lvl="0" marL="0" rtl="0" algn="l">
              <a:spcBef>
                <a:spcPts val="1200"/>
              </a:spcBef>
              <a:spcAft>
                <a:spcPts val="1200"/>
              </a:spcAft>
              <a:buNone/>
            </a:pPr>
            <a:r>
              <a:t/>
            </a:r>
            <a:endParaRPr/>
          </a:p>
        </p:txBody>
      </p:sp>
      <p:pic>
        <p:nvPicPr>
          <p:cNvPr id="487" name="Google Shape;487;p56"/>
          <p:cNvPicPr preferRelativeResize="0"/>
          <p:nvPr/>
        </p:nvPicPr>
        <p:blipFill>
          <a:blip r:embed="rId3">
            <a:alphaModFix/>
          </a:blip>
          <a:stretch>
            <a:fillRect/>
          </a:stretch>
        </p:blipFill>
        <p:spPr>
          <a:xfrm>
            <a:off x="7480377" y="3585550"/>
            <a:ext cx="1587349" cy="1191376"/>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91" name="Shape 491"/>
        <p:cNvGrpSpPr/>
        <p:nvPr/>
      </p:nvGrpSpPr>
      <p:grpSpPr>
        <a:xfrm>
          <a:off x="0" y="0"/>
          <a:ext cx="0" cy="0"/>
          <a:chOff x="0" y="0"/>
          <a:chExt cx="0" cy="0"/>
        </a:xfrm>
      </p:grpSpPr>
      <p:sp>
        <p:nvSpPr>
          <p:cNvPr id="492" name="Google Shape;492;p57"/>
          <p:cNvSpPr txBox="1"/>
          <p:nvPr>
            <p:ph type="title"/>
          </p:nvPr>
        </p:nvSpPr>
        <p:spPr>
          <a:xfrm>
            <a:off x="311700" y="342800"/>
            <a:ext cx="8520600" cy="615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Timeline</a:t>
            </a:r>
            <a:endParaRPr/>
          </a:p>
        </p:txBody>
      </p:sp>
      <p:sp>
        <p:nvSpPr>
          <p:cNvPr id="493" name="Google Shape;493;p57"/>
          <p:cNvSpPr txBox="1"/>
          <p:nvPr/>
        </p:nvSpPr>
        <p:spPr>
          <a:xfrm>
            <a:off x="643800" y="995225"/>
            <a:ext cx="2090700" cy="898500"/>
          </a:xfrm>
          <a:prstGeom prst="rect">
            <a:avLst/>
          </a:prstGeom>
          <a:solidFill>
            <a:srgbClr val="D9D9D9"/>
          </a:solidFill>
          <a:ln>
            <a:noFill/>
          </a:ln>
        </p:spPr>
        <p:txBody>
          <a:bodyPr anchorCtr="0" anchor="t" bIns="34275" lIns="240025" spcFirstLastPara="1" rIns="68575" wrap="square" tIns="342900">
            <a:noAutofit/>
          </a:bodyPr>
          <a:lstStyle/>
          <a:p>
            <a:pPr indent="0" lvl="0" marL="0" rtl="0" algn="l">
              <a:lnSpc>
                <a:spcPct val="90000"/>
              </a:lnSpc>
              <a:spcBef>
                <a:spcPts val="0"/>
              </a:spcBef>
              <a:spcAft>
                <a:spcPts val="1200"/>
              </a:spcAft>
              <a:buNone/>
            </a:pPr>
            <a:r>
              <a:rPr lang="en" sz="900">
                <a:solidFill>
                  <a:srgbClr val="AF7B51"/>
                </a:solidFill>
                <a:latin typeface="Calibri"/>
                <a:ea typeface="Calibri"/>
                <a:cs typeface="Calibri"/>
                <a:sym typeface="Calibri"/>
              </a:rPr>
              <a:t>Our final design for our dataset is a .tsv file containing the teachers answers for the provided questions.</a:t>
            </a:r>
            <a:endParaRPr sz="900">
              <a:solidFill>
                <a:srgbClr val="AF7B51"/>
              </a:solidFill>
              <a:latin typeface="Calibri"/>
              <a:ea typeface="Calibri"/>
              <a:cs typeface="Calibri"/>
              <a:sym typeface="Calibri"/>
            </a:endParaRPr>
          </a:p>
        </p:txBody>
      </p:sp>
      <p:sp>
        <p:nvSpPr>
          <p:cNvPr id="494" name="Google Shape;494;p57"/>
          <p:cNvSpPr txBox="1"/>
          <p:nvPr/>
        </p:nvSpPr>
        <p:spPr>
          <a:xfrm>
            <a:off x="799545" y="1110004"/>
            <a:ext cx="1698900" cy="2115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1200"/>
              </a:spcAft>
              <a:buNone/>
            </a:pPr>
            <a:r>
              <a:rPr b="1" lang="en" sz="1100">
                <a:solidFill>
                  <a:srgbClr val="AF7B51"/>
                </a:solidFill>
                <a:latin typeface="Calibri"/>
                <a:ea typeface="Calibri"/>
                <a:cs typeface="Calibri"/>
                <a:sym typeface="Calibri"/>
              </a:rPr>
              <a:t>Dataset</a:t>
            </a:r>
            <a:endParaRPr b="1" sz="1100">
              <a:solidFill>
                <a:srgbClr val="AF7B51"/>
              </a:solidFill>
              <a:latin typeface="Calibri"/>
              <a:ea typeface="Calibri"/>
              <a:cs typeface="Calibri"/>
              <a:sym typeface="Calibri"/>
            </a:endParaRPr>
          </a:p>
        </p:txBody>
      </p:sp>
      <p:sp>
        <p:nvSpPr>
          <p:cNvPr id="495" name="Google Shape;495;p57"/>
          <p:cNvSpPr txBox="1"/>
          <p:nvPr/>
        </p:nvSpPr>
        <p:spPr>
          <a:xfrm>
            <a:off x="2795030" y="995225"/>
            <a:ext cx="3399600" cy="898500"/>
          </a:xfrm>
          <a:prstGeom prst="rect">
            <a:avLst/>
          </a:prstGeom>
          <a:solidFill>
            <a:srgbClr val="D9D9D9"/>
          </a:solidFill>
          <a:ln>
            <a:noFill/>
          </a:ln>
        </p:spPr>
        <p:txBody>
          <a:bodyPr anchorCtr="0" anchor="t" bIns="34275" lIns="205725" spcFirstLastPara="1" rIns="342900" wrap="square" tIns="342900">
            <a:noAutofit/>
          </a:bodyPr>
          <a:lstStyle/>
          <a:p>
            <a:pPr indent="0" lvl="0" marL="0" rtl="0" algn="l">
              <a:lnSpc>
                <a:spcPct val="90000"/>
              </a:lnSpc>
              <a:spcBef>
                <a:spcPts val="0"/>
              </a:spcBef>
              <a:spcAft>
                <a:spcPts val="0"/>
              </a:spcAft>
              <a:buNone/>
            </a:pPr>
            <a:r>
              <a:rPr lang="en" sz="900">
                <a:solidFill>
                  <a:srgbClr val="AF7B51"/>
                </a:solidFill>
                <a:latin typeface="Calibri"/>
                <a:ea typeface="Calibri"/>
                <a:cs typeface="Calibri"/>
                <a:sym typeface="Calibri"/>
              </a:rPr>
              <a:t>Uses a pre-existing deep learning model (Roberta Large) for grading as well as a database using MongoDB to store previous submissions and provide file </a:t>
            </a:r>
            <a:r>
              <a:rPr lang="en" sz="900">
                <a:solidFill>
                  <a:srgbClr val="AF7B51"/>
                </a:solidFill>
                <a:latin typeface="Calibri"/>
                <a:ea typeface="Calibri"/>
                <a:cs typeface="Calibri"/>
                <a:sym typeface="Calibri"/>
              </a:rPr>
              <a:t>accessibility</a:t>
            </a:r>
            <a:r>
              <a:rPr lang="en" sz="900">
                <a:solidFill>
                  <a:srgbClr val="AF7B51"/>
                </a:solidFill>
                <a:latin typeface="Calibri"/>
                <a:ea typeface="Calibri"/>
                <a:cs typeface="Calibri"/>
                <a:sym typeface="Calibri"/>
              </a:rPr>
              <a:t>.</a:t>
            </a:r>
            <a:endParaRPr sz="900">
              <a:solidFill>
                <a:srgbClr val="AF7B51"/>
              </a:solidFill>
              <a:latin typeface="Calibri"/>
              <a:ea typeface="Calibri"/>
              <a:cs typeface="Calibri"/>
              <a:sym typeface="Calibri"/>
            </a:endParaRPr>
          </a:p>
          <a:p>
            <a:pPr indent="0" lvl="0" marL="0" rtl="0" algn="l">
              <a:lnSpc>
                <a:spcPct val="90000"/>
              </a:lnSpc>
              <a:spcBef>
                <a:spcPts val="800"/>
              </a:spcBef>
              <a:spcAft>
                <a:spcPts val="1200"/>
              </a:spcAft>
              <a:buNone/>
            </a:pPr>
            <a:r>
              <a:t/>
            </a:r>
            <a:endParaRPr sz="900">
              <a:solidFill>
                <a:srgbClr val="AF7B51"/>
              </a:solidFill>
              <a:latin typeface="Calibri"/>
              <a:ea typeface="Calibri"/>
              <a:cs typeface="Calibri"/>
              <a:sym typeface="Calibri"/>
            </a:endParaRPr>
          </a:p>
        </p:txBody>
      </p:sp>
      <p:sp>
        <p:nvSpPr>
          <p:cNvPr id="496" name="Google Shape;496;p57"/>
          <p:cNvSpPr txBox="1"/>
          <p:nvPr/>
        </p:nvSpPr>
        <p:spPr>
          <a:xfrm>
            <a:off x="2928385" y="1110004"/>
            <a:ext cx="1698900" cy="2115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1200"/>
              </a:spcAft>
              <a:buNone/>
            </a:pPr>
            <a:r>
              <a:rPr b="1" lang="en" sz="1100">
                <a:solidFill>
                  <a:srgbClr val="AF7B51"/>
                </a:solidFill>
                <a:latin typeface="Calibri"/>
                <a:ea typeface="Calibri"/>
                <a:cs typeface="Calibri"/>
                <a:sym typeface="Calibri"/>
              </a:rPr>
              <a:t>Backend</a:t>
            </a:r>
            <a:endParaRPr b="1" sz="1100">
              <a:solidFill>
                <a:srgbClr val="AF7B51"/>
              </a:solidFill>
              <a:latin typeface="Calibri"/>
              <a:ea typeface="Calibri"/>
              <a:cs typeface="Calibri"/>
              <a:sym typeface="Calibri"/>
            </a:endParaRPr>
          </a:p>
        </p:txBody>
      </p:sp>
      <p:sp>
        <p:nvSpPr>
          <p:cNvPr id="497" name="Google Shape;497;p57"/>
          <p:cNvSpPr txBox="1"/>
          <p:nvPr/>
        </p:nvSpPr>
        <p:spPr>
          <a:xfrm>
            <a:off x="6254524" y="995225"/>
            <a:ext cx="2313300" cy="898500"/>
          </a:xfrm>
          <a:prstGeom prst="rect">
            <a:avLst/>
          </a:prstGeom>
          <a:solidFill>
            <a:srgbClr val="D9D9D9"/>
          </a:solidFill>
          <a:ln>
            <a:noFill/>
          </a:ln>
        </p:spPr>
        <p:txBody>
          <a:bodyPr anchorCtr="0" anchor="t" bIns="34275" lIns="205725" spcFirstLastPara="1" rIns="68575" wrap="square" tIns="342900">
            <a:noAutofit/>
          </a:bodyPr>
          <a:lstStyle/>
          <a:p>
            <a:pPr indent="0" lvl="0" marL="0" rtl="0" algn="l">
              <a:lnSpc>
                <a:spcPct val="90000"/>
              </a:lnSpc>
              <a:spcBef>
                <a:spcPts val="0"/>
              </a:spcBef>
              <a:spcAft>
                <a:spcPts val="0"/>
              </a:spcAft>
              <a:buNone/>
            </a:pPr>
            <a:r>
              <a:rPr lang="en" sz="900">
                <a:solidFill>
                  <a:srgbClr val="AF7B51"/>
                </a:solidFill>
                <a:latin typeface="Calibri"/>
                <a:ea typeface="Calibri"/>
                <a:cs typeface="Calibri"/>
                <a:sym typeface="Calibri"/>
              </a:rPr>
              <a:t>Includes a web application developed using ReactJS. Provides an interactive environment for uploading submissions and receiving feedback.</a:t>
            </a:r>
            <a:endParaRPr sz="900">
              <a:solidFill>
                <a:srgbClr val="AF7B51"/>
              </a:solidFill>
              <a:latin typeface="Calibri"/>
              <a:ea typeface="Calibri"/>
              <a:cs typeface="Calibri"/>
              <a:sym typeface="Calibri"/>
            </a:endParaRPr>
          </a:p>
          <a:p>
            <a:pPr indent="0" lvl="0" marL="0" rtl="0" algn="l">
              <a:lnSpc>
                <a:spcPct val="90000"/>
              </a:lnSpc>
              <a:spcBef>
                <a:spcPts val="800"/>
              </a:spcBef>
              <a:spcAft>
                <a:spcPts val="1200"/>
              </a:spcAft>
              <a:buNone/>
            </a:pPr>
            <a:r>
              <a:t/>
            </a:r>
            <a:endParaRPr sz="900">
              <a:solidFill>
                <a:srgbClr val="AF7B51"/>
              </a:solidFill>
              <a:latin typeface="Calibri"/>
              <a:ea typeface="Calibri"/>
              <a:cs typeface="Calibri"/>
              <a:sym typeface="Calibri"/>
            </a:endParaRPr>
          </a:p>
        </p:txBody>
      </p:sp>
      <p:sp>
        <p:nvSpPr>
          <p:cNvPr id="498" name="Google Shape;498;p57"/>
          <p:cNvSpPr txBox="1"/>
          <p:nvPr/>
        </p:nvSpPr>
        <p:spPr>
          <a:xfrm>
            <a:off x="6398347" y="1110004"/>
            <a:ext cx="1698900" cy="2115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0"/>
              </a:spcBef>
              <a:spcAft>
                <a:spcPts val="0"/>
              </a:spcAft>
              <a:buNone/>
            </a:pPr>
            <a:r>
              <a:rPr b="1" lang="en" sz="1100">
                <a:solidFill>
                  <a:srgbClr val="AF7B51"/>
                </a:solidFill>
                <a:latin typeface="Calibri"/>
                <a:ea typeface="Calibri"/>
                <a:cs typeface="Calibri"/>
                <a:sym typeface="Calibri"/>
              </a:rPr>
              <a:t>Frontend</a:t>
            </a:r>
            <a:endParaRPr b="1" sz="1100">
              <a:solidFill>
                <a:srgbClr val="AF7B51"/>
              </a:solidFill>
              <a:latin typeface="Calibri"/>
              <a:ea typeface="Calibri"/>
              <a:cs typeface="Calibri"/>
              <a:sym typeface="Calibri"/>
            </a:endParaRPr>
          </a:p>
          <a:p>
            <a:pPr indent="0" lvl="0" marL="0" rtl="0" algn="l">
              <a:lnSpc>
                <a:spcPct val="90000"/>
              </a:lnSpc>
              <a:spcBef>
                <a:spcPts val="1200"/>
              </a:spcBef>
              <a:spcAft>
                <a:spcPts val="1200"/>
              </a:spcAft>
              <a:buNone/>
            </a:pPr>
            <a:r>
              <a:t/>
            </a:r>
            <a:endParaRPr b="1" sz="1100">
              <a:solidFill>
                <a:srgbClr val="1D2F57"/>
              </a:solidFill>
              <a:latin typeface="Calibri"/>
              <a:ea typeface="Calibri"/>
              <a:cs typeface="Calibri"/>
              <a:sym typeface="Calibri"/>
            </a:endParaRPr>
          </a:p>
        </p:txBody>
      </p:sp>
      <p:sp>
        <p:nvSpPr>
          <p:cNvPr id="499" name="Google Shape;499;p57"/>
          <p:cNvSpPr txBox="1"/>
          <p:nvPr/>
        </p:nvSpPr>
        <p:spPr>
          <a:xfrm>
            <a:off x="4648925" y="2184175"/>
            <a:ext cx="1291200" cy="629400"/>
          </a:xfrm>
          <a:prstGeom prst="rect">
            <a:avLst/>
          </a:prstGeom>
          <a:noFill/>
          <a:ln>
            <a:noFill/>
          </a:ln>
        </p:spPr>
        <p:txBody>
          <a:bodyPr anchorCtr="0" anchor="t" bIns="34275" lIns="68575" spcFirstLastPara="1" rIns="68575" wrap="square" tIns="34275">
            <a:noAutofit/>
          </a:bodyPr>
          <a:lstStyle/>
          <a:p>
            <a:pPr indent="0" lvl="0" marL="0" rtl="0" algn="l">
              <a:lnSpc>
                <a:spcPct val="125000"/>
              </a:lnSpc>
              <a:spcBef>
                <a:spcPts val="0"/>
              </a:spcBef>
              <a:spcAft>
                <a:spcPts val="0"/>
              </a:spcAft>
              <a:buNone/>
            </a:pPr>
            <a:r>
              <a:rPr lang="en" sz="1000">
                <a:solidFill>
                  <a:srgbClr val="222222"/>
                </a:solidFill>
                <a:latin typeface="Calibri"/>
                <a:ea typeface="Calibri"/>
                <a:cs typeface="Calibri"/>
                <a:sym typeface="Calibri"/>
              </a:rPr>
              <a:t>The Dataset, Frontend, and Backend were integrated together. This final version is a f</a:t>
            </a:r>
            <a:r>
              <a:rPr lang="en" sz="1000">
                <a:solidFill>
                  <a:srgbClr val="222222"/>
                </a:solidFill>
                <a:latin typeface="Calibri"/>
                <a:ea typeface="Calibri"/>
                <a:cs typeface="Calibri"/>
                <a:sym typeface="Calibri"/>
              </a:rPr>
              <a:t>ully functional auto-grader at all levels.</a:t>
            </a:r>
            <a:endParaRPr sz="1000">
              <a:solidFill>
                <a:srgbClr val="222222"/>
              </a:solidFill>
              <a:latin typeface="Calibri"/>
              <a:ea typeface="Calibri"/>
              <a:cs typeface="Calibri"/>
              <a:sym typeface="Calibri"/>
            </a:endParaRPr>
          </a:p>
        </p:txBody>
      </p:sp>
      <p:sp>
        <p:nvSpPr>
          <p:cNvPr id="500" name="Google Shape;500;p57"/>
          <p:cNvSpPr txBox="1"/>
          <p:nvPr/>
        </p:nvSpPr>
        <p:spPr>
          <a:xfrm>
            <a:off x="6283922" y="2184182"/>
            <a:ext cx="1166100" cy="629400"/>
          </a:xfrm>
          <a:prstGeom prst="rect">
            <a:avLst/>
          </a:prstGeom>
          <a:noFill/>
          <a:ln>
            <a:noFill/>
          </a:ln>
        </p:spPr>
        <p:txBody>
          <a:bodyPr anchorCtr="0" anchor="t" bIns="34275" lIns="68575" spcFirstLastPara="1" rIns="68575" wrap="square" tIns="34275">
            <a:noAutofit/>
          </a:bodyPr>
          <a:lstStyle/>
          <a:p>
            <a:pPr indent="0" lvl="0" marL="0" rtl="0" algn="l">
              <a:lnSpc>
                <a:spcPct val="125000"/>
              </a:lnSpc>
              <a:spcBef>
                <a:spcPts val="0"/>
              </a:spcBef>
              <a:spcAft>
                <a:spcPts val="1200"/>
              </a:spcAft>
              <a:buNone/>
            </a:pPr>
            <a:r>
              <a:rPr lang="en" sz="1000">
                <a:solidFill>
                  <a:srgbClr val="222222"/>
                </a:solidFill>
                <a:latin typeface="Calibri"/>
                <a:ea typeface="Calibri"/>
                <a:cs typeface="Calibri"/>
                <a:sym typeface="Calibri"/>
              </a:rPr>
              <a:t>Submit our </a:t>
            </a:r>
            <a:r>
              <a:rPr lang="en" sz="1000">
                <a:solidFill>
                  <a:srgbClr val="222222"/>
                </a:solidFill>
                <a:latin typeface="Calibri"/>
                <a:ea typeface="Calibri"/>
                <a:cs typeface="Calibri"/>
                <a:sym typeface="Calibri"/>
              </a:rPr>
              <a:t>VTechWorks final report.</a:t>
            </a:r>
            <a:endParaRPr sz="1000">
              <a:solidFill>
                <a:srgbClr val="222222"/>
              </a:solidFill>
              <a:latin typeface="Calibri"/>
              <a:ea typeface="Calibri"/>
              <a:cs typeface="Calibri"/>
              <a:sym typeface="Calibri"/>
            </a:endParaRPr>
          </a:p>
        </p:txBody>
      </p:sp>
      <p:sp>
        <p:nvSpPr>
          <p:cNvPr id="501" name="Google Shape;501;p57"/>
          <p:cNvSpPr txBox="1"/>
          <p:nvPr/>
        </p:nvSpPr>
        <p:spPr>
          <a:xfrm>
            <a:off x="2281048" y="3972025"/>
            <a:ext cx="1291200" cy="508500"/>
          </a:xfrm>
          <a:prstGeom prst="rect">
            <a:avLst/>
          </a:prstGeom>
          <a:noFill/>
          <a:ln>
            <a:noFill/>
          </a:ln>
        </p:spPr>
        <p:txBody>
          <a:bodyPr anchorCtr="0" anchor="t" bIns="34275" lIns="68575" spcFirstLastPara="1" rIns="68575" wrap="square" tIns="34275">
            <a:noAutofit/>
          </a:bodyPr>
          <a:lstStyle/>
          <a:p>
            <a:pPr indent="0" lvl="0" marL="0" rtl="0" algn="ctr">
              <a:lnSpc>
                <a:spcPct val="100000"/>
              </a:lnSpc>
              <a:spcBef>
                <a:spcPts val="0"/>
              </a:spcBef>
              <a:spcAft>
                <a:spcPts val="0"/>
              </a:spcAft>
              <a:buNone/>
            </a:pPr>
            <a:r>
              <a:rPr b="1" lang="en" sz="1200">
                <a:solidFill>
                  <a:srgbClr val="233A44"/>
                </a:solidFill>
                <a:latin typeface="Calibri"/>
                <a:ea typeface="Calibri"/>
                <a:cs typeface="Calibri"/>
                <a:sym typeface="Calibri"/>
              </a:rPr>
              <a:t>Presentation 1</a:t>
            </a:r>
            <a:endParaRPr b="1" sz="1200">
              <a:solidFill>
                <a:srgbClr val="233A44"/>
              </a:solidFill>
              <a:latin typeface="Calibri"/>
              <a:ea typeface="Calibri"/>
              <a:cs typeface="Calibri"/>
              <a:sym typeface="Calibri"/>
            </a:endParaRPr>
          </a:p>
          <a:p>
            <a:pPr indent="0" lvl="0" marL="0" rtl="0" algn="ctr">
              <a:lnSpc>
                <a:spcPct val="100000"/>
              </a:lnSpc>
              <a:spcBef>
                <a:spcPts val="0"/>
              </a:spcBef>
              <a:spcAft>
                <a:spcPts val="0"/>
              </a:spcAft>
              <a:buNone/>
            </a:pPr>
            <a:r>
              <a:rPr b="1" lang="en" sz="1200">
                <a:solidFill>
                  <a:srgbClr val="233A44"/>
                </a:solidFill>
                <a:latin typeface="Calibri"/>
                <a:ea typeface="Calibri"/>
                <a:cs typeface="Calibri"/>
                <a:sym typeface="Calibri"/>
              </a:rPr>
              <a:t>Sept. 21st</a:t>
            </a:r>
            <a:endParaRPr b="1" sz="1200">
              <a:solidFill>
                <a:srgbClr val="233A44"/>
              </a:solidFill>
              <a:latin typeface="Calibri"/>
              <a:ea typeface="Calibri"/>
              <a:cs typeface="Calibri"/>
              <a:sym typeface="Calibri"/>
            </a:endParaRPr>
          </a:p>
        </p:txBody>
      </p:sp>
      <p:pic>
        <p:nvPicPr>
          <p:cNvPr descr="Isometric drawing person climbing a mountain" id="502" name="Google Shape;502;p57"/>
          <p:cNvPicPr preferRelativeResize="0"/>
          <p:nvPr/>
        </p:nvPicPr>
        <p:blipFill rotWithShape="1">
          <a:blip r:embed="rId3">
            <a:alphaModFix/>
          </a:blip>
          <a:srcRect b="8123" l="0" r="0" t="8123"/>
          <a:stretch/>
        </p:blipFill>
        <p:spPr>
          <a:xfrm>
            <a:off x="6447600" y="3791087"/>
            <a:ext cx="2831350" cy="1352413"/>
          </a:xfrm>
          <a:prstGeom prst="rect">
            <a:avLst/>
          </a:prstGeom>
          <a:noFill/>
          <a:ln>
            <a:noFill/>
          </a:ln>
        </p:spPr>
      </p:pic>
      <p:sp>
        <p:nvSpPr>
          <p:cNvPr id="503" name="Google Shape;503;p57"/>
          <p:cNvSpPr/>
          <p:nvPr/>
        </p:nvSpPr>
        <p:spPr>
          <a:xfrm>
            <a:off x="1111275" y="1991724"/>
            <a:ext cx="138000" cy="1380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504" name="Google Shape;504;p57"/>
          <p:cNvSpPr/>
          <p:nvPr/>
        </p:nvSpPr>
        <p:spPr>
          <a:xfrm>
            <a:off x="2855650" y="1991724"/>
            <a:ext cx="138000" cy="1380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505" name="Google Shape;505;p57"/>
          <p:cNvSpPr/>
          <p:nvPr/>
        </p:nvSpPr>
        <p:spPr>
          <a:xfrm>
            <a:off x="4450500" y="1991724"/>
            <a:ext cx="138000" cy="1380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506" name="Google Shape;506;p57"/>
          <p:cNvSpPr/>
          <p:nvPr/>
        </p:nvSpPr>
        <p:spPr>
          <a:xfrm>
            <a:off x="6000550" y="1991724"/>
            <a:ext cx="138000" cy="1380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507" name="Google Shape;507;p57"/>
          <p:cNvSpPr/>
          <p:nvPr/>
        </p:nvSpPr>
        <p:spPr>
          <a:xfrm>
            <a:off x="7731200" y="1991724"/>
            <a:ext cx="138000" cy="138000"/>
          </a:xfrm>
          <a:prstGeom prst="ellipse">
            <a:avLst/>
          </a:prstGeom>
          <a:solidFill>
            <a:schemeClr val="dk1"/>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508" name="Google Shape;508;p57"/>
          <p:cNvSpPr/>
          <p:nvPr/>
        </p:nvSpPr>
        <p:spPr>
          <a:xfrm>
            <a:off x="2857650" y="3766374"/>
            <a:ext cx="138000" cy="1380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509" name="Google Shape;509;p57"/>
          <p:cNvSpPr/>
          <p:nvPr/>
        </p:nvSpPr>
        <p:spPr>
          <a:xfrm>
            <a:off x="4450500" y="3766374"/>
            <a:ext cx="138000" cy="1380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sp>
        <p:nvSpPr>
          <p:cNvPr id="510" name="Google Shape;510;p57"/>
          <p:cNvSpPr/>
          <p:nvPr/>
        </p:nvSpPr>
        <p:spPr>
          <a:xfrm>
            <a:off x="6000550" y="3834037"/>
            <a:ext cx="138000" cy="138000"/>
          </a:xfrm>
          <a:prstGeom prst="ellipse">
            <a:avLst/>
          </a:prstGeom>
          <a:no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latin typeface="Montserrat"/>
              <a:ea typeface="Montserrat"/>
              <a:cs typeface="Montserrat"/>
              <a:sym typeface="Montserrat"/>
            </a:endParaRPr>
          </a:p>
        </p:txBody>
      </p:sp>
      <p:cxnSp>
        <p:nvCxnSpPr>
          <p:cNvPr id="511" name="Google Shape;511;p57"/>
          <p:cNvCxnSpPr>
            <a:stCxn id="504" idx="4"/>
            <a:endCxn id="508" idx="0"/>
          </p:cNvCxnSpPr>
          <p:nvPr/>
        </p:nvCxnSpPr>
        <p:spPr>
          <a:xfrm>
            <a:off x="2924650" y="2129724"/>
            <a:ext cx="2100" cy="1636500"/>
          </a:xfrm>
          <a:prstGeom prst="straightConnector1">
            <a:avLst/>
          </a:prstGeom>
          <a:noFill/>
          <a:ln cap="flat" cmpd="sng" w="9525">
            <a:solidFill>
              <a:schemeClr val="dk2"/>
            </a:solidFill>
            <a:prstDash val="solid"/>
            <a:round/>
            <a:headEnd len="med" w="med" type="none"/>
            <a:tailEnd len="med" w="med" type="none"/>
          </a:ln>
        </p:spPr>
      </p:cxnSp>
      <p:cxnSp>
        <p:nvCxnSpPr>
          <p:cNvPr id="512" name="Google Shape;512;p57"/>
          <p:cNvCxnSpPr>
            <a:stCxn id="505" idx="4"/>
            <a:endCxn id="509" idx="0"/>
          </p:cNvCxnSpPr>
          <p:nvPr/>
        </p:nvCxnSpPr>
        <p:spPr>
          <a:xfrm>
            <a:off x="4519500" y="2129724"/>
            <a:ext cx="0" cy="1636500"/>
          </a:xfrm>
          <a:prstGeom prst="straightConnector1">
            <a:avLst/>
          </a:prstGeom>
          <a:noFill/>
          <a:ln cap="flat" cmpd="sng" w="9525">
            <a:solidFill>
              <a:schemeClr val="dk2"/>
            </a:solidFill>
            <a:prstDash val="solid"/>
            <a:round/>
            <a:headEnd len="med" w="med" type="none"/>
            <a:tailEnd len="med" w="med" type="none"/>
          </a:ln>
        </p:spPr>
      </p:cxnSp>
      <p:cxnSp>
        <p:nvCxnSpPr>
          <p:cNvPr id="513" name="Google Shape;513;p57"/>
          <p:cNvCxnSpPr>
            <a:stCxn id="506" idx="4"/>
            <a:endCxn id="510" idx="0"/>
          </p:cNvCxnSpPr>
          <p:nvPr/>
        </p:nvCxnSpPr>
        <p:spPr>
          <a:xfrm>
            <a:off x="6069550" y="2129724"/>
            <a:ext cx="0" cy="1704300"/>
          </a:xfrm>
          <a:prstGeom prst="straightConnector1">
            <a:avLst/>
          </a:prstGeom>
          <a:noFill/>
          <a:ln cap="flat" cmpd="sng" w="9525">
            <a:solidFill>
              <a:schemeClr val="dk2"/>
            </a:solidFill>
            <a:prstDash val="solid"/>
            <a:round/>
            <a:headEnd len="med" w="med" type="none"/>
            <a:tailEnd len="med" w="med" type="none"/>
          </a:ln>
        </p:spPr>
      </p:cxnSp>
      <p:cxnSp>
        <p:nvCxnSpPr>
          <p:cNvPr id="514" name="Google Shape;514;p57"/>
          <p:cNvCxnSpPr>
            <a:stCxn id="503" idx="6"/>
            <a:endCxn id="507" idx="2"/>
          </p:cNvCxnSpPr>
          <p:nvPr/>
        </p:nvCxnSpPr>
        <p:spPr>
          <a:xfrm>
            <a:off x="1249275" y="2060724"/>
            <a:ext cx="6481800" cy="0"/>
          </a:xfrm>
          <a:prstGeom prst="straightConnector1">
            <a:avLst/>
          </a:prstGeom>
          <a:noFill/>
          <a:ln cap="flat" cmpd="sng" w="28575">
            <a:solidFill>
              <a:schemeClr val="dk2"/>
            </a:solidFill>
            <a:prstDash val="solid"/>
            <a:round/>
            <a:headEnd len="med" w="med" type="none"/>
            <a:tailEnd len="med" w="med" type="none"/>
          </a:ln>
        </p:spPr>
      </p:cxnSp>
      <p:sp>
        <p:nvSpPr>
          <p:cNvPr id="515" name="Google Shape;515;p57"/>
          <p:cNvSpPr txBox="1"/>
          <p:nvPr/>
        </p:nvSpPr>
        <p:spPr>
          <a:xfrm>
            <a:off x="534698" y="2140800"/>
            <a:ext cx="1291200" cy="508500"/>
          </a:xfrm>
          <a:prstGeom prst="rect">
            <a:avLst/>
          </a:prstGeom>
          <a:noFill/>
          <a:ln>
            <a:noFill/>
          </a:ln>
        </p:spPr>
        <p:txBody>
          <a:bodyPr anchorCtr="0" anchor="t" bIns="34275" lIns="68575" spcFirstLastPara="1" rIns="68575" wrap="square" tIns="34275">
            <a:noAutofit/>
          </a:bodyPr>
          <a:lstStyle/>
          <a:p>
            <a:pPr indent="0" lvl="0" marL="0" rtl="0" algn="ctr">
              <a:lnSpc>
                <a:spcPct val="100000"/>
              </a:lnSpc>
              <a:spcBef>
                <a:spcPts val="0"/>
              </a:spcBef>
              <a:spcAft>
                <a:spcPts val="0"/>
              </a:spcAft>
              <a:buNone/>
            </a:pPr>
            <a:r>
              <a:rPr b="1" lang="en" sz="1200">
                <a:solidFill>
                  <a:srgbClr val="233A44"/>
                </a:solidFill>
                <a:latin typeface="Calibri"/>
                <a:ea typeface="Calibri"/>
                <a:cs typeface="Calibri"/>
                <a:sym typeface="Calibri"/>
              </a:rPr>
              <a:t>Start</a:t>
            </a:r>
            <a:endParaRPr b="1" sz="1200">
              <a:solidFill>
                <a:srgbClr val="233A44"/>
              </a:solidFill>
              <a:latin typeface="Calibri"/>
              <a:ea typeface="Calibri"/>
              <a:cs typeface="Calibri"/>
              <a:sym typeface="Calibri"/>
            </a:endParaRPr>
          </a:p>
          <a:p>
            <a:pPr indent="0" lvl="0" marL="0" rtl="0" algn="ctr">
              <a:lnSpc>
                <a:spcPct val="100000"/>
              </a:lnSpc>
              <a:spcBef>
                <a:spcPts val="0"/>
              </a:spcBef>
              <a:spcAft>
                <a:spcPts val="0"/>
              </a:spcAft>
              <a:buNone/>
            </a:pPr>
            <a:r>
              <a:t/>
            </a:r>
            <a:endParaRPr b="1" sz="1200">
              <a:solidFill>
                <a:srgbClr val="233A44"/>
              </a:solidFill>
              <a:latin typeface="Calibri"/>
              <a:ea typeface="Calibri"/>
              <a:cs typeface="Calibri"/>
              <a:sym typeface="Calibri"/>
            </a:endParaRPr>
          </a:p>
        </p:txBody>
      </p:sp>
      <p:sp>
        <p:nvSpPr>
          <p:cNvPr id="516" name="Google Shape;516;p57"/>
          <p:cNvSpPr txBox="1"/>
          <p:nvPr/>
        </p:nvSpPr>
        <p:spPr>
          <a:xfrm>
            <a:off x="3865223" y="3972013"/>
            <a:ext cx="1291200" cy="508500"/>
          </a:xfrm>
          <a:prstGeom prst="rect">
            <a:avLst/>
          </a:prstGeom>
          <a:noFill/>
          <a:ln>
            <a:noFill/>
          </a:ln>
        </p:spPr>
        <p:txBody>
          <a:bodyPr anchorCtr="0" anchor="t" bIns="34275" lIns="68575" spcFirstLastPara="1" rIns="68575" wrap="square" tIns="34275">
            <a:noAutofit/>
          </a:bodyPr>
          <a:lstStyle/>
          <a:p>
            <a:pPr indent="0" lvl="0" marL="0" rtl="0" algn="ctr">
              <a:lnSpc>
                <a:spcPct val="100000"/>
              </a:lnSpc>
              <a:spcBef>
                <a:spcPts val="0"/>
              </a:spcBef>
              <a:spcAft>
                <a:spcPts val="0"/>
              </a:spcAft>
              <a:buNone/>
            </a:pPr>
            <a:r>
              <a:rPr b="1" lang="en" sz="1200">
                <a:solidFill>
                  <a:srgbClr val="233A44"/>
                </a:solidFill>
                <a:latin typeface="Calibri"/>
                <a:ea typeface="Calibri"/>
                <a:cs typeface="Calibri"/>
                <a:sym typeface="Calibri"/>
              </a:rPr>
              <a:t>Presentation 2</a:t>
            </a:r>
            <a:endParaRPr b="1" sz="1200">
              <a:solidFill>
                <a:srgbClr val="233A44"/>
              </a:solidFill>
              <a:latin typeface="Calibri"/>
              <a:ea typeface="Calibri"/>
              <a:cs typeface="Calibri"/>
              <a:sym typeface="Calibri"/>
            </a:endParaRPr>
          </a:p>
          <a:p>
            <a:pPr indent="0" lvl="0" marL="0" rtl="0" algn="ctr">
              <a:lnSpc>
                <a:spcPct val="100000"/>
              </a:lnSpc>
              <a:spcBef>
                <a:spcPts val="0"/>
              </a:spcBef>
              <a:spcAft>
                <a:spcPts val="0"/>
              </a:spcAft>
              <a:buNone/>
            </a:pPr>
            <a:r>
              <a:rPr b="1" lang="en" sz="1200">
                <a:solidFill>
                  <a:srgbClr val="233A44"/>
                </a:solidFill>
                <a:latin typeface="Calibri"/>
                <a:ea typeface="Calibri"/>
                <a:cs typeface="Calibri"/>
                <a:sym typeface="Calibri"/>
              </a:rPr>
              <a:t>Oct. 24th</a:t>
            </a:r>
            <a:endParaRPr b="1" sz="1200">
              <a:solidFill>
                <a:srgbClr val="233A44"/>
              </a:solidFill>
              <a:latin typeface="Calibri"/>
              <a:ea typeface="Calibri"/>
              <a:cs typeface="Calibri"/>
              <a:sym typeface="Calibri"/>
            </a:endParaRPr>
          </a:p>
        </p:txBody>
      </p:sp>
      <p:sp>
        <p:nvSpPr>
          <p:cNvPr id="517" name="Google Shape;517;p57"/>
          <p:cNvSpPr txBox="1"/>
          <p:nvPr/>
        </p:nvSpPr>
        <p:spPr>
          <a:xfrm>
            <a:off x="5260450" y="3972025"/>
            <a:ext cx="1618200" cy="508500"/>
          </a:xfrm>
          <a:prstGeom prst="rect">
            <a:avLst/>
          </a:prstGeom>
          <a:noFill/>
          <a:ln>
            <a:noFill/>
          </a:ln>
        </p:spPr>
        <p:txBody>
          <a:bodyPr anchorCtr="0" anchor="t" bIns="34275" lIns="68575" spcFirstLastPara="1" rIns="68575" wrap="square" tIns="34275">
            <a:noAutofit/>
          </a:bodyPr>
          <a:lstStyle/>
          <a:p>
            <a:pPr indent="0" lvl="0" marL="0" rtl="0" algn="ctr">
              <a:lnSpc>
                <a:spcPct val="100000"/>
              </a:lnSpc>
              <a:spcBef>
                <a:spcPts val="0"/>
              </a:spcBef>
              <a:spcAft>
                <a:spcPts val="0"/>
              </a:spcAft>
              <a:buNone/>
            </a:pPr>
            <a:r>
              <a:rPr b="1" lang="en" sz="1200">
                <a:solidFill>
                  <a:srgbClr val="233A44"/>
                </a:solidFill>
                <a:latin typeface="Calibri"/>
                <a:ea typeface="Calibri"/>
                <a:cs typeface="Calibri"/>
                <a:sym typeface="Calibri"/>
              </a:rPr>
              <a:t>Final</a:t>
            </a:r>
            <a:r>
              <a:rPr b="1" lang="en" sz="1200">
                <a:solidFill>
                  <a:srgbClr val="233A44"/>
                </a:solidFill>
                <a:latin typeface="Calibri"/>
                <a:ea typeface="Calibri"/>
                <a:cs typeface="Calibri"/>
                <a:sym typeface="Calibri"/>
              </a:rPr>
              <a:t> Presentation</a:t>
            </a:r>
            <a:endParaRPr b="1" sz="1200">
              <a:solidFill>
                <a:srgbClr val="233A44"/>
              </a:solidFill>
              <a:latin typeface="Calibri"/>
              <a:ea typeface="Calibri"/>
              <a:cs typeface="Calibri"/>
              <a:sym typeface="Calibri"/>
            </a:endParaRPr>
          </a:p>
          <a:p>
            <a:pPr indent="0" lvl="0" marL="0" rtl="0" algn="ctr">
              <a:lnSpc>
                <a:spcPct val="100000"/>
              </a:lnSpc>
              <a:spcBef>
                <a:spcPts val="0"/>
              </a:spcBef>
              <a:spcAft>
                <a:spcPts val="0"/>
              </a:spcAft>
              <a:buNone/>
            </a:pPr>
            <a:r>
              <a:rPr b="1" lang="en" sz="1200">
                <a:solidFill>
                  <a:srgbClr val="233A44"/>
                </a:solidFill>
                <a:latin typeface="Calibri"/>
                <a:ea typeface="Calibri"/>
                <a:cs typeface="Calibri"/>
                <a:sym typeface="Calibri"/>
              </a:rPr>
              <a:t>Nov. 16th</a:t>
            </a:r>
            <a:endParaRPr b="1" sz="1200">
              <a:solidFill>
                <a:srgbClr val="233A44"/>
              </a:solidFill>
              <a:latin typeface="Calibri"/>
              <a:ea typeface="Calibri"/>
              <a:cs typeface="Calibri"/>
              <a:sym typeface="Calibri"/>
            </a:endParaRPr>
          </a:p>
        </p:txBody>
      </p:sp>
      <p:sp>
        <p:nvSpPr>
          <p:cNvPr id="518" name="Google Shape;518;p57"/>
          <p:cNvSpPr txBox="1"/>
          <p:nvPr/>
        </p:nvSpPr>
        <p:spPr>
          <a:xfrm>
            <a:off x="1446487" y="2184175"/>
            <a:ext cx="1339500" cy="629400"/>
          </a:xfrm>
          <a:prstGeom prst="rect">
            <a:avLst/>
          </a:prstGeom>
          <a:noFill/>
          <a:ln>
            <a:noFill/>
          </a:ln>
        </p:spPr>
        <p:txBody>
          <a:bodyPr anchorCtr="0" anchor="t" bIns="34275" lIns="68575" spcFirstLastPara="1" rIns="68575" wrap="square" tIns="34275">
            <a:noAutofit/>
          </a:bodyPr>
          <a:lstStyle/>
          <a:p>
            <a:pPr indent="0" lvl="0" marL="0" rtl="0" algn="l">
              <a:lnSpc>
                <a:spcPct val="125000"/>
              </a:lnSpc>
              <a:spcBef>
                <a:spcPts val="0"/>
              </a:spcBef>
              <a:spcAft>
                <a:spcPts val="0"/>
              </a:spcAft>
              <a:buNone/>
            </a:pPr>
            <a:r>
              <a:rPr lang="en" sz="1000">
                <a:solidFill>
                  <a:srgbClr val="222222"/>
                </a:solidFill>
                <a:latin typeface="Calibri"/>
                <a:ea typeface="Calibri"/>
                <a:cs typeface="Calibri"/>
                <a:sym typeface="Calibri"/>
              </a:rPr>
              <a:t>Developed a foundation for the dataset. Created designs for Frontend and Backend functionality.</a:t>
            </a:r>
            <a:endParaRPr sz="1000">
              <a:solidFill>
                <a:srgbClr val="222222"/>
              </a:solidFill>
              <a:latin typeface="Calibri"/>
              <a:ea typeface="Calibri"/>
              <a:cs typeface="Calibri"/>
              <a:sym typeface="Calibri"/>
            </a:endParaRPr>
          </a:p>
        </p:txBody>
      </p:sp>
      <p:sp>
        <p:nvSpPr>
          <p:cNvPr id="519" name="Google Shape;519;p57"/>
          <p:cNvSpPr txBox="1"/>
          <p:nvPr/>
        </p:nvSpPr>
        <p:spPr>
          <a:xfrm>
            <a:off x="3076500" y="2184175"/>
            <a:ext cx="1291200" cy="629400"/>
          </a:xfrm>
          <a:prstGeom prst="rect">
            <a:avLst/>
          </a:prstGeom>
          <a:noFill/>
          <a:ln>
            <a:noFill/>
          </a:ln>
        </p:spPr>
        <p:txBody>
          <a:bodyPr anchorCtr="0" anchor="t" bIns="34275" lIns="68575" spcFirstLastPara="1" rIns="68575" wrap="square" tIns="34275">
            <a:noAutofit/>
          </a:bodyPr>
          <a:lstStyle/>
          <a:p>
            <a:pPr indent="0" lvl="0" marL="0" rtl="0" algn="l">
              <a:lnSpc>
                <a:spcPct val="125000"/>
              </a:lnSpc>
              <a:spcBef>
                <a:spcPts val="0"/>
              </a:spcBef>
              <a:spcAft>
                <a:spcPts val="0"/>
              </a:spcAft>
              <a:buNone/>
            </a:pPr>
            <a:r>
              <a:rPr lang="en" sz="1000">
                <a:solidFill>
                  <a:srgbClr val="222222"/>
                </a:solidFill>
                <a:latin typeface="Calibri"/>
                <a:ea typeface="Calibri"/>
                <a:cs typeface="Calibri"/>
                <a:sym typeface="Calibri"/>
              </a:rPr>
              <a:t>Implemented the Backend deep learning model, began developing the Frontend, and adapted the dataset to coincide with newer versions.</a:t>
            </a:r>
            <a:endParaRPr sz="1000">
              <a:solidFill>
                <a:srgbClr val="222222"/>
              </a:solidFill>
              <a:latin typeface="Calibri"/>
              <a:ea typeface="Calibri"/>
              <a:cs typeface="Calibri"/>
              <a:sym typeface="Calibri"/>
            </a:endParaRPr>
          </a:p>
        </p:txBody>
      </p:sp>
      <p:sp>
        <p:nvSpPr>
          <p:cNvPr id="520" name="Google Shape;520;p57"/>
          <p:cNvSpPr txBox="1"/>
          <p:nvPr/>
        </p:nvSpPr>
        <p:spPr>
          <a:xfrm>
            <a:off x="6991125" y="2140800"/>
            <a:ext cx="1618200" cy="508500"/>
          </a:xfrm>
          <a:prstGeom prst="rect">
            <a:avLst/>
          </a:prstGeom>
          <a:noFill/>
          <a:ln>
            <a:noFill/>
          </a:ln>
        </p:spPr>
        <p:txBody>
          <a:bodyPr anchorCtr="0" anchor="t" bIns="34275" lIns="68575" spcFirstLastPara="1" rIns="68575" wrap="square" tIns="34275">
            <a:noAutofit/>
          </a:bodyPr>
          <a:lstStyle/>
          <a:p>
            <a:pPr indent="0" lvl="0" marL="0" rtl="0" algn="ctr">
              <a:lnSpc>
                <a:spcPct val="100000"/>
              </a:lnSpc>
              <a:spcBef>
                <a:spcPts val="0"/>
              </a:spcBef>
              <a:spcAft>
                <a:spcPts val="0"/>
              </a:spcAft>
              <a:buNone/>
            </a:pPr>
            <a:r>
              <a:rPr b="1" lang="en" sz="1200">
                <a:solidFill>
                  <a:srgbClr val="233A44"/>
                </a:solidFill>
                <a:latin typeface="Calibri"/>
                <a:ea typeface="Calibri"/>
                <a:cs typeface="Calibri"/>
                <a:sym typeface="Calibri"/>
              </a:rPr>
              <a:t>Future</a:t>
            </a:r>
            <a:endParaRPr b="1" sz="1200">
              <a:solidFill>
                <a:srgbClr val="233A44"/>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24" name="Shape 524"/>
        <p:cNvGrpSpPr/>
        <p:nvPr/>
      </p:nvGrpSpPr>
      <p:grpSpPr>
        <a:xfrm>
          <a:off x="0" y="0"/>
          <a:ext cx="0" cy="0"/>
          <a:chOff x="0" y="0"/>
          <a:chExt cx="0" cy="0"/>
        </a:xfrm>
      </p:grpSpPr>
      <p:sp>
        <p:nvSpPr>
          <p:cNvPr id="525" name="Google Shape;525;p58"/>
          <p:cNvSpPr txBox="1"/>
          <p:nvPr>
            <p:ph type="title"/>
          </p:nvPr>
        </p:nvSpPr>
        <p:spPr>
          <a:xfrm>
            <a:off x="311700" y="445025"/>
            <a:ext cx="8520600" cy="61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Tech Stack</a:t>
            </a:r>
            <a:endParaRPr/>
          </a:p>
        </p:txBody>
      </p:sp>
      <p:cxnSp>
        <p:nvCxnSpPr>
          <p:cNvPr id="526" name="Google Shape;526;p58"/>
          <p:cNvCxnSpPr>
            <a:stCxn id="527" idx="3"/>
          </p:cNvCxnSpPr>
          <p:nvPr/>
        </p:nvCxnSpPr>
        <p:spPr>
          <a:xfrm flipH="1" rot="10800000">
            <a:off x="2841600" y="1610600"/>
            <a:ext cx="2222400" cy="10500"/>
          </a:xfrm>
          <a:prstGeom prst="straightConnector1">
            <a:avLst/>
          </a:prstGeom>
          <a:noFill/>
          <a:ln cap="flat" cmpd="sng" w="9525">
            <a:solidFill>
              <a:schemeClr val="dk2"/>
            </a:solidFill>
            <a:prstDash val="solid"/>
            <a:round/>
            <a:headEnd len="med" w="med" type="none"/>
            <a:tailEnd len="med" w="med" type="triangle"/>
          </a:ln>
        </p:spPr>
      </p:cxnSp>
      <p:cxnSp>
        <p:nvCxnSpPr>
          <p:cNvPr id="528" name="Google Shape;528;p58"/>
          <p:cNvCxnSpPr/>
          <p:nvPr/>
        </p:nvCxnSpPr>
        <p:spPr>
          <a:xfrm>
            <a:off x="2464500" y="2841250"/>
            <a:ext cx="2599500" cy="0"/>
          </a:xfrm>
          <a:prstGeom prst="straightConnector1">
            <a:avLst/>
          </a:prstGeom>
          <a:noFill/>
          <a:ln cap="flat" cmpd="sng" w="9525">
            <a:solidFill>
              <a:schemeClr val="dk2"/>
            </a:solidFill>
            <a:prstDash val="solid"/>
            <a:round/>
            <a:headEnd len="med" w="med" type="none"/>
            <a:tailEnd len="med" w="med" type="triangle"/>
          </a:ln>
        </p:spPr>
      </p:cxnSp>
      <p:cxnSp>
        <p:nvCxnSpPr>
          <p:cNvPr id="529" name="Google Shape;529;p58"/>
          <p:cNvCxnSpPr/>
          <p:nvPr/>
        </p:nvCxnSpPr>
        <p:spPr>
          <a:xfrm>
            <a:off x="2440800" y="4001800"/>
            <a:ext cx="2599500" cy="0"/>
          </a:xfrm>
          <a:prstGeom prst="straightConnector1">
            <a:avLst/>
          </a:prstGeom>
          <a:noFill/>
          <a:ln cap="flat" cmpd="sng" w="9525">
            <a:solidFill>
              <a:schemeClr val="dk2"/>
            </a:solidFill>
            <a:prstDash val="solid"/>
            <a:round/>
            <a:headEnd len="med" w="med" type="none"/>
            <a:tailEnd len="med" w="med" type="triangle"/>
          </a:ln>
        </p:spPr>
      </p:cxnSp>
      <p:sp>
        <p:nvSpPr>
          <p:cNvPr id="530" name="Google Shape;530;p58"/>
          <p:cNvSpPr txBox="1"/>
          <p:nvPr/>
        </p:nvSpPr>
        <p:spPr>
          <a:xfrm>
            <a:off x="3153900" y="3578800"/>
            <a:ext cx="1797900" cy="34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Montserrat"/>
                <a:ea typeface="Montserrat"/>
                <a:cs typeface="Montserrat"/>
                <a:sym typeface="Montserrat"/>
              </a:rPr>
              <a:t>Database</a:t>
            </a:r>
            <a:endParaRPr sz="1800">
              <a:solidFill>
                <a:schemeClr val="dk2"/>
              </a:solidFill>
              <a:latin typeface="Montserrat"/>
              <a:ea typeface="Montserrat"/>
              <a:cs typeface="Montserrat"/>
              <a:sym typeface="Montserrat"/>
            </a:endParaRPr>
          </a:p>
        </p:txBody>
      </p:sp>
      <p:sp>
        <p:nvSpPr>
          <p:cNvPr id="531" name="Google Shape;531;p58"/>
          <p:cNvSpPr txBox="1"/>
          <p:nvPr/>
        </p:nvSpPr>
        <p:spPr>
          <a:xfrm>
            <a:off x="3242413" y="2494438"/>
            <a:ext cx="1797900" cy="34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Montserrat"/>
                <a:ea typeface="Montserrat"/>
                <a:cs typeface="Montserrat"/>
                <a:sym typeface="Montserrat"/>
              </a:rPr>
              <a:t>Python Backend</a:t>
            </a:r>
            <a:endParaRPr sz="1800">
              <a:solidFill>
                <a:schemeClr val="dk2"/>
              </a:solidFill>
              <a:latin typeface="Montserrat"/>
              <a:ea typeface="Montserrat"/>
              <a:cs typeface="Montserrat"/>
              <a:sym typeface="Montserrat"/>
            </a:endParaRPr>
          </a:p>
        </p:txBody>
      </p:sp>
      <p:sp>
        <p:nvSpPr>
          <p:cNvPr id="532" name="Google Shape;532;p58"/>
          <p:cNvSpPr txBox="1"/>
          <p:nvPr/>
        </p:nvSpPr>
        <p:spPr>
          <a:xfrm>
            <a:off x="3242400" y="1203338"/>
            <a:ext cx="1797900" cy="34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2"/>
                </a:solidFill>
                <a:latin typeface="Montserrat"/>
                <a:ea typeface="Montserrat"/>
                <a:cs typeface="Montserrat"/>
                <a:sym typeface="Montserrat"/>
              </a:rPr>
              <a:t>Frontend</a:t>
            </a:r>
            <a:endParaRPr sz="1800">
              <a:solidFill>
                <a:schemeClr val="dk2"/>
              </a:solidFill>
              <a:latin typeface="Montserrat"/>
              <a:ea typeface="Montserrat"/>
              <a:cs typeface="Montserrat"/>
              <a:sym typeface="Montserrat"/>
            </a:endParaRPr>
          </a:p>
        </p:txBody>
      </p:sp>
      <p:sp>
        <p:nvSpPr>
          <p:cNvPr id="533" name="Google Shape;533;p58"/>
          <p:cNvSpPr/>
          <p:nvPr/>
        </p:nvSpPr>
        <p:spPr>
          <a:xfrm>
            <a:off x="5040325" y="1198100"/>
            <a:ext cx="3195900" cy="846000"/>
          </a:xfrm>
          <a:prstGeom prst="flowChartAlternateProcess">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Montserrat"/>
                <a:ea typeface="Montserrat"/>
                <a:cs typeface="Montserrat"/>
                <a:sym typeface="Montserrat"/>
              </a:rPr>
              <a:t>Used to help build user interfaces</a:t>
            </a:r>
            <a:endParaRPr>
              <a:latin typeface="Montserrat"/>
              <a:ea typeface="Montserrat"/>
              <a:cs typeface="Montserrat"/>
              <a:sym typeface="Montserrat"/>
            </a:endParaRPr>
          </a:p>
        </p:txBody>
      </p:sp>
      <p:sp>
        <p:nvSpPr>
          <p:cNvPr id="534" name="Google Shape;534;p58"/>
          <p:cNvSpPr/>
          <p:nvPr/>
        </p:nvSpPr>
        <p:spPr>
          <a:xfrm>
            <a:off x="5040325" y="2388450"/>
            <a:ext cx="3195900" cy="846000"/>
          </a:xfrm>
          <a:prstGeom prst="flowChartAlternateProcess">
            <a:avLst/>
          </a:prstGeom>
          <a:solidFill>
            <a:srgbClr val="CFE2F3"/>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Montserrat"/>
                <a:ea typeface="Montserrat"/>
                <a:cs typeface="Montserrat"/>
                <a:sym typeface="Montserrat"/>
              </a:rPr>
              <a:t>Used to help develop web applications, integrated with database</a:t>
            </a:r>
            <a:endParaRPr>
              <a:latin typeface="Montserrat"/>
              <a:ea typeface="Montserrat"/>
              <a:cs typeface="Montserrat"/>
              <a:sym typeface="Montserrat"/>
            </a:endParaRPr>
          </a:p>
        </p:txBody>
      </p:sp>
      <p:sp>
        <p:nvSpPr>
          <p:cNvPr id="535" name="Google Shape;535;p58"/>
          <p:cNvSpPr/>
          <p:nvPr/>
        </p:nvSpPr>
        <p:spPr>
          <a:xfrm>
            <a:off x="5040325" y="3578800"/>
            <a:ext cx="3195900" cy="846000"/>
          </a:xfrm>
          <a:prstGeom prst="flowChartAlternateProcess">
            <a:avLst/>
          </a:prstGeom>
          <a:solidFill>
            <a:srgbClr val="CFE2F3"/>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Montserrat"/>
                <a:ea typeface="Montserrat"/>
                <a:cs typeface="Montserrat"/>
                <a:sym typeface="Montserrat"/>
              </a:rPr>
              <a:t>NoSQL database, used to store the previous submissions</a:t>
            </a:r>
            <a:endParaRPr>
              <a:latin typeface="Montserrat"/>
              <a:ea typeface="Montserrat"/>
              <a:cs typeface="Montserrat"/>
              <a:sym typeface="Montserrat"/>
            </a:endParaRPr>
          </a:p>
        </p:txBody>
      </p:sp>
      <p:sp>
        <p:nvSpPr>
          <p:cNvPr id="527" name="Google Shape;527;p58"/>
          <p:cNvSpPr/>
          <p:nvPr/>
        </p:nvSpPr>
        <p:spPr>
          <a:xfrm>
            <a:off x="477925" y="1103375"/>
            <a:ext cx="2363675" cy="1035450"/>
          </a:xfrm>
          <a:prstGeom prst="flowChartDecision">
            <a:avLst/>
          </a:prstGeom>
          <a:solidFill>
            <a:srgbClr val="A2C4C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Montserrat"/>
                <a:ea typeface="Montserrat"/>
                <a:cs typeface="Montserrat"/>
                <a:sym typeface="Montserrat"/>
              </a:rPr>
              <a:t>React</a:t>
            </a:r>
            <a:endParaRPr>
              <a:latin typeface="Montserrat"/>
              <a:ea typeface="Montserrat"/>
              <a:cs typeface="Montserrat"/>
              <a:sym typeface="Montserrat"/>
            </a:endParaRPr>
          </a:p>
        </p:txBody>
      </p:sp>
      <p:sp>
        <p:nvSpPr>
          <p:cNvPr id="536" name="Google Shape;536;p58"/>
          <p:cNvSpPr/>
          <p:nvPr/>
        </p:nvSpPr>
        <p:spPr>
          <a:xfrm>
            <a:off x="477925" y="2323525"/>
            <a:ext cx="2363675" cy="1035450"/>
          </a:xfrm>
          <a:prstGeom prst="flowChartDecision">
            <a:avLst/>
          </a:prstGeom>
          <a:solidFill>
            <a:srgbClr val="A2C4C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Montserrat"/>
                <a:ea typeface="Montserrat"/>
                <a:cs typeface="Montserrat"/>
                <a:sym typeface="Montserrat"/>
              </a:rPr>
              <a:t>Flask API</a:t>
            </a:r>
            <a:endParaRPr>
              <a:latin typeface="Montserrat"/>
              <a:ea typeface="Montserrat"/>
              <a:cs typeface="Montserrat"/>
              <a:sym typeface="Montserrat"/>
            </a:endParaRPr>
          </a:p>
        </p:txBody>
      </p:sp>
      <p:sp>
        <p:nvSpPr>
          <p:cNvPr id="537" name="Google Shape;537;p58"/>
          <p:cNvSpPr/>
          <p:nvPr/>
        </p:nvSpPr>
        <p:spPr>
          <a:xfrm>
            <a:off x="477925" y="3484075"/>
            <a:ext cx="2363675" cy="1035450"/>
          </a:xfrm>
          <a:prstGeom prst="flowChartDecision">
            <a:avLst/>
          </a:prstGeom>
          <a:solidFill>
            <a:srgbClr val="A2C4C9"/>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lang="en">
                <a:latin typeface="Montserrat"/>
                <a:ea typeface="Montserrat"/>
                <a:cs typeface="Montserrat"/>
                <a:sym typeface="Montserrat"/>
              </a:rPr>
              <a:t>MongoDB</a:t>
            </a:r>
            <a:endParaRPr>
              <a:latin typeface="Montserrat"/>
              <a:ea typeface="Montserrat"/>
              <a:cs typeface="Montserrat"/>
              <a:sym typeface="Montserrat"/>
            </a:endParaRPr>
          </a:p>
        </p:txBody>
      </p:sp>
      <p:pic>
        <p:nvPicPr>
          <p:cNvPr id="538" name="Google Shape;538;p58"/>
          <p:cNvPicPr preferRelativeResize="0"/>
          <p:nvPr/>
        </p:nvPicPr>
        <p:blipFill>
          <a:blip r:embed="rId3">
            <a:alphaModFix/>
          </a:blip>
          <a:stretch>
            <a:fillRect/>
          </a:stretch>
        </p:blipFill>
        <p:spPr>
          <a:xfrm>
            <a:off x="2535000" y="540256"/>
            <a:ext cx="762551" cy="663095"/>
          </a:xfrm>
          <a:prstGeom prst="rect">
            <a:avLst/>
          </a:prstGeom>
          <a:noFill/>
          <a:ln>
            <a:noFill/>
          </a:ln>
        </p:spPr>
      </p:pic>
      <p:pic>
        <p:nvPicPr>
          <p:cNvPr id="539" name="Google Shape;539;p58"/>
          <p:cNvPicPr preferRelativeResize="0"/>
          <p:nvPr/>
        </p:nvPicPr>
        <p:blipFill>
          <a:blip r:embed="rId4">
            <a:alphaModFix/>
          </a:blip>
          <a:stretch>
            <a:fillRect/>
          </a:stretch>
        </p:blipFill>
        <p:spPr>
          <a:xfrm>
            <a:off x="2605050" y="4220325"/>
            <a:ext cx="1231200" cy="61560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43" name="Shape 543"/>
        <p:cNvGrpSpPr/>
        <p:nvPr/>
      </p:nvGrpSpPr>
      <p:grpSpPr>
        <a:xfrm>
          <a:off x="0" y="0"/>
          <a:ext cx="0" cy="0"/>
          <a:chOff x="0" y="0"/>
          <a:chExt cx="0" cy="0"/>
        </a:xfrm>
      </p:grpSpPr>
      <p:sp>
        <p:nvSpPr>
          <p:cNvPr id="544" name="Google Shape;544;p59"/>
          <p:cNvSpPr txBox="1"/>
          <p:nvPr>
            <p:ph type="title"/>
          </p:nvPr>
        </p:nvSpPr>
        <p:spPr>
          <a:xfrm>
            <a:off x="713225" y="445025"/>
            <a:ext cx="65517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System Architecture/</a:t>
            </a:r>
            <a:r>
              <a:rPr lang="en"/>
              <a:t>Dataflow</a:t>
            </a:r>
            <a:endParaRPr/>
          </a:p>
          <a:p>
            <a:pPr indent="0" lvl="0" marL="0" rtl="0" algn="l">
              <a:spcBef>
                <a:spcPts val="0"/>
              </a:spcBef>
              <a:spcAft>
                <a:spcPts val="0"/>
              </a:spcAft>
              <a:buNone/>
            </a:pPr>
            <a:r>
              <a:rPr lang="en"/>
              <a:t> </a:t>
            </a:r>
            <a:endParaRPr/>
          </a:p>
        </p:txBody>
      </p:sp>
      <p:pic>
        <p:nvPicPr>
          <p:cNvPr id="545" name="Google Shape;545;p59"/>
          <p:cNvPicPr preferRelativeResize="0"/>
          <p:nvPr/>
        </p:nvPicPr>
        <p:blipFill rotWithShape="1">
          <a:blip r:embed="rId3">
            <a:alphaModFix/>
          </a:blip>
          <a:srcRect b="11017" l="8687" r="9041" t="14138"/>
          <a:stretch/>
        </p:blipFill>
        <p:spPr>
          <a:xfrm>
            <a:off x="273697" y="1420238"/>
            <a:ext cx="4022125" cy="2556525"/>
          </a:xfrm>
          <a:prstGeom prst="rect">
            <a:avLst/>
          </a:prstGeom>
          <a:noFill/>
          <a:ln cap="flat" cmpd="sng" w="19050">
            <a:solidFill>
              <a:srgbClr val="000000"/>
            </a:solidFill>
            <a:prstDash val="solid"/>
            <a:round/>
            <a:headEnd len="sm" w="sm" type="none"/>
            <a:tailEnd len="sm" w="sm" type="none"/>
          </a:ln>
        </p:spPr>
      </p:pic>
      <p:pic>
        <p:nvPicPr>
          <p:cNvPr id="546" name="Google Shape;546;p59"/>
          <p:cNvPicPr preferRelativeResize="0"/>
          <p:nvPr/>
        </p:nvPicPr>
        <p:blipFill>
          <a:blip r:embed="rId4">
            <a:alphaModFix/>
          </a:blip>
          <a:stretch>
            <a:fillRect/>
          </a:stretch>
        </p:blipFill>
        <p:spPr>
          <a:xfrm>
            <a:off x="4514000" y="1420250"/>
            <a:ext cx="4448399" cy="2556525"/>
          </a:xfrm>
          <a:prstGeom prst="rect">
            <a:avLst/>
          </a:prstGeom>
          <a:noFill/>
          <a:ln cap="flat" cmpd="sng" w="19050">
            <a:solidFill>
              <a:srgbClr val="000000"/>
            </a:solidFill>
            <a:prstDash val="solid"/>
            <a:round/>
            <a:headEnd len="sm" w="sm" type="none"/>
            <a:tailEnd len="sm" w="sm" type="none"/>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0" name="Shape 550"/>
        <p:cNvGrpSpPr/>
        <p:nvPr/>
      </p:nvGrpSpPr>
      <p:grpSpPr>
        <a:xfrm>
          <a:off x="0" y="0"/>
          <a:ext cx="0" cy="0"/>
          <a:chOff x="0" y="0"/>
          <a:chExt cx="0" cy="0"/>
        </a:xfrm>
      </p:grpSpPr>
      <p:sp>
        <p:nvSpPr>
          <p:cNvPr id="551" name="Google Shape;551;p60"/>
          <p:cNvSpPr txBox="1"/>
          <p:nvPr>
            <p:ph type="title"/>
          </p:nvPr>
        </p:nvSpPr>
        <p:spPr>
          <a:xfrm>
            <a:off x="311700" y="445025"/>
            <a:ext cx="8520600" cy="61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How does the System come up with the score?</a:t>
            </a:r>
            <a:endParaRPr/>
          </a:p>
        </p:txBody>
      </p:sp>
      <p:sp>
        <p:nvSpPr>
          <p:cNvPr id="552" name="Google Shape;552;p60"/>
          <p:cNvSpPr txBox="1"/>
          <p:nvPr>
            <p:ph idx="1" type="body"/>
          </p:nvPr>
        </p:nvSpPr>
        <p:spPr>
          <a:xfrm>
            <a:off x="268975" y="1535575"/>
            <a:ext cx="7825500" cy="26760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SzPts val="1800"/>
              <a:buFont typeface="Arial"/>
              <a:buChar char="●"/>
            </a:pPr>
            <a:r>
              <a:rPr lang="en">
                <a:latin typeface="Arial"/>
                <a:ea typeface="Arial"/>
                <a:cs typeface="Arial"/>
                <a:sym typeface="Arial"/>
              </a:rPr>
              <a:t>Grading Logic</a:t>
            </a:r>
            <a:endParaRPr>
              <a:latin typeface="Arial"/>
              <a:ea typeface="Arial"/>
              <a:cs typeface="Arial"/>
              <a:sym typeface="Arial"/>
            </a:endParaRPr>
          </a:p>
          <a:p>
            <a:pPr indent="0" lvl="0" marL="457200" rtl="0" algn="l">
              <a:spcBef>
                <a:spcPts val="1200"/>
              </a:spcBef>
              <a:spcAft>
                <a:spcPts val="0"/>
              </a:spcAft>
              <a:buNone/>
            </a:pPr>
            <a:r>
              <a:t/>
            </a:r>
            <a:endParaRPr>
              <a:latin typeface="Arial"/>
              <a:ea typeface="Arial"/>
              <a:cs typeface="Arial"/>
              <a:sym typeface="Arial"/>
            </a:endParaRPr>
          </a:p>
          <a:p>
            <a:pPr indent="0" lvl="0" marL="457200" rtl="0" algn="l">
              <a:spcBef>
                <a:spcPts val="1200"/>
              </a:spcBef>
              <a:spcAft>
                <a:spcPts val="0"/>
              </a:spcAft>
              <a:buNone/>
            </a:pPr>
            <a:r>
              <a:t/>
            </a:r>
            <a:endParaRPr>
              <a:latin typeface="Arial"/>
              <a:ea typeface="Arial"/>
              <a:cs typeface="Arial"/>
              <a:sym typeface="Arial"/>
            </a:endParaRPr>
          </a:p>
          <a:p>
            <a:pPr indent="-342900" lvl="0" marL="457200" rtl="0" algn="l">
              <a:lnSpc>
                <a:spcPct val="115000"/>
              </a:lnSpc>
              <a:spcBef>
                <a:spcPts val="1200"/>
              </a:spcBef>
              <a:spcAft>
                <a:spcPts val="0"/>
              </a:spcAft>
              <a:buSzPts val="1800"/>
              <a:buFont typeface="Arial"/>
              <a:buChar char="●"/>
            </a:pPr>
            <a:r>
              <a:rPr lang="en">
                <a:solidFill>
                  <a:schemeClr val="dk1"/>
                </a:solidFill>
                <a:latin typeface="Arial"/>
                <a:ea typeface="Arial"/>
                <a:cs typeface="Arial"/>
                <a:sym typeface="Arial"/>
              </a:rPr>
              <a:t>Embeddings</a:t>
            </a:r>
            <a:endParaRPr>
              <a:solidFill>
                <a:schemeClr val="dk1"/>
              </a:solidFill>
              <a:latin typeface="Arial"/>
              <a:ea typeface="Arial"/>
              <a:cs typeface="Arial"/>
              <a:sym typeface="Arial"/>
            </a:endParaRPr>
          </a:p>
          <a:p>
            <a:pPr indent="0" lvl="0" marL="457200" rtl="0" algn="l">
              <a:lnSpc>
                <a:spcPct val="115000"/>
              </a:lnSpc>
              <a:spcBef>
                <a:spcPts val="0"/>
              </a:spcBef>
              <a:spcAft>
                <a:spcPts val="0"/>
              </a:spcAft>
              <a:buNone/>
            </a:pPr>
            <a:r>
              <a:t/>
            </a:r>
            <a:endParaRPr>
              <a:solidFill>
                <a:schemeClr val="dk1"/>
              </a:solidFill>
              <a:latin typeface="Arial"/>
              <a:ea typeface="Arial"/>
              <a:cs typeface="Arial"/>
              <a:sym typeface="Arial"/>
            </a:endParaRPr>
          </a:p>
          <a:p>
            <a:pPr indent="0" lvl="0" marL="457200" rtl="0" algn="l">
              <a:lnSpc>
                <a:spcPct val="115000"/>
              </a:lnSpc>
              <a:spcBef>
                <a:spcPts val="0"/>
              </a:spcBef>
              <a:spcAft>
                <a:spcPts val="0"/>
              </a:spcAft>
              <a:buNone/>
            </a:pPr>
            <a:r>
              <a:t/>
            </a:r>
            <a:endParaRPr>
              <a:solidFill>
                <a:schemeClr val="dk1"/>
              </a:solidFill>
              <a:latin typeface="Arial"/>
              <a:ea typeface="Arial"/>
              <a:cs typeface="Arial"/>
              <a:sym typeface="Arial"/>
            </a:endParaRPr>
          </a:p>
          <a:p>
            <a:pPr indent="0" lvl="0" marL="457200" rtl="0" algn="l">
              <a:lnSpc>
                <a:spcPct val="115000"/>
              </a:lnSpc>
              <a:spcBef>
                <a:spcPts val="0"/>
              </a:spcBef>
              <a:spcAft>
                <a:spcPts val="0"/>
              </a:spcAft>
              <a:buNone/>
            </a:pPr>
            <a:r>
              <a:t/>
            </a:r>
            <a:endParaRPr>
              <a:solidFill>
                <a:schemeClr val="dk1"/>
              </a:solidFill>
              <a:latin typeface="Arial"/>
              <a:ea typeface="Arial"/>
              <a:cs typeface="Arial"/>
              <a:sym typeface="Arial"/>
            </a:endParaRPr>
          </a:p>
          <a:p>
            <a:pPr indent="-342900" lvl="0" marL="457200" rtl="0" algn="l">
              <a:lnSpc>
                <a:spcPct val="115000"/>
              </a:lnSpc>
              <a:spcBef>
                <a:spcPts val="0"/>
              </a:spcBef>
              <a:spcAft>
                <a:spcPts val="0"/>
              </a:spcAft>
              <a:buSzPts val="1800"/>
              <a:buFont typeface="Arial"/>
              <a:buChar char="●"/>
            </a:pPr>
            <a:r>
              <a:rPr lang="en">
                <a:solidFill>
                  <a:schemeClr val="dk1"/>
                </a:solidFill>
                <a:latin typeface="Arial"/>
                <a:ea typeface="Arial"/>
                <a:cs typeface="Arial"/>
                <a:sym typeface="Arial"/>
              </a:rPr>
              <a:t>Deep-Learning Model</a:t>
            </a:r>
            <a:endParaRPr>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56" name="Shape 556"/>
        <p:cNvGrpSpPr/>
        <p:nvPr/>
      </p:nvGrpSpPr>
      <p:grpSpPr>
        <a:xfrm>
          <a:off x="0" y="0"/>
          <a:ext cx="0" cy="0"/>
          <a:chOff x="0" y="0"/>
          <a:chExt cx="0" cy="0"/>
        </a:xfrm>
      </p:grpSpPr>
      <p:sp>
        <p:nvSpPr>
          <p:cNvPr id="557" name="Google Shape;557;p61"/>
          <p:cNvSpPr txBox="1"/>
          <p:nvPr>
            <p:ph type="title"/>
          </p:nvPr>
        </p:nvSpPr>
        <p:spPr>
          <a:xfrm>
            <a:off x="311700" y="445025"/>
            <a:ext cx="8520600" cy="615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F</a:t>
            </a:r>
            <a:r>
              <a:rPr lang="en"/>
              <a:t>eature 1 - </a:t>
            </a:r>
            <a:r>
              <a:rPr lang="en"/>
              <a:t>Display</a:t>
            </a:r>
            <a:r>
              <a:rPr lang="en"/>
              <a:t> the Brief Score in Web App</a:t>
            </a:r>
            <a:endParaRPr/>
          </a:p>
        </p:txBody>
      </p:sp>
      <p:pic>
        <p:nvPicPr>
          <p:cNvPr id="558" name="Google Shape;558;p61"/>
          <p:cNvPicPr preferRelativeResize="0"/>
          <p:nvPr/>
        </p:nvPicPr>
        <p:blipFill>
          <a:blip r:embed="rId3">
            <a:alphaModFix/>
          </a:blip>
          <a:stretch>
            <a:fillRect/>
          </a:stretch>
        </p:blipFill>
        <p:spPr>
          <a:xfrm>
            <a:off x="850575" y="1349225"/>
            <a:ext cx="7442852" cy="3270850"/>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2" name="Shape 562"/>
        <p:cNvGrpSpPr/>
        <p:nvPr/>
      </p:nvGrpSpPr>
      <p:grpSpPr>
        <a:xfrm>
          <a:off x="0" y="0"/>
          <a:ext cx="0" cy="0"/>
          <a:chOff x="0" y="0"/>
          <a:chExt cx="0" cy="0"/>
        </a:xfrm>
      </p:grpSpPr>
      <p:sp>
        <p:nvSpPr>
          <p:cNvPr id="563" name="Google Shape;563;p62"/>
          <p:cNvSpPr txBox="1"/>
          <p:nvPr>
            <p:ph type="title"/>
          </p:nvPr>
        </p:nvSpPr>
        <p:spPr>
          <a:xfrm>
            <a:off x="713225" y="445025"/>
            <a:ext cx="77175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Feature 2 - Download the Grade with Details</a:t>
            </a:r>
            <a:endParaRPr/>
          </a:p>
        </p:txBody>
      </p:sp>
      <p:pic>
        <p:nvPicPr>
          <p:cNvPr id="564" name="Google Shape;564;p62"/>
          <p:cNvPicPr preferRelativeResize="0"/>
          <p:nvPr/>
        </p:nvPicPr>
        <p:blipFill>
          <a:blip r:embed="rId3">
            <a:alphaModFix/>
          </a:blip>
          <a:stretch>
            <a:fillRect/>
          </a:stretch>
        </p:blipFill>
        <p:spPr>
          <a:xfrm>
            <a:off x="1189800" y="1017725"/>
            <a:ext cx="6764350" cy="3772950"/>
          </a:xfrm>
          <a:prstGeom prst="rect">
            <a:avLst/>
          </a:prstGeom>
          <a:noFill/>
          <a:ln cap="flat" cmpd="sng" w="19050">
            <a:solidFill>
              <a:schemeClr val="dk2"/>
            </a:solidFill>
            <a:prstDash val="solid"/>
            <a:round/>
            <a:headEnd len="sm" w="sm" type="none"/>
            <a:tailEnd len="sm" w="sm" type="none"/>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Minimalist Business Slides XL by Slidesgo">
  <a:themeElements>
    <a:clrScheme name="Simple Light">
      <a:dk1>
        <a:srgbClr val="000000"/>
      </a:dk1>
      <a:lt1>
        <a:srgbClr val="F5F2EE"/>
      </a:lt1>
      <a:dk2>
        <a:srgbClr val="000000"/>
      </a:dk2>
      <a:lt2>
        <a:srgbClr val="EEEEEE"/>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