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Nunito"/>
      <p:regular r:id="rId21"/>
      <p:bold r:id="rId22"/>
      <p:italic r:id="rId23"/>
      <p:boldItalic r:id="rId24"/>
    </p:embeddedFont>
    <p:embeddedFont>
      <p:font typeface="Maven Pro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bold.fntdata"/><Relationship Id="rId21" Type="http://schemas.openxmlformats.org/officeDocument/2006/relationships/font" Target="fonts/Nunito-regular.fntdata"/><Relationship Id="rId24" Type="http://schemas.openxmlformats.org/officeDocument/2006/relationships/font" Target="fonts/Nunito-boldItalic.fntdata"/><Relationship Id="rId23" Type="http://schemas.openxmlformats.org/officeDocument/2006/relationships/font" Target="fonts/Nuni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avenPro-bold.fntdata"/><Relationship Id="rId25" Type="http://schemas.openxmlformats.org/officeDocument/2006/relationships/font" Target="fonts/MavenPr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Farhan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cd65a3b6f0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2cd65a3b6f0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Tarek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cd65a3b6f0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cd65a3b6f0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Farhan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cd65a3b6f0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2cd65a3b6f0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Santiago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cd65a3b6f0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2cd65a3b6f0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Santiago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cd65a3b6f0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2cd65a3b6f0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Santiago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cd65a3b6f0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2cd65a3b6f0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cd65a3b6f0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cd65a3b6f0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Farhan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ce50eeeb6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ce50eeeb6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Aniket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cd65a3b6f0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cd65a3b6f0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Francesco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cd65a3b6f0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cd65a3b6f0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Tarek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2cec069c13c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2cec069c13c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Francesco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cd65a3b6f0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cd65a3b6f0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Farhan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2ce50eeeb6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2ce50eeeb6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Tarek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ce9708113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2ce9708113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Aniket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localhost:3000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turing.com/kb/5-powerful-text-summarization-techniques-in-python" TargetMode="External"/><Relationship Id="rId4" Type="http://schemas.openxmlformats.org/officeDocument/2006/relationships/hyperlink" Target="http://realpython.com/beautiful-soup-web-scraper-python/" TargetMode="External"/><Relationship Id="rId5" Type="http://schemas.openxmlformats.org/officeDocument/2006/relationships/hyperlink" Target="http://www.techtarget.com/searchenterpriseai/definition/BERT-language-model" TargetMode="External"/><Relationship Id="rId6" Type="http://schemas.openxmlformats.org/officeDocument/2006/relationships/hyperlink" Target="http://learnopencv.com/text-summarization-using-t5/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03876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Crisis Text Summarization 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2957350"/>
            <a:ext cx="4386300" cy="16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Group 2: Tarek Shah, Francesco Crisafulli, Aniket Sonnakul, Farhan Mohammed, Santiago Guadiamos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CS 4624: </a:t>
            </a:r>
            <a:r>
              <a:rPr lang="en" sz="1200"/>
              <a:t>Multimedia, Hypertext and Information Access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Instructor: Dr. </a:t>
            </a:r>
            <a:r>
              <a:rPr lang="en" sz="1200"/>
              <a:t>Mohamed</a:t>
            </a:r>
            <a:r>
              <a:rPr lang="en" sz="1200"/>
              <a:t> Farag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Virginia Tech, Blacksburg VA 24061, 4/22/2024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</a:t>
            </a:r>
            <a:endParaRPr/>
          </a:p>
        </p:txBody>
      </p:sp>
      <p:sp>
        <p:nvSpPr>
          <p:cNvPr id="334" name="Google Shape;334;p2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http://localhost:3000/</a:t>
            </a:r>
            <a:r>
              <a:rPr lang="en" sz="1600"/>
              <a:t> </a:t>
            </a:r>
            <a:endParaRPr sz="1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340" name="Google Shape;340;p23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Bugs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UTF-8 encoding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Dependencies 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Too many!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Testing 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BERT</a:t>
            </a:r>
            <a:endParaRPr sz="2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Progress</a:t>
            </a:r>
            <a:endParaRPr/>
          </a:p>
        </p:txBody>
      </p:sp>
      <p:sp>
        <p:nvSpPr>
          <p:cNvPr id="346" name="Google Shape;346;p2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Add frontend aesthetics to improve user experience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Suggestions for future groups: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Add more text summarizers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Fine tune the </a:t>
            </a:r>
            <a:r>
              <a:rPr lang="en" sz="1600"/>
              <a:t>existing</a:t>
            </a:r>
            <a:r>
              <a:rPr lang="en" sz="1600"/>
              <a:t> summarizers to generate better summaries</a:t>
            </a:r>
            <a:endParaRPr sz="1600"/>
          </a:p>
          <a:p>
            <a:pPr indent="-3302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Improve the speed of the BERT summarizer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Dockerization</a:t>
            </a:r>
            <a:endParaRPr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52" name="Google Shape;352;p25"/>
          <p:cNvSpPr txBox="1"/>
          <p:nvPr>
            <p:ph idx="1" type="body"/>
          </p:nvPr>
        </p:nvSpPr>
        <p:spPr>
          <a:xfrm>
            <a:off x="55835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 would like to thank our client, Dr. Mohamed Farag, for providing us with his help and support throughout the project.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mmagdy@vt.edu</a:t>
            </a:r>
            <a:endParaRPr sz="1600"/>
          </a:p>
        </p:txBody>
      </p:sp>
      <p:pic>
        <p:nvPicPr>
          <p:cNvPr id="353" name="Google Shape;35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9400" y="2497200"/>
            <a:ext cx="1875500" cy="250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2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59" name="Google Shape;359;p26"/>
          <p:cNvSpPr txBox="1"/>
          <p:nvPr>
            <p:ph idx="1" type="body"/>
          </p:nvPr>
        </p:nvSpPr>
        <p:spPr>
          <a:xfrm>
            <a:off x="547700" y="19581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www.turing.com/kb/5-powerful-text-summarization-techniques-in-python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4"/>
              </a:rPr>
              <a:t>realpython.com/beautiful-soup-web-scraper-python/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5"/>
              </a:rPr>
              <a:t>www.techtarget.com/searchenterpriseai/definition/BERT-language-model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 u="sng">
                <a:solidFill>
                  <a:schemeClr val="hlink"/>
                </a:solidFill>
                <a:hlinkClick r:id="rId6"/>
              </a:rPr>
              <a:t>learnopencv.com/text-summarization-using-t5/</a:t>
            </a:r>
            <a:r>
              <a:rPr lang="en" sz="1600"/>
              <a:t> </a:t>
            </a:r>
            <a:endParaRPr sz="1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365" name="Google Shape;365;p27"/>
          <p:cNvSpPr txBox="1"/>
          <p:nvPr>
            <p:ph idx="1" type="body"/>
          </p:nvPr>
        </p:nvSpPr>
        <p:spPr>
          <a:xfrm>
            <a:off x="1303800" y="19365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303800" y="1339550"/>
            <a:ext cx="7030500" cy="3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Project Overview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System Architecture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Frontend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Features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Backend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Web Scraper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Text Summarizers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Input Functionality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Demo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Challenges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Future Progress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Acknowledgements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References</a:t>
            </a:r>
            <a:endParaRPr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290" name="Google Shape;290;p15"/>
          <p:cNvSpPr txBox="1"/>
          <p:nvPr>
            <p:ph idx="1" type="body"/>
          </p:nvPr>
        </p:nvSpPr>
        <p:spPr>
          <a:xfrm>
            <a:off x="526425" y="1968775"/>
            <a:ext cx="7463400" cy="269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Description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</a:t>
            </a:r>
            <a:r>
              <a:rPr lang="en" sz="1600"/>
              <a:t>se deep-learning/transformer- and rule- based text summarizers to summarize the text of crisis event webpages.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Main Deliverable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 website that takes crisis event-related set of webpages as input and generates the corresponding summary.</a:t>
            </a:r>
            <a:endParaRPr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132400" y="1193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</a:t>
            </a:r>
            <a:endParaRPr/>
          </a:p>
        </p:txBody>
      </p:sp>
      <p:sp>
        <p:nvSpPr>
          <p:cNvPr id="296" name="Google Shape;296;p16"/>
          <p:cNvSpPr txBox="1"/>
          <p:nvPr/>
        </p:nvSpPr>
        <p:spPr>
          <a:xfrm>
            <a:off x="88225" y="1528850"/>
            <a:ext cx="3162900" cy="32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Char char="●"/>
            </a:pPr>
            <a:r>
              <a:rPr lang="en" sz="16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User inputted data can be in the form of</a:t>
            </a:r>
            <a:endParaRPr sz="16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Char char="○"/>
            </a:pPr>
            <a:r>
              <a:rPr lang="en" sz="16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 zip file of text files with raw text data</a:t>
            </a:r>
            <a:endParaRPr sz="16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Char char="○"/>
            </a:pPr>
            <a:r>
              <a:rPr lang="en" sz="16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 text file of URLs</a:t>
            </a:r>
            <a:endParaRPr sz="16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Char char="○"/>
            </a:pPr>
            <a:r>
              <a:rPr lang="en" sz="16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 zip file of HTML files</a:t>
            </a:r>
            <a:endParaRPr sz="16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unito"/>
              <a:buChar char="●"/>
            </a:pPr>
            <a:r>
              <a:rPr lang="en" sz="16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Generated summaries are saved to corresponding collection</a:t>
            </a:r>
            <a:endParaRPr sz="16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97" name="Google Shape;29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1125" y="642775"/>
            <a:ext cx="5892876" cy="45007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</a:t>
            </a:r>
            <a:endParaRPr/>
          </a:p>
        </p:txBody>
      </p:sp>
      <p:sp>
        <p:nvSpPr>
          <p:cNvPr id="303" name="Google Shape;303;p17"/>
          <p:cNvSpPr txBox="1"/>
          <p:nvPr>
            <p:ph idx="1" type="body"/>
          </p:nvPr>
        </p:nvSpPr>
        <p:spPr>
          <a:xfrm>
            <a:off x="1303800" y="1597875"/>
            <a:ext cx="7665900" cy="31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Features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Login/logout functionality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Create a collection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Document upload</a:t>
            </a:r>
            <a:endParaRPr sz="1600"/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Zip file of text files</a:t>
            </a:r>
            <a:endParaRPr sz="1600"/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Text file of URLs</a:t>
            </a:r>
            <a:endParaRPr sz="1600"/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Zip file of HTML files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Choose which summarizer to generate the summary (T5/BERT/NLTK)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Update existing collections</a:t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Back-End (Database)</a:t>
            </a:r>
            <a:endParaRPr/>
          </a:p>
        </p:txBody>
      </p:sp>
      <p:sp>
        <p:nvSpPr>
          <p:cNvPr id="309" name="Google Shape;309;p18"/>
          <p:cNvSpPr txBox="1"/>
          <p:nvPr>
            <p:ph idx="1" type="body"/>
          </p:nvPr>
        </p:nvSpPr>
        <p:spPr>
          <a:xfrm>
            <a:off x="1303800" y="1990050"/>
            <a:ext cx="41328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Modular SQLITE implementation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Collection Table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File Table</a:t>
            </a:r>
            <a:endParaRPr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User Table</a:t>
            </a:r>
            <a:endParaRPr sz="1600"/>
          </a:p>
        </p:txBody>
      </p:sp>
      <p:pic>
        <p:nvPicPr>
          <p:cNvPr id="310" name="Google Shape;3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1253" y="299288"/>
            <a:ext cx="3181447" cy="454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Back-End (Scraper)</a:t>
            </a:r>
            <a:endParaRPr/>
          </a:p>
        </p:txBody>
      </p:sp>
      <p:sp>
        <p:nvSpPr>
          <p:cNvPr id="316" name="Google Shape;316;p1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 Scraper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Extracts paragraph text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Outputs raw text </a:t>
            </a:r>
            <a:endParaRPr sz="1600"/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Multi-URL input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Back-End (Summarizers)</a:t>
            </a:r>
            <a:endParaRPr/>
          </a:p>
        </p:txBody>
      </p:sp>
      <p:sp>
        <p:nvSpPr>
          <p:cNvPr id="322" name="Google Shape;322;p20"/>
          <p:cNvSpPr txBox="1"/>
          <p:nvPr>
            <p:ph idx="1" type="body"/>
          </p:nvPr>
        </p:nvSpPr>
        <p:spPr>
          <a:xfrm>
            <a:off x="682650" y="1801050"/>
            <a:ext cx="8272800" cy="35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Text Summarizers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T5</a:t>
            </a:r>
            <a:endParaRPr sz="1600"/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Follows a unified framework for NLP tasks (text-to-text)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BERT</a:t>
            </a:r>
            <a:endParaRPr sz="1600"/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Using library (Summarizer) that fine-tunes BERT for summarization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NLTK</a:t>
            </a:r>
            <a:endParaRPr sz="1600"/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Uses rule-based NLP approach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Back-End (Input Functionality)</a:t>
            </a:r>
            <a:endParaRPr/>
          </a:p>
        </p:txBody>
      </p:sp>
      <p:sp>
        <p:nvSpPr>
          <p:cNvPr id="328" name="Google Shape;328;p21"/>
          <p:cNvSpPr txBox="1"/>
          <p:nvPr>
            <p:ph idx="1" type="body"/>
          </p:nvPr>
        </p:nvSpPr>
        <p:spPr>
          <a:xfrm>
            <a:off x="1303800" y="1990050"/>
            <a:ext cx="7030500" cy="27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Zip file of text files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Extracts all .txt files to storage path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Text file of URLs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Iteratively scrapes each URL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Writes each scraped text to a new file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File name based off URL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Zip file of HTML files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Reads each unzipped file individually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Parses HTML to output text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