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notesSlides/notesSlide17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8.xml" ContentType="application/vnd.openxmlformats-officedocument.presentationml.notesSlide+xml"/>
  <Override PartName="/ppt/charts/chart5.xml" ContentType="application/vnd.openxmlformats-officedocument.drawingml.chart+xml"/>
  <Override PartName="/ppt/notesSlides/notesSlide19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27"/>
  </p:notesMasterIdLst>
  <p:handoutMasterIdLst>
    <p:handoutMasterId r:id="rId28"/>
  </p:handoutMasterIdLst>
  <p:sldIdLst>
    <p:sldId id="286" r:id="rId3"/>
    <p:sldId id="269" r:id="rId4"/>
    <p:sldId id="258" r:id="rId5"/>
    <p:sldId id="268" r:id="rId6"/>
    <p:sldId id="279" r:id="rId7"/>
    <p:sldId id="283" r:id="rId8"/>
    <p:sldId id="274" r:id="rId9"/>
    <p:sldId id="287" r:id="rId10"/>
    <p:sldId id="288" r:id="rId11"/>
    <p:sldId id="289" r:id="rId12"/>
    <p:sldId id="290" r:id="rId13"/>
    <p:sldId id="291" r:id="rId14"/>
    <p:sldId id="292" r:id="rId15"/>
    <p:sldId id="276" r:id="rId16"/>
    <p:sldId id="280" r:id="rId17"/>
    <p:sldId id="281" r:id="rId18"/>
    <p:sldId id="282" r:id="rId19"/>
    <p:sldId id="285" r:id="rId20"/>
    <p:sldId id="293" r:id="rId21"/>
    <p:sldId id="263" r:id="rId22"/>
    <p:sldId id="284" r:id="rId23"/>
    <p:sldId id="272" r:id="rId24"/>
    <p:sldId id="262" r:id="rId25"/>
    <p:sldId id="26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4127" autoAdjust="0"/>
  </p:normalViewPr>
  <p:slideViewPr>
    <p:cSldViewPr snapToGrid="0">
      <p:cViewPr varScale="1">
        <p:scale>
          <a:sx n="75" d="100"/>
          <a:sy n="75" d="100"/>
        </p:scale>
        <p:origin x="1694" y="53"/>
      </p:cViewPr>
      <p:guideLst>
        <p:guide orient="horz" pos="2160"/>
        <p:guide pos="2880"/>
        <p:guide pos="5472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ni:Documents:DL_Project_Training_Accuracy_Evalu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ni:Documents:DL_Project_Training_Accuracy_Evaluati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ni:Documents:DL_Project_Training_Accuracy_Evaluatio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ni:Documents:DL_Project_Training_Accuracy_Evaluation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ni:Downloads:Collated%20(Vijayasarathy%20Kannan's%20conflicted%20copy%202014-04-30)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ni:Downloads:Collated%20(Vijayasarathy%20Kannan's%20conflicted%20copy%202014-04-30)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ni:Downloads:Collated%20(Vijayasarathy%20Kannan's%20conflicted%20copy%202014-04-30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% Accuracy</a:t>
            </a:r>
            <a:r>
              <a:rPr lang="en-US" baseline="0" dirty="0"/>
              <a:t> - 100 instances, 10 </a:t>
            </a:r>
            <a:r>
              <a:rPr lang="en-US" baseline="0" dirty="0" smtClean="0"/>
              <a:t>fold cross-validation (10% - Testing)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9.3337889242230729E-2"/>
          <c:y val="0.128419571344908"/>
          <c:w val="0.8945864812581179"/>
          <c:h val="0.554861159310829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'Algorithms Comparison'!$B$1</c:f>
              <c:strCache>
                <c:ptCount val="1"/>
              </c:strCache>
            </c:strRef>
          </c:tx>
          <c:invertIfNegative val="0"/>
          <c:cat>
            <c:strRef>
              <c:f>'Algorithms Comparison'!$A$2:$A$12</c:f>
              <c:strCache>
                <c:ptCount val="9"/>
                <c:pt idx="0">
                  <c:v>Computer systems organization</c:v>
                </c:pt>
                <c:pt idx="1">
                  <c:v>Networks</c:v>
                </c:pt>
                <c:pt idx="2">
                  <c:v>Software and its engineering</c:v>
                </c:pt>
                <c:pt idx="3">
                  <c:v>Theory of computation</c:v>
                </c:pt>
                <c:pt idx="4">
                  <c:v>Mathematics of computing</c:v>
                </c:pt>
                <c:pt idx="5">
                  <c:v>Information systems</c:v>
                </c:pt>
                <c:pt idx="6">
                  <c:v>Security and privacy</c:v>
                </c:pt>
                <c:pt idx="7">
                  <c:v>Human-centered computing</c:v>
                </c:pt>
                <c:pt idx="8">
                  <c:v>Computing methodologies</c:v>
                </c:pt>
              </c:strCache>
            </c:strRef>
          </c:cat>
          <c:val>
            <c:numRef>
              <c:f>'Algorithms Comparison'!$B$2:$B$12</c:f>
            </c:numRef>
          </c:val>
        </c:ser>
        <c:ser>
          <c:idx val="1"/>
          <c:order val="1"/>
          <c:tx>
            <c:strRef>
              <c:f>'Algorithms Comparison'!$C$1</c:f>
              <c:strCache>
                <c:ptCount val="1"/>
                <c:pt idx="0">
                  <c:v>Naïve Bayes Multinomial</c:v>
                </c:pt>
              </c:strCache>
            </c:strRef>
          </c:tx>
          <c:invertIfNegative val="0"/>
          <c:cat>
            <c:strRef>
              <c:f>'Algorithms Comparison'!$A$2:$A$12</c:f>
              <c:strCache>
                <c:ptCount val="9"/>
                <c:pt idx="0">
                  <c:v>Computer systems organization</c:v>
                </c:pt>
                <c:pt idx="1">
                  <c:v>Networks</c:v>
                </c:pt>
                <c:pt idx="2">
                  <c:v>Software and its engineering</c:v>
                </c:pt>
                <c:pt idx="3">
                  <c:v>Theory of computation</c:v>
                </c:pt>
                <c:pt idx="4">
                  <c:v>Mathematics of computing</c:v>
                </c:pt>
                <c:pt idx="5">
                  <c:v>Information systems</c:v>
                </c:pt>
                <c:pt idx="6">
                  <c:v>Security and privacy</c:v>
                </c:pt>
                <c:pt idx="7">
                  <c:v>Human-centered computing</c:v>
                </c:pt>
                <c:pt idx="8">
                  <c:v>Computing methodologies</c:v>
                </c:pt>
              </c:strCache>
            </c:strRef>
          </c:cat>
          <c:val>
            <c:numRef>
              <c:f>'Algorithms Comparison'!$C$2:$C$12</c:f>
              <c:numCache>
                <c:formatCode>General</c:formatCode>
                <c:ptCount val="9"/>
                <c:pt idx="0">
                  <c:v>96.84</c:v>
                </c:pt>
                <c:pt idx="1">
                  <c:v>100</c:v>
                </c:pt>
                <c:pt idx="2">
                  <c:v>99.47</c:v>
                </c:pt>
                <c:pt idx="3">
                  <c:v>95.26</c:v>
                </c:pt>
                <c:pt idx="4">
                  <c:v>94.210000000000022</c:v>
                </c:pt>
                <c:pt idx="5">
                  <c:v>99.47</c:v>
                </c:pt>
                <c:pt idx="6">
                  <c:v>97.89</c:v>
                </c:pt>
                <c:pt idx="7">
                  <c:v>96.32</c:v>
                </c:pt>
                <c:pt idx="8">
                  <c:v>97.36999999999999</c:v>
                </c:pt>
              </c:numCache>
            </c:numRef>
          </c:val>
        </c:ser>
        <c:ser>
          <c:idx val="2"/>
          <c:order val="2"/>
          <c:tx>
            <c:strRef>
              <c:f>'Algorithms Comparison'!$D$1</c:f>
              <c:strCache>
                <c:ptCount val="1"/>
                <c:pt idx="0">
                  <c:v>J48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'Algorithms Comparison'!$A$2:$A$12</c:f>
              <c:strCache>
                <c:ptCount val="9"/>
                <c:pt idx="0">
                  <c:v>Computer systems organization</c:v>
                </c:pt>
                <c:pt idx="1">
                  <c:v>Networks</c:v>
                </c:pt>
                <c:pt idx="2">
                  <c:v>Software and its engineering</c:v>
                </c:pt>
                <c:pt idx="3">
                  <c:v>Theory of computation</c:v>
                </c:pt>
                <c:pt idx="4">
                  <c:v>Mathematics of computing</c:v>
                </c:pt>
                <c:pt idx="5">
                  <c:v>Information systems</c:v>
                </c:pt>
                <c:pt idx="6">
                  <c:v>Security and privacy</c:v>
                </c:pt>
                <c:pt idx="7">
                  <c:v>Human-centered computing</c:v>
                </c:pt>
                <c:pt idx="8">
                  <c:v>Computing methodologies</c:v>
                </c:pt>
              </c:strCache>
            </c:strRef>
          </c:cat>
          <c:val>
            <c:numRef>
              <c:f>'Algorithms Comparison'!$D$2:$D$12</c:f>
              <c:numCache>
                <c:formatCode>General</c:formatCode>
                <c:ptCount val="9"/>
                <c:pt idx="0">
                  <c:v>99.47</c:v>
                </c:pt>
                <c:pt idx="1">
                  <c:v>97.89</c:v>
                </c:pt>
                <c:pt idx="2">
                  <c:v>100</c:v>
                </c:pt>
                <c:pt idx="3">
                  <c:v>96.84</c:v>
                </c:pt>
                <c:pt idx="4">
                  <c:v>100</c:v>
                </c:pt>
                <c:pt idx="5">
                  <c:v>99.47</c:v>
                </c:pt>
                <c:pt idx="6">
                  <c:v>100</c:v>
                </c:pt>
                <c:pt idx="7">
                  <c:v>100</c:v>
                </c:pt>
                <c:pt idx="8">
                  <c:v>99.47</c:v>
                </c:pt>
              </c:numCache>
            </c:numRef>
          </c:val>
        </c:ser>
        <c:ser>
          <c:idx val="3"/>
          <c:order val="3"/>
          <c:tx>
            <c:strRef>
              <c:f>'Algorithms Comparison'!$E$1</c:f>
              <c:strCache>
                <c:ptCount val="1"/>
                <c:pt idx="0">
                  <c:v>SMO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'Algorithms Comparison'!$A$2:$A$12</c:f>
              <c:strCache>
                <c:ptCount val="9"/>
                <c:pt idx="0">
                  <c:v>Computer systems organization</c:v>
                </c:pt>
                <c:pt idx="1">
                  <c:v>Networks</c:v>
                </c:pt>
                <c:pt idx="2">
                  <c:v>Software and its engineering</c:v>
                </c:pt>
                <c:pt idx="3">
                  <c:v>Theory of computation</c:v>
                </c:pt>
                <c:pt idx="4">
                  <c:v>Mathematics of computing</c:v>
                </c:pt>
                <c:pt idx="5">
                  <c:v>Information systems</c:v>
                </c:pt>
                <c:pt idx="6">
                  <c:v>Security and privacy</c:v>
                </c:pt>
                <c:pt idx="7">
                  <c:v>Human-centered computing</c:v>
                </c:pt>
                <c:pt idx="8">
                  <c:v>Computing methodologies</c:v>
                </c:pt>
              </c:strCache>
            </c:strRef>
          </c:cat>
          <c:val>
            <c:numRef>
              <c:f>'Algorithms Comparison'!$E$2:$E$12</c:f>
              <c:numCache>
                <c:formatCode>General</c:formatCode>
                <c:ptCount val="9"/>
                <c:pt idx="0">
                  <c:v>100</c:v>
                </c:pt>
                <c:pt idx="1">
                  <c:v>97.89</c:v>
                </c:pt>
                <c:pt idx="2">
                  <c:v>100</c:v>
                </c:pt>
                <c:pt idx="3">
                  <c:v>97.63</c:v>
                </c:pt>
                <c:pt idx="4">
                  <c:v>100</c:v>
                </c:pt>
                <c:pt idx="5">
                  <c:v>99.210000000000022</c:v>
                </c:pt>
                <c:pt idx="6">
                  <c:v>100</c:v>
                </c:pt>
                <c:pt idx="7">
                  <c:v>100</c:v>
                </c:pt>
                <c:pt idx="8">
                  <c:v>99.740000000000023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508408"/>
        <c:axId val="212508800"/>
      </c:barChart>
      <c:catAx>
        <c:axId val="2125084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212508800"/>
        <c:crosses val="autoZero"/>
        <c:auto val="1"/>
        <c:lblAlgn val="ctr"/>
        <c:lblOffset val="100"/>
        <c:noMultiLvlLbl val="0"/>
      </c:catAx>
      <c:valAx>
        <c:axId val="212508800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 dirty="0" smtClean="0"/>
                  <a:t>% Accuracy</a:t>
                </a:r>
                <a:endParaRPr lang="en-US" sz="12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250840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Naive</a:t>
            </a:r>
            <a:r>
              <a:rPr lang="en-US" baseline="0" dirty="0"/>
              <a:t> Bayes Multinomial % </a:t>
            </a:r>
            <a:r>
              <a:rPr lang="en-US" baseline="0" dirty="0" smtClean="0"/>
              <a:t>accuracy </a:t>
            </a:r>
            <a:r>
              <a:rPr lang="en-US" baseline="0" dirty="0"/>
              <a:t>100 vs 500 instances, </a:t>
            </a:r>
          </a:p>
          <a:p>
            <a:pPr>
              <a:defRPr/>
            </a:pPr>
            <a:r>
              <a:rPr lang="en-US" baseline="0" dirty="0"/>
              <a:t>10 fold </a:t>
            </a:r>
            <a:r>
              <a:rPr lang="en-US" baseline="0" dirty="0" smtClean="0"/>
              <a:t>cross-validation </a:t>
            </a:r>
            <a:r>
              <a:rPr lang="en-US" baseline="0" dirty="0"/>
              <a:t>(10% - </a:t>
            </a:r>
            <a:r>
              <a:rPr lang="en-US" baseline="0" dirty="0" smtClean="0"/>
              <a:t>testing</a:t>
            </a:r>
            <a:r>
              <a:rPr lang="en-US" baseline="0" dirty="0"/>
              <a:t>)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61050029129198E-2"/>
          <c:y val="0.18636942129918799"/>
          <c:w val="0.90518567725074828"/>
          <c:h val="0.504505281602483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'NB 100 vs 500'!$B$2</c:f>
              <c:strCache>
                <c:ptCount val="1"/>
                <c:pt idx="0">
                  <c:v>100 instances</c:v>
                </c:pt>
              </c:strCache>
            </c:strRef>
          </c:tx>
          <c:invertIfNegative val="0"/>
          <c:cat>
            <c:strRef>
              <c:f>'NB 100 vs 500'!$A$3:$A$13</c:f>
              <c:strCache>
                <c:ptCount val="9"/>
                <c:pt idx="0">
                  <c:v>Computer systems organization</c:v>
                </c:pt>
                <c:pt idx="1">
                  <c:v>Networks</c:v>
                </c:pt>
                <c:pt idx="2">
                  <c:v>Software and its engineering</c:v>
                </c:pt>
                <c:pt idx="3">
                  <c:v>Theory of computation</c:v>
                </c:pt>
                <c:pt idx="4">
                  <c:v>Mathematics of computing</c:v>
                </c:pt>
                <c:pt idx="5">
                  <c:v>Information systems</c:v>
                </c:pt>
                <c:pt idx="6">
                  <c:v>Security and privacy</c:v>
                </c:pt>
                <c:pt idx="7">
                  <c:v>Human-centered computing</c:v>
                </c:pt>
                <c:pt idx="8">
                  <c:v>Computing methodologies</c:v>
                </c:pt>
              </c:strCache>
            </c:strRef>
          </c:cat>
          <c:val>
            <c:numRef>
              <c:f>'NB 100 vs 500'!$B$3:$B$13</c:f>
              <c:numCache>
                <c:formatCode>General</c:formatCode>
                <c:ptCount val="9"/>
                <c:pt idx="0">
                  <c:v>96.84</c:v>
                </c:pt>
                <c:pt idx="1">
                  <c:v>100</c:v>
                </c:pt>
                <c:pt idx="2">
                  <c:v>99.47</c:v>
                </c:pt>
                <c:pt idx="3">
                  <c:v>95.26</c:v>
                </c:pt>
                <c:pt idx="4">
                  <c:v>94.210000000000022</c:v>
                </c:pt>
                <c:pt idx="5">
                  <c:v>99.47</c:v>
                </c:pt>
                <c:pt idx="6">
                  <c:v>97.89</c:v>
                </c:pt>
                <c:pt idx="7">
                  <c:v>96.32</c:v>
                </c:pt>
                <c:pt idx="8">
                  <c:v>97.36999999999999</c:v>
                </c:pt>
              </c:numCache>
            </c:numRef>
          </c:val>
        </c:ser>
        <c:ser>
          <c:idx val="1"/>
          <c:order val="1"/>
          <c:tx>
            <c:strRef>
              <c:f>'NB 100 vs 500'!$C$2</c:f>
              <c:strCache>
                <c:ptCount val="1"/>
                <c:pt idx="0">
                  <c:v>500 instances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cat>
            <c:strRef>
              <c:f>'NB 100 vs 500'!$A$3:$A$13</c:f>
              <c:strCache>
                <c:ptCount val="9"/>
                <c:pt idx="0">
                  <c:v>Computer systems organization</c:v>
                </c:pt>
                <c:pt idx="1">
                  <c:v>Networks</c:v>
                </c:pt>
                <c:pt idx="2">
                  <c:v>Software and its engineering</c:v>
                </c:pt>
                <c:pt idx="3">
                  <c:v>Theory of computation</c:v>
                </c:pt>
                <c:pt idx="4">
                  <c:v>Mathematics of computing</c:v>
                </c:pt>
                <c:pt idx="5">
                  <c:v>Information systems</c:v>
                </c:pt>
                <c:pt idx="6">
                  <c:v>Security and privacy</c:v>
                </c:pt>
                <c:pt idx="7">
                  <c:v>Human-centered computing</c:v>
                </c:pt>
                <c:pt idx="8">
                  <c:v>Computing methodologies</c:v>
                </c:pt>
              </c:strCache>
            </c:strRef>
          </c:cat>
          <c:val>
            <c:numRef>
              <c:f>'NB 100 vs 500'!$C$3:$C$13</c:f>
              <c:numCache>
                <c:formatCode>General</c:formatCode>
                <c:ptCount val="9"/>
                <c:pt idx="0">
                  <c:v>99.47</c:v>
                </c:pt>
                <c:pt idx="1">
                  <c:v>97.89</c:v>
                </c:pt>
                <c:pt idx="2">
                  <c:v>100</c:v>
                </c:pt>
                <c:pt idx="3">
                  <c:v>96.84</c:v>
                </c:pt>
                <c:pt idx="4">
                  <c:v>100</c:v>
                </c:pt>
                <c:pt idx="5">
                  <c:v>99.47</c:v>
                </c:pt>
                <c:pt idx="6">
                  <c:v>100</c:v>
                </c:pt>
                <c:pt idx="7">
                  <c:v>100</c:v>
                </c:pt>
                <c:pt idx="8">
                  <c:v>99.47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506448"/>
        <c:axId val="189686064"/>
      </c:barChart>
      <c:catAx>
        <c:axId val="2125064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189686064"/>
        <c:crosses val="autoZero"/>
        <c:auto val="1"/>
        <c:lblAlgn val="ctr"/>
        <c:lblOffset val="100"/>
        <c:noMultiLvlLbl val="0"/>
      </c:catAx>
      <c:valAx>
        <c:axId val="189686064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% Accuracy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250644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b="1" i="0" baseline="0" dirty="0">
                <a:effectLst/>
              </a:rPr>
              <a:t>J48 % </a:t>
            </a:r>
            <a:r>
              <a:rPr lang="en-US" sz="1400" b="1" i="0" baseline="0" dirty="0" smtClean="0">
                <a:effectLst/>
              </a:rPr>
              <a:t>accuracy </a:t>
            </a:r>
            <a:r>
              <a:rPr lang="en-US" sz="1400" b="1" i="0" baseline="0" dirty="0">
                <a:effectLst/>
              </a:rPr>
              <a:t>100 vs 500 instances,</a:t>
            </a:r>
          </a:p>
          <a:p>
            <a:pPr>
              <a:defRPr sz="1400"/>
            </a:pPr>
            <a:r>
              <a:rPr lang="en-US" sz="1400" b="1" i="0" baseline="0" dirty="0">
                <a:effectLst/>
              </a:rPr>
              <a:t> 10 fold </a:t>
            </a:r>
            <a:r>
              <a:rPr lang="en-US" sz="1400" b="1" i="0" baseline="0" dirty="0" smtClean="0">
                <a:effectLst/>
              </a:rPr>
              <a:t>cross-validation </a:t>
            </a:r>
            <a:r>
              <a:rPr lang="en-US" sz="1400" b="1" i="0" baseline="0" dirty="0">
                <a:effectLst/>
              </a:rPr>
              <a:t>(10% - </a:t>
            </a:r>
            <a:r>
              <a:rPr lang="en-US" sz="1400" b="1" i="0" baseline="0" dirty="0" smtClean="0">
                <a:effectLst/>
              </a:rPr>
              <a:t>testing</a:t>
            </a:r>
            <a:r>
              <a:rPr lang="en-US" sz="1400" b="1" i="0" baseline="0" dirty="0">
                <a:effectLst/>
              </a:rPr>
              <a:t>)</a:t>
            </a:r>
            <a:endParaRPr lang="en-US" sz="1400" dirty="0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'J48 100 vs 500'!$B$1</c:f>
              <c:strCache>
                <c:ptCount val="1"/>
                <c:pt idx="0">
                  <c:v>100 instances</c:v>
                </c:pt>
              </c:strCache>
            </c:strRef>
          </c:tx>
          <c:invertIfNegative val="0"/>
          <c:cat>
            <c:strRef>
              <c:f>'J48 100 vs 500'!$A$2:$A$12</c:f>
              <c:strCache>
                <c:ptCount val="9"/>
                <c:pt idx="0">
                  <c:v>Computer systems organization</c:v>
                </c:pt>
                <c:pt idx="1">
                  <c:v>Networks</c:v>
                </c:pt>
                <c:pt idx="2">
                  <c:v>Software and its engineering</c:v>
                </c:pt>
                <c:pt idx="3">
                  <c:v>Theory of computation</c:v>
                </c:pt>
                <c:pt idx="4">
                  <c:v>Mathematics of computing</c:v>
                </c:pt>
                <c:pt idx="5">
                  <c:v>Information systems</c:v>
                </c:pt>
                <c:pt idx="6">
                  <c:v>Security and privacy</c:v>
                </c:pt>
                <c:pt idx="7">
                  <c:v>Human-centered computing</c:v>
                </c:pt>
                <c:pt idx="8">
                  <c:v>Computing methodologies</c:v>
                </c:pt>
              </c:strCache>
            </c:strRef>
          </c:cat>
          <c:val>
            <c:numRef>
              <c:f>'J48 100 vs 500'!$B$2:$B$12</c:f>
              <c:numCache>
                <c:formatCode>General</c:formatCode>
                <c:ptCount val="9"/>
                <c:pt idx="0">
                  <c:v>99.47</c:v>
                </c:pt>
                <c:pt idx="1">
                  <c:v>97.89</c:v>
                </c:pt>
                <c:pt idx="2">
                  <c:v>100</c:v>
                </c:pt>
                <c:pt idx="3">
                  <c:v>96.84</c:v>
                </c:pt>
                <c:pt idx="4">
                  <c:v>100</c:v>
                </c:pt>
                <c:pt idx="5">
                  <c:v>99.47</c:v>
                </c:pt>
                <c:pt idx="6">
                  <c:v>100</c:v>
                </c:pt>
                <c:pt idx="7">
                  <c:v>100</c:v>
                </c:pt>
                <c:pt idx="8">
                  <c:v>99.47</c:v>
                </c:pt>
              </c:numCache>
            </c:numRef>
          </c:val>
        </c:ser>
        <c:ser>
          <c:idx val="1"/>
          <c:order val="1"/>
          <c:tx>
            <c:strRef>
              <c:f>'J48 100 vs 500'!$C$1</c:f>
              <c:strCache>
                <c:ptCount val="1"/>
                <c:pt idx="0">
                  <c:v>500 instances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cat>
            <c:strRef>
              <c:f>'J48 100 vs 500'!$A$2:$A$12</c:f>
              <c:strCache>
                <c:ptCount val="9"/>
                <c:pt idx="0">
                  <c:v>Computer systems organization</c:v>
                </c:pt>
                <c:pt idx="1">
                  <c:v>Networks</c:v>
                </c:pt>
                <c:pt idx="2">
                  <c:v>Software and its engineering</c:v>
                </c:pt>
                <c:pt idx="3">
                  <c:v>Theory of computation</c:v>
                </c:pt>
                <c:pt idx="4">
                  <c:v>Mathematics of computing</c:v>
                </c:pt>
                <c:pt idx="5">
                  <c:v>Information systems</c:v>
                </c:pt>
                <c:pt idx="6">
                  <c:v>Security and privacy</c:v>
                </c:pt>
                <c:pt idx="7">
                  <c:v>Human-centered computing</c:v>
                </c:pt>
                <c:pt idx="8">
                  <c:v>Computing methodologies</c:v>
                </c:pt>
              </c:strCache>
            </c:strRef>
          </c:cat>
          <c:val>
            <c:numRef>
              <c:f>'J48 100 vs 500'!$C$2:$C$12</c:f>
              <c:numCache>
                <c:formatCode>General</c:formatCode>
                <c:ptCount val="9"/>
                <c:pt idx="0">
                  <c:v>99.83</c:v>
                </c:pt>
                <c:pt idx="1">
                  <c:v>98.960000000000022</c:v>
                </c:pt>
                <c:pt idx="2">
                  <c:v>100</c:v>
                </c:pt>
                <c:pt idx="3">
                  <c:v>99</c:v>
                </c:pt>
                <c:pt idx="4">
                  <c:v>99.82</c:v>
                </c:pt>
                <c:pt idx="5">
                  <c:v>99.73</c:v>
                </c:pt>
                <c:pt idx="6">
                  <c:v>99.64</c:v>
                </c:pt>
                <c:pt idx="7">
                  <c:v>100</c:v>
                </c:pt>
                <c:pt idx="8">
                  <c:v>99.28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9687240"/>
        <c:axId val="189687632"/>
      </c:barChart>
      <c:catAx>
        <c:axId val="1896872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189687632"/>
        <c:crosses val="autoZero"/>
        <c:auto val="1"/>
        <c:lblAlgn val="ctr"/>
        <c:lblOffset val="100"/>
        <c:noMultiLvlLbl val="0"/>
      </c:catAx>
      <c:valAx>
        <c:axId val="18968763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% Accuracy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8968724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b="1" i="0" baseline="0" dirty="0">
                <a:effectLst/>
              </a:rPr>
              <a:t>SMO % </a:t>
            </a:r>
            <a:r>
              <a:rPr lang="en-US" sz="1400" b="1" i="0" baseline="0" dirty="0" smtClean="0">
                <a:effectLst/>
              </a:rPr>
              <a:t>accuracy </a:t>
            </a:r>
            <a:r>
              <a:rPr lang="en-US" sz="1400" b="1" i="0" baseline="0" dirty="0">
                <a:effectLst/>
              </a:rPr>
              <a:t>100 vs 500 instances, </a:t>
            </a:r>
          </a:p>
          <a:p>
            <a:pPr>
              <a:defRPr sz="1400"/>
            </a:pPr>
            <a:r>
              <a:rPr lang="en-US" sz="1400" b="1" i="0" baseline="0" dirty="0">
                <a:effectLst/>
              </a:rPr>
              <a:t>10 fold </a:t>
            </a:r>
            <a:r>
              <a:rPr lang="en-US" sz="1400" b="1" i="0" baseline="0" dirty="0" smtClean="0">
                <a:effectLst/>
              </a:rPr>
              <a:t>cross-validation </a:t>
            </a:r>
            <a:r>
              <a:rPr lang="en-US" sz="1400" b="1" i="0" baseline="0" dirty="0">
                <a:effectLst/>
              </a:rPr>
              <a:t>(10% - </a:t>
            </a:r>
            <a:r>
              <a:rPr lang="en-US" sz="1400" b="1" i="0" baseline="0" dirty="0" smtClean="0">
                <a:effectLst/>
              </a:rPr>
              <a:t>testing</a:t>
            </a:r>
            <a:r>
              <a:rPr lang="en-US" sz="1400" b="1" i="0" baseline="0" dirty="0">
                <a:effectLst/>
              </a:rPr>
              <a:t>)</a:t>
            </a:r>
            <a:endParaRPr lang="en-US" sz="1400" dirty="0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'SMO 100 vs 500'!$B$1</c:f>
              <c:strCache>
                <c:ptCount val="1"/>
                <c:pt idx="0">
                  <c:v>100 instances</c:v>
                </c:pt>
              </c:strCache>
            </c:strRef>
          </c:tx>
          <c:invertIfNegative val="0"/>
          <c:cat>
            <c:strRef>
              <c:f>'SMO 100 vs 500'!$A$2:$A$12</c:f>
              <c:strCache>
                <c:ptCount val="9"/>
                <c:pt idx="0">
                  <c:v>Computer systems organization</c:v>
                </c:pt>
                <c:pt idx="1">
                  <c:v>Networks</c:v>
                </c:pt>
                <c:pt idx="2">
                  <c:v>Software and its engineering</c:v>
                </c:pt>
                <c:pt idx="3">
                  <c:v>Theory of computation</c:v>
                </c:pt>
                <c:pt idx="4">
                  <c:v>Mathematics of computing</c:v>
                </c:pt>
                <c:pt idx="5">
                  <c:v>Information systems</c:v>
                </c:pt>
                <c:pt idx="6">
                  <c:v>Security and privacy</c:v>
                </c:pt>
                <c:pt idx="7">
                  <c:v>Human-centered computing</c:v>
                </c:pt>
                <c:pt idx="8">
                  <c:v>Computing methodologies</c:v>
                </c:pt>
              </c:strCache>
            </c:strRef>
          </c:cat>
          <c:val>
            <c:numRef>
              <c:f>'SMO 100 vs 500'!$B$2:$B$12</c:f>
              <c:numCache>
                <c:formatCode>General</c:formatCode>
                <c:ptCount val="9"/>
                <c:pt idx="0">
                  <c:v>100</c:v>
                </c:pt>
                <c:pt idx="1">
                  <c:v>97.89</c:v>
                </c:pt>
                <c:pt idx="2">
                  <c:v>100</c:v>
                </c:pt>
                <c:pt idx="3">
                  <c:v>97.63</c:v>
                </c:pt>
                <c:pt idx="4">
                  <c:v>100</c:v>
                </c:pt>
                <c:pt idx="5">
                  <c:v>99.210000000000022</c:v>
                </c:pt>
                <c:pt idx="6">
                  <c:v>100</c:v>
                </c:pt>
                <c:pt idx="7">
                  <c:v>100</c:v>
                </c:pt>
                <c:pt idx="8">
                  <c:v>99.740000000000023</c:v>
                </c:pt>
              </c:numCache>
            </c:numRef>
          </c:val>
        </c:ser>
        <c:ser>
          <c:idx val="1"/>
          <c:order val="1"/>
          <c:tx>
            <c:strRef>
              <c:f>'SMO 100 vs 500'!$C$1</c:f>
              <c:strCache>
                <c:ptCount val="1"/>
                <c:pt idx="0">
                  <c:v>500 instances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cat>
            <c:strRef>
              <c:f>'SMO 100 vs 500'!$A$2:$A$12</c:f>
              <c:strCache>
                <c:ptCount val="9"/>
                <c:pt idx="0">
                  <c:v>Computer systems organization</c:v>
                </c:pt>
                <c:pt idx="1">
                  <c:v>Networks</c:v>
                </c:pt>
                <c:pt idx="2">
                  <c:v>Software and its engineering</c:v>
                </c:pt>
                <c:pt idx="3">
                  <c:v>Theory of computation</c:v>
                </c:pt>
                <c:pt idx="4">
                  <c:v>Mathematics of computing</c:v>
                </c:pt>
                <c:pt idx="5">
                  <c:v>Information systems</c:v>
                </c:pt>
                <c:pt idx="6">
                  <c:v>Security and privacy</c:v>
                </c:pt>
                <c:pt idx="7">
                  <c:v>Human-centered computing</c:v>
                </c:pt>
                <c:pt idx="8">
                  <c:v>Computing methodologies</c:v>
                </c:pt>
              </c:strCache>
            </c:strRef>
          </c:cat>
          <c:val>
            <c:numRef>
              <c:f>'SMO 100 vs 500'!$C$2:$C$12</c:f>
              <c:numCache>
                <c:formatCode>General</c:formatCode>
                <c:ptCount val="9"/>
                <c:pt idx="0">
                  <c:v>99.679999999999978</c:v>
                </c:pt>
                <c:pt idx="1">
                  <c:v>98.84</c:v>
                </c:pt>
                <c:pt idx="2">
                  <c:v>99.63</c:v>
                </c:pt>
                <c:pt idx="3">
                  <c:v>98.58</c:v>
                </c:pt>
                <c:pt idx="4">
                  <c:v>99.63</c:v>
                </c:pt>
                <c:pt idx="5">
                  <c:v>98.53</c:v>
                </c:pt>
                <c:pt idx="6">
                  <c:v>99.89</c:v>
                </c:pt>
                <c:pt idx="7">
                  <c:v>100</c:v>
                </c:pt>
                <c:pt idx="8">
                  <c:v>99.36999999999999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3330440"/>
        <c:axId val="263324168"/>
      </c:barChart>
      <c:catAx>
        <c:axId val="263330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263324168"/>
        <c:crosses val="autoZero"/>
        <c:auto val="1"/>
        <c:lblAlgn val="ctr"/>
        <c:lblOffset val="100"/>
        <c:noMultiLvlLbl val="0"/>
      </c:catAx>
      <c:valAx>
        <c:axId val="2633241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% Accuracy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6333044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1"/>
                </a:solidFill>
              </a:rPr>
              <a:t>Videos </a:t>
            </a:r>
            <a:r>
              <a:rPr lang="en-US" dirty="0" smtClean="0">
                <a:solidFill>
                  <a:schemeClr val="tx1"/>
                </a:solidFill>
              </a:rPr>
              <a:t>classified</a:t>
            </a:r>
            <a:r>
              <a:rPr lang="en-US" baseline="0" dirty="0" smtClean="0">
                <a:solidFill>
                  <a:schemeClr val="tx1"/>
                </a:solidFill>
              </a:rPr>
              <a:t> </a:t>
            </a:r>
            <a:r>
              <a:rPr lang="en-US" baseline="0" dirty="0">
                <a:solidFill>
                  <a:schemeClr val="tx1"/>
                </a:solidFill>
              </a:rPr>
              <a:t>into 1 class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Sheet3!$B$1</c:f>
              <c:strCache>
                <c:ptCount val="1"/>
                <c:pt idx="0">
                  <c:v>Correct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  <a:effectLst/>
          </c:spPr>
          <c:invertIfNegative val="0"/>
          <c:cat>
            <c:strRef>
              <c:f>Sheet3!$A$2:$A$10</c:f>
              <c:strCache>
                <c:ptCount val="9"/>
                <c:pt idx="0">
                  <c:v>Computer systems organization</c:v>
                </c:pt>
                <c:pt idx="1">
                  <c:v>Networks</c:v>
                </c:pt>
                <c:pt idx="2">
                  <c:v>Software engineering</c:v>
                </c:pt>
                <c:pt idx="3">
                  <c:v>Theory of computation</c:v>
                </c:pt>
                <c:pt idx="4">
                  <c:v>Mathematics of computing</c:v>
                </c:pt>
                <c:pt idx="5">
                  <c:v>Information systems</c:v>
                </c:pt>
                <c:pt idx="6">
                  <c:v>Security and privacy</c:v>
                </c:pt>
                <c:pt idx="7">
                  <c:v>Human-centered computing</c:v>
                </c:pt>
                <c:pt idx="8">
                  <c:v>Computing methodologies</c:v>
                </c:pt>
              </c:strCache>
            </c:strRef>
          </c:cat>
          <c:val>
            <c:numRef>
              <c:f>Sheet3!$B$2:$B$10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11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  <c:pt idx="8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Sheet3!$C$1</c:f>
              <c:strCache>
                <c:ptCount val="1"/>
                <c:pt idx="0">
                  <c:v>Incorrect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Sheet3!$A$2:$A$10</c:f>
              <c:strCache>
                <c:ptCount val="9"/>
                <c:pt idx="0">
                  <c:v>Computer systems organization</c:v>
                </c:pt>
                <c:pt idx="1">
                  <c:v>Networks</c:v>
                </c:pt>
                <c:pt idx="2">
                  <c:v>Software engineering</c:v>
                </c:pt>
                <c:pt idx="3">
                  <c:v>Theory of computation</c:v>
                </c:pt>
                <c:pt idx="4">
                  <c:v>Mathematics of computing</c:v>
                </c:pt>
                <c:pt idx="5">
                  <c:v>Information systems</c:v>
                </c:pt>
                <c:pt idx="6">
                  <c:v>Security and privacy</c:v>
                </c:pt>
                <c:pt idx="7">
                  <c:v>Human-centered computing</c:v>
                </c:pt>
                <c:pt idx="8">
                  <c:v>Computing methodologies</c:v>
                </c:pt>
              </c:strCache>
            </c:strRef>
          </c:cat>
          <c:val>
            <c:numRef>
              <c:f>Sheet3!$C$2:$C$10</c:f>
              <c:numCache>
                <c:formatCode>General</c:formatCode>
                <c:ptCount val="9"/>
                <c:pt idx="0">
                  <c:v>1</c:v>
                </c:pt>
                <c:pt idx="1">
                  <c:v>14</c:v>
                </c:pt>
                <c:pt idx="2">
                  <c:v>1</c:v>
                </c:pt>
                <c:pt idx="3">
                  <c:v>14</c:v>
                </c:pt>
                <c:pt idx="4">
                  <c:v>2</c:v>
                </c:pt>
                <c:pt idx="5">
                  <c:v>5</c:v>
                </c:pt>
                <c:pt idx="6">
                  <c:v>9</c:v>
                </c:pt>
                <c:pt idx="7">
                  <c:v>13</c:v>
                </c:pt>
                <c:pt idx="8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3323776"/>
        <c:axId val="263325344"/>
      </c:barChart>
      <c:catAx>
        <c:axId val="263323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3325344"/>
        <c:crosses val="autoZero"/>
        <c:auto val="1"/>
        <c:lblAlgn val="ctr"/>
        <c:lblOffset val="100"/>
        <c:noMultiLvlLbl val="0"/>
      </c:catAx>
      <c:valAx>
        <c:axId val="263325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No.</a:t>
                </a:r>
                <a:r>
                  <a:rPr lang="en-US" baseline="0"/>
                  <a:t> </a:t>
                </a:r>
                <a:r>
                  <a:rPr lang="en-US"/>
                  <a:t>Decisions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3323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1"/>
                </a:solidFill>
              </a:rPr>
              <a:t>Videos </a:t>
            </a:r>
            <a:r>
              <a:rPr lang="en-US" dirty="0" smtClean="0">
                <a:solidFill>
                  <a:schemeClr val="tx1"/>
                </a:solidFill>
              </a:rPr>
              <a:t>classified </a:t>
            </a:r>
            <a:r>
              <a:rPr lang="en-US" dirty="0">
                <a:solidFill>
                  <a:schemeClr val="tx1"/>
                </a:solidFill>
              </a:rPr>
              <a:t>into</a:t>
            </a:r>
            <a:r>
              <a:rPr lang="en-US" baseline="0" dirty="0">
                <a:solidFill>
                  <a:schemeClr val="tx1"/>
                </a:solidFill>
              </a:rPr>
              <a:t> 2 classes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Sheet3!$B$14</c:f>
              <c:strCache>
                <c:ptCount val="1"/>
                <c:pt idx="0">
                  <c:v>Correct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  <a:effectLst/>
          </c:spPr>
          <c:invertIfNegative val="0"/>
          <c:cat>
            <c:strRef>
              <c:f>Sheet3!$A$15:$A$23</c:f>
              <c:strCache>
                <c:ptCount val="9"/>
                <c:pt idx="0">
                  <c:v>Computer systems organization</c:v>
                </c:pt>
                <c:pt idx="1">
                  <c:v>Networks</c:v>
                </c:pt>
                <c:pt idx="2">
                  <c:v>Software engineering</c:v>
                </c:pt>
                <c:pt idx="3">
                  <c:v>Theory of computation</c:v>
                </c:pt>
                <c:pt idx="4">
                  <c:v>Mathematics of computing</c:v>
                </c:pt>
                <c:pt idx="5">
                  <c:v>Information systems</c:v>
                </c:pt>
                <c:pt idx="6">
                  <c:v>Security and privacy</c:v>
                </c:pt>
                <c:pt idx="7">
                  <c:v>Human-centered computing</c:v>
                </c:pt>
                <c:pt idx="8">
                  <c:v>Computing methodologies</c:v>
                </c:pt>
              </c:strCache>
            </c:strRef>
          </c:cat>
          <c:val>
            <c:numRef>
              <c:f>Sheet3!$B$15:$B$23</c:f>
              <c:numCache>
                <c:formatCode>General</c:formatCode>
                <c:ptCount val="9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19</c:v>
                </c:pt>
                <c:pt idx="4">
                  <c:v>0</c:v>
                </c:pt>
                <c:pt idx="5">
                  <c:v>7</c:v>
                </c:pt>
                <c:pt idx="6">
                  <c:v>5</c:v>
                </c:pt>
                <c:pt idx="7">
                  <c:v>8</c:v>
                </c:pt>
                <c:pt idx="8">
                  <c:v>16</c:v>
                </c:pt>
              </c:numCache>
            </c:numRef>
          </c:val>
        </c:ser>
        <c:ser>
          <c:idx val="1"/>
          <c:order val="1"/>
          <c:tx>
            <c:strRef>
              <c:f>Sheet3!$C$14</c:f>
              <c:strCache>
                <c:ptCount val="1"/>
                <c:pt idx="0">
                  <c:v>Incorrect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Sheet3!$A$15:$A$23</c:f>
              <c:strCache>
                <c:ptCount val="9"/>
                <c:pt idx="0">
                  <c:v>Computer systems organization</c:v>
                </c:pt>
                <c:pt idx="1">
                  <c:v>Networks</c:v>
                </c:pt>
                <c:pt idx="2">
                  <c:v>Software engineering</c:v>
                </c:pt>
                <c:pt idx="3">
                  <c:v>Theory of computation</c:v>
                </c:pt>
                <c:pt idx="4">
                  <c:v>Mathematics of computing</c:v>
                </c:pt>
                <c:pt idx="5">
                  <c:v>Information systems</c:v>
                </c:pt>
                <c:pt idx="6">
                  <c:v>Security and privacy</c:v>
                </c:pt>
                <c:pt idx="7">
                  <c:v>Human-centered computing</c:v>
                </c:pt>
                <c:pt idx="8">
                  <c:v>Computing methodologies</c:v>
                </c:pt>
              </c:strCache>
            </c:strRef>
          </c:cat>
          <c:val>
            <c:numRef>
              <c:f>Sheet3!$C$15:$C$23</c:f>
              <c:numCache>
                <c:formatCode>General</c:formatCode>
                <c:ptCount val="9"/>
                <c:pt idx="0">
                  <c:v>5</c:v>
                </c:pt>
                <c:pt idx="1">
                  <c:v>15</c:v>
                </c:pt>
                <c:pt idx="2">
                  <c:v>12</c:v>
                </c:pt>
                <c:pt idx="3">
                  <c:v>20</c:v>
                </c:pt>
                <c:pt idx="4">
                  <c:v>0</c:v>
                </c:pt>
                <c:pt idx="5">
                  <c:v>11</c:v>
                </c:pt>
                <c:pt idx="6">
                  <c:v>12</c:v>
                </c:pt>
                <c:pt idx="7">
                  <c:v>25</c:v>
                </c:pt>
                <c:pt idx="8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3326520"/>
        <c:axId val="263325736"/>
      </c:barChart>
      <c:catAx>
        <c:axId val="263326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3325736"/>
        <c:crosses val="autoZero"/>
        <c:auto val="1"/>
        <c:lblAlgn val="ctr"/>
        <c:lblOffset val="100"/>
        <c:noMultiLvlLbl val="0"/>
      </c:catAx>
      <c:valAx>
        <c:axId val="263325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No.</a:t>
                </a:r>
                <a:r>
                  <a:rPr lang="en-US" baseline="0"/>
                  <a:t> decisions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3326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1"/>
                </a:solidFill>
              </a:rPr>
              <a:t>Videos</a:t>
            </a:r>
            <a:r>
              <a:rPr lang="en-US" baseline="0" dirty="0">
                <a:solidFill>
                  <a:schemeClr val="tx1"/>
                </a:solidFill>
              </a:rPr>
              <a:t> </a:t>
            </a:r>
            <a:r>
              <a:rPr lang="en-US" baseline="0" dirty="0" smtClean="0">
                <a:solidFill>
                  <a:schemeClr val="tx1"/>
                </a:solidFill>
              </a:rPr>
              <a:t>c</a:t>
            </a:r>
            <a:r>
              <a:rPr lang="en-US" dirty="0" smtClean="0">
                <a:solidFill>
                  <a:schemeClr val="tx1"/>
                </a:solidFill>
              </a:rPr>
              <a:t>lassified</a:t>
            </a:r>
            <a:r>
              <a:rPr lang="en-US" baseline="0" dirty="0" smtClean="0">
                <a:solidFill>
                  <a:schemeClr val="tx1"/>
                </a:solidFill>
              </a:rPr>
              <a:t> </a:t>
            </a:r>
            <a:r>
              <a:rPr lang="en-US" baseline="0" dirty="0">
                <a:solidFill>
                  <a:schemeClr val="tx1"/>
                </a:solidFill>
              </a:rPr>
              <a:t>into 3 classes</a:t>
            </a:r>
            <a:endParaRPr lang="en-US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Sheet3!$B$34</c:f>
              <c:strCache>
                <c:ptCount val="1"/>
                <c:pt idx="0">
                  <c:v>Correct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  <a:effectLst/>
          </c:spPr>
          <c:invertIfNegative val="0"/>
          <c:cat>
            <c:strRef>
              <c:f>Sheet3!$A$35:$A$43</c:f>
              <c:strCache>
                <c:ptCount val="9"/>
                <c:pt idx="0">
                  <c:v>Computer systems organization</c:v>
                </c:pt>
                <c:pt idx="1">
                  <c:v>Networks</c:v>
                </c:pt>
                <c:pt idx="2">
                  <c:v>Software engineering</c:v>
                </c:pt>
                <c:pt idx="3">
                  <c:v>Theory of computation</c:v>
                </c:pt>
                <c:pt idx="4">
                  <c:v>Mathematics of computing</c:v>
                </c:pt>
                <c:pt idx="5">
                  <c:v>Information systems</c:v>
                </c:pt>
                <c:pt idx="6">
                  <c:v>Security and privacy</c:v>
                </c:pt>
                <c:pt idx="7">
                  <c:v>Human-centered computing</c:v>
                </c:pt>
                <c:pt idx="8">
                  <c:v>Computing methodologies</c:v>
                </c:pt>
              </c:strCache>
            </c:strRef>
          </c:cat>
          <c:val>
            <c:numRef>
              <c:f>Sheet3!$B$35:$B$43</c:f>
              <c:numCache>
                <c:formatCode>General</c:formatCode>
                <c:ptCount val="9"/>
                <c:pt idx="0">
                  <c:v>0</c:v>
                </c:pt>
                <c:pt idx="1">
                  <c:v>2</c:v>
                </c:pt>
                <c:pt idx="2">
                  <c:v>7</c:v>
                </c:pt>
                <c:pt idx="3">
                  <c:v>32</c:v>
                </c:pt>
                <c:pt idx="4">
                  <c:v>1</c:v>
                </c:pt>
                <c:pt idx="5">
                  <c:v>12</c:v>
                </c:pt>
                <c:pt idx="6">
                  <c:v>12</c:v>
                </c:pt>
                <c:pt idx="7">
                  <c:v>17</c:v>
                </c:pt>
                <c:pt idx="8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Sheet3!$C$34</c:f>
              <c:strCache>
                <c:ptCount val="1"/>
                <c:pt idx="0">
                  <c:v>Incorrect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Sheet3!$A$35:$A$43</c:f>
              <c:strCache>
                <c:ptCount val="9"/>
                <c:pt idx="0">
                  <c:v>Computer systems organization</c:v>
                </c:pt>
                <c:pt idx="1">
                  <c:v>Networks</c:v>
                </c:pt>
                <c:pt idx="2">
                  <c:v>Software engineering</c:v>
                </c:pt>
                <c:pt idx="3">
                  <c:v>Theory of computation</c:v>
                </c:pt>
                <c:pt idx="4">
                  <c:v>Mathematics of computing</c:v>
                </c:pt>
                <c:pt idx="5">
                  <c:v>Information systems</c:v>
                </c:pt>
                <c:pt idx="6">
                  <c:v>Security and privacy</c:v>
                </c:pt>
                <c:pt idx="7">
                  <c:v>Human-centered computing</c:v>
                </c:pt>
                <c:pt idx="8">
                  <c:v>Computing methodologies</c:v>
                </c:pt>
              </c:strCache>
            </c:strRef>
          </c:cat>
          <c:val>
            <c:numRef>
              <c:f>Sheet3!$C$35:$C$43</c:f>
              <c:numCache>
                <c:formatCode>General</c:formatCode>
                <c:ptCount val="9"/>
                <c:pt idx="0">
                  <c:v>20</c:v>
                </c:pt>
                <c:pt idx="1">
                  <c:v>10</c:v>
                </c:pt>
                <c:pt idx="2">
                  <c:v>16</c:v>
                </c:pt>
                <c:pt idx="3">
                  <c:v>40</c:v>
                </c:pt>
                <c:pt idx="4">
                  <c:v>6</c:v>
                </c:pt>
                <c:pt idx="5">
                  <c:v>20</c:v>
                </c:pt>
                <c:pt idx="6">
                  <c:v>17</c:v>
                </c:pt>
                <c:pt idx="7">
                  <c:v>42</c:v>
                </c:pt>
                <c:pt idx="8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3326912"/>
        <c:axId val="263331224"/>
      </c:barChart>
      <c:catAx>
        <c:axId val="263326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3331224"/>
        <c:crosses val="autoZero"/>
        <c:auto val="1"/>
        <c:lblAlgn val="ctr"/>
        <c:lblOffset val="100"/>
        <c:noMultiLvlLbl val="0"/>
      </c:catAx>
      <c:valAx>
        <c:axId val="263331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No. decisions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3326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AE934E-CE5B-4A4D-8B47-68EDBCF421B0}" type="doc">
      <dgm:prSet loTypeId="urn:microsoft.com/office/officeart/2005/8/layout/hProcess9" loCatId="process" qsTypeId="urn:microsoft.com/office/officeart/2005/8/quickstyle/simple3" qsCatId="simple" csTypeId="urn:microsoft.com/office/officeart/2005/8/colors/accent1_2" csCatId="accent1" phldr="1"/>
      <dgm:spPr/>
    </dgm:pt>
    <dgm:pt modelId="{8791B43D-3D19-4FE9-A16A-B98E12CE567F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sz="1100" dirty="0" smtClean="0"/>
            <a:t>Training multi-class classifiers</a:t>
          </a:r>
          <a:endParaRPr lang="en-US" sz="1100" dirty="0"/>
        </a:p>
      </dgm:t>
    </dgm:pt>
    <dgm:pt modelId="{2C48D5CF-0CAA-4286-BAE9-48438C0CEEB8}" type="parTrans" cxnId="{17477AB5-71EC-4923-8B6C-9A5CBD97C07F}">
      <dgm:prSet/>
      <dgm:spPr/>
      <dgm:t>
        <a:bodyPr/>
        <a:lstStyle/>
        <a:p>
          <a:endParaRPr lang="en-US"/>
        </a:p>
      </dgm:t>
    </dgm:pt>
    <dgm:pt modelId="{61A3B2FF-5C17-4930-ABD3-CF5ECC2D63BC}" type="sibTrans" cxnId="{17477AB5-71EC-4923-8B6C-9A5CBD97C07F}">
      <dgm:prSet/>
      <dgm:spPr/>
      <dgm:t>
        <a:bodyPr/>
        <a:lstStyle/>
        <a:p>
          <a:endParaRPr lang="en-US"/>
        </a:p>
      </dgm:t>
    </dgm:pt>
    <dgm:pt modelId="{78F18337-3B11-4E45-8740-FF846B912639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sz="1100" dirty="0" smtClean="0"/>
            <a:t>Evaluation - training</a:t>
          </a:r>
          <a:endParaRPr lang="en-US" sz="1100" dirty="0"/>
        </a:p>
      </dgm:t>
    </dgm:pt>
    <dgm:pt modelId="{D84F3B72-C4E7-4F4D-AA83-72B00F39F343}" type="parTrans" cxnId="{E180FE28-83FE-4877-975A-468B584AC8EC}">
      <dgm:prSet/>
      <dgm:spPr/>
      <dgm:t>
        <a:bodyPr/>
        <a:lstStyle/>
        <a:p>
          <a:endParaRPr lang="en-US"/>
        </a:p>
      </dgm:t>
    </dgm:pt>
    <dgm:pt modelId="{615A5201-22C3-4B67-99A8-5754F24CF16D}" type="sibTrans" cxnId="{E180FE28-83FE-4877-975A-468B584AC8EC}">
      <dgm:prSet/>
      <dgm:spPr/>
      <dgm:t>
        <a:bodyPr/>
        <a:lstStyle/>
        <a:p>
          <a:endParaRPr lang="en-US"/>
        </a:p>
      </dgm:t>
    </dgm:pt>
    <dgm:pt modelId="{F552B0A5-0826-4A49-BE02-772B46A8D548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sz="1100" dirty="0" smtClean="0"/>
            <a:t>Data collection</a:t>
          </a:r>
          <a:endParaRPr lang="en-US" sz="1100" dirty="0"/>
        </a:p>
      </dgm:t>
    </dgm:pt>
    <dgm:pt modelId="{143BC2E8-2326-496A-9B06-788A8DB4399B}" type="parTrans" cxnId="{26FC84E6-D6DC-4680-AA61-5EF576BAD00F}">
      <dgm:prSet/>
      <dgm:spPr/>
      <dgm:t>
        <a:bodyPr/>
        <a:lstStyle/>
        <a:p>
          <a:endParaRPr lang="en-US"/>
        </a:p>
      </dgm:t>
    </dgm:pt>
    <dgm:pt modelId="{01F8D9CD-538F-4310-B73F-31A7E82C4DD8}" type="sibTrans" cxnId="{26FC84E6-D6DC-4680-AA61-5EF576BAD00F}">
      <dgm:prSet/>
      <dgm:spPr/>
      <dgm:t>
        <a:bodyPr/>
        <a:lstStyle/>
        <a:p>
          <a:endParaRPr lang="en-US"/>
        </a:p>
      </dgm:t>
    </dgm:pt>
    <dgm:pt modelId="{2859E60C-FC13-425F-A697-62BD9BC7C59D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sz="1100" dirty="0" smtClean="0"/>
            <a:t>Feature extraction</a:t>
          </a:r>
          <a:endParaRPr lang="en-US" sz="1100" dirty="0"/>
        </a:p>
      </dgm:t>
    </dgm:pt>
    <dgm:pt modelId="{051FF96D-132A-4BC7-A39B-9BA7F69F78A9}" type="parTrans" cxnId="{A97E6D99-043A-44BF-B244-33254D4A7EDE}">
      <dgm:prSet/>
      <dgm:spPr/>
      <dgm:t>
        <a:bodyPr/>
        <a:lstStyle/>
        <a:p>
          <a:endParaRPr lang="en-US"/>
        </a:p>
      </dgm:t>
    </dgm:pt>
    <dgm:pt modelId="{DA6FD607-D881-442D-886B-31FC10DD8825}" type="sibTrans" cxnId="{A97E6D99-043A-44BF-B244-33254D4A7EDE}">
      <dgm:prSet/>
      <dgm:spPr/>
      <dgm:t>
        <a:bodyPr/>
        <a:lstStyle/>
        <a:p>
          <a:endParaRPr lang="en-US"/>
        </a:p>
      </dgm:t>
    </dgm:pt>
    <dgm:pt modelId="{B69F41AA-97DA-4A2B-90F3-1942152B53D0}">
      <dgm:prSet custT="1"/>
      <dgm:spPr/>
      <dgm:t>
        <a:bodyPr/>
        <a:lstStyle/>
        <a:p>
          <a:r>
            <a:rPr lang="en-US" sz="1100" dirty="0" smtClean="0"/>
            <a:t>Tuning training data</a:t>
          </a:r>
          <a:endParaRPr lang="en-US" sz="1100" dirty="0"/>
        </a:p>
      </dgm:t>
    </dgm:pt>
    <dgm:pt modelId="{4B94D21F-59C8-4253-9708-204919F51836}" type="parTrans" cxnId="{FBB199C2-AD69-4617-B0EE-9791C1B06482}">
      <dgm:prSet/>
      <dgm:spPr/>
      <dgm:t>
        <a:bodyPr/>
        <a:lstStyle/>
        <a:p>
          <a:endParaRPr lang="en-US"/>
        </a:p>
      </dgm:t>
    </dgm:pt>
    <dgm:pt modelId="{9F7C461A-2183-4699-8DB3-AA1D498FA2F1}" type="sibTrans" cxnId="{FBB199C2-AD69-4617-B0EE-9791C1B06482}">
      <dgm:prSet/>
      <dgm:spPr/>
      <dgm:t>
        <a:bodyPr/>
        <a:lstStyle/>
        <a:p>
          <a:endParaRPr lang="en-US"/>
        </a:p>
      </dgm:t>
    </dgm:pt>
    <dgm:pt modelId="{51815FFF-7D4E-4861-B9B8-16885DB09815}">
      <dgm:prSet custT="1"/>
      <dgm:spPr/>
      <dgm:t>
        <a:bodyPr/>
        <a:lstStyle/>
        <a:p>
          <a:r>
            <a:rPr lang="en-US" sz="1100" dirty="0" smtClean="0"/>
            <a:t>Single- class classifiers</a:t>
          </a:r>
          <a:endParaRPr lang="en-US" sz="1100" dirty="0"/>
        </a:p>
      </dgm:t>
    </dgm:pt>
    <dgm:pt modelId="{51B7C33F-E32C-44DE-93DC-F2DCAF015CB2}" type="parTrans" cxnId="{345AE3F1-6E6F-4BEE-9865-8B8DA23ECAEE}">
      <dgm:prSet/>
      <dgm:spPr/>
      <dgm:t>
        <a:bodyPr/>
        <a:lstStyle/>
        <a:p>
          <a:endParaRPr lang="en-US"/>
        </a:p>
      </dgm:t>
    </dgm:pt>
    <dgm:pt modelId="{A5C349E3-298F-4916-885D-1FB4C2601804}" type="sibTrans" cxnId="{345AE3F1-6E6F-4BEE-9865-8B8DA23ECAEE}">
      <dgm:prSet/>
      <dgm:spPr/>
      <dgm:t>
        <a:bodyPr/>
        <a:lstStyle/>
        <a:p>
          <a:endParaRPr lang="en-US"/>
        </a:p>
      </dgm:t>
    </dgm:pt>
    <dgm:pt modelId="{1F5ED012-C851-47C8-9937-BE9CE46B7466}">
      <dgm:prSet custT="1"/>
      <dgm:spPr/>
      <dgm:t>
        <a:bodyPr/>
        <a:lstStyle/>
        <a:p>
          <a:r>
            <a:rPr lang="en-US" sz="1100" dirty="0" smtClean="0"/>
            <a:t>Target data collection</a:t>
          </a:r>
          <a:endParaRPr lang="en-US" sz="1100" dirty="0"/>
        </a:p>
      </dgm:t>
    </dgm:pt>
    <dgm:pt modelId="{F1B39EAC-1119-4C1C-84F1-90B7E4CE2664}" type="parTrans" cxnId="{CC4F813A-13C4-429E-A5BD-AFF32C2CEC48}">
      <dgm:prSet/>
      <dgm:spPr/>
      <dgm:t>
        <a:bodyPr/>
        <a:lstStyle/>
        <a:p>
          <a:endParaRPr lang="en-US"/>
        </a:p>
      </dgm:t>
    </dgm:pt>
    <dgm:pt modelId="{1237FB3B-EF90-4BEE-A2AF-3DAF3FFCC379}" type="sibTrans" cxnId="{CC4F813A-13C4-429E-A5BD-AFF32C2CEC48}">
      <dgm:prSet/>
      <dgm:spPr/>
      <dgm:t>
        <a:bodyPr/>
        <a:lstStyle/>
        <a:p>
          <a:endParaRPr lang="en-US"/>
        </a:p>
      </dgm:t>
    </dgm:pt>
    <dgm:pt modelId="{D32E1740-6B35-4FD1-B567-F00EE24943B3}">
      <dgm:prSet custT="1"/>
      <dgm:spPr/>
      <dgm:t>
        <a:bodyPr/>
        <a:lstStyle/>
        <a:p>
          <a:r>
            <a:rPr lang="en-US" sz="1100" dirty="0" smtClean="0"/>
            <a:t>Transfer learning</a:t>
          </a:r>
          <a:endParaRPr lang="en-US" sz="1100" dirty="0"/>
        </a:p>
      </dgm:t>
    </dgm:pt>
    <dgm:pt modelId="{746E8CB2-E481-4CBB-9436-C7919746F4E5}" type="parTrans" cxnId="{C9EB4A8F-8C72-40CE-8A29-65FCED96586B}">
      <dgm:prSet/>
      <dgm:spPr/>
      <dgm:t>
        <a:bodyPr/>
        <a:lstStyle/>
        <a:p>
          <a:endParaRPr lang="en-US"/>
        </a:p>
      </dgm:t>
    </dgm:pt>
    <dgm:pt modelId="{21C0F045-45FC-40BA-9204-8355CF8D94CF}" type="sibTrans" cxnId="{C9EB4A8F-8C72-40CE-8A29-65FCED96586B}">
      <dgm:prSet/>
      <dgm:spPr/>
      <dgm:t>
        <a:bodyPr/>
        <a:lstStyle/>
        <a:p>
          <a:endParaRPr lang="en-US"/>
        </a:p>
      </dgm:t>
    </dgm:pt>
    <dgm:pt modelId="{B28352EE-1428-400E-8CFA-F4017B4E67E2}">
      <dgm:prSet custT="1"/>
      <dgm:spPr/>
      <dgm:t>
        <a:bodyPr/>
        <a:lstStyle/>
        <a:p>
          <a:r>
            <a:rPr lang="en-US" sz="1100" dirty="0" smtClean="0"/>
            <a:t>Bootstrap-ping</a:t>
          </a:r>
          <a:endParaRPr lang="en-US" sz="1100" dirty="0"/>
        </a:p>
      </dgm:t>
    </dgm:pt>
    <dgm:pt modelId="{E76CA17C-9EE4-4894-AE33-37844DAC048E}" type="parTrans" cxnId="{A5FC834A-7891-4CEA-90F7-7BDF216980FE}">
      <dgm:prSet/>
      <dgm:spPr/>
      <dgm:t>
        <a:bodyPr/>
        <a:lstStyle/>
        <a:p>
          <a:endParaRPr lang="en-US"/>
        </a:p>
      </dgm:t>
    </dgm:pt>
    <dgm:pt modelId="{8DDA4764-F262-4175-9388-5BD39D233172}" type="sibTrans" cxnId="{A5FC834A-7891-4CEA-90F7-7BDF216980FE}">
      <dgm:prSet/>
      <dgm:spPr/>
      <dgm:t>
        <a:bodyPr/>
        <a:lstStyle/>
        <a:p>
          <a:endParaRPr lang="en-US"/>
        </a:p>
      </dgm:t>
    </dgm:pt>
    <dgm:pt modelId="{E892CBDB-520A-4A6C-A258-923E0336D1CF}">
      <dgm:prSet custT="1"/>
      <dgm:spPr/>
      <dgm:t>
        <a:bodyPr/>
        <a:lstStyle/>
        <a:p>
          <a:r>
            <a:rPr lang="en-US" sz="1100" dirty="0" smtClean="0"/>
            <a:t>Evaluation - target </a:t>
          </a:r>
          <a:endParaRPr lang="en-US" sz="1100" dirty="0"/>
        </a:p>
      </dgm:t>
    </dgm:pt>
    <dgm:pt modelId="{D38C011B-1E19-4A9B-B9EB-0D019097B086}" type="parTrans" cxnId="{40311F9C-8E5A-4CFD-87B8-F8F1EE012D78}">
      <dgm:prSet/>
      <dgm:spPr/>
      <dgm:t>
        <a:bodyPr/>
        <a:lstStyle/>
        <a:p>
          <a:endParaRPr lang="en-US"/>
        </a:p>
      </dgm:t>
    </dgm:pt>
    <dgm:pt modelId="{3AA7A08E-F61C-4157-848A-15C62C6D8B6A}" type="sibTrans" cxnId="{40311F9C-8E5A-4CFD-87B8-F8F1EE012D78}">
      <dgm:prSet/>
      <dgm:spPr/>
      <dgm:t>
        <a:bodyPr/>
        <a:lstStyle/>
        <a:p>
          <a:endParaRPr lang="en-US"/>
        </a:p>
      </dgm:t>
    </dgm:pt>
    <dgm:pt modelId="{5F03545A-7DEE-4EAB-A5B5-CAC43A688D28}" type="pres">
      <dgm:prSet presAssocID="{38AE934E-CE5B-4A4D-8B47-68EDBCF421B0}" presName="CompostProcess" presStyleCnt="0">
        <dgm:presLayoutVars>
          <dgm:dir/>
          <dgm:resizeHandles val="exact"/>
        </dgm:presLayoutVars>
      </dgm:prSet>
      <dgm:spPr/>
    </dgm:pt>
    <dgm:pt modelId="{88FAAABD-DBBD-4D93-BEB2-00B6650B20A5}" type="pres">
      <dgm:prSet presAssocID="{38AE934E-CE5B-4A4D-8B47-68EDBCF421B0}" presName="arrow" presStyleLbl="bgShp" presStyleIdx="0" presStyleCnt="1" custScaleX="117647" custLinFactNeighborX="-375" custLinFactNeighborY="4820"/>
      <dgm:spPr/>
    </dgm:pt>
    <dgm:pt modelId="{96A0DCA8-142D-4EAA-A7DF-5449769AFE19}" type="pres">
      <dgm:prSet presAssocID="{38AE934E-CE5B-4A4D-8B47-68EDBCF421B0}" presName="linearProcess" presStyleCnt="0"/>
      <dgm:spPr/>
    </dgm:pt>
    <dgm:pt modelId="{98A1152A-295A-422E-B67B-4D72E80B9CD3}" type="pres">
      <dgm:prSet presAssocID="{F552B0A5-0826-4A49-BE02-772B46A8D548}" presName="text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A7A3BF-23B9-491D-B077-71234FFB2CED}" type="pres">
      <dgm:prSet presAssocID="{01F8D9CD-538F-4310-B73F-31A7E82C4DD8}" presName="sibTrans" presStyleCnt="0"/>
      <dgm:spPr/>
    </dgm:pt>
    <dgm:pt modelId="{AABCFD0E-A7FD-4FF8-89EF-840B22F7BCA9}" type="pres">
      <dgm:prSet presAssocID="{2859E60C-FC13-425F-A697-62BD9BC7C59D}" presName="text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56DC31-399C-4EE1-8F51-BA360FBB4C3E}" type="pres">
      <dgm:prSet presAssocID="{DA6FD607-D881-442D-886B-31FC10DD8825}" presName="sibTrans" presStyleCnt="0"/>
      <dgm:spPr/>
    </dgm:pt>
    <dgm:pt modelId="{E1479CB7-A4DE-4FFB-9C1D-C76AC4D175F3}" type="pres">
      <dgm:prSet presAssocID="{8791B43D-3D19-4FE9-A16A-B98E12CE567F}" presName="text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0A9051-06F2-41B0-ACBD-4AC44E29E1BD}" type="pres">
      <dgm:prSet presAssocID="{61A3B2FF-5C17-4930-ABD3-CF5ECC2D63BC}" presName="sibTrans" presStyleCnt="0"/>
      <dgm:spPr/>
    </dgm:pt>
    <dgm:pt modelId="{871250F6-5DB1-41D0-B0F2-5A7CE3836A08}" type="pres">
      <dgm:prSet presAssocID="{78F18337-3B11-4E45-8740-FF846B912639}" presName="text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86D12C-CA40-4391-ADD8-BCF01884F1FD}" type="pres">
      <dgm:prSet presAssocID="{615A5201-22C3-4B67-99A8-5754F24CF16D}" presName="sibTrans" presStyleCnt="0"/>
      <dgm:spPr/>
    </dgm:pt>
    <dgm:pt modelId="{013B5802-411A-4B93-900E-DBA94F05FF2E}" type="pres">
      <dgm:prSet presAssocID="{B69F41AA-97DA-4A2B-90F3-1942152B53D0}" presName="text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3D476F-B948-4143-BB2A-BE8E60DA9F45}" type="pres">
      <dgm:prSet presAssocID="{9F7C461A-2183-4699-8DB3-AA1D498FA2F1}" presName="sibTrans" presStyleCnt="0"/>
      <dgm:spPr/>
    </dgm:pt>
    <dgm:pt modelId="{28485895-8E56-4EEF-B8CA-21E69A214BB8}" type="pres">
      <dgm:prSet presAssocID="{51815FFF-7D4E-4861-B9B8-16885DB09815}" presName="text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8C4B7B-75EA-4B0B-B0AB-C9A63BBA1B20}" type="pres">
      <dgm:prSet presAssocID="{A5C349E3-298F-4916-885D-1FB4C2601804}" presName="sibTrans" presStyleCnt="0"/>
      <dgm:spPr/>
    </dgm:pt>
    <dgm:pt modelId="{21626922-1F9C-4D14-91B6-22163502803E}" type="pres">
      <dgm:prSet presAssocID="{1F5ED012-C851-47C8-9937-BE9CE46B7466}" presName="text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5562E8-C607-4EC1-987B-36F768C52132}" type="pres">
      <dgm:prSet presAssocID="{1237FB3B-EF90-4BEE-A2AF-3DAF3FFCC379}" presName="sibTrans" presStyleCnt="0"/>
      <dgm:spPr/>
    </dgm:pt>
    <dgm:pt modelId="{9FC132A7-476E-4149-93B7-EC201817A718}" type="pres">
      <dgm:prSet presAssocID="{D32E1740-6B35-4FD1-B567-F00EE24943B3}" presName="text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43B52D-C8BB-43EF-BD42-EB106F05249D}" type="pres">
      <dgm:prSet presAssocID="{21C0F045-45FC-40BA-9204-8355CF8D94CF}" presName="sibTrans" presStyleCnt="0"/>
      <dgm:spPr/>
    </dgm:pt>
    <dgm:pt modelId="{38B85B5A-1F5A-43F5-B6CA-3343C834A034}" type="pres">
      <dgm:prSet presAssocID="{B28352EE-1428-400E-8CFA-F4017B4E67E2}" presName="text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1B9370-F14A-46CE-B757-9AB3B8485933}" type="pres">
      <dgm:prSet presAssocID="{8DDA4764-F262-4175-9388-5BD39D233172}" presName="sibTrans" presStyleCnt="0"/>
      <dgm:spPr/>
    </dgm:pt>
    <dgm:pt modelId="{42956CA1-2B84-4BEF-8B79-D6FC483831F9}" type="pres">
      <dgm:prSet presAssocID="{E892CBDB-520A-4A6C-A258-923E0336D1CF}" presName="text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99A721A-2CE9-40A9-B0B2-56FF1D08BD0A}" type="presOf" srcId="{2859E60C-FC13-425F-A697-62BD9BC7C59D}" destId="{AABCFD0E-A7FD-4FF8-89EF-840B22F7BCA9}" srcOrd="0" destOrd="0" presId="urn:microsoft.com/office/officeart/2005/8/layout/hProcess9"/>
    <dgm:cxn modelId="{9612FF64-EC7A-4984-BC54-F46BE35A36E8}" type="presOf" srcId="{1F5ED012-C851-47C8-9937-BE9CE46B7466}" destId="{21626922-1F9C-4D14-91B6-22163502803E}" srcOrd="0" destOrd="0" presId="urn:microsoft.com/office/officeart/2005/8/layout/hProcess9"/>
    <dgm:cxn modelId="{345AE3F1-6E6F-4BEE-9865-8B8DA23ECAEE}" srcId="{38AE934E-CE5B-4A4D-8B47-68EDBCF421B0}" destId="{51815FFF-7D4E-4861-B9B8-16885DB09815}" srcOrd="5" destOrd="0" parTransId="{51B7C33F-E32C-44DE-93DC-F2DCAF015CB2}" sibTransId="{A5C349E3-298F-4916-885D-1FB4C2601804}"/>
    <dgm:cxn modelId="{839D573C-560D-4125-B023-6A1437969766}" type="presOf" srcId="{F552B0A5-0826-4A49-BE02-772B46A8D548}" destId="{98A1152A-295A-422E-B67B-4D72E80B9CD3}" srcOrd="0" destOrd="0" presId="urn:microsoft.com/office/officeart/2005/8/layout/hProcess9"/>
    <dgm:cxn modelId="{287083F6-2602-40DD-B44B-9906EFE35615}" type="presOf" srcId="{B69F41AA-97DA-4A2B-90F3-1942152B53D0}" destId="{013B5802-411A-4B93-900E-DBA94F05FF2E}" srcOrd="0" destOrd="0" presId="urn:microsoft.com/office/officeart/2005/8/layout/hProcess9"/>
    <dgm:cxn modelId="{17477AB5-71EC-4923-8B6C-9A5CBD97C07F}" srcId="{38AE934E-CE5B-4A4D-8B47-68EDBCF421B0}" destId="{8791B43D-3D19-4FE9-A16A-B98E12CE567F}" srcOrd="2" destOrd="0" parTransId="{2C48D5CF-0CAA-4286-BAE9-48438C0CEEB8}" sibTransId="{61A3B2FF-5C17-4930-ABD3-CF5ECC2D63BC}"/>
    <dgm:cxn modelId="{8B8551D8-4938-499F-9D83-0E667D4A17BB}" type="presOf" srcId="{38AE934E-CE5B-4A4D-8B47-68EDBCF421B0}" destId="{5F03545A-7DEE-4EAB-A5B5-CAC43A688D28}" srcOrd="0" destOrd="0" presId="urn:microsoft.com/office/officeart/2005/8/layout/hProcess9"/>
    <dgm:cxn modelId="{40311F9C-8E5A-4CFD-87B8-F8F1EE012D78}" srcId="{38AE934E-CE5B-4A4D-8B47-68EDBCF421B0}" destId="{E892CBDB-520A-4A6C-A258-923E0336D1CF}" srcOrd="9" destOrd="0" parTransId="{D38C011B-1E19-4A9B-B9EB-0D019097B086}" sibTransId="{3AA7A08E-F61C-4157-848A-15C62C6D8B6A}"/>
    <dgm:cxn modelId="{583D40A1-FC04-4ED5-9C20-268F547F9036}" type="presOf" srcId="{D32E1740-6B35-4FD1-B567-F00EE24943B3}" destId="{9FC132A7-476E-4149-93B7-EC201817A718}" srcOrd="0" destOrd="0" presId="urn:microsoft.com/office/officeart/2005/8/layout/hProcess9"/>
    <dgm:cxn modelId="{136DD2E4-CCCB-4EA6-9085-C079754F33D8}" type="presOf" srcId="{51815FFF-7D4E-4861-B9B8-16885DB09815}" destId="{28485895-8E56-4EEF-B8CA-21E69A214BB8}" srcOrd="0" destOrd="0" presId="urn:microsoft.com/office/officeart/2005/8/layout/hProcess9"/>
    <dgm:cxn modelId="{E3AE5368-C8A4-4CC6-AE20-1647D3937B27}" type="presOf" srcId="{78F18337-3B11-4E45-8740-FF846B912639}" destId="{871250F6-5DB1-41D0-B0F2-5A7CE3836A08}" srcOrd="0" destOrd="0" presId="urn:microsoft.com/office/officeart/2005/8/layout/hProcess9"/>
    <dgm:cxn modelId="{A97E6D99-043A-44BF-B244-33254D4A7EDE}" srcId="{38AE934E-CE5B-4A4D-8B47-68EDBCF421B0}" destId="{2859E60C-FC13-425F-A697-62BD9BC7C59D}" srcOrd="1" destOrd="0" parTransId="{051FF96D-132A-4BC7-A39B-9BA7F69F78A9}" sibTransId="{DA6FD607-D881-442D-886B-31FC10DD8825}"/>
    <dgm:cxn modelId="{E180FE28-83FE-4877-975A-468B584AC8EC}" srcId="{38AE934E-CE5B-4A4D-8B47-68EDBCF421B0}" destId="{78F18337-3B11-4E45-8740-FF846B912639}" srcOrd="3" destOrd="0" parTransId="{D84F3B72-C4E7-4F4D-AA83-72B00F39F343}" sibTransId="{615A5201-22C3-4B67-99A8-5754F24CF16D}"/>
    <dgm:cxn modelId="{BFE6BAE8-34E9-434E-8104-4E58FA26DB2E}" type="presOf" srcId="{B28352EE-1428-400E-8CFA-F4017B4E67E2}" destId="{38B85B5A-1F5A-43F5-B6CA-3343C834A034}" srcOrd="0" destOrd="0" presId="urn:microsoft.com/office/officeart/2005/8/layout/hProcess9"/>
    <dgm:cxn modelId="{3F3C64E3-0938-44D6-B022-37C3D270B67E}" type="presOf" srcId="{E892CBDB-520A-4A6C-A258-923E0336D1CF}" destId="{42956CA1-2B84-4BEF-8B79-D6FC483831F9}" srcOrd="0" destOrd="0" presId="urn:microsoft.com/office/officeart/2005/8/layout/hProcess9"/>
    <dgm:cxn modelId="{A5FC834A-7891-4CEA-90F7-7BDF216980FE}" srcId="{38AE934E-CE5B-4A4D-8B47-68EDBCF421B0}" destId="{B28352EE-1428-400E-8CFA-F4017B4E67E2}" srcOrd="8" destOrd="0" parTransId="{E76CA17C-9EE4-4894-AE33-37844DAC048E}" sibTransId="{8DDA4764-F262-4175-9388-5BD39D233172}"/>
    <dgm:cxn modelId="{26FC84E6-D6DC-4680-AA61-5EF576BAD00F}" srcId="{38AE934E-CE5B-4A4D-8B47-68EDBCF421B0}" destId="{F552B0A5-0826-4A49-BE02-772B46A8D548}" srcOrd="0" destOrd="0" parTransId="{143BC2E8-2326-496A-9B06-788A8DB4399B}" sibTransId="{01F8D9CD-538F-4310-B73F-31A7E82C4DD8}"/>
    <dgm:cxn modelId="{FBB199C2-AD69-4617-B0EE-9791C1B06482}" srcId="{38AE934E-CE5B-4A4D-8B47-68EDBCF421B0}" destId="{B69F41AA-97DA-4A2B-90F3-1942152B53D0}" srcOrd="4" destOrd="0" parTransId="{4B94D21F-59C8-4253-9708-204919F51836}" sibTransId="{9F7C461A-2183-4699-8DB3-AA1D498FA2F1}"/>
    <dgm:cxn modelId="{CC4F813A-13C4-429E-A5BD-AFF32C2CEC48}" srcId="{38AE934E-CE5B-4A4D-8B47-68EDBCF421B0}" destId="{1F5ED012-C851-47C8-9937-BE9CE46B7466}" srcOrd="6" destOrd="0" parTransId="{F1B39EAC-1119-4C1C-84F1-90B7E4CE2664}" sibTransId="{1237FB3B-EF90-4BEE-A2AF-3DAF3FFCC379}"/>
    <dgm:cxn modelId="{C9EB4A8F-8C72-40CE-8A29-65FCED96586B}" srcId="{38AE934E-CE5B-4A4D-8B47-68EDBCF421B0}" destId="{D32E1740-6B35-4FD1-B567-F00EE24943B3}" srcOrd="7" destOrd="0" parTransId="{746E8CB2-E481-4CBB-9436-C7919746F4E5}" sibTransId="{21C0F045-45FC-40BA-9204-8355CF8D94CF}"/>
    <dgm:cxn modelId="{CB2C33F2-4467-4D73-AE4D-AB72B38191EE}" type="presOf" srcId="{8791B43D-3D19-4FE9-A16A-B98E12CE567F}" destId="{E1479CB7-A4DE-4FFB-9C1D-C76AC4D175F3}" srcOrd="0" destOrd="0" presId="urn:microsoft.com/office/officeart/2005/8/layout/hProcess9"/>
    <dgm:cxn modelId="{57492D38-C034-4C03-B41E-351747E5DD26}" type="presParOf" srcId="{5F03545A-7DEE-4EAB-A5B5-CAC43A688D28}" destId="{88FAAABD-DBBD-4D93-BEB2-00B6650B20A5}" srcOrd="0" destOrd="0" presId="urn:microsoft.com/office/officeart/2005/8/layout/hProcess9"/>
    <dgm:cxn modelId="{00D5079A-8C49-4FE1-BC93-C86942A31E83}" type="presParOf" srcId="{5F03545A-7DEE-4EAB-A5B5-CAC43A688D28}" destId="{96A0DCA8-142D-4EAA-A7DF-5449769AFE19}" srcOrd="1" destOrd="0" presId="urn:microsoft.com/office/officeart/2005/8/layout/hProcess9"/>
    <dgm:cxn modelId="{8DEFE733-52CB-4079-9DA8-5DDD01A2A38F}" type="presParOf" srcId="{96A0DCA8-142D-4EAA-A7DF-5449769AFE19}" destId="{98A1152A-295A-422E-B67B-4D72E80B9CD3}" srcOrd="0" destOrd="0" presId="urn:microsoft.com/office/officeart/2005/8/layout/hProcess9"/>
    <dgm:cxn modelId="{225E3A0E-B979-4B8A-A71E-182C4EB16CE5}" type="presParOf" srcId="{96A0DCA8-142D-4EAA-A7DF-5449769AFE19}" destId="{FDA7A3BF-23B9-491D-B077-71234FFB2CED}" srcOrd="1" destOrd="0" presId="urn:microsoft.com/office/officeart/2005/8/layout/hProcess9"/>
    <dgm:cxn modelId="{567EBE28-9901-470C-91F7-0BA4E1D9DBF2}" type="presParOf" srcId="{96A0DCA8-142D-4EAA-A7DF-5449769AFE19}" destId="{AABCFD0E-A7FD-4FF8-89EF-840B22F7BCA9}" srcOrd="2" destOrd="0" presId="urn:microsoft.com/office/officeart/2005/8/layout/hProcess9"/>
    <dgm:cxn modelId="{DCBA1A81-210B-4705-89DE-7B9FCB7DF593}" type="presParOf" srcId="{96A0DCA8-142D-4EAA-A7DF-5449769AFE19}" destId="{AE56DC31-399C-4EE1-8F51-BA360FBB4C3E}" srcOrd="3" destOrd="0" presId="urn:microsoft.com/office/officeart/2005/8/layout/hProcess9"/>
    <dgm:cxn modelId="{0C266A20-572B-486B-8FBB-7130829C85F9}" type="presParOf" srcId="{96A0DCA8-142D-4EAA-A7DF-5449769AFE19}" destId="{E1479CB7-A4DE-4FFB-9C1D-C76AC4D175F3}" srcOrd="4" destOrd="0" presId="urn:microsoft.com/office/officeart/2005/8/layout/hProcess9"/>
    <dgm:cxn modelId="{F69F3D3F-C756-4971-AB13-FFEF850C5CDA}" type="presParOf" srcId="{96A0DCA8-142D-4EAA-A7DF-5449769AFE19}" destId="{1D0A9051-06F2-41B0-ACBD-4AC44E29E1BD}" srcOrd="5" destOrd="0" presId="urn:microsoft.com/office/officeart/2005/8/layout/hProcess9"/>
    <dgm:cxn modelId="{C7705486-C6FB-4BFB-AB86-BA9E668463E8}" type="presParOf" srcId="{96A0DCA8-142D-4EAA-A7DF-5449769AFE19}" destId="{871250F6-5DB1-41D0-B0F2-5A7CE3836A08}" srcOrd="6" destOrd="0" presId="urn:microsoft.com/office/officeart/2005/8/layout/hProcess9"/>
    <dgm:cxn modelId="{6BD663A5-A534-44E0-B1B0-8F18DE8B319D}" type="presParOf" srcId="{96A0DCA8-142D-4EAA-A7DF-5449769AFE19}" destId="{A586D12C-CA40-4391-ADD8-BCF01884F1FD}" srcOrd="7" destOrd="0" presId="urn:microsoft.com/office/officeart/2005/8/layout/hProcess9"/>
    <dgm:cxn modelId="{61AB6BF0-6D77-4A9F-A64B-A8C925245FD1}" type="presParOf" srcId="{96A0DCA8-142D-4EAA-A7DF-5449769AFE19}" destId="{013B5802-411A-4B93-900E-DBA94F05FF2E}" srcOrd="8" destOrd="0" presId="urn:microsoft.com/office/officeart/2005/8/layout/hProcess9"/>
    <dgm:cxn modelId="{6DDC5224-3B15-48CC-99B4-BD2D285E4E96}" type="presParOf" srcId="{96A0DCA8-142D-4EAA-A7DF-5449769AFE19}" destId="{643D476F-B948-4143-BB2A-BE8E60DA9F45}" srcOrd="9" destOrd="0" presId="urn:microsoft.com/office/officeart/2005/8/layout/hProcess9"/>
    <dgm:cxn modelId="{D70EB809-F5E2-41E1-9FF3-FF675B592638}" type="presParOf" srcId="{96A0DCA8-142D-4EAA-A7DF-5449769AFE19}" destId="{28485895-8E56-4EEF-B8CA-21E69A214BB8}" srcOrd="10" destOrd="0" presId="urn:microsoft.com/office/officeart/2005/8/layout/hProcess9"/>
    <dgm:cxn modelId="{A236792F-9A82-455E-BD66-6C0461ADDA8B}" type="presParOf" srcId="{96A0DCA8-142D-4EAA-A7DF-5449769AFE19}" destId="{288C4B7B-75EA-4B0B-B0AB-C9A63BBA1B20}" srcOrd="11" destOrd="0" presId="urn:microsoft.com/office/officeart/2005/8/layout/hProcess9"/>
    <dgm:cxn modelId="{3EEEDCD9-5CEB-4332-AAF6-F4B2BB300D39}" type="presParOf" srcId="{96A0DCA8-142D-4EAA-A7DF-5449769AFE19}" destId="{21626922-1F9C-4D14-91B6-22163502803E}" srcOrd="12" destOrd="0" presId="urn:microsoft.com/office/officeart/2005/8/layout/hProcess9"/>
    <dgm:cxn modelId="{5338F88E-3720-461C-BE01-09302009A01A}" type="presParOf" srcId="{96A0DCA8-142D-4EAA-A7DF-5449769AFE19}" destId="{3B5562E8-C607-4EC1-987B-36F768C52132}" srcOrd="13" destOrd="0" presId="urn:microsoft.com/office/officeart/2005/8/layout/hProcess9"/>
    <dgm:cxn modelId="{DC139F12-C816-4966-A1ED-771C95003E9C}" type="presParOf" srcId="{96A0DCA8-142D-4EAA-A7DF-5449769AFE19}" destId="{9FC132A7-476E-4149-93B7-EC201817A718}" srcOrd="14" destOrd="0" presId="urn:microsoft.com/office/officeart/2005/8/layout/hProcess9"/>
    <dgm:cxn modelId="{7D3B7709-8984-4667-A929-B00529D1F849}" type="presParOf" srcId="{96A0DCA8-142D-4EAA-A7DF-5449769AFE19}" destId="{E543B52D-C8BB-43EF-BD42-EB106F05249D}" srcOrd="15" destOrd="0" presId="urn:microsoft.com/office/officeart/2005/8/layout/hProcess9"/>
    <dgm:cxn modelId="{66CA2918-FA1D-4ED2-B759-231C03342895}" type="presParOf" srcId="{96A0DCA8-142D-4EAA-A7DF-5449769AFE19}" destId="{38B85B5A-1F5A-43F5-B6CA-3343C834A034}" srcOrd="16" destOrd="0" presId="urn:microsoft.com/office/officeart/2005/8/layout/hProcess9"/>
    <dgm:cxn modelId="{C987FAE5-39D1-4AC1-8626-205102265F1A}" type="presParOf" srcId="{96A0DCA8-142D-4EAA-A7DF-5449769AFE19}" destId="{DD1B9370-F14A-46CE-B757-9AB3B8485933}" srcOrd="17" destOrd="0" presId="urn:microsoft.com/office/officeart/2005/8/layout/hProcess9"/>
    <dgm:cxn modelId="{6F499826-9DA1-4A69-BEC5-91AF2B8048F2}" type="presParOf" srcId="{96A0DCA8-142D-4EAA-A7DF-5449769AFE19}" destId="{42956CA1-2B84-4BEF-8B79-D6FC483831F9}" srcOrd="1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516417-B1F0-4C41-BC7D-4BDCA007EF6B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2974DC-9D42-47A8-AF07-292D57CE13E9}">
      <dgm:prSet phldrT="[Text]"/>
      <dgm:spPr>
        <a:solidFill>
          <a:srgbClr val="FFC000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b="1" dirty="0" smtClean="0"/>
            <a:t>Training data</a:t>
          </a:r>
          <a:endParaRPr lang="en-US" b="1" dirty="0"/>
        </a:p>
      </dgm:t>
    </dgm:pt>
    <dgm:pt modelId="{2EE99926-6944-4508-9141-AF12EED8728B}" type="parTrans" cxnId="{ADA7464D-4A8C-467B-A126-CE90C530E2DC}">
      <dgm:prSet/>
      <dgm:spPr/>
      <dgm:t>
        <a:bodyPr/>
        <a:lstStyle/>
        <a:p>
          <a:endParaRPr lang="en-US"/>
        </a:p>
      </dgm:t>
    </dgm:pt>
    <dgm:pt modelId="{4A9CAC6D-C8A6-47F9-8A36-96918995A844}" type="sibTrans" cxnId="{ADA7464D-4A8C-467B-A126-CE90C530E2DC}">
      <dgm:prSet/>
      <dgm:spPr/>
      <dgm:t>
        <a:bodyPr/>
        <a:lstStyle/>
        <a:p>
          <a:endParaRPr lang="en-US"/>
        </a:p>
      </dgm:t>
    </dgm:pt>
    <dgm:pt modelId="{33D56C01-D9D6-4484-973B-109353933305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en-US" sz="1400" dirty="0" smtClean="0"/>
            <a:t>Including ACM category name as a feature</a:t>
          </a:r>
          <a:endParaRPr lang="en-US" sz="1400" dirty="0"/>
        </a:p>
      </dgm:t>
    </dgm:pt>
    <dgm:pt modelId="{105C2FB1-AA1B-40D6-BB96-AE1FB220EB94}" type="parTrans" cxnId="{69367D0C-CFD0-4FA5-962C-BACB53582C46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4B5D9C83-AA43-40DA-953C-AC83E946E5DF}" type="sibTrans" cxnId="{69367D0C-CFD0-4FA5-962C-BACB53582C46}">
      <dgm:prSet/>
      <dgm:spPr/>
      <dgm:t>
        <a:bodyPr/>
        <a:lstStyle/>
        <a:p>
          <a:endParaRPr lang="en-US"/>
        </a:p>
      </dgm:t>
    </dgm:pt>
    <dgm:pt modelId="{249B6FD4-A041-4BE6-9638-B63D8B867416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en-US" sz="1400" dirty="0" smtClean="0"/>
            <a:t>Include all ACM classes</a:t>
          </a:r>
          <a:endParaRPr lang="en-US" sz="1400" dirty="0"/>
        </a:p>
      </dgm:t>
    </dgm:pt>
    <dgm:pt modelId="{E9B1DA91-FD1C-45AA-8689-F0E91405A732}" type="parTrans" cxnId="{D3FC67C6-E5F1-4DE0-8C4E-2F02E1D92376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0CAC035B-132B-44F3-85D3-35C70931EAB3}" type="sibTrans" cxnId="{D3FC67C6-E5F1-4DE0-8C4E-2F02E1D92376}">
      <dgm:prSet/>
      <dgm:spPr/>
      <dgm:t>
        <a:bodyPr/>
        <a:lstStyle/>
        <a:p>
          <a:endParaRPr lang="en-US"/>
        </a:p>
      </dgm:t>
    </dgm:pt>
    <dgm:pt modelId="{F293EC0D-DE23-4C6D-9A55-F6849FE9CFE6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en-US" sz="1400" dirty="0" smtClean="0"/>
            <a:t>Stop list customization</a:t>
          </a:r>
          <a:endParaRPr lang="en-US" sz="1400" dirty="0"/>
        </a:p>
      </dgm:t>
    </dgm:pt>
    <dgm:pt modelId="{AFA34388-3358-4A7A-A4F8-DCBBBDB76AF8}" type="parTrans" cxnId="{247B148D-1FEE-4BA6-8CC1-2E60E02251E8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C9D689C2-E3FB-42C5-AF14-DB4DCB70FF7B}" type="sibTrans" cxnId="{247B148D-1FEE-4BA6-8CC1-2E60E02251E8}">
      <dgm:prSet/>
      <dgm:spPr/>
      <dgm:t>
        <a:bodyPr/>
        <a:lstStyle/>
        <a:p>
          <a:endParaRPr lang="en-US"/>
        </a:p>
      </dgm:t>
    </dgm:pt>
    <dgm:pt modelId="{20DB371C-B691-4060-8FB7-FF00ADBA52AC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en-US" sz="1400" dirty="0" smtClean="0"/>
            <a:t>Balancing positives and negatives</a:t>
          </a:r>
          <a:endParaRPr lang="en-US" sz="1400" dirty="0"/>
        </a:p>
      </dgm:t>
    </dgm:pt>
    <dgm:pt modelId="{4C2E9F5A-BFD6-4488-951E-BF0EED4DD234}" type="parTrans" cxnId="{A05F267B-9D1A-4105-91ED-AAAC1466A110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953B83D9-C321-4BD2-A269-2FC19D50A6E1}" type="sibTrans" cxnId="{A05F267B-9D1A-4105-91ED-AAAC1466A110}">
      <dgm:prSet/>
      <dgm:spPr/>
      <dgm:t>
        <a:bodyPr/>
        <a:lstStyle/>
        <a:p>
          <a:endParaRPr lang="en-US"/>
        </a:p>
      </dgm:t>
    </dgm:pt>
    <dgm:pt modelId="{C8191300-CE47-4B91-AA12-8D5F419BD7B0}">
      <dgm:prSet/>
      <dgm:spPr>
        <a:solidFill>
          <a:schemeClr val="accent6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Using title and abstract as features</a:t>
          </a:r>
          <a:endParaRPr lang="en-US" dirty="0"/>
        </a:p>
      </dgm:t>
    </dgm:pt>
    <dgm:pt modelId="{35D9EFB2-D6A4-4F1A-8C60-DB8C046C3D69}" type="parTrans" cxnId="{F8903B81-0C0A-455E-99DC-11D9129B7168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498FE139-383D-44BC-BF8B-EF65A3E812DD}" type="sibTrans" cxnId="{F8903B81-0C0A-455E-99DC-11D9129B7168}">
      <dgm:prSet/>
      <dgm:spPr/>
      <dgm:t>
        <a:bodyPr/>
        <a:lstStyle/>
        <a:p>
          <a:endParaRPr lang="en-US"/>
        </a:p>
      </dgm:t>
    </dgm:pt>
    <dgm:pt modelId="{3345413C-72E3-43FD-B3D6-45CF7AECBD46}">
      <dgm:prSet/>
      <dgm:spPr>
        <a:solidFill>
          <a:schemeClr val="accent6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Filtering techniques</a:t>
          </a:r>
          <a:endParaRPr lang="en-US" dirty="0"/>
        </a:p>
      </dgm:t>
    </dgm:pt>
    <dgm:pt modelId="{DBEB8D7A-C730-484D-BA27-9147590382D3}" type="parTrans" cxnId="{06E3E1C0-5DD6-4A78-8C68-7CF5B8219A45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92EAA77F-86A3-48CE-BCDA-711AF6314DE8}" type="sibTrans" cxnId="{06E3E1C0-5DD6-4A78-8C68-7CF5B8219A45}">
      <dgm:prSet/>
      <dgm:spPr/>
      <dgm:t>
        <a:bodyPr/>
        <a:lstStyle/>
        <a:p>
          <a:endParaRPr lang="en-US"/>
        </a:p>
      </dgm:t>
    </dgm:pt>
    <dgm:pt modelId="{B2A91FC4-54F5-4986-9F59-2C9F03C41979}">
      <dgm:prSet/>
      <dgm:spPr>
        <a:solidFill>
          <a:schemeClr val="accent6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Formatting</a:t>
          </a:r>
          <a:endParaRPr lang="en-US" dirty="0"/>
        </a:p>
      </dgm:t>
    </dgm:pt>
    <dgm:pt modelId="{E1E9DFA7-0E97-414D-A9F8-141BF000C439}" type="parTrans" cxnId="{8B252367-8E3D-4222-83E5-950B934AB36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B9F59282-E25A-49A9-9CA8-915DA733B4D7}" type="sibTrans" cxnId="{8B252367-8E3D-4222-83E5-950B934AB367}">
      <dgm:prSet/>
      <dgm:spPr/>
      <dgm:t>
        <a:bodyPr/>
        <a:lstStyle/>
        <a:p>
          <a:endParaRPr lang="en-US"/>
        </a:p>
      </dgm:t>
    </dgm:pt>
    <dgm:pt modelId="{0490AC89-00BA-40C4-B3D7-A74734678ED6}">
      <dgm:prSet/>
      <dgm:spPr>
        <a:solidFill>
          <a:srgbClr val="00B0F0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Include ACM “Security &amp; Privacy” class</a:t>
          </a:r>
          <a:endParaRPr lang="en-US" dirty="0"/>
        </a:p>
      </dgm:t>
    </dgm:pt>
    <dgm:pt modelId="{C0231FAA-8494-4E82-AF82-A7925E9EBA96}" type="parTrans" cxnId="{550EA878-D00C-4FC4-9124-DA8411B20E9D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77F78BD1-2832-40CF-92DA-DB20A88DA92C}" type="sibTrans" cxnId="{550EA878-D00C-4FC4-9124-DA8411B20E9D}">
      <dgm:prSet/>
      <dgm:spPr/>
      <dgm:t>
        <a:bodyPr/>
        <a:lstStyle/>
        <a:p>
          <a:endParaRPr lang="en-US"/>
        </a:p>
      </dgm:t>
    </dgm:pt>
    <dgm:pt modelId="{771D447D-DF9A-4C06-98C8-9DE031C38B60}" type="pres">
      <dgm:prSet presAssocID="{D7516417-B1F0-4C41-BC7D-4BDCA007EF6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3DFF4B-A945-446A-B9C1-289BD50D4B90}" type="pres">
      <dgm:prSet presAssocID="{672974DC-9D42-47A8-AF07-292D57CE13E9}" presName="centerShape" presStyleLbl="node0" presStyleIdx="0" presStyleCnt="1"/>
      <dgm:spPr/>
      <dgm:t>
        <a:bodyPr/>
        <a:lstStyle/>
        <a:p>
          <a:endParaRPr lang="en-US"/>
        </a:p>
      </dgm:t>
    </dgm:pt>
    <dgm:pt modelId="{12AE50D6-344D-4D21-BEA7-E1755AFA39BC}" type="pres">
      <dgm:prSet presAssocID="{105C2FB1-AA1B-40D6-BB96-AE1FB220EB94}" presName="parTrans" presStyleLbl="sibTrans2D1" presStyleIdx="0" presStyleCnt="8"/>
      <dgm:spPr/>
      <dgm:t>
        <a:bodyPr/>
        <a:lstStyle/>
        <a:p>
          <a:endParaRPr lang="en-US"/>
        </a:p>
      </dgm:t>
    </dgm:pt>
    <dgm:pt modelId="{05564E57-58D0-4A5E-AC17-D9F16CECAB88}" type="pres">
      <dgm:prSet presAssocID="{105C2FB1-AA1B-40D6-BB96-AE1FB220EB94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9CD482B-F20A-41EC-B14A-51F6D12E84EC}" type="pres">
      <dgm:prSet presAssocID="{33D56C01-D9D6-4484-973B-109353933305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7E121F-70C9-4FAC-8B16-3E1B6DD617C6}" type="pres">
      <dgm:prSet presAssocID="{E9B1DA91-FD1C-45AA-8689-F0E91405A732}" presName="parTrans" presStyleLbl="sibTrans2D1" presStyleIdx="1" presStyleCnt="8"/>
      <dgm:spPr/>
      <dgm:t>
        <a:bodyPr/>
        <a:lstStyle/>
        <a:p>
          <a:endParaRPr lang="en-US"/>
        </a:p>
      </dgm:t>
    </dgm:pt>
    <dgm:pt modelId="{05EF16BA-F0C5-498A-AC89-EA61DBC07787}" type="pres">
      <dgm:prSet presAssocID="{E9B1DA91-FD1C-45AA-8689-F0E91405A732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18B4FDD1-C420-4C9E-8FEE-50135C97058C}" type="pres">
      <dgm:prSet presAssocID="{249B6FD4-A041-4BE6-9638-B63D8B867416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C6F8D5-158B-4F6D-BAEB-49351CD31889}" type="pres">
      <dgm:prSet presAssocID="{AFA34388-3358-4A7A-A4F8-DCBBBDB76AF8}" presName="parTrans" presStyleLbl="sibTrans2D1" presStyleIdx="2" presStyleCnt="8"/>
      <dgm:spPr/>
      <dgm:t>
        <a:bodyPr/>
        <a:lstStyle/>
        <a:p>
          <a:endParaRPr lang="en-US"/>
        </a:p>
      </dgm:t>
    </dgm:pt>
    <dgm:pt modelId="{F7F4ECA7-619F-4082-B70C-432F042D5E4C}" type="pres">
      <dgm:prSet presAssocID="{AFA34388-3358-4A7A-A4F8-DCBBBDB76AF8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1CF66765-3EA1-4759-9879-51EB3AE1D02F}" type="pres">
      <dgm:prSet presAssocID="{F293EC0D-DE23-4C6D-9A55-F6849FE9CFE6}" presName="node" presStyleLbl="node1" presStyleIdx="2" presStyleCnt="8" custScaleX="135969" custScaleY="1033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E67CE3-40C0-473F-9C7B-E17184E8AABA}" type="pres">
      <dgm:prSet presAssocID="{4C2E9F5A-BFD6-4488-951E-BF0EED4DD234}" presName="parTrans" presStyleLbl="sibTrans2D1" presStyleIdx="3" presStyleCnt="8"/>
      <dgm:spPr/>
      <dgm:t>
        <a:bodyPr/>
        <a:lstStyle/>
        <a:p>
          <a:endParaRPr lang="en-US"/>
        </a:p>
      </dgm:t>
    </dgm:pt>
    <dgm:pt modelId="{4091FD56-1157-4D76-8F21-956B0D75BB27}" type="pres">
      <dgm:prSet presAssocID="{4C2E9F5A-BFD6-4488-951E-BF0EED4DD234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7543BEBD-1EA5-4BE5-98DE-DD1B02D277D3}" type="pres">
      <dgm:prSet presAssocID="{20DB371C-B691-4060-8FB7-FF00ADBA52AC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68F6A7-5713-4210-A966-49112156CBAF}" type="pres">
      <dgm:prSet presAssocID="{35D9EFB2-D6A4-4F1A-8C60-DB8C046C3D69}" presName="parTrans" presStyleLbl="sibTrans2D1" presStyleIdx="4" presStyleCnt="8"/>
      <dgm:spPr/>
      <dgm:t>
        <a:bodyPr/>
        <a:lstStyle/>
        <a:p>
          <a:endParaRPr lang="en-US"/>
        </a:p>
      </dgm:t>
    </dgm:pt>
    <dgm:pt modelId="{C457EC81-588E-470B-A66A-40A22FBC3348}" type="pres">
      <dgm:prSet presAssocID="{35D9EFB2-D6A4-4F1A-8C60-DB8C046C3D69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B1A100A7-6D82-4D60-896F-C6CB8EF3D1B4}" type="pres">
      <dgm:prSet presAssocID="{C8191300-CE47-4B91-AA12-8D5F419BD7B0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01E607-26C3-4A24-9048-F6BC7565CD92}" type="pres">
      <dgm:prSet presAssocID="{DBEB8D7A-C730-484D-BA27-9147590382D3}" presName="parTrans" presStyleLbl="sibTrans2D1" presStyleIdx="5" presStyleCnt="8"/>
      <dgm:spPr/>
      <dgm:t>
        <a:bodyPr/>
        <a:lstStyle/>
        <a:p>
          <a:endParaRPr lang="en-US"/>
        </a:p>
      </dgm:t>
    </dgm:pt>
    <dgm:pt modelId="{59A86021-7CBE-4B9A-892B-F9A099DFD79B}" type="pres">
      <dgm:prSet presAssocID="{DBEB8D7A-C730-484D-BA27-9147590382D3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C86E6B15-EFFC-4850-872C-E6007654E2E7}" type="pres">
      <dgm:prSet presAssocID="{3345413C-72E3-43FD-B3D6-45CF7AECBD46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837B92-A180-4253-92CA-4F1BBF4EF331}" type="pres">
      <dgm:prSet presAssocID="{E1E9DFA7-0E97-414D-A9F8-141BF000C439}" presName="parTrans" presStyleLbl="sibTrans2D1" presStyleIdx="6" presStyleCnt="8"/>
      <dgm:spPr/>
      <dgm:t>
        <a:bodyPr/>
        <a:lstStyle/>
        <a:p>
          <a:endParaRPr lang="en-US"/>
        </a:p>
      </dgm:t>
    </dgm:pt>
    <dgm:pt modelId="{2F65D534-0251-4561-97FA-08F434EF512E}" type="pres">
      <dgm:prSet presAssocID="{E1E9DFA7-0E97-414D-A9F8-141BF000C43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70236E72-EF6F-443A-8A3E-5D5DB05A577B}" type="pres">
      <dgm:prSet presAssocID="{B2A91FC4-54F5-4986-9F59-2C9F03C41979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59B7BC-9C2A-47CA-96B5-51B558B57693}" type="pres">
      <dgm:prSet presAssocID="{C0231FAA-8494-4E82-AF82-A7925E9EBA96}" presName="parTrans" presStyleLbl="sibTrans2D1" presStyleIdx="7" presStyleCnt="8"/>
      <dgm:spPr/>
      <dgm:t>
        <a:bodyPr/>
        <a:lstStyle/>
        <a:p>
          <a:endParaRPr lang="en-US"/>
        </a:p>
      </dgm:t>
    </dgm:pt>
    <dgm:pt modelId="{E00B570C-6EAB-4A12-8168-4AD198672735}" type="pres">
      <dgm:prSet presAssocID="{C0231FAA-8494-4E82-AF82-A7925E9EBA96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18C1AE17-6E03-42E8-8CEA-D095AF2F5B7D}" type="pres">
      <dgm:prSet presAssocID="{0490AC89-00BA-40C4-B3D7-A74734678ED6}" presName="node" presStyleLbl="node1" presStyleIdx="7" presStyleCnt="8" custScaleX="133226" custScaleY="1123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2EBF9F-1287-4173-870D-3CE4D19D3E56}" type="presOf" srcId="{E1E9DFA7-0E97-414D-A9F8-141BF000C439}" destId="{BA837B92-A180-4253-92CA-4F1BBF4EF331}" srcOrd="0" destOrd="0" presId="urn:microsoft.com/office/officeart/2005/8/layout/radial5"/>
    <dgm:cxn modelId="{A05F267B-9D1A-4105-91ED-AAAC1466A110}" srcId="{672974DC-9D42-47A8-AF07-292D57CE13E9}" destId="{20DB371C-B691-4060-8FB7-FF00ADBA52AC}" srcOrd="3" destOrd="0" parTransId="{4C2E9F5A-BFD6-4488-951E-BF0EED4DD234}" sibTransId="{953B83D9-C321-4BD2-A269-2FC19D50A6E1}"/>
    <dgm:cxn modelId="{37EED86F-E4EB-472A-8358-ED987C225584}" type="presOf" srcId="{E9B1DA91-FD1C-45AA-8689-F0E91405A732}" destId="{E07E121F-70C9-4FAC-8B16-3E1B6DD617C6}" srcOrd="0" destOrd="0" presId="urn:microsoft.com/office/officeart/2005/8/layout/radial5"/>
    <dgm:cxn modelId="{15534728-9B10-4881-83BA-027A46BE8E48}" type="presOf" srcId="{672974DC-9D42-47A8-AF07-292D57CE13E9}" destId="{F13DFF4B-A945-446A-B9C1-289BD50D4B90}" srcOrd="0" destOrd="0" presId="urn:microsoft.com/office/officeart/2005/8/layout/radial5"/>
    <dgm:cxn modelId="{EF8E6CA7-006B-40C0-B2E7-373A8CD133E9}" type="presOf" srcId="{3345413C-72E3-43FD-B3D6-45CF7AECBD46}" destId="{C86E6B15-EFFC-4850-872C-E6007654E2E7}" srcOrd="0" destOrd="0" presId="urn:microsoft.com/office/officeart/2005/8/layout/radial5"/>
    <dgm:cxn modelId="{9C7E1E0D-0398-42A3-B0DB-F40F3AC080B1}" type="presOf" srcId="{C0231FAA-8494-4E82-AF82-A7925E9EBA96}" destId="{0059B7BC-9C2A-47CA-96B5-51B558B57693}" srcOrd="0" destOrd="0" presId="urn:microsoft.com/office/officeart/2005/8/layout/radial5"/>
    <dgm:cxn modelId="{7F0F26C9-D9FF-4883-8960-5423B3CC9881}" type="presOf" srcId="{E9B1DA91-FD1C-45AA-8689-F0E91405A732}" destId="{05EF16BA-F0C5-498A-AC89-EA61DBC07787}" srcOrd="1" destOrd="0" presId="urn:microsoft.com/office/officeart/2005/8/layout/radial5"/>
    <dgm:cxn modelId="{4855ABF4-2A97-4B3C-824D-B5EC82539A4A}" type="presOf" srcId="{249B6FD4-A041-4BE6-9638-B63D8B867416}" destId="{18B4FDD1-C420-4C9E-8FEE-50135C97058C}" srcOrd="0" destOrd="0" presId="urn:microsoft.com/office/officeart/2005/8/layout/radial5"/>
    <dgm:cxn modelId="{F8903B81-0C0A-455E-99DC-11D9129B7168}" srcId="{672974DC-9D42-47A8-AF07-292D57CE13E9}" destId="{C8191300-CE47-4B91-AA12-8D5F419BD7B0}" srcOrd="4" destOrd="0" parTransId="{35D9EFB2-D6A4-4F1A-8C60-DB8C046C3D69}" sibTransId="{498FE139-383D-44BC-BF8B-EF65A3E812DD}"/>
    <dgm:cxn modelId="{F506501F-6D6D-4E2B-BAAB-4CB402575240}" type="presOf" srcId="{F293EC0D-DE23-4C6D-9A55-F6849FE9CFE6}" destId="{1CF66765-3EA1-4759-9879-51EB3AE1D02F}" srcOrd="0" destOrd="0" presId="urn:microsoft.com/office/officeart/2005/8/layout/radial5"/>
    <dgm:cxn modelId="{6F00762B-92E8-41F0-8F26-870459C66CCA}" type="presOf" srcId="{D7516417-B1F0-4C41-BC7D-4BDCA007EF6B}" destId="{771D447D-DF9A-4C06-98C8-9DE031C38B60}" srcOrd="0" destOrd="0" presId="urn:microsoft.com/office/officeart/2005/8/layout/radial5"/>
    <dgm:cxn modelId="{19FBF48F-740A-4C71-88A7-D87A55E80FFA}" type="presOf" srcId="{E1E9DFA7-0E97-414D-A9F8-141BF000C439}" destId="{2F65D534-0251-4561-97FA-08F434EF512E}" srcOrd="1" destOrd="0" presId="urn:microsoft.com/office/officeart/2005/8/layout/radial5"/>
    <dgm:cxn modelId="{4F7A6491-E80F-4016-A758-C3C48F25B9C5}" type="presOf" srcId="{DBEB8D7A-C730-484D-BA27-9147590382D3}" destId="{BF01E607-26C3-4A24-9048-F6BC7565CD92}" srcOrd="0" destOrd="0" presId="urn:microsoft.com/office/officeart/2005/8/layout/radial5"/>
    <dgm:cxn modelId="{E417E9D6-8867-46C4-9765-E50721407B34}" type="presOf" srcId="{DBEB8D7A-C730-484D-BA27-9147590382D3}" destId="{59A86021-7CBE-4B9A-892B-F9A099DFD79B}" srcOrd="1" destOrd="0" presId="urn:microsoft.com/office/officeart/2005/8/layout/radial5"/>
    <dgm:cxn modelId="{22907F46-B6CA-42B7-BCF2-E5A935859F25}" type="presOf" srcId="{4C2E9F5A-BFD6-4488-951E-BF0EED4DD234}" destId="{4091FD56-1157-4D76-8F21-956B0D75BB27}" srcOrd="1" destOrd="0" presId="urn:microsoft.com/office/officeart/2005/8/layout/radial5"/>
    <dgm:cxn modelId="{A43E6085-C5FC-47B6-88DF-3BAAEF1AAA5C}" type="presOf" srcId="{33D56C01-D9D6-4484-973B-109353933305}" destId="{99CD482B-F20A-41EC-B14A-51F6D12E84EC}" srcOrd="0" destOrd="0" presId="urn:microsoft.com/office/officeart/2005/8/layout/radial5"/>
    <dgm:cxn modelId="{ADA7464D-4A8C-467B-A126-CE90C530E2DC}" srcId="{D7516417-B1F0-4C41-BC7D-4BDCA007EF6B}" destId="{672974DC-9D42-47A8-AF07-292D57CE13E9}" srcOrd="0" destOrd="0" parTransId="{2EE99926-6944-4508-9141-AF12EED8728B}" sibTransId="{4A9CAC6D-C8A6-47F9-8A36-96918995A844}"/>
    <dgm:cxn modelId="{D3FC67C6-E5F1-4DE0-8C4E-2F02E1D92376}" srcId="{672974DC-9D42-47A8-AF07-292D57CE13E9}" destId="{249B6FD4-A041-4BE6-9638-B63D8B867416}" srcOrd="1" destOrd="0" parTransId="{E9B1DA91-FD1C-45AA-8689-F0E91405A732}" sibTransId="{0CAC035B-132B-44F3-85D3-35C70931EAB3}"/>
    <dgm:cxn modelId="{69367D0C-CFD0-4FA5-962C-BACB53582C46}" srcId="{672974DC-9D42-47A8-AF07-292D57CE13E9}" destId="{33D56C01-D9D6-4484-973B-109353933305}" srcOrd="0" destOrd="0" parTransId="{105C2FB1-AA1B-40D6-BB96-AE1FB220EB94}" sibTransId="{4B5D9C83-AA43-40DA-953C-AC83E946E5DF}"/>
    <dgm:cxn modelId="{89407CAD-8EE9-4CA4-A2A8-93CE86CDB144}" type="presOf" srcId="{0490AC89-00BA-40C4-B3D7-A74734678ED6}" destId="{18C1AE17-6E03-42E8-8CEA-D095AF2F5B7D}" srcOrd="0" destOrd="0" presId="urn:microsoft.com/office/officeart/2005/8/layout/radial5"/>
    <dgm:cxn modelId="{D6DF3465-FCFB-4D4A-BBFB-23384FEEBF5C}" type="presOf" srcId="{105C2FB1-AA1B-40D6-BB96-AE1FB220EB94}" destId="{05564E57-58D0-4A5E-AC17-D9F16CECAB88}" srcOrd="1" destOrd="0" presId="urn:microsoft.com/office/officeart/2005/8/layout/radial5"/>
    <dgm:cxn modelId="{11FE9CDE-F7FD-4AEC-B944-60F822B34DE5}" type="presOf" srcId="{AFA34388-3358-4A7A-A4F8-DCBBBDB76AF8}" destId="{F7F4ECA7-619F-4082-B70C-432F042D5E4C}" srcOrd="1" destOrd="0" presId="urn:microsoft.com/office/officeart/2005/8/layout/radial5"/>
    <dgm:cxn modelId="{247B148D-1FEE-4BA6-8CC1-2E60E02251E8}" srcId="{672974DC-9D42-47A8-AF07-292D57CE13E9}" destId="{F293EC0D-DE23-4C6D-9A55-F6849FE9CFE6}" srcOrd="2" destOrd="0" parTransId="{AFA34388-3358-4A7A-A4F8-DCBBBDB76AF8}" sibTransId="{C9D689C2-E3FB-42C5-AF14-DB4DCB70FF7B}"/>
    <dgm:cxn modelId="{BF734375-1FB6-4A2A-9425-0877EB1D77C7}" type="presOf" srcId="{20DB371C-B691-4060-8FB7-FF00ADBA52AC}" destId="{7543BEBD-1EA5-4BE5-98DE-DD1B02D277D3}" srcOrd="0" destOrd="0" presId="urn:microsoft.com/office/officeart/2005/8/layout/radial5"/>
    <dgm:cxn modelId="{550EA878-D00C-4FC4-9124-DA8411B20E9D}" srcId="{672974DC-9D42-47A8-AF07-292D57CE13E9}" destId="{0490AC89-00BA-40C4-B3D7-A74734678ED6}" srcOrd="7" destOrd="0" parTransId="{C0231FAA-8494-4E82-AF82-A7925E9EBA96}" sibTransId="{77F78BD1-2832-40CF-92DA-DB20A88DA92C}"/>
    <dgm:cxn modelId="{D1A81718-A3A8-46A7-8889-B6B58FB7A205}" type="presOf" srcId="{C8191300-CE47-4B91-AA12-8D5F419BD7B0}" destId="{B1A100A7-6D82-4D60-896F-C6CB8EF3D1B4}" srcOrd="0" destOrd="0" presId="urn:microsoft.com/office/officeart/2005/8/layout/radial5"/>
    <dgm:cxn modelId="{8B252367-8E3D-4222-83E5-950B934AB367}" srcId="{672974DC-9D42-47A8-AF07-292D57CE13E9}" destId="{B2A91FC4-54F5-4986-9F59-2C9F03C41979}" srcOrd="6" destOrd="0" parTransId="{E1E9DFA7-0E97-414D-A9F8-141BF000C439}" sibTransId="{B9F59282-E25A-49A9-9CA8-915DA733B4D7}"/>
    <dgm:cxn modelId="{39A4D78E-1418-471A-A3CF-1CA0E092716F}" type="presOf" srcId="{C0231FAA-8494-4E82-AF82-A7925E9EBA96}" destId="{E00B570C-6EAB-4A12-8168-4AD198672735}" srcOrd="1" destOrd="0" presId="urn:microsoft.com/office/officeart/2005/8/layout/radial5"/>
    <dgm:cxn modelId="{B82CB3A9-CAA0-4007-9059-22F60CF32387}" type="presOf" srcId="{4C2E9F5A-BFD6-4488-951E-BF0EED4DD234}" destId="{4DE67CE3-40C0-473F-9C7B-E17184E8AABA}" srcOrd="0" destOrd="0" presId="urn:microsoft.com/office/officeart/2005/8/layout/radial5"/>
    <dgm:cxn modelId="{E673F1C3-937F-49EE-B383-112B7330AEFD}" type="presOf" srcId="{105C2FB1-AA1B-40D6-BB96-AE1FB220EB94}" destId="{12AE50D6-344D-4D21-BEA7-E1755AFA39BC}" srcOrd="0" destOrd="0" presId="urn:microsoft.com/office/officeart/2005/8/layout/radial5"/>
    <dgm:cxn modelId="{06E3E1C0-5DD6-4A78-8C68-7CF5B8219A45}" srcId="{672974DC-9D42-47A8-AF07-292D57CE13E9}" destId="{3345413C-72E3-43FD-B3D6-45CF7AECBD46}" srcOrd="5" destOrd="0" parTransId="{DBEB8D7A-C730-484D-BA27-9147590382D3}" sibTransId="{92EAA77F-86A3-48CE-BCDA-711AF6314DE8}"/>
    <dgm:cxn modelId="{7570150D-0908-4300-A698-D26653EE06A2}" type="presOf" srcId="{B2A91FC4-54F5-4986-9F59-2C9F03C41979}" destId="{70236E72-EF6F-443A-8A3E-5D5DB05A577B}" srcOrd="0" destOrd="0" presId="urn:microsoft.com/office/officeart/2005/8/layout/radial5"/>
    <dgm:cxn modelId="{9FC272A3-692B-4E43-8881-822D58E664E5}" type="presOf" srcId="{35D9EFB2-D6A4-4F1A-8C60-DB8C046C3D69}" destId="{C457EC81-588E-470B-A66A-40A22FBC3348}" srcOrd="1" destOrd="0" presId="urn:microsoft.com/office/officeart/2005/8/layout/radial5"/>
    <dgm:cxn modelId="{88E3874E-4169-4DAD-A653-DD0ED7CA053A}" type="presOf" srcId="{35D9EFB2-D6A4-4F1A-8C60-DB8C046C3D69}" destId="{8268F6A7-5713-4210-A966-49112156CBAF}" srcOrd="0" destOrd="0" presId="urn:microsoft.com/office/officeart/2005/8/layout/radial5"/>
    <dgm:cxn modelId="{F0C96BAD-7B72-4175-AB10-1F1703E00913}" type="presOf" srcId="{AFA34388-3358-4A7A-A4F8-DCBBBDB76AF8}" destId="{96C6F8D5-158B-4F6D-BAEB-49351CD31889}" srcOrd="0" destOrd="0" presId="urn:microsoft.com/office/officeart/2005/8/layout/radial5"/>
    <dgm:cxn modelId="{E8736FC8-285F-4270-B2D7-34540B887ADF}" type="presParOf" srcId="{771D447D-DF9A-4C06-98C8-9DE031C38B60}" destId="{F13DFF4B-A945-446A-B9C1-289BD50D4B90}" srcOrd="0" destOrd="0" presId="urn:microsoft.com/office/officeart/2005/8/layout/radial5"/>
    <dgm:cxn modelId="{90E2634C-7A80-483F-94DB-6DC245878865}" type="presParOf" srcId="{771D447D-DF9A-4C06-98C8-9DE031C38B60}" destId="{12AE50D6-344D-4D21-BEA7-E1755AFA39BC}" srcOrd="1" destOrd="0" presId="urn:microsoft.com/office/officeart/2005/8/layout/radial5"/>
    <dgm:cxn modelId="{EFA5B0D8-C6A3-415A-A51A-A7713841102C}" type="presParOf" srcId="{12AE50D6-344D-4D21-BEA7-E1755AFA39BC}" destId="{05564E57-58D0-4A5E-AC17-D9F16CECAB88}" srcOrd="0" destOrd="0" presId="urn:microsoft.com/office/officeart/2005/8/layout/radial5"/>
    <dgm:cxn modelId="{49662641-D9C4-42C3-9922-17A5C4BA94E4}" type="presParOf" srcId="{771D447D-DF9A-4C06-98C8-9DE031C38B60}" destId="{99CD482B-F20A-41EC-B14A-51F6D12E84EC}" srcOrd="2" destOrd="0" presId="urn:microsoft.com/office/officeart/2005/8/layout/radial5"/>
    <dgm:cxn modelId="{952495E7-281A-41C1-8579-410A3F879A61}" type="presParOf" srcId="{771D447D-DF9A-4C06-98C8-9DE031C38B60}" destId="{E07E121F-70C9-4FAC-8B16-3E1B6DD617C6}" srcOrd="3" destOrd="0" presId="urn:microsoft.com/office/officeart/2005/8/layout/radial5"/>
    <dgm:cxn modelId="{6B87A2A5-E9EE-4FA2-9F00-4D1F4E14219C}" type="presParOf" srcId="{E07E121F-70C9-4FAC-8B16-3E1B6DD617C6}" destId="{05EF16BA-F0C5-498A-AC89-EA61DBC07787}" srcOrd="0" destOrd="0" presId="urn:microsoft.com/office/officeart/2005/8/layout/radial5"/>
    <dgm:cxn modelId="{F67C6A1C-2553-4C77-BBE7-8E5F6BFB5D79}" type="presParOf" srcId="{771D447D-DF9A-4C06-98C8-9DE031C38B60}" destId="{18B4FDD1-C420-4C9E-8FEE-50135C97058C}" srcOrd="4" destOrd="0" presId="urn:microsoft.com/office/officeart/2005/8/layout/radial5"/>
    <dgm:cxn modelId="{999A171E-C56F-4EEB-A34E-8E38F7804CA3}" type="presParOf" srcId="{771D447D-DF9A-4C06-98C8-9DE031C38B60}" destId="{96C6F8D5-158B-4F6D-BAEB-49351CD31889}" srcOrd="5" destOrd="0" presId="urn:microsoft.com/office/officeart/2005/8/layout/radial5"/>
    <dgm:cxn modelId="{2DA4D6F8-A3C7-4349-8A4F-6E2E25E53B92}" type="presParOf" srcId="{96C6F8D5-158B-4F6D-BAEB-49351CD31889}" destId="{F7F4ECA7-619F-4082-B70C-432F042D5E4C}" srcOrd="0" destOrd="0" presId="urn:microsoft.com/office/officeart/2005/8/layout/radial5"/>
    <dgm:cxn modelId="{2D4EF77C-8226-496E-AACB-E7BF9A11EA78}" type="presParOf" srcId="{771D447D-DF9A-4C06-98C8-9DE031C38B60}" destId="{1CF66765-3EA1-4759-9879-51EB3AE1D02F}" srcOrd="6" destOrd="0" presId="urn:microsoft.com/office/officeart/2005/8/layout/radial5"/>
    <dgm:cxn modelId="{A520DEFB-AE8B-4B5F-A944-4BD04042F9C6}" type="presParOf" srcId="{771D447D-DF9A-4C06-98C8-9DE031C38B60}" destId="{4DE67CE3-40C0-473F-9C7B-E17184E8AABA}" srcOrd="7" destOrd="0" presId="urn:microsoft.com/office/officeart/2005/8/layout/radial5"/>
    <dgm:cxn modelId="{C937BDC0-6C11-4DBA-8306-5FC2B6BB6229}" type="presParOf" srcId="{4DE67CE3-40C0-473F-9C7B-E17184E8AABA}" destId="{4091FD56-1157-4D76-8F21-956B0D75BB27}" srcOrd="0" destOrd="0" presId="urn:microsoft.com/office/officeart/2005/8/layout/radial5"/>
    <dgm:cxn modelId="{9F3AD18E-00BD-4CDD-B0CE-FF1CF58AFBB7}" type="presParOf" srcId="{771D447D-DF9A-4C06-98C8-9DE031C38B60}" destId="{7543BEBD-1EA5-4BE5-98DE-DD1B02D277D3}" srcOrd="8" destOrd="0" presId="urn:microsoft.com/office/officeart/2005/8/layout/radial5"/>
    <dgm:cxn modelId="{447A7CD1-9510-4DC0-A746-FE1BC75EC832}" type="presParOf" srcId="{771D447D-DF9A-4C06-98C8-9DE031C38B60}" destId="{8268F6A7-5713-4210-A966-49112156CBAF}" srcOrd="9" destOrd="0" presId="urn:microsoft.com/office/officeart/2005/8/layout/radial5"/>
    <dgm:cxn modelId="{FC22B72B-D30A-4429-B13D-8C4C48455BA7}" type="presParOf" srcId="{8268F6A7-5713-4210-A966-49112156CBAF}" destId="{C457EC81-588E-470B-A66A-40A22FBC3348}" srcOrd="0" destOrd="0" presId="urn:microsoft.com/office/officeart/2005/8/layout/radial5"/>
    <dgm:cxn modelId="{9DCEB28C-C605-4AED-82F1-C865E5D61625}" type="presParOf" srcId="{771D447D-DF9A-4C06-98C8-9DE031C38B60}" destId="{B1A100A7-6D82-4D60-896F-C6CB8EF3D1B4}" srcOrd="10" destOrd="0" presId="urn:microsoft.com/office/officeart/2005/8/layout/radial5"/>
    <dgm:cxn modelId="{889D6DC7-B883-4CDC-970F-4F710EFEC81E}" type="presParOf" srcId="{771D447D-DF9A-4C06-98C8-9DE031C38B60}" destId="{BF01E607-26C3-4A24-9048-F6BC7565CD92}" srcOrd="11" destOrd="0" presId="urn:microsoft.com/office/officeart/2005/8/layout/radial5"/>
    <dgm:cxn modelId="{1988D14C-038C-4211-950F-B16D9A887A14}" type="presParOf" srcId="{BF01E607-26C3-4A24-9048-F6BC7565CD92}" destId="{59A86021-7CBE-4B9A-892B-F9A099DFD79B}" srcOrd="0" destOrd="0" presId="urn:microsoft.com/office/officeart/2005/8/layout/radial5"/>
    <dgm:cxn modelId="{32FBCDA7-139F-4795-B86D-6BC0DC664BDD}" type="presParOf" srcId="{771D447D-DF9A-4C06-98C8-9DE031C38B60}" destId="{C86E6B15-EFFC-4850-872C-E6007654E2E7}" srcOrd="12" destOrd="0" presId="urn:microsoft.com/office/officeart/2005/8/layout/radial5"/>
    <dgm:cxn modelId="{C9A1D93B-5003-402F-8131-D8ECD08B686D}" type="presParOf" srcId="{771D447D-DF9A-4C06-98C8-9DE031C38B60}" destId="{BA837B92-A180-4253-92CA-4F1BBF4EF331}" srcOrd="13" destOrd="0" presId="urn:microsoft.com/office/officeart/2005/8/layout/radial5"/>
    <dgm:cxn modelId="{7EBAB4FA-68FE-45CA-8E45-E6F2627342AE}" type="presParOf" srcId="{BA837B92-A180-4253-92CA-4F1BBF4EF331}" destId="{2F65D534-0251-4561-97FA-08F434EF512E}" srcOrd="0" destOrd="0" presId="urn:microsoft.com/office/officeart/2005/8/layout/radial5"/>
    <dgm:cxn modelId="{541E9CD9-8589-4F90-8090-F05AC003CAF5}" type="presParOf" srcId="{771D447D-DF9A-4C06-98C8-9DE031C38B60}" destId="{70236E72-EF6F-443A-8A3E-5D5DB05A577B}" srcOrd="14" destOrd="0" presId="urn:microsoft.com/office/officeart/2005/8/layout/radial5"/>
    <dgm:cxn modelId="{AC427B54-FD3E-4919-BBED-2D570E46C747}" type="presParOf" srcId="{771D447D-DF9A-4C06-98C8-9DE031C38B60}" destId="{0059B7BC-9C2A-47CA-96B5-51B558B57693}" srcOrd="15" destOrd="0" presId="urn:microsoft.com/office/officeart/2005/8/layout/radial5"/>
    <dgm:cxn modelId="{E355BF3C-58C7-4C2E-B430-9C2CC3458FE1}" type="presParOf" srcId="{0059B7BC-9C2A-47CA-96B5-51B558B57693}" destId="{E00B570C-6EAB-4A12-8168-4AD198672735}" srcOrd="0" destOrd="0" presId="urn:microsoft.com/office/officeart/2005/8/layout/radial5"/>
    <dgm:cxn modelId="{98005C93-9F52-4FBA-B92A-FEA467B3051A}" type="presParOf" srcId="{771D447D-DF9A-4C06-98C8-9DE031C38B60}" destId="{18C1AE17-6E03-42E8-8CEA-D095AF2F5B7D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CD8A14-2ED5-4D35-B5DB-DFB685FFCD8F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C2C376-FE82-4F9D-A17A-F25D98739233}">
      <dgm:prSet phldrT="[Text]" custT="1"/>
      <dgm:spPr/>
      <dgm:t>
        <a:bodyPr/>
        <a:lstStyle/>
        <a:p>
          <a:r>
            <a:rPr lang="en-US" sz="2000" b="1" dirty="0" smtClean="0"/>
            <a:t>Single-class</a:t>
          </a:r>
          <a:endParaRPr lang="en-US" sz="2000" b="1" dirty="0"/>
        </a:p>
      </dgm:t>
    </dgm:pt>
    <dgm:pt modelId="{9320812E-BCDC-48DD-8D82-B54F52940C6F}" type="parTrans" cxnId="{AFFCE059-94F8-43E3-A7C1-C7A4A1E06F66}">
      <dgm:prSet/>
      <dgm:spPr/>
      <dgm:t>
        <a:bodyPr/>
        <a:lstStyle/>
        <a:p>
          <a:endParaRPr lang="en-US"/>
        </a:p>
      </dgm:t>
    </dgm:pt>
    <dgm:pt modelId="{474C5C87-3B46-4793-BC84-AAD428302212}" type="sibTrans" cxnId="{AFFCE059-94F8-43E3-A7C1-C7A4A1E06F66}">
      <dgm:prSet/>
      <dgm:spPr/>
      <dgm:t>
        <a:bodyPr/>
        <a:lstStyle/>
        <a:p>
          <a:endParaRPr lang="en-US"/>
        </a:p>
      </dgm:t>
    </dgm:pt>
    <dgm:pt modelId="{D8A13255-46AF-436A-A3FC-4B25B5FBAC84}">
      <dgm:prSet phldrT="[Text]" custT="1"/>
      <dgm:spPr/>
      <dgm:t>
        <a:bodyPr/>
        <a:lstStyle/>
        <a:p>
          <a:pPr algn="l"/>
          <a:r>
            <a:rPr lang="en-US" sz="2000" b="1" dirty="0" smtClean="0"/>
            <a:t>Multi-class</a:t>
          </a:r>
        </a:p>
      </dgm:t>
    </dgm:pt>
    <dgm:pt modelId="{9C549A50-59D4-43B8-94C4-1E13FE038282}" type="parTrans" cxnId="{CA63CD24-251B-43D7-A619-BB98AD2E8AB8}">
      <dgm:prSet/>
      <dgm:spPr/>
      <dgm:t>
        <a:bodyPr/>
        <a:lstStyle/>
        <a:p>
          <a:endParaRPr lang="en-US"/>
        </a:p>
      </dgm:t>
    </dgm:pt>
    <dgm:pt modelId="{A43431E9-644B-4AB3-8D1D-D2BDF7FAB999}" type="sibTrans" cxnId="{CA63CD24-251B-43D7-A619-BB98AD2E8AB8}">
      <dgm:prSet/>
      <dgm:spPr/>
      <dgm:t>
        <a:bodyPr/>
        <a:lstStyle/>
        <a:p>
          <a:endParaRPr lang="en-US"/>
        </a:p>
      </dgm:t>
    </dgm:pt>
    <dgm:pt modelId="{D139E996-6B26-4281-85F2-199E90EA4C01}" type="pres">
      <dgm:prSet presAssocID="{7DCD8A14-2ED5-4D35-B5DB-DFB685FFCD8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08F3F0-B84B-4A82-9693-0CF50DAA8FC0}" type="pres">
      <dgm:prSet presAssocID="{7DCD8A14-2ED5-4D35-B5DB-DFB685FFCD8F}" presName="divider" presStyleLbl="fgShp" presStyleIdx="0" presStyleCnt="1" custLinFactNeighborY="-20685"/>
      <dgm:spPr/>
    </dgm:pt>
    <dgm:pt modelId="{A286F23B-0FAC-4FDD-974F-5E653BC33055}" type="pres">
      <dgm:prSet presAssocID="{08C2C376-FE82-4F9D-A17A-F25D98739233}" presName="downArrow" presStyleLbl="node1" presStyleIdx="0" presStyleCnt="2" custScaleX="51795" custScaleY="57933" custLinFactNeighborX="17420" custLinFactNeighborY="-8516"/>
      <dgm:spPr/>
    </dgm:pt>
    <dgm:pt modelId="{37ED9573-65D6-41D0-837A-3D7054B80E13}" type="pres">
      <dgm:prSet presAssocID="{08C2C376-FE82-4F9D-A17A-F25D98739233}" presName="downArrowText" presStyleLbl="revTx" presStyleIdx="0" presStyleCnt="2" custScaleX="127789" custScaleY="416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84A6EC-B63E-4741-A2F8-64F10AE0D132}" type="pres">
      <dgm:prSet presAssocID="{D8A13255-46AF-436A-A3FC-4B25B5FBAC84}" presName="upArrow" presStyleLbl="node1" presStyleIdx="1" presStyleCnt="2" custScaleX="51146" custScaleY="48510" custLinFactNeighborX="11234" custLinFactNeighborY="-38733"/>
      <dgm:spPr/>
    </dgm:pt>
    <dgm:pt modelId="{220458C4-BF5F-47F7-9F63-1502B2A82766}" type="pres">
      <dgm:prSet presAssocID="{D8A13255-46AF-436A-A3FC-4B25B5FBAC84}" presName="upArrowText" presStyleLbl="revTx" presStyleIdx="1" presStyleCnt="2" custScaleY="48764" custLinFactNeighborX="23282" custLinFactNeighborY="-233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6C8F99-95CE-4FBF-9CB9-25D0162DD538}" type="presOf" srcId="{08C2C376-FE82-4F9D-A17A-F25D98739233}" destId="{37ED9573-65D6-41D0-837A-3D7054B80E13}" srcOrd="0" destOrd="0" presId="urn:microsoft.com/office/officeart/2005/8/layout/arrow3"/>
    <dgm:cxn modelId="{56C87D0A-557D-41D4-AF06-ED768BE94EFD}" type="presOf" srcId="{7DCD8A14-2ED5-4D35-B5DB-DFB685FFCD8F}" destId="{D139E996-6B26-4281-85F2-199E90EA4C01}" srcOrd="0" destOrd="0" presId="urn:microsoft.com/office/officeart/2005/8/layout/arrow3"/>
    <dgm:cxn modelId="{CA63CD24-251B-43D7-A619-BB98AD2E8AB8}" srcId="{7DCD8A14-2ED5-4D35-B5DB-DFB685FFCD8F}" destId="{D8A13255-46AF-436A-A3FC-4B25B5FBAC84}" srcOrd="1" destOrd="0" parTransId="{9C549A50-59D4-43B8-94C4-1E13FE038282}" sibTransId="{A43431E9-644B-4AB3-8D1D-D2BDF7FAB999}"/>
    <dgm:cxn modelId="{4A86E506-1773-4C78-82B2-679005912E99}" type="presOf" srcId="{D8A13255-46AF-436A-A3FC-4B25B5FBAC84}" destId="{220458C4-BF5F-47F7-9F63-1502B2A82766}" srcOrd="0" destOrd="0" presId="urn:microsoft.com/office/officeart/2005/8/layout/arrow3"/>
    <dgm:cxn modelId="{AFFCE059-94F8-43E3-A7C1-C7A4A1E06F66}" srcId="{7DCD8A14-2ED5-4D35-B5DB-DFB685FFCD8F}" destId="{08C2C376-FE82-4F9D-A17A-F25D98739233}" srcOrd="0" destOrd="0" parTransId="{9320812E-BCDC-48DD-8D82-B54F52940C6F}" sibTransId="{474C5C87-3B46-4793-BC84-AAD428302212}"/>
    <dgm:cxn modelId="{68406462-B8D2-4517-9A8F-491FB9CBEEFE}" type="presParOf" srcId="{D139E996-6B26-4281-85F2-199E90EA4C01}" destId="{2208F3F0-B84B-4A82-9693-0CF50DAA8FC0}" srcOrd="0" destOrd="0" presId="urn:microsoft.com/office/officeart/2005/8/layout/arrow3"/>
    <dgm:cxn modelId="{C35B430E-A3D1-432A-A21F-CFB3DCAC16B1}" type="presParOf" srcId="{D139E996-6B26-4281-85F2-199E90EA4C01}" destId="{A286F23B-0FAC-4FDD-974F-5E653BC33055}" srcOrd="1" destOrd="0" presId="urn:microsoft.com/office/officeart/2005/8/layout/arrow3"/>
    <dgm:cxn modelId="{9024F412-6B0E-4ABD-94F3-A8487D907CE6}" type="presParOf" srcId="{D139E996-6B26-4281-85F2-199E90EA4C01}" destId="{37ED9573-65D6-41D0-837A-3D7054B80E13}" srcOrd="2" destOrd="0" presId="urn:microsoft.com/office/officeart/2005/8/layout/arrow3"/>
    <dgm:cxn modelId="{8F7AF99A-CCED-4027-917B-B4216982F0D8}" type="presParOf" srcId="{D139E996-6B26-4281-85F2-199E90EA4C01}" destId="{4184A6EC-B63E-4741-A2F8-64F10AE0D132}" srcOrd="3" destOrd="0" presId="urn:microsoft.com/office/officeart/2005/8/layout/arrow3"/>
    <dgm:cxn modelId="{7D89ECB1-0B0A-4313-AC88-4CB97786888D}" type="presParOf" srcId="{D139E996-6B26-4281-85F2-199E90EA4C01}" destId="{220458C4-BF5F-47F7-9F63-1502B2A82766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E8A31CC-E133-4282-96B5-A041EC6FB53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497774-9C25-4F16-BE80-93000B159908}">
      <dgm:prSet phldrT="[Text]" custT="1"/>
      <dgm:spPr>
        <a:solidFill>
          <a:schemeClr val="lt1">
            <a:hueOff val="0"/>
            <a:satOff val="0"/>
            <a:lumOff val="0"/>
            <a:alpha val="90000"/>
          </a:schemeClr>
        </a:solidFill>
      </dgm:spPr>
      <dgm:t>
        <a:bodyPr/>
        <a:lstStyle/>
        <a:p>
          <a:r>
            <a:rPr lang="en-US" sz="1400" b="1" dirty="0" smtClean="0"/>
            <a:t>Target data</a:t>
          </a:r>
          <a:endParaRPr lang="en-US" sz="1400" b="1" dirty="0"/>
        </a:p>
      </dgm:t>
    </dgm:pt>
    <dgm:pt modelId="{F53DA47C-B82A-4357-A6FE-277B6711EA2C}" type="parTrans" cxnId="{4938C8BD-DF1D-4B35-8D79-372C987A3B50}">
      <dgm:prSet/>
      <dgm:spPr/>
      <dgm:t>
        <a:bodyPr/>
        <a:lstStyle/>
        <a:p>
          <a:endParaRPr lang="en-US"/>
        </a:p>
      </dgm:t>
    </dgm:pt>
    <dgm:pt modelId="{3FE8798A-DFC8-448A-B697-99F1D1A3E2C1}" type="sibTrans" cxnId="{4938C8BD-DF1D-4B35-8D79-372C987A3B50}">
      <dgm:prSet/>
      <dgm:spPr/>
      <dgm:t>
        <a:bodyPr/>
        <a:lstStyle/>
        <a:p>
          <a:endParaRPr lang="en-US"/>
        </a:p>
      </dgm:t>
    </dgm:pt>
    <dgm:pt modelId="{5E85A196-A48E-4427-B8FF-17ED0C837637}" type="asst">
      <dgm:prSet phldrT="[Text]" custT="1"/>
      <dgm:spPr>
        <a:noFill/>
      </dgm:spPr>
      <dgm:t>
        <a:bodyPr/>
        <a:lstStyle/>
        <a:p>
          <a:r>
            <a:rPr lang="en-US" sz="1400" b="1" dirty="0" smtClean="0"/>
            <a:t>Computing domains</a:t>
          </a:r>
          <a:endParaRPr lang="en-US" sz="1400" b="1" dirty="0"/>
        </a:p>
      </dgm:t>
    </dgm:pt>
    <dgm:pt modelId="{431D25BC-746C-43FE-8AB5-EBA7D4DB5F50}" type="parTrans" cxnId="{BDADFE58-7E2A-45E0-B2B1-D5F002F7E0E0}">
      <dgm:prSet/>
      <dgm:spPr/>
      <dgm:t>
        <a:bodyPr/>
        <a:lstStyle/>
        <a:p>
          <a:endParaRPr lang="en-US" sz="1400"/>
        </a:p>
      </dgm:t>
    </dgm:pt>
    <dgm:pt modelId="{1E81953D-EA6F-4D17-BDF4-52FC357D640B}" type="sibTrans" cxnId="{BDADFE58-7E2A-45E0-B2B1-D5F002F7E0E0}">
      <dgm:prSet/>
      <dgm:spPr/>
      <dgm:t>
        <a:bodyPr/>
        <a:lstStyle/>
        <a:p>
          <a:endParaRPr lang="en-US"/>
        </a:p>
      </dgm:t>
    </dgm:pt>
    <dgm:pt modelId="{EBBB94BC-282A-43CB-A729-6FB5FF2E2013}" type="asst">
      <dgm:prSet custT="1"/>
      <dgm:spPr/>
      <dgm:t>
        <a:bodyPr/>
        <a:lstStyle/>
        <a:p>
          <a:r>
            <a:rPr lang="en-US" sz="1400" b="1" dirty="0" smtClean="0"/>
            <a:t>YouTube API</a:t>
          </a:r>
          <a:endParaRPr lang="en-US" sz="1400" b="1" dirty="0"/>
        </a:p>
      </dgm:t>
    </dgm:pt>
    <dgm:pt modelId="{93D59FBB-46A2-4450-9FF4-6583144027DF}" type="parTrans" cxnId="{BE292057-749A-4AC8-B5F6-F99E0D617E47}">
      <dgm:prSet/>
      <dgm:spPr/>
      <dgm:t>
        <a:bodyPr/>
        <a:lstStyle/>
        <a:p>
          <a:endParaRPr lang="en-US" sz="1400"/>
        </a:p>
      </dgm:t>
    </dgm:pt>
    <dgm:pt modelId="{91B631DC-0F84-4FFB-A206-7FB17684C463}" type="sibTrans" cxnId="{BE292057-749A-4AC8-B5F6-F99E0D617E47}">
      <dgm:prSet/>
      <dgm:spPr/>
      <dgm:t>
        <a:bodyPr/>
        <a:lstStyle/>
        <a:p>
          <a:endParaRPr lang="en-US"/>
        </a:p>
      </dgm:t>
    </dgm:pt>
    <dgm:pt modelId="{BB130B96-972A-414B-9EE0-1F306F84A168}" type="asst">
      <dgm:prSet custT="1"/>
      <dgm:spPr/>
      <dgm:t>
        <a:bodyPr/>
        <a:lstStyle/>
        <a:p>
          <a:r>
            <a:rPr lang="en-US" sz="1400" b="1" dirty="0" smtClean="0"/>
            <a:t>Manual extraction</a:t>
          </a:r>
          <a:endParaRPr lang="en-US" sz="1400" b="1" dirty="0"/>
        </a:p>
      </dgm:t>
    </dgm:pt>
    <dgm:pt modelId="{2D212D51-EA45-4FBB-BF5B-6F3E3EA46DEA}" type="parTrans" cxnId="{CB4EC79F-B9CE-4D7A-B844-E82A3A80CB44}">
      <dgm:prSet/>
      <dgm:spPr/>
      <dgm:t>
        <a:bodyPr/>
        <a:lstStyle/>
        <a:p>
          <a:endParaRPr lang="en-US" sz="1400"/>
        </a:p>
      </dgm:t>
    </dgm:pt>
    <dgm:pt modelId="{1F80DFE2-9E4F-4D73-99CF-A35FFED23B9D}" type="sibTrans" cxnId="{CB4EC79F-B9CE-4D7A-B844-E82A3A80CB44}">
      <dgm:prSet/>
      <dgm:spPr/>
      <dgm:t>
        <a:bodyPr/>
        <a:lstStyle/>
        <a:p>
          <a:endParaRPr lang="en-US"/>
        </a:p>
      </dgm:t>
    </dgm:pt>
    <dgm:pt modelId="{F4C0F3CE-0C38-4BE3-9AC9-74009D47652B}">
      <dgm:prSet custT="1"/>
      <dgm:spPr/>
      <dgm:t>
        <a:bodyPr/>
        <a:lstStyle/>
        <a:p>
          <a:r>
            <a:rPr lang="en-US" sz="1400" b="1" dirty="0" smtClean="0"/>
            <a:t>ACM taxonomy</a:t>
          </a:r>
          <a:endParaRPr lang="en-US" sz="1400" b="1" dirty="0"/>
        </a:p>
      </dgm:t>
    </dgm:pt>
    <dgm:pt modelId="{1B2DF88D-FBCB-4862-B8AC-F74B2B69CB36}" type="parTrans" cxnId="{238FF3D3-50F3-4A9A-BAF5-F82F26E6ABB6}">
      <dgm:prSet/>
      <dgm:spPr/>
      <dgm:t>
        <a:bodyPr/>
        <a:lstStyle/>
        <a:p>
          <a:endParaRPr lang="en-US" sz="1400"/>
        </a:p>
      </dgm:t>
    </dgm:pt>
    <dgm:pt modelId="{4CD9D791-CFB1-4C7E-AE13-761AE98203CF}" type="sibTrans" cxnId="{238FF3D3-50F3-4A9A-BAF5-F82F26E6ABB6}">
      <dgm:prSet/>
      <dgm:spPr/>
      <dgm:t>
        <a:bodyPr/>
        <a:lstStyle/>
        <a:p>
          <a:endParaRPr lang="en-US"/>
        </a:p>
      </dgm:t>
    </dgm:pt>
    <dgm:pt modelId="{7B5A8BF9-85B1-445C-9791-C14980ADE53F}">
      <dgm:prSet custT="1"/>
      <dgm:spPr/>
      <dgm:t>
        <a:bodyPr/>
        <a:lstStyle/>
        <a:p>
          <a:r>
            <a:rPr lang="en-US" sz="1400" b="1" dirty="0" smtClean="0"/>
            <a:t>Computing domains</a:t>
          </a:r>
          <a:endParaRPr lang="en-US" sz="1400" b="1" dirty="0"/>
        </a:p>
      </dgm:t>
    </dgm:pt>
    <dgm:pt modelId="{75022B0E-C73A-4F5B-83AA-D4B2A09EA9E5}" type="parTrans" cxnId="{25CDAF03-6226-4522-8950-688655EC7E47}">
      <dgm:prSet/>
      <dgm:spPr/>
      <dgm:t>
        <a:bodyPr/>
        <a:lstStyle/>
        <a:p>
          <a:endParaRPr lang="en-US" sz="1400"/>
        </a:p>
      </dgm:t>
    </dgm:pt>
    <dgm:pt modelId="{B96A33B6-D893-4C17-9410-463274826626}" type="sibTrans" cxnId="{25CDAF03-6226-4522-8950-688655EC7E47}">
      <dgm:prSet/>
      <dgm:spPr/>
      <dgm:t>
        <a:bodyPr/>
        <a:lstStyle/>
        <a:p>
          <a:endParaRPr lang="en-US"/>
        </a:p>
      </dgm:t>
    </dgm:pt>
    <dgm:pt modelId="{B549D7B9-3178-4AC0-A28B-1213611209C8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r>
            <a:rPr lang="en-US" sz="1400" b="1" dirty="0" smtClean="0"/>
            <a:t>ACM taxonomy</a:t>
          </a:r>
          <a:endParaRPr lang="en-US" sz="1400" b="1" dirty="0"/>
        </a:p>
      </dgm:t>
    </dgm:pt>
    <dgm:pt modelId="{691E648E-B4F7-4A73-9B3B-B0820058BF1A}" type="parTrans" cxnId="{629BECA8-50E2-4571-9C8D-89B0E1CC6854}">
      <dgm:prSet/>
      <dgm:spPr/>
      <dgm:t>
        <a:bodyPr/>
        <a:lstStyle/>
        <a:p>
          <a:endParaRPr lang="en-US" sz="1400"/>
        </a:p>
      </dgm:t>
    </dgm:pt>
    <dgm:pt modelId="{5A8AA475-7709-4B50-92E0-C66489693A7C}" type="sibTrans" cxnId="{629BECA8-50E2-4571-9C8D-89B0E1CC6854}">
      <dgm:prSet/>
      <dgm:spPr/>
      <dgm:t>
        <a:bodyPr/>
        <a:lstStyle/>
        <a:p>
          <a:endParaRPr lang="en-US"/>
        </a:p>
      </dgm:t>
    </dgm:pt>
    <dgm:pt modelId="{8BE35E21-69A5-4945-A419-666B09F977B1}">
      <dgm:prSet custT="1"/>
      <dgm:spPr/>
      <dgm:t>
        <a:bodyPr/>
        <a:lstStyle/>
        <a:p>
          <a:r>
            <a:rPr lang="en-US" sz="1400" b="1" dirty="0" smtClean="0"/>
            <a:t>Channels</a:t>
          </a:r>
          <a:endParaRPr lang="en-US" sz="1400" b="1" dirty="0"/>
        </a:p>
      </dgm:t>
    </dgm:pt>
    <dgm:pt modelId="{BEE9FA01-9653-4E27-83D6-03651DDDD4FB}" type="parTrans" cxnId="{DF756013-25F3-4485-944F-48B3E5508FBA}">
      <dgm:prSet/>
      <dgm:spPr/>
      <dgm:t>
        <a:bodyPr/>
        <a:lstStyle/>
        <a:p>
          <a:endParaRPr lang="en-US" sz="1400"/>
        </a:p>
      </dgm:t>
    </dgm:pt>
    <dgm:pt modelId="{21E75D87-CFDB-4919-A3F7-38B9534B428F}" type="sibTrans" cxnId="{DF756013-25F3-4485-944F-48B3E5508FBA}">
      <dgm:prSet/>
      <dgm:spPr/>
      <dgm:t>
        <a:bodyPr/>
        <a:lstStyle/>
        <a:p>
          <a:endParaRPr lang="en-US"/>
        </a:p>
      </dgm:t>
    </dgm:pt>
    <dgm:pt modelId="{CED34831-2F7B-44E4-ACF0-7C1DCA116FB9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Playlists</a:t>
          </a:r>
          <a:endParaRPr lang="en-US" sz="1400" b="1" dirty="0">
            <a:solidFill>
              <a:schemeClr val="tx1"/>
            </a:solidFill>
          </a:endParaRPr>
        </a:p>
      </dgm:t>
    </dgm:pt>
    <dgm:pt modelId="{CACF648E-E0C5-4FBB-93C5-F83C672E39BC}" type="parTrans" cxnId="{DA000905-5BA2-4CAB-B4F2-E296A9189055}">
      <dgm:prSet/>
      <dgm:spPr/>
      <dgm:t>
        <a:bodyPr/>
        <a:lstStyle/>
        <a:p>
          <a:endParaRPr lang="en-US" sz="1400"/>
        </a:p>
      </dgm:t>
    </dgm:pt>
    <dgm:pt modelId="{484948E3-C766-4598-85F7-FD4A965B7235}" type="sibTrans" cxnId="{DA000905-5BA2-4CAB-B4F2-E296A9189055}">
      <dgm:prSet/>
      <dgm:spPr/>
      <dgm:t>
        <a:bodyPr/>
        <a:lstStyle/>
        <a:p>
          <a:endParaRPr lang="en-US"/>
        </a:p>
      </dgm:t>
    </dgm:pt>
    <dgm:pt modelId="{B07CDE15-C14F-4EF4-991B-7C047D7F20A9}">
      <dgm:prSet custT="1"/>
      <dgm:spPr/>
      <dgm:t>
        <a:bodyPr/>
        <a:lstStyle/>
        <a:p>
          <a:r>
            <a:rPr lang="en-US" sz="1400" b="1" dirty="0" smtClean="0"/>
            <a:t>Education</a:t>
          </a:r>
          <a:endParaRPr lang="en-US" sz="1400" b="1" dirty="0"/>
        </a:p>
      </dgm:t>
    </dgm:pt>
    <dgm:pt modelId="{329C08C2-16E8-44A2-9161-A94351223F13}" type="parTrans" cxnId="{78ABFBF5-0547-4CFD-B09F-2D4D4E5426C4}">
      <dgm:prSet/>
      <dgm:spPr/>
      <dgm:t>
        <a:bodyPr/>
        <a:lstStyle/>
        <a:p>
          <a:endParaRPr lang="en-US"/>
        </a:p>
      </dgm:t>
    </dgm:pt>
    <dgm:pt modelId="{6521B854-9728-4640-9DAB-DCFA54BD2451}" type="sibTrans" cxnId="{78ABFBF5-0547-4CFD-B09F-2D4D4E5426C4}">
      <dgm:prSet/>
      <dgm:spPr/>
      <dgm:t>
        <a:bodyPr/>
        <a:lstStyle/>
        <a:p>
          <a:endParaRPr lang="en-US"/>
        </a:p>
      </dgm:t>
    </dgm:pt>
    <dgm:pt modelId="{E1608FC8-AD7C-4FB5-8863-0F9F7E2CBAF1}">
      <dgm:prSet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en-US" b="1" dirty="0" smtClean="0"/>
            <a:t>ACM taxonomy</a:t>
          </a:r>
          <a:endParaRPr lang="en-US" b="1" dirty="0"/>
        </a:p>
      </dgm:t>
    </dgm:pt>
    <dgm:pt modelId="{0EA9A993-DBF1-46C8-9C8E-5B0D614F8814}" type="parTrans" cxnId="{3565029B-2E3E-4CB7-9071-0AA54CB1D159}">
      <dgm:prSet/>
      <dgm:spPr/>
      <dgm:t>
        <a:bodyPr/>
        <a:lstStyle/>
        <a:p>
          <a:endParaRPr lang="en-US"/>
        </a:p>
      </dgm:t>
    </dgm:pt>
    <dgm:pt modelId="{91E5F5F8-444F-4AC8-9B06-3316E6623B0B}" type="sibTrans" cxnId="{3565029B-2E3E-4CB7-9071-0AA54CB1D159}">
      <dgm:prSet/>
      <dgm:spPr/>
      <dgm:t>
        <a:bodyPr/>
        <a:lstStyle/>
        <a:p>
          <a:endParaRPr lang="en-US"/>
        </a:p>
      </dgm:t>
    </dgm:pt>
    <dgm:pt modelId="{C59B6879-12B1-493A-AAD2-047B45EC0DA1}" type="pres">
      <dgm:prSet presAssocID="{CE8A31CC-E133-4282-96B5-A041EC6FB53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6B9526A-DE67-4161-8FC2-B780CEF0ECDC}" type="pres">
      <dgm:prSet presAssocID="{C3497774-9C25-4F16-BE80-93000B159908}" presName="hierRoot1" presStyleCnt="0"/>
      <dgm:spPr/>
    </dgm:pt>
    <dgm:pt modelId="{BD60F9EE-7DDB-4431-AB45-343EB82AC658}" type="pres">
      <dgm:prSet presAssocID="{C3497774-9C25-4F16-BE80-93000B159908}" presName="composite" presStyleCnt="0"/>
      <dgm:spPr/>
    </dgm:pt>
    <dgm:pt modelId="{60576431-E536-4BA9-BD40-A3DB42A53616}" type="pres">
      <dgm:prSet presAssocID="{C3497774-9C25-4F16-BE80-93000B159908}" presName="background" presStyleLbl="node0" presStyleIdx="0" presStyleCn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34F0E08C-4A68-4DC0-827D-D8A419DD4A5B}" type="pres">
      <dgm:prSet presAssocID="{C3497774-9C25-4F16-BE80-93000B159908}" presName="text" presStyleLbl="fgAcc0" presStyleIdx="0" presStyleCnt="1" custScaleX="76914" custScaleY="34402" custLinFactNeighborX="7055" custLinFactNeighborY="-5347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8D9C33-82EB-4A11-A1B3-1EF08982B0BB}" type="pres">
      <dgm:prSet presAssocID="{C3497774-9C25-4F16-BE80-93000B159908}" presName="hierChild2" presStyleCnt="0"/>
      <dgm:spPr/>
    </dgm:pt>
    <dgm:pt modelId="{31B3574C-EAB0-47EC-A9D2-03E7CB81CE8D}" type="pres">
      <dgm:prSet presAssocID="{2D212D51-EA45-4FBB-BF5B-6F3E3EA46DEA}" presName="Name10" presStyleLbl="parChTrans1D2" presStyleIdx="0" presStyleCnt="2"/>
      <dgm:spPr/>
      <dgm:t>
        <a:bodyPr/>
        <a:lstStyle/>
        <a:p>
          <a:endParaRPr lang="en-US"/>
        </a:p>
      </dgm:t>
    </dgm:pt>
    <dgm:pt modelId="{ECB241D8-1D8D-4CB1-9B62-710E6E4E1AF1}" type="pres">
      <dgm:prSet presAssocID="{BB130B96-972A-414B-9EE0-1F306F84A168}" presName="hierRoot2" presStyleCnt="0"/>
      <dgm:spPr/>
    </dgm:pt>
    <dgm:pt modelId="{6B5E0C8A-20D7-4F19-BF48-013686D71DB4}" type="pres">
      <dgm:prSet presAssocID="{BB130B96-972A-414B-9EE0-1F306F84A168}" presName="composite2" presStyleCnt="0"/>
      <dgm:spPr/>
    </dgm:pt>
    <dgm:pt modelId="{9B3DDE7C-2A26-40FC-BE08-EFF4C970F6E6}" type="pres">
      <dgm:prSet presAssocID="{BB130B96-972A-414B-9EE0-1F306F84A168}" presName="background2" presStyleLbl="asst1" presStyleIdx="0" presStyleCnt="3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8843104F-0496-4585-9E89-B780DB7420CC}" type="pres">
      <dgm:prSet presAssocID="{BB130B96-972A-414B-9EE0-1F306F84A168}" presName="text2" presStyleLbl="fgAcc2" presStyleIdx="0" presStyleCnt="2" custScaleX="47162" custScaleY="31755" custLinFactNeighborX="1029" custLinFactNeighborY="-668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6AD989-FE10-4C3D-9961-00467E21E090}" type="pres">
      <dgm:prSet presAssocID="{BB130B96-972A-414B-9EE0-1F306F84A168}" presName="hierChild3" presStyleCnt="0"/>
      <dgm:spPr/>
    </dgm:pt>
    <dgm:pt modelId="{84F348E8-9964-44B8-9323-F4A9F1126A03}" type="pres">
      <dgm:prSet presAssocID="{431D25BC-746C-43FE-8AB5-EBA7D4DB5F50}" presName="Name17" presStyleLbl="parChTrans1D3" presStyleIdx="0" presStyleCnt="4"/>
      <dgm:spPr/>
      <dgm:t>
        <a:bodyPr/>
        <a:lstStyle/>
        <a:p>
          <a:endParaRPr lang="en-US"/>
        </a:p>
      </dgm:t>
    </dgm:pt>
    <dgm:pt modelId="{A650C754-22A6-4BDA-A35D-7BF41AACD461}" type="pres">
      <dgm:prSet presAssocID="{5E85A196-A48E-4427-B8FF-17ED0C837637}" presName="hierRoot3" presStyleCnt="0"/>
      <dgm:spPr/>
    </dgm:pt>
    <dgm:pt modelId="{ACF09D96-82DC-47E6-AD04-6006B31507C0}" type="pres">
      <dgm:prSet presAssocID="{5E85A196-A48E-4427-B8FF-17ED0C837637}" presName="composite3" presStyleCnt="0"/>
      <dgm:spPr/>
    </dgm:pt>
    <dgm:pt modelId="{817121C5-D619-4F91-A58B-2E2493AAB642}" type="pres">
      <dgm:prSet presAssocID="{5E85A196-A48E-4427-B8FF-17ED0C837637}" presName="background3" presStyleLbl="asst1" presStyleIdx="1" presStyleCnt="3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A869A65C-D902-4A6A-97A3-CE4BD0F749FB}" type="pres">
      <dgm:prSet presAssocID="{5E85A196-A48E-4427-B8FF-17ED0C837637}" presName="text3" presStyleLbl="fgAcc3" presStyleIdx="0" presStyleCnt="4" custScaleX="57908" custScaleY="35957" custLinFactNeighborX="5567" custLinFactNeighborY="-451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21301D0-DB71-4D52-9DC2-B0986062DB58}" type="pres">
      <dgm:prSet presAssocID="{5E85A196-A48E-4427-B8FF-17ED0C837637}" presName="hierChild4" presStyleCnt="0"/>
      <dgm:spPr/>
    </dgm:pt>
    <dgm:pt modelId="{F0B7A05A-08EB-4287-9F70-971A581B2F32}" type="pres">
      <dgm:prSet presAssocID="{0EA9A993-DBF1-46C8-9C8E-5B0D614F8814}" presName="Name23" presStyleLbl="parChTrans1D4" presStyleIdx="0" presStyleCnt="4"/>
      <dgm:spPr/>
      <dgm:t>
        <a:bodyPr/>
        <a:lstStyle/>
        <a:p>
          <a:endParaRPr lang="en-US"/>
        </a:p>
      </dgm:t>
    </dgm:pt>
    <dgm:pt modelId="{D5E64A12-54EA-4DAB-B84B-BE1347AD9948}" type="pres">
      <dgm:prSet presAssocID="{E1608FC8-AD7C-4FB5-8863-0F9F7E2CBAF1}" presName="hierRoot4" presStyleCnt="0"/>
      <dgm:spPr/>
    </dgm:pt>
    <dgm:pt modelId="{5E7DE229-656F-4717-A95D-A67616866E8C}" type="pres">
      <dgm:prSet presAssocID="{E1608FC8-AD7C-4FB5-8863-0F9F7E2CBAF1}" presName="composite4" presStyleCnt="0"/>
      <dgm:spPr/>
    </dgm:pt>
    <dgm:pt modelId="{FA033FA5-7462-448D-BF12-7F614B0FBB62}" type="pres">
      <dgm:prSet presAssocID="{E1608FC8-AD7C-4FB5-8863-0F9F7E2CBAF1}" presName="background4" presStyleLbl="node4" presStyleIdx="0" presStyleCnt="4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2E6A2AD5-1F0D-41A8-B90E-E3DAD3971A34}" type="pres">
      <dgm:prSet presAssocID="{E1608FC8-AD7C-4FB5-8863-0F9F7E2CBAF1}" presName="text4" presStyleLbl="fgAcc4" presStyleIdx="0" presStyleCnt="4" custScaleX="48445" custScaleY="27830" custLinFactNeighborX="6288" custLinFactNeighborY="-2832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C3347F3-8B9E-49F6-8CFD-E51BE28AF30E}" type="pres">
      <dgm:prSet presAssocID="{E1608FC8-AD7C-4FB5-8863-0F9F7E2CBAF1}" presName="hierChild5" presStyleCnt="0"/>
      <dgm:spPr/>
    </dgm:pt>
    <dgm:pt modelId="{D550A095-A72A-41CC-902B-33A00EE102B9}" type="pres">
      <dgm:prSet presAssocID="{93D59FBB-46A2-4450-9FF4-6583144027DF}" presName="Name10" presStyleLbl="parChTrans1D2" presStyleIdx="1" presStyleCnt="2"/>
      <dgm:spPr/>
      <dgm:t>
        <a:bodyPr/>
        <a:lstStyle/>
        <a:p>
          <a:endParaRPr lang="en-US"/>
        </a:p>
      </dgm:t>
    </dgm:pt>
    <dgm:pt modelId="{D313486E-2BF7-4415-BB4A-2A55909E36A5}" type="pres">
      <dgm:prSet presAssocID="{EBBB94BC-282A-43CB-A729-6FB5FF2E2013}" presName="hierRoot2" presStyleCnt="0"/>
      <dgm:spPr/>
    </dgm:pt>
    <dgm:pt modelId="{DFC13927-FB88-4989-BF47-3B1C52D028E2}" type="pres">
      <dgm:prSet presAssocID="{EBBB94BC-282A-43CB-A729-6FB5FF2E2013}" presName="composite2" presStyleCnt="0"/>
      <dgm:spPr/>
    </dgm:pt>
    <dgm:pt modelId="{FAFDF4B4-C915-46B1-B17F-D6CF8281D6DC}" type="pres">
      <dgm:prSet presAssocID="{EBBB94BC-282A-43CB-A729-6FB5FF2E2013}" presName="background2" presStyleLbl="asst1" presStyleIdx="2" presStyleCnt="3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0C66E88E-AD69-4E02-87E0-9BA58562DD96}" type="pres">
      <dgm:prSet presAssocID="{EBBB94BC-282A-43CB-A729-6FB5FF2E2013}" presName="text2" presStyleLbl="fgAcc2" presStyleIdx="1" presStyleCnt="2" custScaleX="59670" custScaleY="37158" custLinFactNeighborX="24240" custLinFactNeighborY="-644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5150266-55D8-48A2-A43D-A92DF5A0B657}" type="pres">
      <dgm:prSet presAssocID="{EBBB94BC-282A-43CB-A729-6FB5FF2E2013}" presName="hierChild3" presStyleCnt="0"/>
      <dgm:spPr/>
    </dgm:pt>
    <dgm:pt modelId="{BD88695E-A3B8-408E-8DC4-1EEE4C7DC713}" type="pres">
      <dgm:prSet presAssocID="{1B2DF88D-FBCB-4862-B8AC-F74B2B69CB36}" presName="Name17" presStyleLbl="parChTrans1D3" presStyleIdx="1" presStyleCnt="4"/>
      <dgm:spPr/>
      <dgm:t>
        <a:bodyPr/>
        <a:lstStyle/>
        <a:p>
          <a:endParaRPr lang="en-US"/>
        </a:p>
      </dgm:t>
    </dgm:pt>
    <dgm:pt modelId="{401650AC-6E37-422D-9640-80F6E2C8B166}" type="pres">
      <dgm:prSet presAssocID="{F4C0F3CE-0C38-4BE3-9AC9-74009D47652B}" presName="hierRoot3" presStyleCnt="0"/>
      <dgm:spPr/>
    </dgm:pt>
    <dgm:pt modelId="{64E1DA31-42D0-47CD-8929-2F2F5B937BBB}" type="pres">
      <dgm:prSet presAssocID="{F4C0F3CE-0C38-4BE3-9AC9-74009D47652B}" presName="composite3" presStyleCnt="0"/>
      <dgm:spPr/>
    </dgm:pt>
    <dgm:pt modelId="{C84D02A4-D0B3-4591-8D98-9C4F894F3316}" type="pres">
      <dgm:prSet presAssocID="{F4C0F3CE-0C38-4BE3-9AC9-74009D47652B}" presName="background3" presStyleLbl="node3" presStyleIdx="0" presStyleCnt="3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39ABA738-CE93-4DA1-91F1-3E9C8AD88E11}" type="pres">
      <dgm:prSet presAssocID="{F4C0F3CE-0C38-4BE3-9AC9-74009D47652B}" presName="text3" presStyleLbl="fgAcc3" presStyleIdx="1" presStyleCnt="4" custScaleX="58899" custScaleY="38419" custLinFactNeighborX="1950" custLinFactNeighborY="-289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7C3C46-FFB1-4F28-B9E8-1079320B74C3}" type="pres">
      <dgm:prSet presAssocID="{F4C0F3CE-0C38-4BE3-9AC9-74009D47652B}" presName="hierChild4" presStyleCnt="0"/>
      <dgm:spPr/>
    </dgm:pt>
    <dgm:pt modelId="{C3F1307A-767B-4DCC-B82A-19FF7D106EEC}" type="pres">
      <dgm:prSet presAssocID="{691E648E-B4F7-4A73-9B3B-B0820058BF1A}" presName="Name23" presStyleLbl="parChTrans1D4" presStyleIdx="1" presStyleCnt="4"/>
      <dgm:spPr/>
      <dgm:t>
        <a:bodyPr/>
        <a:lstStyle/>
        <a:p>
          <a:endParaRPr lang="en-US"/>
        </a:p>
      </dgm:t>
    </dgm:pt>
    <dgm:pt modelId="{5024B62A-3287-4BDC-BDF1-E539B7EC1D1C}" type="pres">
      <dgm:prSet presAssocID="{B549D7B9-3178-4AC0-A28B-1213611209C8}" presName="hierRoot4" presStyleCnt="0"/>
      <dgm:spPr/>
    </dgm:pt>
    <dgm:pt modelId="{C9B9AE87-874D-43A0-A364-AA61CEA0BAED}" type="pres">
      <dgm:prSet presAssocID="{B549D7B9-3178-4AC0-A28B-1213611209C8}" presName="composite4" presStyleCnt="0"/>
      <dgm:spPr/>
    </dgm:pt>
    <dgm:pt modelId="{89BEE639-E4C7-44DD-B648-1F8D06BD0E12}" type="pres">
      <dgm:prSet presAssocID="{B549D7B9-3178-4AC0-A28B-1213611209C8}" presName="background4" presStyleLbl="node4" presStyleIdx="1" presStyleCnt="4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BC64188-E288-45A6-8038-8F71BCD303BE}" type="pres">
      <dgm:prSet presAssocID="{B549D7B9-3178-4AC0-A28B-1213611209C8}" presName="text4" presStyleLbl="fgAcc4" presStyleIdx="1" presStyleCnt="4" custScaleX="55373" custScaleY="31939" custLinFactNeighborX="-44" custLinFactNeighborY="-290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1DF391-9F7C-4867-8A96-2EF8394CF547}" type="pres">
      <dgm:prSet presAssocID="{B549D7B9-3178-4AC0-A28B-1213611209C8}" presName="hierChild5" presStyleCnt="0"/>
      <dgm:spPr/>
    </dgm:pt>
    <dgm:pt modelId="{6A0E035E-E372-4EBD-8229-5AEFC9FB7583}" type="pres">
      <dgm:prSet presAssocID="{329C08C2-16E8-44A2-9161-A94351223F13}" presName="Name17" presStyleLbl="parChTrans1D3" presStyleIdx="2" presStyleCnt="4"/>
      <dgm:spPr/>
      <dgm:t>
        <a:bodyPr/>
        <a:lstStyle/>
        <a:p>
          <a:endParaRPr lang="en-US"/>
        </a:p>
      </dgm:t>
    </dgm:pt>
    <dgm:pt modelId="{1A745327-28E2-43AD-9B70-CC84D5955790}" type="pres">
      <dgm:prSet presAssocID="{B07CDE15-C14F-4EF4-991B-7C047D7F20A9}" presName="hierRoot3" presStyleCnt="0"/>
      <dgm:spPr/>
    </dgm:pt>
    <dgm:pt modelId="{4E45CB04-C732-45D9-9068-2F702C1F524A}" type="pres">
      <dgm:prSet presAssocID="{B07CDE15-C14F-4EF4-991B-7C047D7F20A9}" presName="composite3" presStyleCnt="0"/>
      <dgm:spPr/>
    </dgm:pt>
    <dgm:pt modelId="{6C7B801B-1F33-400B-9FA5-55CA0C9DA3D1}" type="pres">
      <dgm:prSet presAssocID="{B07CDE15-C14F-4EF4-991B-7C047D7F20A9}" presName="background3" presStyleLbl="node3" presStyleIdx="1" presStyleCnt="3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8B7E461A-2F8E-4EEC-B46D-3433D6FB80F0}" type="pres">
      <dgm:prSet presAssocID="{B07CDE15-C14F-4EF4-991B-7C047D7F20A9}" presName="text3" presStyleLbl="fgAcc3" presStyleIdx="2" presStyleCnt="4" custScaleX="55415" custScaleY="33928" custLinFactNeighborX="-5740" custLinFactNeighborY="-186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7D79EF-2D63-4D5B-9BE0-7DF488523D2E}" type="pres">
      <dgm:prSet presAssocID="{B07CDE15-C14F-4EF4-991B-7C047D7F20A9}" presName="hierChild4" presStyleCnt="0"/>
      <dgm:spPr/>
    </dgm:pt>
    <dgm:pt modelId="{F9F4F991-F29D-4300-84F5-5AF32F0D1526}" type="pres">
      <dgm:prSet presAssocID="{75022B0E-C73A-4F5B-83AA-D4B2A09EA9E5}" presName="Name17" presStyleLbl="parChTrans1D3" presStyleIdx="3" presStyleCnt="4"/>
      <dgm:spPr/>
      <dgm:t>
        <a:bodyPr/>
        <a:lstStyle/>
        <a:p>
          <a:endParaRPr lang="en-US"/>
        </a:p>
      </dgm:t>
    </dgm:pt>
    <dgm:pt modelId="{9B3E6F2C-7C0E-47D6-BB16-827C09C6AA03}" type="pres">
      <dgm:prSet presAssocID="{7B5A8BF9-85B1-445C-9791-C14980ADE53F}" presName="hierRoot3" presStyleCnt="0"/>
      <dgm:spPr/>
    </dgm:pt>
    <dgm:pt modelId="{F659348F-61AD-4B11-8193-E9E0BBB9C510}" type="pres">
      <dgm:prSet presAssocID="{7B5A8BF9-85B1-445C-9791-C14980ADE53F}" presName="composite3" presStyleCnt="0"/>
      <dgm:spPr/>
    </dgm:pt>
    <dgm:pt modelId="{D524BF83-412C-4E82-B766-C0E2C67C5009}" type="pres">
      <dgm:prSet presAssocID="{7B5A8BF9-85B1-445C-9791-C14980ADE53F}" presName="background3" presStyleLbl="node3" presStyleIdx="2" presStyleCnt="3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C049B00A-28A6-49E5-B877-2F3BDB3B756D}" type="pres">
      <dgm:prSet presAssocID="{7B5A8BF9-85B1-445C-9791-C14980ADE53F}" presName="text3" presStyleLbl="fgAcc3" presStyleIdx="3" presStyleCnt="4" custScaleX="59099" custScaleY="39150" custLinFactNeighborX="-1650" custLinFactNeighborY="-322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8B2303-E1A2-4557-8F98-6748ADD71F3E}" type="pres">
      <dgm:prSet presAssocID="{7B5A8BF9-85B1-445C-9791-C14980ADE53F}" presName="hierChild4" presStyleCnt="0"/>
      <dgm:spPr/>
    </dgm:pt>
    <dgm:pt modelId="{6CB04B99-2EA2-4FD6-B495-3B8BC52C269C}" type="pres">
      <dgm:prSet presAssocID="{BEE9FA01-9653-4E27-83D6-03651DDDD4FB}" presName="Name23" presStyleLbl="parChTrans1D4" presStyleIdx="2" presStyleCnt="4"/>
      <dgm:spPr/>
      <dgm:t>
        <a:bodyPr/>
        <a:lstStyle/>
        <a:p>
          <a:endParaRPr lang="en-US"/>
        </a:p>
      </dgm:t>
    </dgm:pt>
    <dgm:pt modelId="{0D12F903-4A53-45FE-98A2-732E7E57B96F}" type="pres">
      <dgm:prSet presAssocID="{8BE35E21-69A5-4945-A419-666B09F977B1}" presName="hierRoot4" presStyleCnt="0"/>
      <dgm:spPr/>
    </dgm:pt>
    <dgm:pt modelId="{898035C0-828D-4DC5-A748-6A9CDE53E24D}" type="pres">
      <dgm:prSet presAssocID="{8BE35E21-69A5-4945-A419-666B09F977B1}" presName="composite4" presStyleCnt="0"/>
      <dgm:spPr/>
    </dgm:pt>
    <dgm:pt modelId="{BDBC5684-2762-4183-9148-54A6B7C02852}" type="pres">
      <dgm:prSet presAssocID="{8BE35E21-69A5-4945-A419-666B09F977B1}" presName="background4" presStyleLbl="node4" presStyleIdx="2" presStyleCnt="4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DBD31944-B407-45EE-8572-4BDF52EDDC01}" type="pres">
      <dgm:prSet presAssocID="{8BE35E21-69A5-4945-A419-666B09F977B1}" presName="text4" presStyleLbl="fgAcc4" presStyleIdx="2" presStyleCnt="4" custScaleX="60119" custScaleY="29451" custLinFactNeighborX="147" custLinFactNeighborY="-1119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6EB0EB-11BE-4842-901A-049652AD0D13}" type="pres">
      <dgm:prSet presAssocID="{8BE35E21-69A5-4945-A419-666B09F977B1}" presName="hierChild5" presStyleCnt="0"/>
      <dgm:spPr/>
    </dgm:pt>
    <dgm:pt modelId="{29A6CB2E-1458-4271-9AC2-9A01024BBA10}" type="pres">
      <dgm:prSet presAssocID="{CACF648E-E0C5-4FBB-93C5-F83C672E39BC}" presName="Name23" presStyleLbl="parChTrans1D4" presStyleIdx="3" presStyleCnt="4"/>
      <dgm:spPr/>
      <dgm:t>
        <a:bodyPr/>
        <a:lstStyle/>
        <a:p>
          <a:endParaRPr lang="en-US"/>
        </a:p>
      </dgm:t>
    </dgm:pt>
    <dgm:pt modelId="{18F41F7B-7220-41DA-BBAD-C777DC6185CD}" type="pres">
      <dgm:prSet presAssocID="{CED34831-2F7B-44E4-ACF0-7C1DCA116FB9}" presName="hierRoot4" presStyleCnt="0"/>
      <dgm:spPr/>
    </dgm:pt>
    <dgm:pt modelId="{8A260BCE-EC34-4326-A197-24E3B0F7A6FB}" type="pres">
      <dgm:prSet presAssocID="{CED34831-2F7B-44E4-ACF0-7C1DCA116FB9}" presName="composite4" presStyleCnt="0"/>
      <dgm:spPr/>
    </dgm:pt>
    <dgm:pt modelId="{5673F6F7-06A9-40FA-9A5E-79B81C7BE6EB}" type="pres">
      <dgm:prSet presAssocID="{CED34831-2F7B-44E4-ACF0-7C1DCA116FB9}" presName="background4" presStyleLbl="node4" presStyleIdx="3" presStyleCnt="4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9B6389A2-8220-47E4-A2BD-900616B7078C}" type="pres">
      <dgm:prSet presAssocID="{CED34831-2F7B-44E4-ACF0-7C1DCA116FB9}" presName="text4" presStyleLbl="fgAcc4" presStyleIdx="3" presStyleCnt="4" custScaleX="50870" custScaleY="29091" custLinFactNeighborX="-3221" custLinFactNeighborY="-102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A42916-E5BE-414E-A223-957D9408C2AF}" type="pres">
      <dgm:prSet presAssocID="{CED34831-2F7B-44E4-ACF0-7C1DCA116FB9}" presName="hierChild5" presStyleCnt="0"/>
      <dgm:spPr/>
    </dgm:pt>
  </dgm:ptLst>
  <dgm:cxnLst>
    <dgm:cxn modelId="{B53502DE-5D6A-473B-A48B-797317CED283}" type="presOf" srcId="{F4C0F3CE-0C38-4BE3-9AC9-74009D47652B}" destId="{39ABA738-CE93-4DA1-91F1-3E9C8AD88E11}" srcOrd="0" destOrd="0" presId="urn:microsoft.com/office/officeart/2005/8/layout/hierarchy1"/>
    <dgm:cxn modelId="{E98B2A85-9826-400F-BB9C-797ACDF6D973}" type="presOf" srcId="{B07CDE15-C14F-4EF4-991B-7C047D7F20A9}" destId="{8B7E461A-2F8E-4EEC-B46D-3433D6FB80F0}" srcOrd="0" destOrd="0" presId="urn:microsoft.com/office/officeart/2005/8/layout/hierarchy1"/>
    <dgm:cxn modelId="{D8BD5D63-A441-4FD5-ADAB-3E49C0864EEE}" type="presOf" srcId="{0EA9A993-DBF1-46C8-9C8E-5B0D614F8814}" destId="{F0B7A05A-08EB-4287-9F70-971A581B2F32}" srcOrd="0" destOrd="0" presId="urn:microsoft.com/office/officeart/2005/8/layout/hierarchy1"/>
    <dgm:cxn modelId="{3565029B-2E3E-4CB7-9071-0AA54CB1D159}" srcId="{5E85A196-A48E-4427-B8FF-17ED0C837637}" destId="{E1608FC8-AD7C-4FB5-8863-0F9F7E2CBAF1}" srcOrd="0" destOrd="0" parTransId="{0EA9A993-DBF1-46C8-9C8E-5B0D614F8814}" sibTransId="{91E5F5F8-444F-4AC8-9B06-3316E6623B0B}"/>
    <dgm:cxn modelId="{DA000905-5BA2-4CAB-B4F2-E296A9189055}" srcId="{7B5A8BF9-85B1-445C-9791-C14980ADE53F}" destId="{CED34831-2F7B-44E4-ACF0-7C1DCA116FB9}" srcOrd="1" destOrd="0" parTransId="{CACF648E-E0C5-4FBB-93C5-F83C672E39BC}" sibTransId="{484948E3-C766-4598-85F7-FD4A965B7235}"/>
    <dgm:cxn modelId="{452A1295-F7AF-4B57-9D0E-2CBFA80B5036}" type="presOf" srcId="{B549D7B9-3178-4AC0-A28B-1213611209C8}" destId="{4BC64188-E288-45A6-8038-8F71BCD303BE}" srcOrd="0" destOrd="0" presId="urn:microsoft.com/office/officeart/2005/8/layout/hierarchy1"/>
    <dgm:cxn modelId="{238FF3D3-50F3-4A9A-BAF5-F82F26E6ABB6}" srcId="{EBBB94BC-282A-43CB-A729-6FB5FF2E2013}" destId="{F4C0F3CE-0C38-4BE3-9AC9-74009D47652B}" srcOrd="0" destOrd="0" parTransId="{1B2DF88D-FBCB-4862-B8AC-F74B2B69CB36}" sibTransId="{4CD9D791-CFB1-4C7E-AE13-761AE98203CF}"/>
    <dgm:cxn modelId="{78ABFBF5-0547-4CFD-B09F-2D4D4E5426C4}" srcId="{EBBB94BC-282A-43CB-A729-6FB5FF2E2013}" destId="{B07CDE15-C14F-4EF4-991B-7C047D7F20A9}" srcOrd="1" destOrd="0" parTransId="{329C08C2-16E8-44A2-9161-A94351223F13}" sibTransId="{6521B854-9728-4640-9DAB-DCFA54BD2451}"/>
    <dgm:cxn modelId="{58F8C1C6-F573-4188-94D1-7328180BB0FF}" type="presOf" srcId="{E1608FC8-AD7C-4FB5-8863-0F9F7E2CBAF1}" destId="{2E6A2AD5-1F0D-41A8-B90E-E3DAD3971A34}" srcOrd="0" destOrd="0" presId="urn:microsoft.com/office/officeart/2005/8/layout/hierarchy1"/>
    <dgm:cxn modelId="{BDADFE58-7E2A-45E0-B2B1-D5F002F7E0E0}" srcId="{BB130B96-972A-414B-9EE0-1F306F84A168}" destId="{5E85A196-A48E-4427-B8FF-17ED0C837637}" srcOrd="0" destOrd="0" parTransId="{431D25BC-746C-43FE-8AB5-EBA7D4DB5F50}" sibTransId="{1E81953D-EA6F-4D17-BDF4-52FC357D640B}"/>
    <dgm:cxn modelId="{BCA89566-4756-4A63-BCA8-B399BA3C08E1}" type="presOf" srcId="{93D59FBB-46A2-4450-9FF4-6583144027DF}" destId="{D550A095-A72A-41CC-902B-33A00EE102B9}" srcOrd="0" destOrd="0" presId="urn:microsoft.com/office/officeart/2005/8/layout/hierarchy1"/>
    <dgm:cxn modelId="{B08C5EDF-6544-49AD-A3AF-BE9B4664AE23}" type="presOf" srcId="{75022B0E-C73A-4F5B-83AA-D4B2A09EA9E5}" destId="{F9F4F991-F29D-4300-84F5-5AF32F0D1526}" srcOrd="0" destOrd="0" presId="urn:microsoft.com/office/officeart/2005/8/layout/hierarchy1"/>
    <dgm:cxn modelId="{629FEC7F-24CB-4301-8D43-3096983968E1}" type="presOf" srcId="{BB130B96-972A-414B-9EE0-1F306F84A168}" destId="{8843104F-0496-4585-9E89-B780DB7420CC}" srcOrd="0" destOrd="0" presId="urn:microsoft.com/office/officeart/2005/8/layout/hierarchy1"/>
    <dgm:cxn modelId="{84D8E447-1527-49A0-8971-A08283845868}" type="presOf" srcId="{2D212D51-EA45-4FBB-BF5B-6F3E3EA46DEA}" destId="{31B3574C-EAB0-47EC-A9D2-03E7CB81CE8D}" srcOrd="0" destOrd="0" presId="urn:microsoft.com/office/officeart/2005/8/layout/hierarchy1"/>
    <dgm:cxn modelId="{DF756013-25F3-4485-944F-48B3E5508FBA}" srcId="{7B5A8BF9-85B1-445C-9791-C14980ADE53F}" destId="{8BE35E21-69A5-4945-A419-666B09F977B1}" srcOrd="0" destOrd="0" parTransId="{BEE9FA01-9653-4E27-83D6-03651DDDD4FB}" sibTransId="{21E75D87-CFDB-4919-A3F7-38B9534B428F}"/>
    <dgm:cxn modelId="{BE292057-749A-4AC8-B5F6-F99E0D617E47}" srcId="{C3497774-9C25-4F16-BE80-93000B159908}" destId="{EBBB94BC-282A-43CB-A729-6FB5FF2E2013}" srcOrd="1" destOrd="0" parTransId="{93D59FBB-46A2-4450-9FF4-6583144027DF}" sibTransId="{91B631DC-0F84-4FFB-A206-7FB17684C463}"/>
    <dgm:cxn modelId="{7173F0CC-A793-4D0D-ABCF-3729CCC1EED3}" type="presOf" srcId="{691E648E-B4F7-4A73-9B3B-B0820058BF1A}" destId="{C3F1307A-767B-4DCC-B82A-19FF7D106EEC}" srcOrd="0" destOrd="0" presId="urn:microsoft.com/office/officeart/2005/8/layout/hierarchy1"/>
    <dgm:cxn modelId="{FC2520F9-592B-4B52-A399-18C424A9ABE6}" type="presOf" srcId="{CACF648E-E0C5-4FBB-93C5-F83C672E39BC}" destId="{29A6CB2E-1458-4271-9AC2-9A01024BBA10}" srcOrd="0" destOrd="0" presId="urn:microsoft.com/office/officeart/2005/8/layout/hierarchy1"/>
    <dgm:cxn modelId="{4938C8BD-DF1D-4B35-8D79-372C987A3B50}" srcId="{CE8A31CC-E133-4282-96B5-A041EC6FB534}" destId="{C3497774-9C25-4F16-BE80-93000B159908}" srcOrd="0" destOrd="0" parTransId="{F53DA47C-B82A-4357-A6FE-277B6711EA2C}" sibTransId="{3FE8798A-DFC8-448A-B697-99F1D1A3E2C1}"/>
    <dgm:cxn modelId="{1F0F6FD1-3E69-4C02-954C-F73DAE55970A}" type="presOf" srcId="{431D25BC-746C-43FE-8AB5-EBA7D4DB5F50}" destId="{84F348E8-9964-44B8-9323-F4A9F1126A03}" srcOrd="0" destOrd="0" presId="urn:microsoft.com/office/officeart/2005/8/layout/hierarchy1"/>
    <dgm:cxn modelId="{25CDAF03-6226-4522-8950-688655EC7E47}" srcId="{EBBB94BC-282A-43CB-A729-6FB5FF2E2013}" destId="{7B5A8BF9-85B1-445C-9791-C14980ADE53F}" srcOrd="2" destOrd="0" parTransId="{75022B0E-C73A-4F5B-83AA-D4B2A09EA9E5}" sibTransId="{B96A33B6-D893-4C17-9410-463274826626}"/>
    <dgm:cxn modelId="{DDD6BB89-BE80-4FD3-94C8-2B04A0E9390C}" type="presOf" srcId="{EBBB94BC-282A-43CB-A729-6FB5FF2E2013}" destId="{0C66E88E-AD69-4E02-87E0-9BA58562DD96}" srcOrd="0" destOrd="0" presId="urn:microsoft.com/office/officeart/2005/8/layout/hierarchy1"/>
    <dgm:cxn modelId="{BED80D2B-05B5-45DF-BD23-6B2C72CDF73F}" type="presOf" srcId="{BEE9FA01-9653-4E27-83D6-03651DDDD4FB}" destId="{6CB04B99-2EA2-4FD6-B495-3B8BC52C269C}" srcOrd="0" destOrd="0" presId="urn:microsoft.com/office/officeart/2005/8/layout/hierarchy1"/>
    <dgm:cxn modelId="{9166D8B8-821B-46A9-A380-3B8DCF9070B2}" type="presOf" srcId="{CE8A31CC-E133-4282-96B5-A041EC6FB534}" destId="{C59B6879-12B1-493A-AAD2-047B45EC0DA1}" srcOrd="0" destOrd="0" presId="urn:microsoft.com/office/officeart/2005/8/layout/hierarchy1"/>
    <dgm:cxn modelId="{3C722007-3389-439C-85F4-3EC3695304C7}" type="presOf" srcId="{7B5A8BF9-85B1-445C-9791-C14980ADE53F}" destId="{C049B00A-28A6-49E5-B877-2F3BDB3B756D}" srcOrd="0" destOrd="0" presId="urn:microsoft.com/office/officeart/2005/8/layout/hierarchy1"/>
    <dgm:cxn modelId="{656F57E3-05DA-4C43-AD87-E20F7C45B204}" type="presOf" srcId="{5E85A196-A48E-4427-B8FF-17ED0C837637}" destId="{A869A65C-D902-4A6A-97A3-CE4BD0F749FB}" srcOrd="0" destOrd="0" presId="urn:microsoft.com/office/officeart/2005/8/layout/hierarchy1"/>
    <dgm:cxn modelId="{1D9D7B8A-8552-498B-8C2D-6A836E8706A1}" type="presOf" srcId="{8BE35E21-69A5-4945-A419-666B09F977B1}" destId="{DBD31944-B407-45EE-8572-4BDF52EDDC01}" srcOrd="0" destOrd="0" presId="urn:microsoft.com/office/officeart/2005/8/layout/hierarchy1"/>
    <dgm:cxn modelId="{629BECA8-50E2-4571-9C8D-89B0E1CC6854}" srcId="{F4C0F3CE-0C38-4BE3-9AC9-74009D47652B}" destId="{B549D7B9-3178-4AC0-A28B-1213611209C8}" srcOrd="0" destOrd="0" parTransId="{691E648E-B4F7-4A73-9B3B-B0820058BF1A}" sibTransId="{5A8AA475-7709-4B50-92E0-C66489693A7C}"/>
    <dgm:cxn modelId="{26F85524-9C63-41F9-86B4-8996E0D3C0BC}" type="presOf" srcId="{329C08C2-16E8-44A2-9161-A94351223F13}" destId="{6A0E035E-E372-4EBD-8229-5AEFC9FB7583}" srcOrd="0" destOrd="0" presId="urn:microsoft.com/office/officeart/2005/8/layout/hierarchy1"/>
    <dgm:cxn modelId="{AFC15E81-125E-46DE-975B-6EBBDED78D5F}" type="presOf" srcId="{1B2DF88D-FBCB-4862-B8AC-F74B2B69CB36}" destId="{BD88695E-A3B8-408E-8DC4-1EEE4C7DC713}" srcOrd="0" destOrd="0" presId="urn:microsoft.com/office/officeart/2005/8/layout/hierarchy1"/>
    <dgm:cxn modelId="{BCA304C0-999A-4A41-AC52-650DE2224BAA}" type="presOf" srcId="{CED34831-2F7B-44E4-ACF0-7C1DCA116FB9}" destId="{9B6389A2-8220-47E4-A2BD-900616B7078C}" srcOrd="0" destOrd="0" presId="urn:microsoft.com/office/officeart/2005/8/layout/hierarchy1"/>
    <dgm:cxn modelId="{59950712-76B3-4CAA-8B74-9E32D7B4DE99}" type="presOf" srcId="{C3497774-9C25-4F16-BE80-93000B159908}" destId="{34F0E08C-4A68-4DC0-827D-D8A419DD4A5B}" srcOrd="0" destOrd="0" presId="urn:microsoft.com/office/officeart/2005/8/layout/hierarchy1"/>
    <dgm:cxn modelId="{CB4EC79F-B9CE-4D7A-B844-E82A3A80CB44}" srcId="{C3497774-9C25-4F16-BE80-93000B159908}" destId="{BB130B96-972A-414B-9EE0-1F306F84A168}" srcOrd="0" destOrd="0" parTransId="{2D212D51-EA45-4FBB-BF5B-6F3E3EA46DEA}" sibTransId="{1F80DFE2-9E4F-4D73-99CF-A35FFED23B9D}"/>
    <dgm:cxn modelId="{F23E9DF9-F500-4B82-A96D-8670428A152B}" type="presParOf" srcId="{C59B6879-12B1-493A-AAD2-047B45EC0DA1}" destId="{56B9526A-DE67-4161-8FC2-B780CEF0ECDC}" srcOrd="0" destOrd="0" presId="urn:microsoft.com/office/officeart/2005/8/layout/hierarchy1"/>
    <dgm:cxn modelId="{C9B0C32B-364B-4BF4-AA63-752E04AE8E97}" type="presParOf" srcId="{56B9526A-DE67-4161-8FC2-B780CEF0ECDC}" destId="{BD60F9EE-7DDB-4431-AB45-343EB82AC658}" srcOrd="0" destOrd="0" presId="urn:microsoft.com/office/officeart/2005/8/layout/hierarchy1"/>
    <dgm:cxn modelId="{29D2D57D-F26F-44D0-9650-642788A4DDF7}" type="presParOf" srcId="{BD60F9EE-7DDB-4431-AB45-343EB82AC658}" destId="{60576431-E536-4BA9-BD40-A3DB42A53616}" srcOrd="0" destOrd="0" presId="urn:microsoft.com/office/officeart/2005/8/layout/hierarchy1"/>
    <dgm:cxn modelId="{9FC7BF7A-AD72-4AAB-AA26-DFFF6F24D72E}" type="presParOf" srcId="{BD60F9EE-7DDB-4431-AB45-343EB82AC658}" destId="{34F0E08C-4A68-4DC0-827D-D8A419DD4A5B}" srcOrd="1" destOrd="0" presId="urn:microsoft.com/office/officeart/2005/8/layout/hierarchy1"/>
    <dgm:cxn modelId="{D7A75B4B-14E7-484E-8664-896A70D787AD}" type="presParOf" srcId="{56B9526A-DE67-4161-8FC2-B780CEF0ECDC}" destId="{AA8D9C33-82EB-4A11-A1B3-1EF08982B0BB}" srcOrd="1" destOrd="0" presId="urn:microsoft.com/office/officeart/2005/8/layout/hierarchy1"/>
    <dgm:cxn modelId="{4D125928-6ABE-455A-A35D-846966C023E8}" type="presParOf" srcId="{AA8D9C33-82EB-4A11-A1B3-1EF08982B0BB}" destId="{31B3574C-EAB0-47EC-A9D2-03E7CB81CE8D}" srcOrd="0" destOrd="0" presId="urn:microsoft.com/office/officeart/2005/8/layout/hierarchy1"/>
    <dgm:cxn modelId="{119078BF-BF87-4AAB-BECB-B2B910F1C5FC}" type="presParOf" srcId="{AA8D9C33-82EB-4A11-A1B3-1EF08982B0BB}" destId="{ECB241D8-1D8D-4CB1-9B62-710E6E4E1AF1}" srcOrd="1" destOrd="0" presId="urn:microsoft.com/office/officeart/2005/8/layout/hierarchy1"/>
    <dgm:cxn modelId="{93201E49-F952-4FE8-BC15-5F017F78E591}" type="presParOf" srcId="{ECB241D8-1D8D-4CB1-9B62-710E6E4E1AF1}" destId="{6B5E0C8A-20D7-4F19-BF48-013686D71DB4}" srcOrd="0" destOrd="0" presId="urn:microsoft.com/office/officeart/2005/8/layout/hierarchy1"/>
    <dgm:cxn modelId="{1E5FF5FA-6352-4FE9-B8B5-88C8DFDE1E27}" type="presParOf" srcId="{6B5E0C8A-20D7-4F19-BF48-013686D71DB4}" destId="{9B3DDE7C-2A26-40FC-BE08-EFF4C970F6E6}" srcOrd="0" destOrd="0" presId="urn:microsoft.com/office/officeart/2005/8/layout/hierarchy1"/>
    <dgm:cxn modelId="{802719CF-EE3E-4F17-8872-2B9439A651E5}" type="presParOf" srcId="{6B5E0C8A-20D7-4F19-BF48-013686D71DB4}" destId="{8843104F-0496-4585-9E89-B780DB7420CC}" srcOrd="1" destOrd="0" presId="urn:microsoft.com/office/officeart/2005/8/layout/hierarchy1"/>
    <dgm:cxn modelId="{009F7A16-EC9E-402D-AFA0-5DE36E810ECA}" type="presParOf" srcId="{ECB241D8-1D8D-4CB1-9B62-710E6E4E1AF1}" destId="{476AD989-FE10-4C3D-9961-00467E21E090}" srcOrd="1" destOrd="0" presId="urn:microsoft.com/office/officeart/2005/8/layout/hierarchy1"/>
    <dgm:cxn modelId="{6DFCA983-FD2D-4DE3-A6C9-6A3E12A45E64}" type="presParOf" srcId="{476AD989-FE10-4C3D-9961-00467E21E090}" destId="{84F348E8-9964-44B8-9323-F4A9F1126A03}" srcOrd="0" destOrd="0" presId="urn:microsoft.com/office/officeart/2005/8/layout/hierarchy1"/>
    <dgm:cxn modelId="{00614A7D-DD94-470B-BED6-3F03B714F261}" type="presParOf" srcId="{476AD989-FE10-4C3D-9961-00467E21E090}" destId="{A650C754-22A6-4BDA-A35D-7BF41AACD461}" srcOrd="1" destOrd="0" presId="urn:microsoft.com/office/officeart/2005/8/layout/hierarchy1"/>
    <dgm:cxn modelId="{11A81441-DF0B-4A8E-9796-59FC29795B67}" type="presParOf" srcId="{A650C754-22A6-4BDA-A35D-7BF41AACD461}" destId="{ACF09D96-82DC-47E6-AD04-6006B31507C0}" srcOrd="0" destOrd="0" presId="urn:microsoft.com/office/officeart/2005/8/layout/hierarchy1"/>
    <dgm:cxn modelId="{6018E5C4-8678-41B6-870A-250ACD656670}" type="presParOf" srcId="{ACF09D96-82DC-47E6-AD04-6006B31507C0}" destId="{817121C5-D619-4F91-A58B-2E2493AAB642}" srcOrd="0" destOrd="0" presId="urn:microsoft.com/office/officeart/2005/8/layout/hierarchy1"/>
    <dgm:cxn modelId="{C28D57B8-C7CA-4371-AE18-8B47462A553A}" type="presParOf" srcId="{ACF09D96-82DC-47E6-AD04-6006B31507C0}" destId="{A869A65C-D902-4A6A-97A3-CE4BD0F749FB}" srcOrd="1" destOrd="0" presId="urn:microsoft.com/office/officeart/2005/8/layout/hierarchy1"/>
    <dgm:cxn modelId="{AC754C36-4237-4CF3-BE6D-78D98B3AD51C}" type="presParOf" srcId="{A650C754-22A6-4BDA-A35D-7BF41AACD461}" destId="{921301D0-DB71-4D52-9DC2-B0986062DB58}" srcOrd="1" destOrd="0" presId="urn:microsoft.com/office/officeart/2005/8/layout/hierarchy1"/>
    <dgm:cxn modelId="{0BACCCD3-CD73-497B-8233-0AEB85336A3A}" type="presParOf" srcId="{921301D0-DB71-4D52-9DC2-B0986062DB58}" destId="{F0B7A05A-08EB-4287-9F70-971A581B2F32}" srcOrd="0" destOrd="0" presId="urn:microsoft.com/office/officeart/2005/8/layout/hierarchy1"/>
    <dgm:cxn modelId="{23D68CBE-99A7-4EC4-ADB0-52500DCF7FB6}" type="presParOf" srcId="{921301D0-DB71-4D52-9DC2-B0986062DB58}" destId="{D5E64A12-54EA-4DAB-B84B-BE1347AD9948}" srcOrd="1" destOrd="0" presId="urn:microsoft.com/office/officeart/2005/8/layout/hierarchy1"/>
    <dgm:cxn modelId="{7D7C6D48-CBF0-499B-B435-3FB79667F758}" type="presParOf" srcId="{D5E64A12-54EA-4DAB-B84B-BE1347AD9948}" destId="{5E7DE229-656F-4717-A95D-A67616866E8C}" srcOrd="0" destOrd="0" presId="urn:microsoft.com/office/officeart/2005/8/layout/hierarchy1"/>
    <dgm:cxn modelId="{71F9AF42-13FE-4DD5-8422-369F55685AC9}" type="presParOf" srcId="{5E7DE229-656F-4717-A95D-A67616866E8C}" destId="{FA033FA5-7462-448D-BF12-7F614B0FBB62}" srcOrd="0" destOrd="0" presId="urn:microsoft.com/office/officeart/2005/8/layout/hierarchy1"/>
    <dgm:cxn modelId="{6647B45E-5D67-4CEC-B716-CF83C898D0EB}" type="presParOf" srcId="{5E7DE229-656F-4717-A95D-A67616866E8C}" destId="{2E6A2AD5-1F0D-41A8-B90E-E3DAD3971A34}" srcOrd="1" destOrd="0" presId="urn:microsoft.com/office/officeart/2005/8/layout/hierarchy1"/>
    <dgm:cxn modelId="{857A3D7E-D757-4DAD-8491-8E7862356DB5}" type="presParOf" srcId="{D5E64A12-54EA-4DAB-B84B-BE1347AD9948}" destId="{0C3347F3-8B9E-49F6-8CFD-E51BE28AF30E}" srcOrd="1" destOrd="0" presId="urn:microsoft.com/office/officeart/2005/8/layout/hierarchy1"/>
    <dgm:cxn modelId="{7F23D911-6F67-43C5-8EB4-22F82BED83DD}" type="presParOf" srcId="{AA8D9C33-82EB-4A11-A1B3-1EF08982B0BB}" destId="{D550A095-A72A-41CC-902B-33A00EE102B9}" srcOrd="2" destOrd="0" presId="urn:microsoft.com/office/officeart/2005/8/layout/hierarchy1"/>
    <dgm:cxn modelId="{E03DD20E-6225-4627-B62C-7E562BBF8B30}" type="presParOf" srcId="{AA8D9C33-82EB-4A11-A1B3-1EF08982B0BB}" destId="{D313486E-2BF7-4415-BB4A-2A55909E36A5}" srcOrd="3" destOrd="0" presId="urn:microsoft.com/office/officeart/2005/8/layout/hierarchy1"/>
    <dgm:cxn modelId="{FE42AB33-58D8-4248-B2C4-A265855B6683}" type="presParOf" srcId="{D313486E-2BF7-4415-BB4A-2A55909E36A5}" destId="{DFC13927-FB88-4989-BF47-3B1C52D028E2}" srcOrd="0" destOrd="0" presId="urn:microsoft.com/office/officeart/2005/8/layout/hierarchy1"/>
    <dgm:cxn modelId="{0666DC08-CEDE-4ABA-96A6-D6B28FA1FC6E}" type="presParOf" srcId="{DFC13927-FB88-4989-BF47-3B1C52D028E2}" destId="{FAFDF4B4-C915-46B1-B17F-D6CF8281D6DC}" srcOrd="0" destOrd="0" presId="urn:microsoft.com/office/officeart/2005/8/layout/hierarchy1"/>
    <dgm:cxn modelId="{239CCE80-B006-4B8A-8250-18C31C298095}" type="presParOf" srcId="{DFC13927-FB88-4989-BF47-3B1C52D028E2}" destId="{0C66E88E-AD69-4E02-87E0-9BA58562DD96}" srcOrd="1" destOrd="0" presId="urn:microsoft.com/office/officeart/2005/8/layout/hierarchy1"/>
    <dgm:cxn modelId="{DC9B1773-4888-452E-8580-3D791CCC781F}" type="presParOf" srcId="{D313486E-2BF7-4415-BB4A-2A55909E36A5}" destId="{05150266-55D8-48A2-A43D-A92DF5A0B657}" srcOrd="1" destOrd="0" presId="urn:microsoft.com/office/officeart/2005/8/layout/hierarchy1"/>
    <dgm:cxn modelId="{6043141D-2480-47F3-A277-6FE52E3E7757}" type="presParOf" srcId="{05150266-55D8-48A2-A43D-A92DF5A0B657}" destId="{BD88695E-A3B8-408E-8DC4-1EEE4C7DC713}" srcOrd="0" destOrd="0" presId="urn:microsoft.com/office/officeart/2005/8/layout/hierarchy1"/>
    <dgm:cxn modelId="{6D8B26A0-4B95-4FFA-AB4F-4F55DAF5C613}" type="presParOf" srcId="{05150266-55D8-48A2-A43D-A92DF5A0B657}" destId="{401650AC-6E37-422D-9640-80F6E2C8B166}" srcOrd="1" destOrd="0" presId="urn:microsoft.com/office/officeart/2005/8/layout/hierarchy1"/>
    <dgm:cxn modelId="{0A72AA80-DFA0-4BD8-B09D-CF0B058205DD}" type="presParOf" srcId="{401650AC-6E37-422D-9640-80F6E2C8B166}" destId="{64E1DA31-42D0-47CD-8929-2F2F5B937BBB}" srcOrd="0" destOrd="0" presId="urn:microsoft.com/office/officeart/2005/8/layout/hierarchy1"/>
    <dgm:cxn modelId="{5E0988C0-3AC3-4F24-8F3A-B02079690B3D}" type="presParOf" srcId="{64E1DA31-42D0-47CD-8929-2F2F5B937BBB}" destId="{C84D02A4-D0B3-4591-8D98-9C4F894F3316}" srcOrd="0" destOrd="0" presId="urn:microsoft.com/office/officeart/2005/8/layout/hierarchy1"/>
    <dgm:cxn modelId="{1E66C366-9735-46C6-B7B0-2B1D9478C13B}" type="presParOf" srcId="{64E1DA31-42D0-47CD-8929-2F2F5B937BBB}" destId="{39ABA738-CE93-4DA1-91F1-3E9C8AD88E11}" srcOrd="1" destOrd="0" presId="urn:microsoft.com/office/officeart/2005/8/layout/hierarchy1"/>
    <dgm:cxn modelId="{820EC554-B829-4350-A49A-3CC9F168C3E6}" type="presParOf" srcId="{401650AC-6E37-422D-9640-80F6E2C8B166}" destId="{CC7C3C46-FFB1-4F28-B9E8-1079320B74C3}" srcOrd="1" destOrd="0" presId="urn:microsoft.com/office/officeart/2005/8/layout/hierarchy1"/>
    <dgm:cxn modelId="{A82C1B23-E3B2-42DB-8312-F9158F6F6319}" type="presParOf" srcId="{CC7C3C46-FFB1-4F28-B9E8-1079320B74C3}" destId="{C3F1307A-767B-4DCC-B82A-19FF7D106EEC}" srcOrd="0" destOrd="0" presId="urn:microsoft.com/office/officeart/2005/8/layout/hierarchy1"/>
    <dgm:cxn modelId="{DE293144-F8BB-402C-BFF5-98B00F092A0F}" type="presParOf" srcId="{CC7C3C46-FFB1-4F28-B9E8-1079320B74C3}" destId="{5024B62A-3287-4BDC-BDF1-E539B7EC1D1C}" srcOrd="1" destOrd="0" presId="urn:microsoft.com/office/officeart/2005/8/layout/hierarchy1"/>
    <dgm:cxn modelId="{369101B2-F7FE-49DC-8E12-8F6853E6115E}" type="presParOf" srcId="{5024B62A-3287-4BDC-BDF1-E539B7EC1D1C}" destId="{C9B9AE87-874D-43A0-A364-AA61CEA0BAED}" srcOrd="0" destOrd="0" presId="urn:microsoft.com/office/officeart/2005/8/layout/hierarchy1"/>
    <dgm:cxn modelId="{D0F3574F-6B7B-47BF-ABF3-7C6F3A479788}" type="presParOf" srcId="{C9B9AE87-874D-43A0-A364-AA61CEA0BAED}" destId="{89BEE639-E4C7-44DD-B648-1F8D06BD0E12}" srcOrd="0" destOrd="0" presId="urn:microsoft.com/office/officeart/2005/8/layout/hierarchy1"/>
    <dgm:cxn modelId="{4B691EE0-7C7B-481F-A863-D79572E99EC8}" type="presParOf" srcId="{C9B9AE87-874D-43A0-A364-AA61CEA0BAED}" destId="{4BC64188-E288-45A6-8038-8F71BCD303BE}" srcOrd="1" destOrd="0" presId="urn:microsoft.com/office/officeart/2005/8/layout/hierarchy1"/>
    <dgm:cxn modelId="{364FCC4C-FE2E-4D7D-800B-F9DD4940C888}" type="presParOf" srcId="{5024B62A-3287-4BDC-BDF1-E539B7EC1D1C}" destId="{261DF391-9F7C-4867-8A96-2EF8394CF547}" srcOrd="1" destOrd="0" presId="urn:microsoft.com/office/officeart/2005/8/layout/hierarchy1"/>
    <dgm:cxn modelId="{D091708F-1E7B-4C8F-B630-21160D32B91F}" type="presParOf" srcId="{05150266-55D8-48A2-A43D-A92DF5A0B657}" destId="{6A0E035E-E372-4EBD-8229-5AEFC9FB7583}" srcOrd="2" destOrd="0" presId="urn:microsoft.com/office/officeart/2005/8/layout/hierarchy1"/>
    <dgm:cxn modelId="{1A401CA5-24C6-48D9-9C27-5ADFC648CA49}" type="presParOf" srcId="{05150266-55D8-48A2-A43D-A92DF5A0B657}" destId="{1A745327-28E2-43AD-9B70-CC84D5955790}" srcOrd="3" destOrd="0" presId="urn:microsoft.com/office/officeart/2005/8/layout/hierarchy1"/>
    <dgm:cxn modelId="{F854B7C5-40B5-4800-B980-3DB4C30E68BD}" type="presParOf" srcId="{1A745327-28E2-43AD-9B70-CC84D5955790}" destId="{4E45CB04-C732-45D9-9068-2F702C1F524A}" srcOrd="0" destOrd="0" presId="urn:microsoft.com/office/officeart/2005/8/layout/hierarchy1"/>
    <dgm:cxn modelId="{00466A2B-CD7B-4F7A-9B57-9D34B2BEF66E}" type="presParOf" srcId="{4E45CB04-C732-45D9-9068-2F702C1F524A}" destId="{6C7B801B-1F33-400B-9FA5-55CA0C9DA3D1}" srcOrd="0" destOrd="0" presId="urn:microsoft.com/office/officeart/2005/8/layout/hierarchy1"/>
    <dgm:cxn modelId="{9DD00389-1293-405A-BA5B-FE141691DF26}" type="presParOf" srcId="{4E45CB04-C732-45D9-9068-2F702C1F524A}" destId="{8B7E461A-2F8E-4EEC-B46D-3433D6FB80F0}" srcOrd="1" destOrd="0" presId="urn:microsoft.com/office/officeart/2005/8/layout/hierarchy1"/>
    <dgm:cxn modelId="{00FFB07F-6C9B-420D-A6CC-650AA3C917CB}" type="presParOf" srcId="{1A745327-28E2-43AD-9B70-CC84D5955790}" destId="{3F7D79EF-2D63-4D5B-9BE0-7DF488523D2E}" srcOrd="1" destOrd="0" presId="urn:microsoft.com/office/officeart/2005/8/layout/hierarchy1"/>
    <dgm:cxn modelId="{BB6DD721-CE79-4ED2-811A-0C70896AED4E}" type="presParOf" srcId="{05150266-55D8-48A2-A43D-A92DF5A0B657}" destId="{F9F4F991-F29D-4300-84F5-5AF32F0D1526}" srcOrd="4" destOrd="0" presId="urn:microsoft.com/office/officeart/2005/8/layout/hierarchy1"/>
    <dgm:cxn modelId="{2D17EE7D-C185-4D20-890C-28F7748A7609}" type="presParOf" srcId="{05150266-55D8-48A2-A43D-A92DF5A0B657}" destId="{9B3E6F2C-7C0E-47D6-BB16-827C09C6AA03}" srcOrd="5" destOrd="0" presId="urn:microsoft.com/office/officeart/2005/8/layout/hierarchy1"/>
    <dgm:cxn modelId="{00B37F51-49F4-4135-8548-0898B5CF852E}" type="presParOf" srcId="{9B3E6F2C-7C0E-47D6-BB16-827C09C6AA03}" destId="{F659348F-61AD-4B11-8193-E9E0BBB9C510}" srcOrd="0" destOrd="0" presId="urn:microsoft.com/office/officeart/2005/8/layout/hierarchy1"/>
    <dgm:cxn modelId="{0DFA12C7-1286-4BEF-8F99-9BA4DE64D5F2}" type="presParOf" srcId="{F659348F-61AD-4B11-8193-E9E0BBB9C510}" destId="{D524BF83-412C-4E82-B766-C0E2C67C5009}" srcOrd="0" destOrd="0" presId="urn:microsoft.com/office/officeart/2005/8/layout/hierarchy1"/>
    <dgm:cxn modelId="{4856EFE0-54BC-47A3-9106-EDC1577511B2}" type="presParOf" srcId="{F659348F-61AD-4B11-8193-E9E0BBB9C510}" destId="{C049B00A-28A6-49E5-B877-2F3BDB3B756D}" srcOrd="1" destOrd="0" presId="urn:microsoft.com/office/officeart/2005/8/layout/hierarchy1"/>
    <dgm:cxn modelId="{F1B059C8-FF45-4C08-9039-DACF8C5143D5}" type="presParOf" srcId="{9B3E6F2C-7C0E-47D6-BB16-827C09C6AA03}" destId="{1E8B2303-E1A2-4557-8F98-6748ADD71F3E}" srcOrd="1" destOrd="0" presId="urn:microsoft.com/office/officeart/2005/8/layout/hierarchy1"/>
    <dgm:cxn modelId="{0B26C33B-159A-41E0-BAA3-F4CEC89AB609}" type="presParOf" srcId="{1E8B2303-E1A2-4557-8F98-6748ADD71F3E}" destId="{6CB04B99-2EA2-4FD6-B495-3B8BC52C269C}" srcOrd="0" destOrd="0" presId="urn:microsoft.com/office/officeart/2005/8/layout/hierarchy1"/>
    <dgm:cxn modelId="{460A6DDB-A099-4929-91D1-63EF44EB948D}" type="presParOf" srcId="{1E8B2303-E1A2-4557-8F98-6748ADD71F3E}" destId="{0D12F903-4A53-45FE-98A2-732E7E57B96F}" srcOrd="1" destOrd="0" presId="urn:microsoft.com/office/officeart/2005/8/layout/hierarchy1"/>
    <dgm:cxn modelId="{247EF67D-A626-4F1B-8835-C4AC833A7C23}" type="presParOf" srcId="{0D12F903-4A53-45FE-98A2-732E7E57B96F}" destId="{898035C0-828D-4DC5-A748-6A9CDE53E24D}" srcOrd="0" destOrd="0" presId="urn:microsoft.com/office/officeart/2005/8/layout/hierarchy1"/>
    <dgm:cxn modelId="{FD37ABF9-CE9B-4292-B6ED-CBAD2E89B1E4}" type="presParOf" srcId="{898035C0-828D-4DC5-A748-6A9CDE53E24D}" destId="{BDBC5684-2762-4183-9148-54A6B7C02852}" srcOrd="0" destOrd="0" presId="urn:microsoft.com/office/officeart/2005/8/layout/hierarchy1"/>
    <dgm:cxn modelId="{136C78BF-5812-4B88-A6E6-76461947E22F}" type="presParOf" srcId="{898035C0-828D-4DC5-A748-6A9CDE53E24D}" destId="{DBD31944-B407-45EE-8572-4BDF52EDDC01}" srcOrd="1" destOrd="0" presId="urn:microsoft.com/office/officeart/2005/8/layout/hierarchy1"/>
    <dgm:cxn modelId="{1141E60C-E422-4C68-B319-72F8D9190E0F}" type="presParOf" srcId="{0D12F903-4A53-45FE-98A2-732E7E57B96F}" destId="{996EB0EB-11BE-4842-901A-049652AD0D13}" srcOrd="1" destOrd="0" presId="urn:microsoft.com/office/officeart/2005/8/layout/hierarchy1"/>
    <dgm:cxn modelId="{5851F4EF-2A31-4F63-89DF-26252B9B8C5C}" type="presParOf" srcId="{1E8B2303-E1A2-4557-8F98-6748ADD71F3E}" destId="{29A6CB2E-1458-4271-9AC2-9A01024BBA10}" srcOrd="2" destOrd="0" presId="urn:microsoft.com/office/officeart/2005/8/layout/hierarchy1"/>
    <dgm:cxn modelId="{AD7A55FB-B7B3-4A43-8462-509F8E21242E}" type="presParOf" srcId="{1E8B2303-E1A2-4557-8F98-6748ADD71F3E}" destId="{18F41F7B-7220-41DA-BBAD-C777DC6185CD}" srcOrd="3" destOrd="0" presId="urn:microsoft.com/office/officeart/2005/8/layout/hierarchy1"/>
    <dgm:cxn modelId="{60B2DA81-913D-425E-A547-33FBB6614F86}" type="presParOf" srcId="{18F41F7B-7220-41DA-BBAD-C777DC6185CD}" destId="{8A260BCE-EC34-4326-A197-24E3B0F7A6FB}" srcOrd="0" destOrd="0" presId="urn:microsoft.com/office/officeart/2005/8/layout/hierarchy1"/>
    <dgm:cxn modelId="{399C3C71-DDB2-4ADD-A5D1-6B8FA6C8E709}" type="presParOf" srcId="{8A260BCE-EC34-4326-A197-24E3B0F7A6FB}" destId="{5673F6F7-06A9-40FA-9A5E-79B81C7BE6EB}" srcOrd="0" destOrd="0" presId="urn:microsoft.com/office/officeart/2005/8/layout/hierarchy1"/>
    <dgm:cxn modelId="{504F45B5-C8FF-4361-90C8-2FC1D431221A}" type="presParOf" srcId="{8A260BCE-EC34-4326-A197-24E3B0F7A6FB}" destId="{9B6389A2-8220-47E4-A2BD-900616B7078C}" srcOrd="1" destOrd="0" presId="urn:microsoft.com/office/officeart/2005/8/layout/hierarchy1"/>
    <dgm:cxn modelId="{755AF4FA-F647-47EA-BA83-C72116E706EB}" type="presParOf" srcId="{18F41F7B-7220-41DA-BBAD-C777DC6185CD}" destId="{3EA42916-E5BE-414E-A223-957D9408C2A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75DD9AD-4576-4E89-A2FA-212072E9364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018CFF3-9AA1-4D90-8CE5-0739292204A5}" type="pres">
      <dgm:prSet presAssocID="{875DD9AD-4576-4E89-A2FA-212072E9364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</dgm:ptLst>
  <dgm:cxnLst>
    <dgm:cxn modelId="{13E8BB3C-6EC6-4A60-9260-2BDD814DBD62}" type="presOf" srcId="{875DD9AD-4576-4E89-A2FA-212072E9364B}" destId="{7018CFF3-9AA1-4D90-8CE5-0739292204A5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D806C70-8154-4B30-8CAB-9D65E8FDFDD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7887D2-FF65-426D-94F4-F68B046910C1}">
      <dgm:prSet phldrT="[Text]"/>
      <dgm:spPr/>
      <dgm:t>
        <a:bodyPr/>
        <a:lstStyle/>
        <a:p>
          <a:r>
            <a:rPr lang="en-US" dirty="0" smtClean="0"/>
            <a:t>Bootstrapping</a:t>
          </a:r>
          <a:endParaRPr lang="en-US" dirty="0"/>
        </a:p>
      </dgm:t>
    </dgm:pt>
    <dgm:pt modelId="{376C3653-9482-4AA2-9BEF-05ECDA14ABF6}" type="parTrans" cxnId="{E731864B-496A-4471-9885-68488A3CBF55}">
      <dgm:prSet/>
      <dgm:spPr/>
      <dgm:t>
        <a:bodyPr/>
        <a:lstStyle/>
        <a:p>
          <a:endParaRPr lang="en-US"/>
        </a:p>
      </dgm:t>
    </dgm:pt>
    <dgm:pt modelId="{6F6EA275-C502-497D-8B24-50DF74D2FBBA}" type="sibTrans" cxnId="{E731864B-496A-4471-9885-68488A3CBF55}">
      <dgm:prSet/>
      <dgm:spPr/>
      <dgm:t>
        <a:bodyPr/>
        <a:lstStyle/>
        <a:p>
          <a:endParaRPr lang="en-US"/>
        </a:p>
      </dgm:t>
    </dgm:pt>
    <dgm:pt modelId="{48864A1F-2427-4DBF-AC64-F0534E6B23EE}">
      <dgm:prSet phldrT="[Text]"/>
      <dgm:spPr/>
      <dgm:t>
        <a:bodyPr/>
        <a:lstStyle/>
        <a:p>
          <a:r>
            <a:rPr lang="en-US" dirty="0" smtClean="0"/>
            <a:t>Random selection</a:t>
          </a:r>
          <a:endParaRPr lang="en-US" dirty="0"/>
        </a:p>
      </dgm:t>
    </dgm:pt>
    <dgm:pt modelId="{B9233DA9-6CAE-4A2E-A99C-1A490EADC493}" type="parTrans" cxnId="{F21732E1-835D-45E6-BB51-C76FABB7DBDF}">
      <dgm:prSet/>
      <dgm:spPr/>
      <dgm:t>
        <a:bodyPr/>
        <a:lstStyle/>
        <a:p>
          <a:endParaRPr lang="en-US"/>
        </a:p>
      </dgm:t>
    </dgm:pt>
    <dgm:pt modelId="{71C689EA-7E57-4B04-85D2-D13C46A131F6}" type="sibTrans" cxnId="{F21732E1-835D-45E6-BB51-C76FABB7DBDF}">
      <dgm:prSet/>
      <dgm:spPr/>
      <dgm:t>
        <a:bodyPr/>
        <a:lstStyle/>
        <a:p>
          <a:endParaRPr lang="en-US"/>
        </a:p>
      </dgm:t>
    </dgm:pt>
    <dgm:pt modelId="{7E52EC30-7643-482A-8E7E-505EFD6AF0FB}">
      <dgm:prSet phldrT="[Text]"/>
      <dgm:spPr/>
      <dgm:t>
        <a:bodyPr/>
        <a:lstStyle/>
        <a:p>
          <a:r>
            <a:rPr lang="en-US" dirty="0" smtClean="0"/>
            <a:t>Manual selection</a:t>
          </a:r>
          <a:endParaRPr lang="en-US" dirty="0"/>
        </a:p>
      </dgm:t>
    </dgm:pt>
    <dgm:pt modelId="{3596C27D-1A4A-4186-9237-B15C26FD51AA}" type="parTrans" cxnId="{B37062EC-8F08-4A96-B4F2-942D76EC1976}">
      <dgm:prSet/>
      <dgm:spPr/>
      <dgm:t>
        <a:bodyPr/>
        <a:lstStyle/>
        <a:p>
          <a:endParaRPr lang="en-US"/>
        </a:p>
      </dgm:t>
    </dgm:pt>
    <dgm:pt modelId="{14BE7184-A5E9-42FE-A981-C6630BA451D6}" type="sibTrans" cxnId="{B37062EC-8F08-4A96-B4F2-942D76EC1976}">
      <dgm:prSet/>
      <dgm:spPr/>
      <dgm:t>
        <a:bodyPr/>
        <a:lstStyle/>
        <a:p>
          <a:endParaRPr lang="en-US"/>
        </a:p>
      </dgm:t>
    </dgm:pt>
    <dgm:pt modelId="{698182F5-63F1-4E90-8F1F-2A146AC90070}" type="pres">
      <dgm:prSet presAssocID="{9D806C70-8154-4B30-8CAB-9D65E8FDFDD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A22F26C-3864-487C-95A1-C02136D7C9B2}" type="pres">
      <dgm:prSet presAssocID="{557887D2-FF65-426D-94F4-F68B046910C1}" presName="hierRoot1" presStyleCnt="0"/>
      <dgm:spPr/>
    </dgm:pt>
    <dgm:pt modelId="{56F41A58-307C-4415-AD15-F0CC76B0B32F}" type="pres">
      <dgm:prSet presAssocID="{557887D2-FF65-426D-94F4-F68B046910C1}" presName="composite" presStyleCnt="0"/>
      <dgm:spPr/>
    </dgm:pt>
    <dgm:pt modelId="{D07FF8FE-8265-4FC4-BD6B-E68732E7CAAA}" type="pres">
      <dgm:prSet presAssocID="{557887D2-FF65-426D-94F4-F68B046910C1}" presName="background" presStyleLbl="node0" presStyleIdx="0" presStyleCnt="1"/>
      <dgm:spPr/>
    </dgm:pt>
    <dgm:pt modelId="{19312AE8-9DB3-4FCA-A10A-750FA07EA87F}" type="pres">
      <dgm:prSet presAssocID="{557887D2-FF65-426D-94F4-F68B046910C1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C4B118-9E53-41E3-B521-1EB9BE90B226}" type="pres">
      <dgm:prSet presAssocID="{557887D2-FF65-426D-94F4-F68B046910C1}" presName="hierChild2" presStyleCnt="0"/>
      <dgm:spPr/>
    </dgm:pt>
    <dgm:pt modelId="{2103E75B-DA78-4B60-8DB3-B39CFB611D79}" type="pres">
      <dgm:prSet presAssocID="{B9233DA9-6CAE-4A2E-A99C-1A490EADC493}" presName="Name10" presStyleLbl="parChTrans1D2" presStyleIdx="0" presStyleCnt="2"/>
      <dgm:spPr/>
      <dgm:t>
        <a:bodyPr/>
        <a:lstStyle/>
        <a:p>
          <a:endParaRPr lang="en-US"/>
        </a:p>
      </dgm:t>
    </dgm:pt>
    <dgm:pt modelId="{08659905-4157-4DFC-91FA-CFD51EEAB3FE}" type="pres">
      <dgm:prSet presAssocID="{48864A1F-2427-4DBF-AC64-F0534E6B23EE}" presName="hierRoot2" presStyleCnt="0"/>
      <dgm:spPr/>
    </dgm:pt>
    <dgm:pt modelId="{24606258-27E8-4C98-B670-0954A92DBBE7}" type="pres">
      <dgm:prSet presAssocID="{48864A1F-2427-4DBF-AC64-F0534E6B23EE}" presName="composite2" presStyleCnt="0"/>
      <dgm:spPr/>
    </dgm:pt>
    <dgm:pt modelId="{ACA74800-7030-4E71-A4A1-9EA556BB1F1E}" type="pres">
      <dgm:prSet presAssocID="{48864A1F-2427-4DBF-AC64-F0534E6B23EE}" presName="background2" presStyleLbl="node2" presStyleIdx="0" presStyleCnt="2"/>
      <dgm:spPr/>
    </dgm:pt>
    <dgm:pt modelId="{3D6DEEA3-8A37-4CCB-880B-F697076EEED9}" type="pres">
      <dgm:prSet presAssocID="{48864A1F-2427-4DBF-AC64-F0534E6B23EE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820C0B-096F-41A6-969F-50607B32D1AE}" type="pres">
      <dgm:prSet presAssocID="{48864A1F-2427-4DBF-AC64-F0534E6B23EE}" presName="hierChild3" presStyleCnt="0"/>
      <dgm:spPr/>
    </dgm:pt>
    <dgm:pt modelId="{657E3A0A-03DE-4725-86A1-D3223AF55665}" type="pres">
      <dgm:prSet presAssocID="{3596C27D-1A4A-4186-9237-B15C26FD51AA}" presName="Name10" presStyleLbl="parChTrans1D2" presStyleIdx="1" presStyleCnt="2"/>
      <dgm:spPr/>
      <dgm:t>
        <a:bodyPr/>
        <a:lstStyle/>
        <a:p>
          <a:endParaRPr lang="en-US"/>
        </a:p>
      </dgm:t>
    </dgm:pt>
    <dgm:pt modelId="{86311567-6B16-4F27-8B8A-522C107561F3}" type="pres">
      <dgm:prSet presAssocID="{7E52EC30-7643-482A-8E7E-505EFD6AF0FB}" presName="hierRoot2" presStyleCnt="0"/>
      <dgm:spPr/>
    </dgm:pt>
    <dgm:pt modelId="{C5E19240-873E-4214-BFA7-70AD79C6F5BE}" type="pres">
      <dgm:prSet presAssocID="{7E52EC30-7643-482A-8E7E-505EFD6AF0FB}" presName="composite2" presStyleCnt="0"/>
      <dgm:spPr/>
    </dgm:pt>
    <dgm:pt modelId="{EC759D1A-BD44-4307-AF26-6A0136322AA5}" type="pres">
      <dgm:prSet presAssocID="{7E52EC30-7643-482A-8E7E-505EFD6AF0FB}" presName="background2" presStyleLbl="node2" presStyleIdx="1" presStyleCnt="2"/>
      <dgm:spPr/>
    </dgm:pt>
    <dgm:pt modelId="{AAC5F47F-E179-4B99-92F9-879EE3B673C8}" type="pres">
      <dgm:prSet presAssocID="{7E52EC30-7643-482A-8E7E-505EFD6AF0FB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C2BE24E-083E-489D-AE59-CA5C72BA1EC2}" type="pres">
      <dgm:prSet presAssocID="{7E52EC30-7643-482A-8E7E-505EFD6AF0FB}" presName="hierChild3" presStyleCnt="0"/>
      <dgm:spPr/>
    </dgm:pt>
  </dgm:ptLst>
  <dgm:cxnLst>
    <dgm:cxn modelId="{F21732E1-835D-45E6-BB51-C76FABB7DBDF}" srcId="{557887D2-FF65-426D-94F4-F68B046910C1}" destId="{48864A1F-2427-4DBF-AC64-F0534E6B23EE}" srcOrd="0" destOrd="0" parTransId="{B9233DA9-6CAE-4A2E-A99C-1A490EADC493}" sibTransId="{71C689EA-7E57-4B04-85D2-D13C46A131F6}"/>
    <dgm:cxn modelId="{B37062EC-8F08-4A96-B4F2-942D76EC1976}" srcId="{557887D2-FF65-426D-94F4-F68B046910C1}" destId="{7E52EC30-7643-482A-8E7E-505EFD6AF0FB}" srcOrd="1" destOrd="0" parTransId="{3596C27D-1A4A-4186-9237-B15C26FD51AA}" sibTransId="{14BE7184-A5E9-42FE-A981-C6630BA451D6}"/>
    <dgm:cxn modelId="{E731864B-496A-4471-9885-68488A3CBF55}" srcId="{9D806C70-8154-4B30-8CAB-9D65E8FDFDD4}" destId="{557887D2-FF65-426D-94F4-F68B046910C1}" srcOrd="0" destOrd="0" parTransId="{376C3653-9482-4AA2-9BEF-05ECDA14ABF6}" sibTransId="{6F6EA275-C502-497D-8B24-50DF74D2FBBA}"/>
    <dgm:cxn modelId="{92C2D910-F105-4073-B49C-3E504C9AAD62}" type="presOf" srcId="{3596C27D-1A4A-4186-9237-B15C26FD51AA}" destId="{657E3A0A-03DE-4725-86A1-D3223AF55665}" srcOrd="0" destOrd="0" presId="urn:microsoft.com/office/officeart/2005/8/layout/hierarchy1"/>
    <dgm:cxn modelId="{4EB806D6-7BD7-48BA-93D4-BDA77427E54F}" type="presOf" srcId="{557887D2-FF65-426D-94F4-F68B046910C1}" destId="{19312AE8-9DB3-4FCA-A10A-750FA07EA87F}" srcOrd="0" destOrd="0" presId="urn:microsoft.com/office/officeart/2005/8/layout/hierarchy1"/>
    <dgm:cxn modelId="{7F0D1AB1-1BEB-4290-BC66-ECD6F7331747}" type="presOf" srcId="{B9233DA9-6CAE-4A2E-A99C-1A490EADC493}" destId="{2103E75B-DA78-4B60-8DB3-B39CFB611D79}" srcOrd="0" destOrd="0" presId="urn:microsoft.com/office/officeart/2005/8/layout/hierarchy1"/>
    <dgm:cxn modelId="{81B0A7B5-6034-489B-B3D5-38D83F66F54C}" type="presOf" srcId="{7E52EC30-7643-482A-8E7E-505EFD6AF0FB}" destId="{AAC5F47F-E179-4B99-92F9-879EE3B673C8}" srcOrd="0" destOrd="0" presId="urn:microsoft.com/office/officeart/2005/8/layout/hierarchy1"/>
    <dgm:cxn modelId="{523A6D4C-9F01-4F25-9973-0A6D991F608B}" type="presOf" srcId="{9D806C70-8154-4B30-8CAB-9D65E8FDFDD4}" destId="{698182F5-63F1-4E90-8F1F-2A146AC90070}" srcOrd="0" destOrd="0" presId="urn:microsoft.com/office/officeart/2005/8/layout/hierarchy1"/>
    <dgm:cxn modelId="{3EE452AE-EBE6-4987-8FF2-50EB1CA0259C}" type="presOf" srcId="{48864A1F-2427-4DBF-AC64-F0534E6B23EE}" destId="{3D6DEEA3-8A37-4CCB-880B-F697076EEED9}" srcOrd="0" destOrd="0" presId="urn:microsoft.com/office/officeart/2005/8/layout/hierarchy1"/>
    <dgm:cxn modelId="{BEECEC3A-B069-45F6-9D78-6F94CE38541D}" type="presParOf" srcId="{698182F5-63F1-4E90-8F1F-2A146AC90070}" destId="{BA22F26C-3864-487C-95A1-C02136D7C9B2}" srcOrd="0" destOrd="0" presId="urn:microsoft.com/office/officeart/2005/8/layout/hierarchy1"/>
    <dgm:cxn modelId="{752991D6-AE92-49B5-B494-ABE2E5C6D6F1}" type="presParOf" srcId="{BA22F26C-3864-487C-95A1-C02136D7C9B2}" destId="{56F41A58-307C-4415-AD15-F0CC76B0B32F}" srcOrd="0" destOrd="0" presId="urn:microsoft.com/office/officeart/2005/8/layout/hierarchy1"/>
    <dgm:cxn modelId="{84773C36-6FDC-429E-B34F-514C931C39B5}" type="presParOf" srcId="{56F41A58-307C-4415-AD15-F0CC76B0B32F}" destId="{D07FF8FE-8265-4FC4-BD6B-E68732E7CAAA}" srcOrd="0" destOrd="0" presId="urn:microsoft.com/office/officeart/2005/8/layout/hierarchy1"/>
    <dgm:cxn modelId="{54AA3D65-3D06-4C49-BBAD-7FE384CDA564}" type="presParOf" srcId="{56F41A58-307C-4415-AD15-F0CC76B0B32F}" destId="{19312AE8-9DB3-4FCA-A10A-750FA07EA87F}" srcOrd="1" destOrd="0" presId="urn:microsoft.com/office/officeart/2005/8/layout/hierarchy1"/>
    <dgm:cxn modelId="{A9D3B09D-B5F9-4619-BC16-E05B45A0DF1E}" type="presParOf" srcId="{BA22F26C-3864-487C-95A1-C02136D7C9B2}" destId="{D3C4B118-9E53-41E3-B521-1EB9BE90B226}" srcOrd="1" destOrd="0" presId="urn:microsoft.com/office/officeart/2005/8/layout/hierarchy1"/>
    <dgm:cxn modelId="{4B00D2C8-B06C-4430-B42B-FF77116A07D2}" type="presParOf" srcId="{D3C4B118-9E53-41E3-B521-1EB9BE90B226}" destId="{2103E75B-DA78-4B60-8DB3-B39CFB611D79}" srcOrd="0" destOrd="0" presId="urn:microsoft.com/office/officeart/2005/8/layout/hierarchy1"/>
    <dgm:cxn modelId="{73E92627-8CFF-421A-914E-59EDD976F044}" type="presParOf" srcId="{D3C4B118-9E53-41E3-B521-1EB9BE90B226}" destId="{08659905-4157-4DFC-91FA-CFD51EEAB3FE}" srcOrd="1" destOrd="0" presId="urn:microsoft.com/office/officeart/2005/8/layout/hierarchy1"/>
    <dgm:cxn modelId="{EE7011CC-9B05-4DA8-A2E2-08A0F93DC758}" type="presParOf" srcId="{08659905-4157-4DFC-91FA-CFD51EEAB3FE}" destId="{24606258-27E8-4C98-B670-0954A92DBBE7}" srcOrd="0" destOrd="0" presId="urn:microsoft.com/office/officeart/2005/8/layout/hierarchy1"/>
    <dgm:cxn modelId="{847C5F88-BB40-49D4-B009-594B2999F6AB}" type="presParOf" srcId="{24606258-27E8-4C98-B670-0954A92DBBE7}" destId="{ACA74800-7030-4E71-A4A1-9EA556BB1F1E}" srcOrd="0" destOrd="0" presId="urn:microsoft.com/office/officeart/2005/8/layout/hierarchy1"/>
    <dgm:cxn modelId="{9A00D24A-0FFD-4F0B-B030-4D02706B6831}" type="presParOf" srcId="{24606258-27E8-4C98-B670-0954A92DBBE7}" destId="{3D6DEEA3-8A37-4CCB-880B-F697076EEED9}" srcOrd="1" destOrd="0" presId="urn:microsoft.com/office/officeart/2005/8/layout/hierarchy1"/>
    <dgm:cxn modelId="{B1D8F483-877A-46CD-BAB4-0E3701E99F87}" type="presParOf" srcId="{08659905-4157-4DFC-91FA-CFD51EEAB3FE}" destId="{48820C0B-096F-41A6-969F-50607B32D1AE}" srcOrd="1" destOrd="0" presId="urn:microsoft.com/office/officeart/2005/8/layout/hierarchy1"/>
    <dgm:cxn modelId="{76C4166C-24C3-4B6B-822D-A523508B5312}" type="presParOf" srcId="{D3C4B118-9E53-41E3-B521-1EB9BE90B226}" destId="{657E3A0A-03DE-4725-86A1-D3223AF55665}" srcOrd="2" destOrd="0" presId="urn:microsoft.com/office/officeart/2005/8/layout/hierarchy1"/>
    <dgm:cxn modelId="{DF273FB3-55D6-47EF-A39D-02EA70987E8F}" type="presParOf" srcId="{D3C4B118-9E53-41E3-B521-1EB9BE90B226}" destId="{86311567-6B16-4F27-8B8A-522C107561F3}" srcOrd="3" destOrd="0" presId="urn:microsoft.com/office/officeart/2005/8/layout/hierarchy1"/>
    <dgm:cxn modelId="{6191DC54-EA55-4FDA-82B8-5D3733F78517}" type="presParOf" srcId="{86311567-6B16-4F27-8B8A-522C107561F3}" destId="{C5E19240-873E-4214-BFA7-70AD79C6F5BE}" srcOrd="0" destOrd="0" presId="urn:microsoft.com/office/officeart/2005/8/layout/hierarchy1"/>
    <dgm:cxn modelId="{6D8E7872-520C-418F-A2BF-73B3319433F1}" type="presParOf" srcId="{C5E19240-873E-4214-BFA7-70AD79C6F5BE}" destId="{EC759D1A-BD44-4307-AF26-6A0136322AA5}" srcOrd="0" destOrd="0" presId="urn:microsoft.com/office/officeart/2005/8/layout/hierarchy1"/>
    <dgm:cxn modelId="{F09A2D86-16E9-4268-8948-663B96CA9912}" type="presParOf" srcId="{C5E19240-873E-4214-BFA7-70AD79C6F5BE}" destId="{AAC5F47F-E179-4B99-92F9-879EE3B673C8}" srcOrd="1" destOrd="0" presId="urn:microsoft.com/office/officeart/2005/8/layout/hierarchy1"/>
    <dgm:cxn modelId="{1C3C4B68-8008-4537-80AC-B771D1CD257C}" type="presParOf" srcId="{86311567-6B16-4F27-8B8A-522C107561F3}" destId="{0C2BE24E-083E-489D-AE59-CA5C72BA1EC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FAAABD-DBBD-4D93-BEB2-00B6650B20A5}">
      <dsp:nvSpPr>
        <dsp:cNvPr id="0" name=""/>
        <dsp:cNvSpPr/>
      </dsp:nvSpPr>
      <dsp:spPr>
        <a:xfrm>
          <a:off x="0" y="0"/>
          <a:ext cx="8953495" cy="499586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8A1152A-295A-422E-B67B-4D72E80B9CD3}">
      <dsp:nvSpPr>
        <dsp:cNvPr id="0" name=""/>
        <dsp:cNvSpPr/>
      </dsp:nvSpPr>
      <dsp:spPr>
        <a:xfrm>
          <a:off x="4699" y="1498758"/>
          <a:ext cx="777747" cy="1998344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Data collection</a:t>
          </a:r>
          <a:endParaRPr lang="en-US" sz="1100" kern="1200" dirty="0"/>
        </a:p>
      </dsp:txBody>
      <dsp:txXfrm>
        <a:off x="42665" y="1536724"/>
        <a:ext cx="701815" cy="1922412"/>
      </dsp:txXfrm>
    </dsp:sp>
    <dsp:sp modelId="{AABCFD0E-A7FD-4FF8-89EF-840B22F7BCA9}">
      <dsp:nvSpPr>
        <dsp:cNvPr id="0" name=""/>
        <dsp:cNvSpPr/>
      </dsp:nvSpPr>
      <dsp:spPr>
        <a:xfrm>
          <a:off x="912072" y="1498758"/>
          <a:ext cx="777747" cy="1998344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Feature extraction</a:t>
          </a:r>
          <a:endParaRPr lang="en-US" sz="1100" kern="1200" dirty="0"/>
        </a:p>
      </dsp:txBody>
      <dsp:txXfrm>
        <a:off x="950038" y="1536724"/>
        <a:ext cx="701815" cy="1922412"/>
      </dsp:txXfrm>
    </dsp:sp>
    <dsp:sp modelId="{E1479CB7-A4DE-4FFB-9C1D-C76AC4D175F3}">
      <dsp:nvSpPr>
        <dsp:cNvPr id="0" name=""/>
        <dsp:cNvSpPr/>
      </dsp:nvSpPr>
      <dsp:spPr>
        <a:xfrm>
          <a:off x="1819444" y="1498758"/>
          <a:ext cx="777747" cy="1998344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Training multi-class classifiers</a:t>
          </a:r>
          <a:endParaRPr lang="en-US" sz="1100" kern="1200" dirty="0"/>
        </a:p>
      </dsp:txBody>
      <dsp:txXfrm>
        <a:off x="1857410" y="1536724"/>
        <a:ext cx="701815" cy="1922412"/>
      </dsp:txXfrm>
    </dsp:sp>
    <dsp:sp modelId="{871250F6-5DB1-41D0-B0F2-5A7CE3836A08}">
      <dsp:nvSpPr>
        <dsp:cNvPr id="0" name=""/>
        <dsp:cNvSpPr/>
      </dsp:nvSpPr>
      <dsp:spPr>
        <a:xfrm>
          <a:off x="2726817" y="1498758"/>
          <a:ext cx="777747" cy="1998344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Evaluation - training</a:t>
          </a:r>
          <a:endParaRPr lang="en-US" sz="1100" kern="1200" dirty="0"/>
        </a:p>
      </dsp:txBody>
      <dsp:txXfrm>
        <a:off x="2764783" y="1536724"/>
        <a:ext cx="701815" cy="1922412"/>
      </dsp:txXfrm>
    </dsp:sp>
    <dsp:sp modelId="{013B5802-411A-4B93-900E-DBA94F05FF2E}">
      <dsp:nvSpPr>
        <dsp:cNvPr id="0" name=""/>
        <dsp:cNvSpPr/>
      </dsp:nvSpPr>
      <dsp:spPr>
        <a:xfrm>
          <a:off x="3634189" y="1498758"/>
          <a:ext cx="777747" cy="199834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Tuning training data</a:t>
          </a:r>
          <a:endParaRPr lang="en-US" sz="1100" kern="1200" dirty="0"/>
        </a:p>
      </dsp:txBody>
      <dsp:txXfrm>
        <a:off x="3672155" y="1536724"/>
        <a:ext cx="701815" cy="1922412"/>
      </dsp:txXfrm>
    </dsp:sp>
    <dsp:sp modelId="{28485895-8E56-4EEF-B8CA-21E69A214BB8}">
      <dsp:nvSpPr>
        <dsp:cNvPr id="0" name=""/>
        <dsp:cNvSpPr/>
      </dsp:nvSpPr>
      <dsp:spPr>
        <a:xfrm>
          <a:off x="4541562" y="1498758"/>
          <a:ext cx="777747" cy="199834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Single- class classifiers</a:t>
          </a:r>
          <a:endParaRPr lang="en-US" sz="1100" kern="1200" dirty="0"/>
        </a:p>
      </dsp:txBody>
      <dsp:txXfrm>
        <a:off x="4579528" y="1536724"/>
        <a:ext cx="701815" cy="1922412"/>
      </dsp:txXfrm>
    </dsp:sp>
    <dsp:sp modelId="{21626922-1F9C-4D14-91B6-22163502803E}">
      <dsp:nvSpPr>
        <dsp:cNvPr id="0" name=""/>
        <dsp:cNvSpPr/>
      </dsp:nvSpPr>
      <dsp:spPr>
        <a:xfrm>
          <a:off x="5448934" y="1498758"/>
          <a:ext cx="777747" cy="199834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Target data collection</a:t>
          </a:r>
          <a:endParaRPr lang="en-US" sz="1100" kern="1200" dirty="0"/>
        </a:p>
      </dsp:txBody>
      <dsp:txXfrm>
        <a:off x="5486900" y="1536724"/>
        <a:ext cx="701815" cy="1922412"/>
      </dsp:txXfrm>
    </dsp:sp>
    <dsp:sp modelId="{9FC132A7-476E-4149-93B7-EC201817A718}">
      <dsp:nvSpPr>
        <dsp:cNvPr id="0" name=""/>
        <dsp:cNvSpPr/>
      </dsp:nvSpPr>
      <dsp:spPr>
        <a:xfrm>
          <a:off x="6356307" y="1498758"/>
          <a:ext cx="777747" cy="199834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Transfer learning</a:t>
          </a:r>
          <a:endParaRPr lang="en-US" sz="1100" kern="1200" dirty="0"/>
        </a:p>
      </dsp:txBody>
      <dsp:txXfrm>
        <a:off x="6394273" y="1536724"/>
        <a:ext cx="701815" cy="1922412"/>
      </dsp:txXfrm>
    </dsp:sp>
    <dsp:sp modelId="{38B85B5A-1F5A-43F5-B6CA-3343C834A034}">
      <dsp:nvSpPr>
        <dsp:cNvPr id="0" name=""/>
        <dsp:cNvSpPr/>
      </dsp:nvSpPr>
      <dsp:spPr>
        <a:xfrm>
          <a:off x="7263679" y="1498758"/>
          <a:ext cx="777747" cy="199834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Bootstrap-ping</a:t>
          </a:r>
          <a:endParaRPr lang="en-US" sz="1100" kern="1200" dirty="0"/>
        </a:p>
      </dsp:txBody>
      <dsp:txXfrm>
        <a:off x="7301645" y="1536724"/>
        <a:ext cx="701815" cy="1922412"/>
      </dsp:txXfrm>
    </dsp:sp>
    <dsp:sp modelId="{42956CA1-2B84-4BEF-8B79-D6FC483831F9}">
      <dsp:nvSpPr>
        <dsp:cNvPr id="0" name=""/>
        <dsp:cNvSpPr/>
      </dsp:nvSpPr>
      <dsp:spPr>
        <a:xfrm>
          <a:off x="8171052" y="1498758"/>
          <a:ext cx="777747" cy="199834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Evaluation - target </a:t>
          </a:r>
          <a:endParaRPr lang="en-US" sz="1100" kern="1200" dirty="0"/>
        </a:p>
      </dsp:txBody>
      <dsp:txXfrm>
        <a:off x="8209018" y="1536724"/>
        <a:ext cx="701815" cy="19224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3DFF4B-A945-446A-B9C1-289BD50D4B90}">
      <dsp:nvSpPr>
        <dsp:cNvPr id="0" name=""/>
        <dsp:cNvSpPr/>
      </dsp:nvSpPr>
      <dsp:spPr>
        <a:xfrm>
          <a:off x="3515300" y="2009547"/>
          <a:ext cx="995719" cy="995719"/>
        </a:xfrm>
        <a:prstGeom prst="ellipse">
          <a:avLst/>
        </a:prstGeom>
        <a:solidFill>
          <a:srgbClr val="FFC000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Training data</a:t>
          </a:r>
          <a:endParaRPr lang="en-US" sz="1500" b="1" kern="1200" dirty="0"/>
        </a:p>
      </dsp:txBody>
      <dsp:txXfrm>
        <a:off x="3661120" y="2155367"/>
        <a:ext cx="704079" cy="704079"/>
      </dsp:txXfrm>
    </dsp:sp>
    <dsp:sp modelId="{12AE50D6-344D-4D21-BEA7-E1755AFA39BC}">
      <dsp:nvSpPr>
        <dsp:cNvPr id="0" name=""/>
        <dsp:cNvSpPr/>
      </dsp:nvSpPr>
      <dsp:spPr>
        <a:xfrm rot="16200000">
          <a:off x="3785248" y="1378924"/>
          <a:ext cx="455822" cy="427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849299" y="1528376"/>
        <a:ext cx="327721" cy="256202"/>
      </dsp:txXfrm>
    </dsp:sp>
    <dsp:sp modelId="{99CD482B-F20A-41EC-B14A-51F6D12E84EC}">
      <dsp:nvSpPr>
        <dsp:cNvPr id="0" name=""/>
        <dsp:cNvSpPr/>
      </dsp:nvSpPr>
      <dsp:spPr>
        <a:xfrm>
          <a:off x="3448007" y="19200"/>
          <a:ext cx="1130304" cy="11303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Including ACM category name as a feature</a:t>
          </a:r>
          <a:endParaRPr lang="en-US" sz="1400" kern="1200" dirty="0"/>
        </a:p>
      </dsp:txBody>
      <dsp:txXfrm>
        <a:off x="3613536" y="184729"/>
        <a:ext cx="799246" cy="799246"/>
      </dsp:txXfrm>
    </dsp:sp>
    <dsp:sp modelId="{E07E121F-70C9-4FAC-8B16-3E1B6DD617C6}">
      <dsp:nvSpPr>
        <dsp:cNvPr id="0" name=""/>
        <dsp:cNvSpPr/>
      </dsp:nvSpPr>
      <dsp:spPr>
        <a:xfrm rot="18900000">
          <a:off x="4432237" y="1646916"/>
          <a:ext cx="455822" cy="427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450997" y="1777608"/>
        <a:ext cx="327721" cy="256202"/>
      </dsp:txXfrm>
    </dsp:sp>
    <dsp:sp modelId="{18B4FDD1-C420-4C9E-8FEE-50135C97058C}">
      <dsp:nvSpPr>
        <dsp:cNvPr id="0" name=""/>
        <dsp:cNvSpPr/>
      </dsp:nvSpPr>
      <dsp:spPr>
        <a:xfrm>
          <a:off x="4807812" y="582449"/>
          <a:ext cx="1130304" cy="11303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Include all ACM classes</a:t>
          </a:r>
          <a:endParaRPr lang="en-US" sz="1400" kern="1200" dirty="0"/>
        </a:p>
      </dsp:txBody>
      <dsp:txXfrm>
        <a:off x="4973341" y="747978"/>
        <a:ext cx="799246" cy="799246"/>
      </dsp:txXfrm>
    </dsp:sp>
    <dsp:sp modelId="{96C6F8D5-158B-4F6D-BAEB-49351CD31889}">
      <dsp:nvSpPr>
        <dsp:cNvPr id="0" name=""/>
        <dsp:cNvSpPr/>
      </dsp:nvSpPr>
      <dsp:spPr>
        <a:xfrm>
          <a:off x="4655507" y="2293905"/>
          <a:ext cx="348084" cy="427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655507" y="2379306"/>
        <a:ext cx="243659" cy="256202"/>
      </dsp:txXfrm>
    </dsp:sp>
    <dsp:sp modelId="{1CF66765-3EA1-4759-9879-51EB3AE1D02F}">
      <dsp:nvSpPr>
        <dsp:cNvPr id="0" name=""/>
        <dsp:cNvSpPr/>
      </dsp:nvSpPr>
      <dsp:spPr>
        <a:xfrm>
          <a:off x="5167783" y="1923294"/>
          <a:ext cx="1536864" cy="11682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Stop list customization</a:t>
          </a:r>
          <a:endParaRPr lang="en-US" sz="1400" kern="1200" dirty="0"/>
        </a:p>
      </dsp:txBody>
      <dsp:txXfrm>
        <a:off x="5392852" y="2094377"/>
        <a:ext cx="1086726" cy="826060"/>
      </dsp:txXfrm>
    </dsp:sp>
    <dsp:sp modelId="{4DE67CE3-40C0-473F-9C7B-E17184E8AABA}">
      <dsp:nvSpPr>
        <dsp:cNvPr id="0" name=""/>
        <dsp:cNvSpPr/>
      </dsp:nvSpPr>
      <dsp:spPr>
        <a:xfrm rot="2700000">
          <a:off x="4432237" y="2940894"/>
          <a:ext cx="455822" cy="427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450997" y="2981004"/>
        <a:ext cx="327721" cy="256202"/>
      </dsp:txXfrm>
    </dsp:sp>
    <dsp:sp modelId="{7543BEBD-1EA5-4BE5-98DE-DD1B02D277D3}">
      <dsp:nvSpPr>
        <dsp:cNvPr id="0" name=""/>
        <dsp:cNvSpPr/>
      </dsp:nvSpPr>
      <dsp:spPr>
        <a:xfrm>
          <a:off x="4807812" y="3302060"/>
          <a:ext cx="1130304" cy="11303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Balancing positives and negatives</a:t>
          </a:r>
          <a:endParaRPr lang="en-US" sz="1400" kern="1200" dirty="0"/>
        </a:p>
      </dsp:txBody>
      <dsp:txXfrm>
        <a:off x="4973341" y="3467589"/>
        <a:ext cx="799246" cy="799246"/>
      </dsp:txXfrm>
    </dsp:sp>
    <dsp:sp modelId="{8268F6A7-5713-4210-A966-49112156CBAF}">
      <dsp:nvSpPr>
        <dsp:cNvPr id="0" name=""/>
        <dsp:cNvSpPr/>
      </dsp:nvSpPr>
      <dsp:spPr>
        <a:xfrm rot="5400000">
          <a:off x="3785248" y="3208886"/>
          <a:ext cx="455822" cy="427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849299" y="3230237"/>
        <a:ext cx="327721" cy="256202"/>
      </dsp:txXfrm>
    </dsp:sp>
    <dsp:sp modelId="{B1A100A7-6D82-4D60-896F-C6CB8EF3D1B4}">
      <dsp:nvSpPr>
        <dsp:cNvPr id="0" name=""/>
        <dsp:cNvSpPr/>
      </dsp:nvSpPr>
      <dsp:spPr>
        <a:xfrm>
          <a:off x="3448007" y="3865310"/>
          <a:ext cx="1130304" cy="1130304"/>
        </a:xfrm>
        <a:prstGeom prst="ellipse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Using title and abstract as features</a:t>
          </a:r>
          <a:endParaRPr lang="en-US" sz="1300" kern="1200" dirty="0"/>
        </a:p>
      </dsp:txBody>
      <dsp:txXfrm>
        <a:off x="3613536" y="4030839"/>
        <a:ext cx="799246" cy="799246"/>
      </dsp:txXfrm>
    </dsp:sp>
    <dsp:sp modelId="{BF01E607-26C3-4A24-9048-F6BC7565CD92}">
      <dsp:nvSpPr>
        <dsp:cNvPr id="0" name=""/>
        <dsp:cNvSpPr/>
      </dsp:nvSpPr>
      <dsp:spPr>
        <a:xfrm rot="8100000">
          <a:off x="3138259" y="2940894"/>
          <a:ext cx="455822" cy="427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247600" y="2981004"/>
        <a:ext cx="327721" cy="256202"/>
      </dsp:txXfrm>
    </dsp:sp>
    <dsp:sp modelId="{C86E6B15-EFFC-4850-872C-E6007654E2E7}">
      <dsp:nvSpPr>
        <dsp:cNvPr id="0" name=""/>
        <dsp:cNvSpPr/>
      </dsp:nvSpPr>
      <dsp:spPr>
        <a:xfrm>
          <a:off x="2088202" y="3302060"/>
          <a:ext cx="1130304" cy="1130304"/>
        </a:xfrm>
        <a:prstGeom prst="ellipse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Filtering techniques</a:t>
          </a:r>
          <a:endParaRPr lang="en-US" sz="1300" kern="1200" dirty="0"/>
        </a:p>
      </dsp:txBody>
      <dsp:txXfrm>
        <a:off x="2253731" y="3467589"/>
        <a:ext cx="799246" cy="799246"/>
      </dsp:txXfrm>
    </dsp:sp>
    <dsp:sp modelId="{BA837B92-A180-4253-92CA-4F1BBF4EF331}">
      <dsp:nvSpPr>
        <dsp:cNvPr id="0" name=""/>
        <dsp:cNvSpPr/>
      </dsp:nvSpPr>
      <dsp:spPr>
        <a:xfrm rot="10800000">
          <a:off x="2870268" y="2293905"/>
          <a:ext cx="455822" cy="427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2998369" y="2379306"/>
        <a:ext cx="327721" cy="256202"/>
      </dsp:txXfrm>
    </dsp:sp>
    <dsp:sp modelId="{70236E72-EF6F-443A-8A3E-5D5DB05A577B}">
      <dsp:nvSpPr>
        <dsp:cNvPr id="0" name=""/>
        <dsp:cNvSpPr/>
      </dsp:nvSpPr>
      <dsp:spPr>
        <a:xfrm>
          <a:off x="1524952" y="1942255"/>
          <a:ext cx="1130304" cy="1130304"/>
        </a:xfrm>
        <a:prstGeom prst="ellipse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Formatting</a:t>
          </a:r>
          <a:endParaRPr lang="en-US" sz="1300" kern="1200" dirty="0"/>
        </a:p>
      </dsp:txBody>
      <dsp:txXfrm>
        <a:off x="1690481" y="2107784"/>
        <a:ext cx="799246" cy="799246"/>
      </dsp:txXfrm>
    </dsp:sp>
    <dsp:sp modelId="{0059B7BC-9C2A-47CA-96B5-51B558B57693}">
      <dsp:nvSpPr>
        <dsp:cNvPr id="0" name=""/>
        <dsp:cNvSpPr/>
      </dsp:nvSpPr>
      <dsp:spPr>
        <a:xfrm rot="13500000">
          <a:off x="3212088" y="1688563"/>
          <a:ext cx="391459" cy="427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312328" y="1815485"/>
        <a:ext cx="274021" cy="256202"/>
      </dsp:txXfrm>
    </dsp:sp>
    <dsp:sp modelId="{18C1AE17-6E03-42E8-8CEA-D095AF2F5B7D}">
      <dsp:nvSpPr>
        <dsp:cNvPr id="0" name=""/>
        <dsp:cNvSpPr/>
      </dsp:nvSpPr>
      <dsp:spPr>
        <a:xfrm>
          <a:off x="1900424" y="512427"/>
          <a:ext cx="1505859" cy="1270349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Include ACM “Security &amp; Privacy” class</a:t>
          </a:r>
          <a:endParaRPr lang="en-US" sz="1300" kern="1200" dirty="0"/>
        </a:p>
      </dsp:txBody>
      <dsp:txXfrm>
        <a:off x="2120952" y="698465"/>
        <a:ext cx="1064803" cy="8982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08F3F0-B84B-4A82-9693-0CF50DAA8FC0}">
      <dsp:nvSpPr>
        <dsp:cNvPr id="0" name=""/>
        <dsp:cNvSpPr/>
      </dsp:nvSpPr>
      <dsp:spPr>
        <a:xfrm rot="21300000">
          <a:off x="13099" y="678621"/>
          <a:ext cx="4512977" cy="497639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86F23B-0FAC-4FDD-974F-5E653BC33055}">
      <dsp:nvSpPr>
        <dsp:cNvPr id="0" name=""/>
        <dsp:cNvSpPr/>
      </dsp:nvSpPr>
      <dsp:spPr>
        <a:xfrm>
          <a:off x="1110134" y="222425"/>
          <a:ext cx="705319" cy="515069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ED9573-65D6-41D0-837A-3D7054B80E13}">
      <dsp:nvSpPr>
        <dsp:cNvPr id="0" name=""/>
        <dsp:cNvSpPr/>
      </dsp:nvSpPr>
      <dsp:spPr>
        <a:xfrm>
          <a:off x="2203940" y="272348"/>
          <a:ext cx="1856181" cy="388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Single-class</a:t>
          </a:r>
          <a:endParaRPr lang="en-US" sz="2000" b="1" kern="1200" dirty="0"/>
        </a:p>
      </dsp:txBody>
      <dsp:txXfrm>
        <a:off x="2203940" y="272348"/>
        <a:ext cx="1856181" cy="388834"/>
      </dsp:txXfrm>
    </dsp:sp>
    <dsp:sp modelId="{4184A6EC-B63E-4741-A2F8-64F10AE0D132}">
      <dsp:nvSpPr>
        <dsp:cNvPr id="0" name=""/>
        <dsp:cNvSpPr/>
      </dsp:nvSpPr>
      <dsp:spPr>
        <a:xfrm>
          <a:off x="3118336" y="1107008"/>
          <a:ext cx="696482" cy="431291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0458C4-BF5F-47F7-9F63-1502B2A82766}">
      <dsp:nvSpPr>
        <dsp:cNvPr id="0" name=""/>
        <dsp:cNvSpPr/>
      </dsp:nvSpPr>
      <dsp:spPr>
        <a:xfrm>
          <a:off x="1019055" y="1310690"/>
          <a:ext cx="1452536" cy="455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Multi-class</a:t>
          </a:r>
        </a:p>
      </dsp:txBody>
      <dsp:txXfrm>
        <a:off x="1019055" y="1310690"/>
        <a:ext cx="1452536" cy="4552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A6CB2E-1458-4271-9AC2-9A01024BBA10}">
      <dsp:nvSpPr>
        <dsp:cNvPr id="0" name=""/>
        <dsp:cNvSpPr/>
      </dsp:nvSpPr>
      <dsp:spPr>
        <a:xfrm>
          <a:off x="6399007" y="2890930"/>
          <a:ext cx="949453" cy="1032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0816"/>
              </a:lnTo>
              <a:lnTo>
                <a:pt x="949453" y="810816"/>
              </a:lnTo>
              <a:lnTo>
                <a:pt x="949453" y="103293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B04B99-2EA2-4FD6-B495-3B8BC52C269C}">
      <dsp:nvSpPr>
        <dsp:cNvPr id="0" name=""/>
        <dsp:cNvSpPr/>
      </dsp:nvSpPr>
      <dsp:spPr>
        <a:xfrm>
          <a:off x="5565850" y="2890930"/>
          <a:ext cx="833156" cy="1017873"/>
        </a:xfrm>
        <a:custGeom>
          <a:avLst/>
          <a:gdLst/>
          <a:ahLst/>
          <a:cxnLst/>
          <a:rect l="0" t="0" r="0" b="0"/>
          <a:pathLst>
            <a:path>
              <a:moveTo>
                <a:pt x="833156" y="0"/>
              </a:moveTo>
              <a:lnTo>
                <a:pt x="833156" y="795759"/>
              </a:lnTo>
              <a:lnTo>
                <a:pt x="0" y="795759"/>
              </a:lnTo>
              <a:lnTo>
                <a:pt x="0" y="101787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F4F991-F29D-4300-84F5-5AF32F0D1526}">
      <dsp:nvSpPr>
        <dsp:cNvPr id="0" name=""/>
        <dsp:cNvSpPr/>
      </dsp:nvSpPr>
      <dsp:spPr>
        <a:xfrm>
          <a:off x="5116531" y="1106723"/>
          <a:ext cx="1282475" cy="11881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6035"/>
              </a:lnTo>
              <a:lnTo>
                <a:pt x="1282475" y="966035"/>
              </a:lnTo>
              <a:lnTo>
                <a:pt x="1282475" y="118814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0E035E-E372-4EBD-8229-5AEFC9FB7583}">
      <dsp:nvSpPr>
        <dsp:cNvPr id="0" name=""/>
        <dsp:cNvSpPr/>
      </dsp:nvSpPr>
      <dsp:spPr>
        <a:xfrm>
          <a:off x="4395323" y="1106723"/>
          <a:ext cx="721208" cy="1395056"/>
        </a:xfrm>
        <a:custGeom>
          <a:avLst/>
          <a:gdLst/>
          <a:ahLst/>
          <a:cxnLst/>
          <a:rect l="0" t="0" r="0" b="0"/>
          <a:pathLst>
            <a:path>
              <a:moveTo>
                <a:pt x="721208" y="0"/>
              </a:moveTo>
              <a:lnTo>
                <a:pt x="721208" y="1172942"/>
              </a:lnTo>
              <a:lnTo>
                <a:pt x="0" y="1172942"/>
              </a:lnTo>
              <a:lnTo>
                <a:pt x="0" y="139505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F1307A-767B-4DCC-B82A-19FF7D106EEC}">
      <dsp:nvSpPr>
        <dsp:cNvPr id="0" name=""/>
        <dsp:cNvSpPr/>
      </dsp:nvSpPr>
      <dsp:spPr>
        <a:xfrm>
          <a:off x="2582949" y="2930241"/>
          <a:ext cx="91440" cy="1093663"/>
        </a:xfrm>
        <a:custGeom>
          <a:avLst/>
          <a:gdLst/>
          <a:ahLst/>
          <a:cxnLst/>
          <a:rect l="0" t="0" r="0" b="0"/>
          <a:pathLst>
            <a:path>
              <a:moveTo>
                <a:pt x="93528" y="0"/>
              </a:moveTo>
              <a:lnTo>
                <a:pt x="93528" y="871549"/>
              </a:lnTo>
              <a:lnTo>
                <a:pt x="45720" y="871549"/>
              </a:lnTo>
              <a:lnTo>
                <a:pt x="45720" y="109366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88695E-A3B8-408E-8DC4-1EEE4C7DC713}">
      <dsp:nvSpPr>
        <dsp:cNvPr id="0" name=""/>
        <dsp:cNvSpPr/>
      </dsp:nvSpPr>
      <dsp:spPr>
        <a:xfrm>
          <a:off x="2676478" y="1106723"/>
          <a:ext cx="2440052" cy="1238589"/>
        </a:xfrm>
        <a:custGeom>
          <a:avLst/>
          <a:gdLst/>
          <a:ahLst/>
          <a:cxnLst/>
          <a:rect l="0" t="0" r="0" b="0"/>
          <a:pathLst>
            <a:path>
              <a:moveTo>
                <a:pt x="2440052" y="0"/>
              </a:moveTo>
              <a:lnTo>
                <a:pt x="2440052" y="1016475"/>
              </a:lnTo>
              <a:lnTo>
                <a:pt x="0" y="1016475"/>
              </a:lnTo>
              <a:lnTo>
                <a:pt x="0" y="123858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50A095-A72A-41CC-902B-33A00EE102B9}">
      <dsp:nvSpPr>
        <dsp:cNvPr id="0" name=""/>
        <dsp:cNvSpPr/>
      </dsp:nvSpPr>
      <dsp:spPr>
        <a:xfrm>
          <a:off x="2860107" y="270685"/>
          <a:ext cx="2256424" cy="2703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193"/>
              </a:lnTo>
              <a:lnTo>
                <a:pt x="2256424" y="48193"/>
              </a:lnTo>
              <a:lnTo>
                <a:pt x="2256424" y="27030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B7A05A-08EB-4287-9F70-971A581B2F32}">
      <dsp:nvSpPr>
        <dsp:cNvPr id="0" name=""/>
        <dsp:cNvSpPr/>
      </dsp:nvSpPr>
      <dsp:spPr>
        <a:xfrm>
          <a:off x="784371" y="2564263"/>
          <a:ext cx="91440" cy="95299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30885"/>
              </a:lnTo>
              <a:lnTo>
                <a:pt x="63006" y="730885"/>
              </a:lnTo>
              <a:lnTo>
                <a:pt x="63006" y="95299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F348E8-9964-44B8-9323-F4A9F1126A03}">
      <dsp:nvSpPr>
        <dsp:cNvPr id="0" name=""/>
        <dsp:cNvSpPr/>
      </dsp:nvSpPr>
      <dsp:spPr>
        <a:xfrm>
          <a:off x="721287" y="989080"/>
          <a:ext cx="108804" cy="10277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5625"/>
              </a:lnTo>
              <a:lnTo>
                <a:pt x="108804" y="805625"/>
              </a:lnTo>
              <a:lnTo>
                <a:pt x="108804" y="102773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B3574C-EAB0-47EC-A9D2-03E7CB81CE8D}">
      <dsp:nvSpPr>
        <dsp:cNvPr id="0" name=""/>
        <dsp:cNvSpPr/>
      </dsp:nvSpPr>
      <dsp:spPr>
        <a:xfrm>
          <a:off x="721287" y="270685"/>
          <a:ext cx="2138820" cy="234925"/>
        </a:xfrm>
        <a:custGeom>
          <a:avLst/>
          <a:gdLst/>
          <a:ahLst/>
          <a:cxnLst/>
          <a:rect l="0" t="0" r="0" b="0"/>
          <a:pathLst>
            <a:path>
              <a:moveTo>
                <a:pt x="2138820" y="0"/>
              </a:moveTo>
              <a:lnTo>
                <a:pt x="2138820" y="12811"/>
              </a:lnTo>
              <a:lnTo>
                <a:pt x="0" y="12811"/>
              </a:lnTo>
              <a:lnTo>
                <a:pt x="0" y="23492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576431-E536-4BA9-BD40-A3DB42A53616}">
      <dsp:nvSpPr>
        <dsp:cNvPr id="0" name=""/>
        <dsp:cNvSpPr/>
      </dsp:nvSpPr>
      <dsp:spPr>
        <a:xfrm>
          <a:off x="1938049" y="-253083"/>
          <a:ext cx="1844115" cy="523769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F0E08C-4A68-4DC0-827D-D8A419DD4A5B}">
      <dsp:nvSpPr>
        <dsp:cNvPr id="0" name=""/>
        <dsp:cNvSpPr/>
      </dsp:nvSpPr>
      <dsp:spPr>
        <a:xfrm>
          <a:off x="2204453" y="0"/>
          <a:ext cx="1844115" cy="52376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Target data</a:t>
          </a:r>
          <a:endParaRPr lang="en-US" sz="1400" b="1" kern="1200" dirty="0"/>
        </a:p>
      </dsp:txBody>
      <dsp:txXfrm>
        <a:off x="2219794" y="15341"/>
        <a:ext cx="1813433" cy="493087"/>
      </dsp:txXfrm>
    </dsp:sp>
    <dsp:sp modelId="{9B3DDE7C-2A26-40FC-BE08-EFF4C970F6E6}">
      <dsp:nvSpPr>
        <dsp:cNvPr id="0" name=""/>
        <dsp:cNvSpPr/>
      </dsp:nvSpPr>
      <dsp:spPr>
        <a:xfrm>
          <a:off x="155901" y="505611"/>
          <a:ext cx="1130771" cy="483468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43104F-0496-4585-9E89-B780DB7420CC}">
      <dsp:nvSpPr>
        <dsp:cNvPr id="0" name=""/>
        <dsp:cNvSpPr/>
      </dsp:nvSpPr>
      <dsp:spPr>
        <a:xfrm>
          <a:off x="422305" y="758694"/>
          <a:ext cx="1130771" cy="4834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Manual extraction</a:t>
          </a:r>
          <a:endParaRPr lang="en-US" sz="1400" b="1" kern="1200" dirty="0"/>
        </a:p>
      </dsp:txBody>
      <dsp:txXfrm>
        <a:off x="436465" y="772854"/>
        <a:ext cx="1102451" cy="455148"/>
      </dsp:txXfrm>
    </dsp:sp>
    <dsp:sp modelId="{817121C5-D619-4F91-A58B-2E2493AAB642}">
      <dsp:nvSpPr>
        <dsp:cNvPr id="0" name=""/>
        <dsp:cNvSpPr/>
      </dsp:nvSpPr>
      <dsp:spPr>
        <a:xfrm>
          <a:off x="135881" y="2016819"/>
          <a:ext cx="1388421" cy="547444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69A65C-D902-4A6A-97A3-CE4BD0F749FB}">
      <dsp:nvSpPr>
        <dsp:cNvPr id="0" name=""/>
        <dsp:cNvSpPr/>
      </dsp:nvSpPr>
      <dsp:spPr>
        <a:xfrm>
          <a:off x="402284" y="2269902"/>
          <a:ext cx="1388421" cy="547444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Computing domains</a:t>
          </a:r>
          <a:endParaRPr lang="en-US" sz="1400" b="1" kern="1200" dirty="0"/>
        </a:p>
      </dsp:txBody>
      <dsp:txXfrm>
        <a:off x="418318" y="2285936"/>
        <a:ext cx="1356353" cy="515376"/>
      </dsp:txXfrm>
    </dsp:sp>
    <dsp:sp modelId="{FA033FA5-7462-448D-BF12-7F614B0FBB62}">
      <dsp:nvSpPr>
        <dsp:cNvPr id="0" name=""/>
        <dsp:cNvSpPr/>
      </dsp:nvSpPr>
      <dsp:spPr>
        <a:xfrm>
          <a:off x="266612" y="3517263"/>
          <a:ext cx="1161533" cy="423710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6A2AD5-1F0D-41A8-B90E-E3DAD3971A34}">
      <dsp:nvSpPr>
        <dsp:cNvPr id="0" name=""/>
        <dsp:cNvSpPr/>
      </dsp:nvSpPr>
      <dsp:spPr>
        <a:xfrm>
          <a:off x="533015" y="3770347"/>
          <a:ext cx="1161533" cy="423710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ACM taxonomy</a:t>
          </a:r>
          <a:endParaRPr lang="en-US" sz="1200" b="1" kern="1200" dirty="0"/>
        </a:p>
      </dsp:txBody>
      <dsp:txXfrm>
        <a:off x="545425" y="3782757"/>
        <a:ext cx="1136713" cy="398890"/>
      </dsp:txXfrm>
    </dsp:sp>
    <dsp:sp modelId="{FAFDF4B4-C915-46B1-B17F-D6CF8281D6DC}">
      <dsp:nvSpPr>
        <dsp:cNvPr id="0" name=""/>
        <dsp:cNvSpPr/>
      </dsp:nvSpPr>
      <dsp:spPr>
        <a:xfrm>
          <a:off x="4401197" y="540993"/>
          <a:ext cx="1430667" cy="565729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66E88E-AD69-4E02-87E0-9BA58562DD96}">
      <dsp:nvSpPr>
        <dsp:cNvPr id="0" name=""/>
        <dsp:cNvSpPr/>
      </dsp:nvSpPr>
      <dsp:spPr>
        <a:xfrm>
          <a:off x="4667601" y="794077"/>
          <a:ext cx="1430667" cy="5657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YouTube API</a:t>
          </a:r>
          <a:endParaRPr lang="en-US" sz="1400" b="1" kern="1200" dirty="0"/>
        </a:p>
      </dsp:txBody>
      <dsp:txXfrm>
        <a:off x="4684171" y="810647"/>
        <a:ext cx="1397527" cy="532589"/>
      </dsp:txXfrm>
    </dsp:sp>
    <dsp:sp modelId="{C84D02A4-D0B3-4591-8D98-9C4F894F3316}">
      <dsp:nvSpPr>
        <dsp:cNvPr id="0" name=""/>
        <dsp:cNvSpPr/>
      </dsp:nvSpPr>
      <dsp:spPr>
        <a:xfrm>
          <a:off x="1970387" y="2345313"/>
          <a:ext cx="1412182" cy="584928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ABA738-CE93-4DA1-91F1-3E9C8AD88E11}">
      <dsp:nvSpPr>
        <dsp:cNvPr id="0" name=""/>
        <dsp:cNvSpPr/>
      </dsp:nvSpPr>
      <dsp:spPr>
        <a:xfrm>
          <a:off x="2236791" y="2598396"/>
          <a:ext cx="1412182" cy="5849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ACM taxonomy</a:t>
          </a:r>
          <a:endParaRPr lang="en-US" sz="1400" b="1" kern="1200" dirty="0"/>
        </a:p>
      </dsp:txBody>
      <dsp:txXfrm>
        <a:off x="2253923" y="2615528"/>
        <a:ext cx="1377918" cy="550664"/>
      </dsp:txXfrm>
    </dsp:sp>
    <dsp:sp modelId="{89BEE639-E4C7-44DD-B648-1F8D06BD0E12}">
      <dsp:nvSpPr>
        <dsp:cNvPr id="0" name=""/>
        <dsp:cNvSpPr/>
      </dsp:nvSpPr>
      <dsp:spPr>
        <a:xfrm>
          <a:off x="1964849" y="4023905"/>
          <a:ext cx="1327641" cy="486270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C64188-E288-45A6-8038-8F71BCD303BE}">
      <dsp:nvSpPr>
        <dsp:cNvPr id="0" name=""/>
        <dsp:cNvSpPr/>
      </dsp:nvSpPr>
      <dsp:spPr>
        <a:xfrm>
          <a:off x="2231252" y="4276988"/>
          <a:ext cx="1327641" cy="486270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ACM taxonomy</a:t>
          </a:r>
          <a:endParaRPr lang="en-US" sz="1400" b="1" kern="1200" dirty="0"/>
        </a:p>
      </dsp:txBody>
      <dsp:txXfrm>
        <a:off x="2245494" y="4291230"/>
        <a:ext cx="1299157" cy="457786"/>
      </dsp:txXfrm>
    </dsp:sp>
    <dsp:sp modelId="{6C7B801B-1F33-400B-9FA5-55CA0C9DA3D1}">
      <dsp:nvSpPr>
        <dsp:cNvPr id="0" name=""/>
        <dsp:cNvSpPr/>
      </dsp:nvSpPr>
      <dsp:spPr>
        <a:xfrm>
          <a:off x="3730999" y="2501780"/>
          <a:ext cx="1328648" cy="516552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7E461A-2F8E-4EEC-B46D-3433D6FB80F0}">
      <dsp:nvSpPr>
        <dsp:cNvPr id="0" name=""/>
        <dsp:cNvSpPr/>
      </dsp:nvSpPr>
      <dsp:spPr>
        <a:xfrm>
          <a:off x="3997402" y="2754863"/>
          <a:ext cx="1328648" cy="5165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Education</a:t>
          </a:r>
          <a:endParaRPr lang="en-US" sz="1400" b="1" kern="1200" dirty="0"/>
        </a:p>
      </dsp:txBody>
      <dsp:txXfrm>
        <a:off x="4012531" y="2769992"/>
        <a:ext cx="1298390" cy="486294"/>
      </dsp:txXfrm>
    </dsp:sp>
    <dsp:sp modelId="{D524BF83-412C-4E82-B766-C0E2C67C5009}">
      <dsp:nvSpPr>
        <dsp:cNvPr id="0" name=""/>
        <dsp:cNvSpPr/>
      </dsp:nvSpPr>
      <dsp:spPr>
        <a:xfrm>
          <a:off x="5690518" y="2294873"/>
          <a:ext cx="1416977" cy="596057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49B00A-28A6-49E5-B877-2F3BDB3B756D}">
      <dsp:nvSpPr>
        <dsp:cNvPr id="0" name=""/>
        <dsp:cNvSpPr/>
      </dsp:nvSpPr>
      <dsp:spPr>
        <a:xfrm>
          <a:off x="5956922" y="2547956"/>
          <a:ext cx="1416977" cy="596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Computing domains</a:t>
          </a:r>
          <a:endParaRPr lang="en-US" sz="1400" b="1" kern="1200" dirty="0"/>
        </a:p>
      </dsp:txBody>
      <dsp:txXfrm>
        <a:off x="5974380" y="2565414"/>
        <a:ext cx="1382061" cy="561141"/>
      </dsp:txXfrm>
    </dsp:sp>
    <dsp:sp modelId="{BDBC5684-2762-4183-9148-54A6B7C02852}">
      <dsp:nvSpPr>
        <dsp:cNvPr id="0" name=""/>
        <dsp:cNvSpPr/>
      </dsp:nvSpPr>
      <dsp:spPr>
        <a:xfrm>
          <a:off x="4845134" y="3908804"/>
          <a:ext cx="1441433" cy="448390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D31944-B407-45EE-8572-4BDF52EDDC01}">
      <dsp:nvSpPr>
        <dsp:cNvPr id="0" name=""/>
        <dsp:cNvSpPr/>
      </dsp:nvSpPr>
      <dsp:spPr>
        <a:xfrm>
          <a:off x="5111537" y="4161887"/>
          <a:ext cx="1441433" cy="4483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Channels</a:t>
          </a:r>
          <a:endParaRPr lang="en-US" sz="1400" b="1" kern="1200" dirty="0"/>
        </a:p>
      </dsp:txBody>
      <dsp:txXfrm>
        <a:off x="5124670" y="4175020"/>
        <a:ext cx="1415167" cy="422124"/>
      </dsp:txXfrm>
    </dsp:sp>
    <dsp:sp modelId="{5673F6F7-06A9-40FA-9A5E-79B81C7BE6EB}">
      <dsp:nvSpPr>
        <dsp:cNvPr id="0" name=""/>
        <dsp:cNvSpPr/>
      </dsp:nvSpPr>
      <dsp:spPr>
        <a:xfrm>
          <a:off x="6738622" y="3923861"/>
          <a:ext cx="1219676" cy="442909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6389A2-8220-47E4-A2BD-900616B7078C}">
      <dsp:nvSpPr>
        <dsp:cNvPr id="0" name=""/>
        <dsp:cNvSpPr/>
      </dsp:nvSpPr>
      <dsp:spPr>
        <a:xfrm>
          <a:off x="7005026" y="4176945"/>
          <a:ext cx="1219676" cy="442909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Playlists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7017998" y="4189917"/>
        <a:ext cx="1193732" cy="4169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7E3A0A-03DE-4725-86A1-D3223AF55665}">
      <dsp:nvSpPr>
        <dsp:cNvPr id="0" name=""/>
        <dsp:cNvSpPr/>
      </dsp:nvSpPr>
      <dsp:spPr>
        <a:xfrm>
          <a:off x="3970741" y="1648247"/>
          <a:ext cx="1584640" cy="7541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3927"/>
              </a:lnTo>
              <a:lnTo>
                <a:pt x="1584640" y="513927"/>
              </a:lnTo>
              <a:lnTo>
                <a:pt x="1584640" y="75414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3E75B-DA78-4B60-8DB3-B39CFB611D79}">
      <dsp:nvSpPr>
        <dsp:cNvPr id="0" name=""/>
        <dsp:cNvSpPr/>
      </dsp:nvSpPr>
      <dsp:spPr>
        <a:xfrm>
          <a:off x="2386101" y="1648247"/>
          <a:ext cx="1584640" cy="754144"/>
        </a:xfrm>
        <a:custGeom>
          <a:avLst/>
          <a:gdLst/>
          <a:ahLst/>
          <a:cxnLst/>
          <a:rect l="0" t="0" r="0" b="0"/>
          <a:pathLst>
            <a:path>
              <a:moveTo>
                <a:pt x="1584640" y="0"/>
              </a:moveTo>
              <a:lnTo>
                <a:pt x="1584640" y="513927"/>
              </a:lnTo>
              <a:lnTo>
                <a:pt x="0" y="513927"/>
              </a:lnTo>
              <a:lnTo>
                <a:pt x="0" y="75414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7FF8FE-8265-4FC4-BD6B-E68732E7CAAA}">
      <dsp:nvSpPr>
        <dsp:cNvPr id="0" name=""/>
        <dsp:cNvSpPr/>
      </dsp:nvSpPr>
      <dsp:spPr>
        <a:xfrm>
          <a:off x="2674218" y="1662"/>
          <a:ext cx="2593047" cy="16465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312AE8-9DB3-4FCA-A10A-750FA07EA87F}">
      <dsp:nvSpPr>
        <dsp:cNvPr id="0" name=""/>
        <dsp:cNvSpPr/>
      </dsp:nvSpPr>
      <dsp:spPr>
        <a:xfrm>
          <a:off x="2962334" y="275372"/>
          <a:ext cx="2593047" cy="16465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Bootstrapping</a:t>
          </a:r>
          <a:endParaRPr lang="en-US" sz="3100" kern="1200" dirty="0"/>
        </a:p>
      </dsp:txBody>
      <dsp:txXfrm>
        <a:off x="3010561" y="323599"/>
        <a:ext cx="2496593" cy="1550131"/>
      </dsp:txXfrm>
    </dsp:sp>
    <dsp:sp modelId="{ACA74800-7030-4E71-A4A1-9EA556BB1F1E}">
      <dsp:nvSpPr>
        <dsp:cNvPr id="0" name=""/>
        <dsp:cNvSpPr/>
      </dsp:nvSpPr>
      <dsp:spPr>
        <a:xfrm>
          <a:off x="1089578" y="2402392"/>
          <a:ext cx="2593047" cy="16465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DEEA3-8A37-4CCB-880B-F697076EEED9}">
      <dsp:nvSpPr>
        <dsp:cNvPr id="0" name=""/>
        <dsp:cNvSpPr/>
      </dsp:nvSpPr>
      <dsp:spPr>
        <a:xfrm>
          <a:off x="1377694" y="2676102"/>
          <a:ext cx="2593047" cy="16465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Random selection</a:t>
          </a:r>
          <a:endParaRPr lang="en-US" sz="3100" kern="1200" dirty="0"/>
        </a:p>
      </dsp:txBody>
      <dsp:txXfrm>
        <a:off x="1425921" y="2724329"/>
        <a:ext cx="2496593" cy="1550131"/>
      </dsp:txXfrm>
    </dsp:sp>
    <dsp:sp modelId="{EC759D1A-BD44-4307-AF26-6A0136322AA5}">
      <dsp:nvSpPr>
        <dsp:cNvPr id="0" name=""/>
        <dsp:cNvSpPr/>
      </dsp:nvSpPr>
      <dsp:spPr>
        <a:xfrm>
          <a:off x="4258858" y="2402392"/>
          <a:ext cx="2593047" cy="16465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C5F47F-E179-4B99-92F9-879EE3B673C8}">
      <dsp:nvSpPr>
        <dsp:cNvPr id="0" name=""/>
        <dsp:cNvSpPr/>
      </dsp:nvSpPr>
      <dsp:spPr>
        <a:xfrm>
          <a:off x="4546974" y="2676102"/>
          <a:ext cx="2593047" cy="16465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Manual selection</a:t>
          </a:r>
          <a:endParaRPr lang="en-US" sz="3100" kern="1200" dirty="0"/>
        </a:p>
      </dsp:txBody>
      <dsp:txXfrm>
        <a:off x="4595201" y="2724329"/>
        <a:ext cx="2496593" cy="15501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96EA6-6F25-4F19-87BA-7ADCC16DAEFF}" type="datetimeFigureOut">
              <a:rPr lang="en-US" smtClean="0"/>
              <a:pPr/>
              <a:t>5/6/2014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E50CC-F33A-4EF4-9F12-93EC4A21A0C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C172E-A8B5-46F6-B05C-DFA3E2E0F207}" type="datetimeFigureOut">
              <a:rPr lang="en-US" smtClean="0"/>
              <a:pPr/>
              <a:t>5/6/2014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74CE4-FBD8-4481-AEFB-CA53E599A74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A7E1B-793B-4673-A592-64980A01E55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380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A7E1B-793B-4673-A592-64980A01E55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576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310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7414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6728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9361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3415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6759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4389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623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1433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Put tick mark against challenges resolved</a:t>
            </a:r>
          </a:p>
          <a:p>
            <a:endParaRPr lang="en-US" dirty="0" smtClean="0"/>
          </a:p>
          <a:p>
            <a:r>
              <a:rPr lang="en-US" dirty="0" smtClean="0"/>
              <a:t>Weka performance: concern for</a:t>
            </a:r>
            <a:r>
              <a:rPr lang="en-US" baseline="0" dirty="0" smtClean="0"/>
              <a:t> large data sets, aiming to deploy it on distributed platform</a:t>
            </a:r>
          </a:p>
          <a:p>
            <a:endParaRPr lang="en-US" baseline="0" dirty="0" smtClean="0"/>
          </a:p>
          <a:p>
            <a:r>
              <a:rPr lang="en-US" baseline="0" dirty="0" smtClean="0"/>
              <a:t>Classifier Accuracy : in progress. Improved it from 45 to 67 using various combination of filters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0B302-F4DC-4547-9C74-CF794137D16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6555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2110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226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4600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706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67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difference between the learning processes</a:t>
            </a:r>
            <a:r>
              <a:rPr lang="en-US" baseline="0" dirty="0" smtClean="0"/>
              <a:t> </a:t>
            </a:r>
            <a:r>
              <a:rPr lang="en-US" dirty="0" smtClean="0"/>
              <a:t>of traditional and transfer learning techniques. As we can</a:t>
            </a:r>
            <a:r>
              <a:rPr lang="en-US" baseline="0" dirty="0" smtClean="0"/>
              <a:t> </a:t>
            </a:r>
            <a:r>
              <a:rPr lang="en-US" dirty="0" smtClean="0"/>
              <a:t>see, traditional machine learning techniques try to learn each</a:t>
            </a:r>
            <a:r>
              <a:rPr lang="en-US" baseline="0" dirty="0" smtClean="0"/>
              <a:t> </a:t>
            </a:r>
            <a:r>
              <a:rPr lang="en-US" dirty="0" smtClean="0"/>
              <a:t>task from scratch, while transfer learning techniques try to</a:t>
            </a:r>
            <a:r>
              <a:rPr lang="en-US" baseline="0" dirty="0" smtClean="0"/>
              <a:t> </a:t>
            </a:r>
            <a:r>
              <a:rPr lang="en-US" dirty="0" smtClean="0"/>
              <a:t>transfer the knowledge from</a:t>
            </a:r>
            <a:r>
              <a:rPr lang="en-US" baseline="0" dirty="0" smtClean="0"/>
              <a:t> </a:t>
            </a:r>
            <a:r>
              <a:rPr lang="en-US" dirty="0" smtClean="0"/>
              <a:t>some previous tasks to a target</a:t>
            </a:r>
            <a:r>
              <a:rPr lang="en-US" baseline="0" dirty="0" smtClean="0"/>
              <a:t> </a:t>
            </a:r>
            <a:r>
              <a:rPr lang="en-US" dirty="0" smtClean="0"/>
              <a:t>task when the latter has fewer high-quality training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762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082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775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A7E1B-793B-4673-A592-64980A01E55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89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single class classification,</a:t>
            </a:r>
            <a:r>
              <a:rPr lang="en-US" baseline="0" dirty="0" smtClean="0"/>
              <a:t> each training point either belongs to or does not belong to the class for which the classifier is being built. The classifier, hence, determines whether a test data point belongs to a given class or not. To classify documents into N classes, single class classification requires N different binary classifiers. For the </a:t>
            </a:r>
            <a:r>
              <a:rPr lang="en-US" baseline="0" dirty="0" err="1" smtClean="0"/>
              <a:t>ith</a:t>
            </a:r>
            <a:r>
              <a:rPr lang="en-US" baseline="0" dirty="0" smtClean="0"/>
              <a:t> classifier, positive examples are all points that belong to class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and negative examples are all points that do not belong to class I</a:t>
            </a:r>
          </a:p>
          <a:p>
            <a:r>
              <a:rPr lang="en-US" baseline="0" dirty="0" smtClean="0"/>
              <a:t>In multi class classification, each training point belongs to one of the N different classes. The classifier predicts the class(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) to which a test point belongs to . To classify documents into N classes, multi class classification requires only 1 classifier.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A7E1B-793B-4673-A592-64980A01E55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211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A7E1B-793B-4673-A592-64980A01E55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398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3" y="381000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1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1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0" name="Rectangle 9"/>
          <p:cNvSpPr/>
          <p:nvPr/>
        </p:nvSpPr>
        <p:spPr>
          <a:xfrm>
            <a:off x="1" y="3675529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E708F12-96AD-4ED4-8132-A78F5E42C1F5}" type="datetime1">
              <a:rPr lang="en-US" smtClean="0"/>
              <a:pPr/>
              <a:t>5/6/2014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350"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48006" indent="0" algn="l">
              <a:buNone/>
              <a:defRPr sz="1800">
                <a:solidFill>
                  <a:schemeClr val="tx2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9"/>
            <a:ext cx="8458200" cy="1470025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A170-8299-44AD-AEEF-FC686C3D7804}" type="datetime1">
              <a:rPr lang="en-US" smtClean="0"/>
              <a:pPr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763A-68EC-4ECD-9620-D9FE9CDDD622}" type="datetime1">
              <a:rPr lang="en-US" smtClean="0"/>
              <a:pPr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BEDD-6160-49BB-B372-861DE7DE9BA5}" type="datetime1">
              <a:rPr lang="en-US" smtClean="0"/>
              <a:pPr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819F-B7FD-4B29-8F66-9E318144BC2A}" type="datetime1">
              <a:rPr lang="en-US" smtClean="0"/>
              <a:pPr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34290" indent="0">
              <a:buNone/>
              <a:defRPr sz="1575" b="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3225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A159C-B6E0-4F10-9F4A-2FA57003B139}" type="datetime1">
              <a:rPr lang="en-US" smtClean="0"/>
              <a:pPr/>
              <a:t>5/6/2014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70CBBB-D1D1-4386-A5E9-07F3477B78F3}" type="datetime1">
              <a:rPr lang="en-US" smtClean="0"/>
              <a:pPr/>
              <a:t>5/6/2014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5" y="2708519"/>
            <a:ext cx="4041775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6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3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FA4CAD8-0EA7-4615-B69B-B2F199EF3A93}" type="datetime1">
              <a:rPr lang="en-US" smtClean="0"/>
              <a:pPr/>
              <a:t>5/6/2014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4BD7-6953-492C-921B-E68B2D7F14C8}" type="datetime1">
              <a:rPr lang="en-US" smtClean="0"/>
              <a:pPr/>
              <a:t>5/6/2014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7D9B-D4D3-4E23-88DF-2E354FA43196}" type="datetime1">
              <a:rPr lang="en-US" smtClean="0"/>
              <a:pPr/>
              <a:t>5/6/2014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8"/>
            <a:ext cx="5102352" cy="580508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8"/>
            <a:ext cx="3383280" cy="4580573"/>
          </a:xfrm>
        </p:spPr>
        <p:txBody>
          <a:bodyPr/>
          <a:lstStyle>
            <a:lvl1pPr marL="6858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35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67C5-D04E-4576-B61C-12ABA14BBD6C}" type="datetime1">
              <a:rPr lang="en-US" smtClean="0"/>
              <a:pPr/>
              <a:t>5/6/2014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0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5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5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0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0" name="Rectangle 29"/>
          <p:cNvSpPr/>
          <p:nvPr/>
        </p:nvSpPr>
        <p:spPr>
          <a:xfrm>
            <a:off x="1" y="308278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3" y="36024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1" y="440114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fld id="{C20F09E4-6EA4-4BF3-9FC8-FF40373B88E6}" type="datetime1">
              <a:rPr lang="en-US" smtClean="0"/>
              <a:pPr/>
              <a:t>5/6/2014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350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192024" algn="l" rtl="0" eaLnBrk="1" latinLnBrk="0" hangingPunct="1">
        <a:spcBef>
          <a:spcPts val="225"/>
        </a:spcBef>
        <a:buClr>
          <a:schemeClr val="accent3"/>
        </a:buClr>
        <a:buFont typeface="Georgia"/>
        <a:buChar char="•"/>
        <a:defRPr kumimoji="0" sz="2100" kern="1200">
          <a:solidFill>
            <a:schemeClr val="tx2"/>
          </a:solidFill>
          <a:latin typeface="+mn-lt"/>
          <a:ea typeface="+mn-ea"/>
          <a:cs typeface="+mn-cs"/>
        </a:defRPr>
      </a:lvl1pPr>
      <a:lvl2pPr marL="493776" indent="-185166" algn="l" rtl="0" eaLnBrk="1" latinLnBrk="0" hangingPunct="1">
        <a:spcBef>
          <a:spcPts val="225"/>
        </a:spcBef>
        <a:buClr>
          <a:schemeClr val="accent2"/>
        </a:buClr>
        <a:buFont typeface="Georgia"/>
        <a:buChar char="▫"/>
        <a:defRPr kumimoji="0" sz="1950" kern="1200">
          <a:solidFill>
            <a:schemeClr val="tx2"/>
          </a:solidFill>
          <a:latin typeface="+mn-lt"/>
          <a:ea typeface="+mn-ea"/>
          <a:cs typeface="+mn-cs"/>
        </a:defRPr>
      </a:lvl2pPr>
      <a:lvl3pPr marL="692658" indent="-164592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884682" indent="-150876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650" kern="1200">
          <a:solidFill>
            <a:schemeClr val="tx2"/>
          </a:solidFill>
          <a:latin typeface="+mn-lt"/>
          <a:ea typeface="+mn-ea"/>
          <a:cs typeface="+mn-cs"/>
        </a:defRPr>
      </a:lvl4pPr>
      <a:lvl5pPr marL="104241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1207008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152247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8pPr>
      <a:lvl9pPr marL="168021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2673390"/>
          </a:xfrm>
        </p:spPr>
        <p:txBody>
          <a:bodyPr>
            <a:normAutofit fontScale="62500" lnSpcReduction="20000"/>
          </a:bodyPr>
          <a:lstStyle/>
          <a:p>
            <a:r>
              <a:rPr lang="en-US" sz="2100" b="1" dirty="0" smtClean="0"/>
              <a:t>Project Team:</a:t>
            </a:r>
          </a:p>
          <a:p>
            <a:r>
              <a:rPr lang="en-US" sz="2100" dirty="0" err="1"/>
              <a:t>Kannan</a:t>
            </a:r>
            <a:r>
              <a:rPr lang="en-US" sz="2100" dirty="0"/>
              <a:t>, </a:t>
            </a:r>
            <a:r>
              <a:rPr lang="en-US" sz="2100" dirty="0" err="1" smtClean="0"/>
              <a:t>Vijayasarathy</a:t>
            </a:r>
            <a:endParaRPr lang="en-US" sz="2100" dirty="0" smtClean="0"/>
          </a:p>
          <a:p>
            <a:r>
              <a:rPr lang="en-US" sz="2100" dirty="0" err="1"/>
              <a:t>Soundarapandian</a:t>
            </a:r>
            <a:r>
              <a:rPr lang="en-US" sz="2100" dirty="0"/>
              <a:t>, </a:t>
            </a:r>
            <a:r>
              <a:rPr lang="en-US" sz="2100" dirty="0" err="1" smtClean="0"/>
              <a:t>Manikandan</a:t>
            </a:r>
            <a:endParaRPr lang="en-US" sz="2100" dirty="0" smtClean="0"/>
          </a:p>
          <a:p>
            <a:r>
              <a:rPr lang="en-US" sz="2100" dirty="0"/>
              <a:t>Alabdulhadi, </a:t>
            </a:r>
            <a:r>
              <a:rPr lang="en-US" sz="2100" dirty="0" smtClean="0"/>
              <a:t>Mohammed</a:t>
            </a:r>
          </a:p>
          <a:p>
            <a:r>
              <a:rPr lang="en-US" sz="2100" dirty="0"/>
              <a:t>Hamid, </a:t>
            </a:r>
            <a:r>
              <a:rPr lang="en-US" sz="2100" dirty="0" smtClean="0"/>
              <a:t>Tania</a:t>
            </a:r>
          </a:p>
          <a:p>
            <a:endParaRPr lang="en-US" sz="2100" dirty="0" smtClean="0"/>
          </a:p>
          <a:p>
            <a:r>
              <a:rPr lang="en-US" sz="2100" b="1" dirty="0" smtClean="0"/>
              <a:t>Advisor</a:t>
            </a:r>
            <a:r>
              <a:rPr lang="en-US" sz="2100" b="1" dirty="0"/>
              <a:t>:</a:t>
            </a:r>
          </a:p>
          <a:p>
            <a:r>
              <a:rPr lang="en-US" sz="2100" dirty="0" smtClean="0"/>
              <a:t>Dr. Edward A. Fox</a:t>
            </a:r>
          </a:p>
          <a:p>
            <a:endParaRPr lang="en-US" sz="2100" b="1" dirty="0"/>
          </a:p>
          <a:p>
            <a:r>
              <a:rPr lang="en-US" sz="2100" b="1" dirty="0" smtClean="0"/>
              <a:t>Project Client:</a:t>
            </a:r>
          </a:p>
          <a:p>
            <a:r>
              <a:rPr lang="en-US" sz="2100" dirty="0" err="1"/>
              <a:t>Yinlin</a:t>
            </a:r>
            <a:r>
              <a:rPr lang="en-US" sz="2100" dirty="0"/>
              <a:t> </a:t>
            </a:r>
            <a:r>
              <a:rPr lang="en-US" sz="2100" dirty="0" smtClean="0"/>
              <a:t>Chen</a:t>
            </a:r>
          </a:p>
          <a:p>
            <a:endParaRPr lang="en-US" sz="2100" dirty="0"/>
          </a:p>
          <a:p>
            <a:r>
              <a:rPr lang="en-US" sz="2100" b="1" dirty="0" smtClean="0"/>
              <a:t>Virginia Tech, Blacksburg</a:t>
            </a:r>
          </a:p>
          <a:p>
            <a:r>
              <a:rPr lang="en-US" sz="2100" dirty="0" smtClean="0"/>
              <a:t>05/01/2014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3464" y="1270227"/>
            <a:ext cx="8458200" cy="13885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CS6604 Project</a:t>
            </a:r>
            <a:br>
              <a:rPr lang="en-US" dirty="0" smtClean="0"/>
            </a:br>
            <a:r>
              <a:rPr lang="en-US" dirty="0" smtClean="0"/>
              <a:t>Final Presentation</a:t>
            </a:r>
            <a:br>
              <a:rPr lang="en-US" dirty="0" smtClean="0"/>
            </a:br>
            <a:r>
              <a:rPr lang="en-US" sz="4400" dirty="0" smtClean="0"/>
              <a:t>Ensemble </a:t>
            </a:r>
            <a:r>
              <a:rPr lang="en-US" sz="4400" dirty="0"/>
              <a:t>Classification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736" y="4809625"/>
            <a:ext cx="23907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9289" y="615192"/>
            <a:ext cx="8229600" cy="639762"/>
          </a:xfrm>
        </p:spPr>
        <p:txBody>
          <a:bodyPr>
            <a:normAutofit/>
          </a:bodyPr>
          <a:lstStyle/>
          <a:p>
            <a:r>
              <a:rPr lang="en-US" sz="2700" dirty="0" smtClean="0"/>
              <a:t>Pruning ACM taxonomy tree</a:t>
            </a:r>
            <a:endParaRPr lang="en-US" sz="2700" dirty="0"/>
          </a:p>
        </p:txBody>
      </p:sp>
      <p:sp>
        <p:nvSpPr>
          <p:cNvPr id="2" name="Oval 1"/>
          <p:cNvSpPr/>
          <p:nvPr/>
        </p:nvSpPr>
        <p:spPr>
          <a:xfrm>
            <a:off x="3629465" y="1519310"/>
            <a:ext cx="942535" cy="6049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ACM CCS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09022" y="2743198"/>
            <a:ext cx="980317" cy="88626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General</a:t>
            </a:r>
          </a:p>
          <a:p>
            <a:pPr algn="ctr"/>
            <a:r>
              <a:rPr lang="en-US" sz="1200" dirty="0" smtClean="0"/>
              <a:t>And</a:t>
            </a:r>
          </a:p>
          <a:p>
            <a:pPr algn="ctr"/>
            <a:r>
              <a:rPr lang="en-US" sz="1200" dirty="0" smtClean="0"/>
              <a:t>Reference</a:t>
            </a:r>
            <a:endParaRPr lang="en-US" sz="1200" dirty="0"/>
          </a:p>
        </p:txBody>
      </p:sp>
      <p:sp>
        <p:nvSpPr>
          <p:cNvPr id="7" name="Rounded Rectangle 6"/>
          <p:cNvSpPr/>
          <p:nvPr/>
        </p:nvSpPr>
        <p:spPr>
          <a:xfrm>
            <a:off x="3140200" y="2797866"/>
            <a:ext cx="886501" cy="928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Hardware</a:t>
            </a:r>
            <a:endParaRPr lang="en-US" sz="1200" dirty="0"/>
          </a:p>
        </p:txBody>
      </p:sp>
      <p:sp>
        <p:nvSpPr>
          <p:cNvPr id="9" name="Rounded Rectangle 8"/>
          <p:cNvSpPr/>
          <p:nvPr/>
        </p:nvSpPr>
        <p:spPr>
          <a:xfrm>
            <a:off x="6904439" y="2797866"/>
            <a:ext cx="952511" cy="88626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Applied Computing</a:t>
            </a:r>
            <a:endParaRPr lang="en-US" sz="1200" dirty="0"/>
          </a:p>
        </p:txBody>
      </p:sp>
      <p:sp>
        <p:nvSpPr>
          <p:cNvPr id="10" name="Rounded Rectangle 9"/>
          <p:cNvSpPr/>
          <p:nvPr/>
        </p:nvSpPr>
        <p:spPr>
          <a:xfrm>
            <a:off x="2026580" y="2839847"/>
            <a:ext cx="1106665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Computer</a:t>
            </a:r>
          </a:p>
          <a:p>
            <a:pPr algn="ctr"/>
            <a:r>
              <a:rPr lang="en-US" sz="1200" dirty="0" smtClean="0"/>
              <a:t>Systems</a:t>
            </a:r>
          </a:p>
          <a:p>
            <a:pPr algn="ctr"/>
            <a:r>
              <a:rPr lang="en-US" sz="1200" dirty="0" smtClean="0"/>
              <a:t>Organization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610745" y="3984162"/>
            <a:ext cx="879231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Networks</a:t>
            </a:r>
            <a:endParaRPr lang="en-US" sz="1200" dirty="0"/>
          </a:p>
        </p:txBody>
      </p:sp>
      <p:sp>
        <p:nvSpPr>
          <p:cNvPr id="13" name="Rounded Rectangle 12"/>
          <p:cNvSpPr/>
          <p:nvPr/>
        </p:nvSpPr>
        <p:spPr>
          <a:xfrm>
            <a:off x="3777163" y="3953498"/>
            <a:ext cx="1127181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Theory of Computation</a:t>
            </a:r>
            <a:endParaRPr lang="en-US" sz="1200" dirty="0"/>
          </a:p>
        </p:txBody>
      </p:sp>
      <p:sp>
        <p:nvSpPr>
          <p:cNvPr id="14" name="Rounded Rectangle 13"/>
          <p:cNvSpPr/>
          <p:nvPr/>
        </p:nvSpPr>
        <p:spPr>
          <a:xfrm>
            <a:off x="4371502" y="2726199"/>
            <a:ext cx="1099649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Mathematics of Computing</a:t>
            </a:r>
            <a:endParaRPr lang="en-US" sz="1200" dirty="0"/>
          </a:p>
        </p:txBody>
      </p:sp>
      <p:sp>
        <p:nvSpPr>
          <p:cNvPr id="15" name="Rounded Rectangle 14"/>
          <p:cNvSpPr/>
          <p:nvPr/>
        </p:nvSpPr>
        <p:spPr>
          <a:xfrm>
            <a:off x="5228473" y="3953497"/>
            <a:ext cx="1024463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Information Systems</a:t>
            </a:r>
            <a:endParaRPr lang="en-US" sz="1200" dirty="0"/>
          </a:p>
        </p:txBody>
      </p:sp>
      <p:sp>
        <p:nvSpPr>
          <p:cNvPr id="16" name="Rounded Rectangle 15"/>
          <p:cNvSpPr/>
          <p:nvPr/>
        </p:nvSpPr>
        <p:spPr>
          <a:xfrm>
            <a:off x="5820501" y="2743197"/>
            <a:ext cx="879231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Security and Privacy</a:t>
            </a:r>
            <a:endParaRPr lang="en-US" sz="1200" dirty="0"/>
          </a:p>
        </p:txBody>
      </p:sp>
      <p:sp>
        <p:nvSpPr>
          <p:cNvPr id="17" name="Rounded Rectangle 16"/>
          <p:cNvSpPr/>
          <p:nvPr/>
        </p:nvSpPr>
        <p:spPr>
          <a:xfrm>
            <a:off x="6526198" y="3970495"/>
            <a:ext cx="1028295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Human-centered Computing</a:t>
            </a:r>
            <a:endParaRPr lang="en-US" sz="1200" dirty="0"/>
          </a:p>
        </p:txBody>
      </p:sp>
      <p:sp>
        <p:nvSpPr>
          <p:cNvPr id="18" name="Rounded Rectangle 17"/>
          <p:cNvSpPr/>
          <p:nvPr/>
        </p:nvSpPr>
        <p:spPr>
          <a:xfrm>
            <a:off x="8027981" y="2703341"/>
            <a:ext cx="1046431" cy="88626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Social and Professional Topics</a:t>
            </a:r>
            <a:endParaRPr lang="en-US" sz="1200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548637" y="2306437"/>
            <a:ext cx="7835708" cy="27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" idx="4"/>
          </p:cNvCxnSpPr>
          <p:nvPr/>
        </p:nvCxnSpPr>
        <p:spPr>
          <a:xfrm flipH="1">
            <a:off x="4100732" y="2124221"/>
            <a:ext cx="1" cy="2095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559213" y="2303105"/>
            <a:ext cx="3297" cy="4230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904344" y="2352194"/>
            <a:ext cx="0" cy="436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260116" y="2352194"/>
            <a:ext cx="0" cy="436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351539" y="2333770"/>
            <a:ext cx="0" cy="436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8384345" y="2320104"/>
            <a:ext cx="0" cy="383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1195451" y="2367965"/>
            <a:ext cx="46932" cy="1556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1814732" y="2339701"/>
            <a:ext cx="21096" cy="164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236981" y="2352194"/>
            <a:ext cx="5273" cy="1601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610221" y="2333770"/>
            <a:ext cx="10109" cy="16367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6809193" y="2333770"/>
            <a:ext cx="29925" cy="1650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952196" y="2320104"/>
            <a:ext cx="34447" cy="16503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7701347" y="3984162"/>
            <a:ext cx="1259773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Computing Methodologies</a:t>
            </a:r>
            <a:endParaRPr lang="en-US" sz="1200" dirty="0"/>
          </a:p>
        </p:txBody>
      </p:sp>
      <p:sp>
        <p:nvSpPr>
          <p:cNvPr id="34" name="Rounded Rectangle 33"/>
          <p:cNvSpPr/>
          <p:nvPr/>
        </p:nvSpPr>
        <p:spPr>
          <a:xfrm>
            <a:off x="405222" y="3953497"/>
            <a:ext cx="1039247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Software and its</a:t>
            </a:r>
          </a:p>
          <a:p>
            <a:pPr algn="ctr"/>
            <a:r>
              <a:rPr lang="en-US" sz="1200" dirty="0" smtClean="0"/>
              <a:t>Engineering</a:t>
            </a:r>
            <a:endParaRPr lang="en-US" sz="1200" dirty="0"/>
          </a:p>
        </p:txBody>
      </p:sp>
      <p:sp>
        <p:nvSpPr>
          <p:cNvPr id="5" name="Rounded Rectangle 4"/>
          <p:cNvSpPr/>
          <p:nvPr/>
        </p:nvSpPr>
        <p:spPr>
          <a:xfrm>
            <a:off x="1957808" y="2570574"/>
            <a:ext cx="2149925" cy="1339516"/>
          </a:xfrm>
          <a:prstGeom prst="round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3133245" y="2352194"/>
            <a:ext cx="6955" cy="218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96860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14408"/>
            <a:ext cx="8229600" cy="639762"/>
          </a:xfrm>
        </p:spPr>
        <p:txBody>
          <a:bodyPr>
            <a:normAutofit/>
          </a:bodyPr>
          <a:lstStyle/>
          <a:p>
            <a:r>
              <a:rPr lang="en-US" sz="2700" dirty="0" smtClean="0"/>
              <a:t>Pruned ACM taxonomy </a:t>
            </a:r>
            <a:r>
              <a:rPr lang="en-US" sz="2700" dirty="0"/>
              <a:t>t</a:t>
            </a:r>
            <a:r>
              <a:rPr lang="en-US" sz="2700" dirty="0" smtClean="0"/>
              <a:t>ree</a:t>
            </a:r>
            <a:endParaRPr lang="en-US" sz="2700" dirty="0"/>
          </a:p>
        </p:txBody>
      </p:sp>
      <p:sp>
        <p:nvSpPr>
          <p:cNvPr id="2" name="Oval 1"/>
          <p:cNvSpPr/>
          <p:nvPr/>
        </p:nvSpPr>
        <p:spPr>
          <a:xfrm>
            <a:off x="3629465" y="1519310"/>
            <a:ext cx="942535" cy="6049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ACM CCS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2192250" y="2896715"/>
            <a:ext cx="1106665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Computer</a:t>
            </a:r>
          </a:p>
          <a:p>
            <a:pPr algn="ctr"/>
            <a:r>
              <a:rPr lang="en-US" sz="1200" dirty="0" smtClean="0"/>
              <a:t>Systems</a:t>
            </a:r>
          </a:p>
          <a:p>
            <a:pPr algn="ctr"/>
            <a:r>
              <a:rPr lang="en-US" sz="1200" dirty="0" smtClean="0"/>
              <a:t>Organization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147349" y="3953497"/>
            <a:ext cx="879231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Networks</a:t>
            </a:r>
            <a:endParaRPr lang="en-US" sz="1200" dirty="0"/>
          </a:p>
        </p:txBody>
      </p:sp>
      <p:sp>
        <p:nvSpPr>
          <p:cNvPr id="13" name="Rounded Rectangle 12"/>
          <p:cNvSpPr/>
          <p:nvPr/>
        </p:nvSpPr>
        <p:spPr>
          <a:xfrm>
            <a:off x="3244321" y="3953497"/>
            <a:ext cx="1127181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Theory of Computation</a:t>
            </a:r>
            <a:endParaRPr lang="en-US" sz="1200" dirty="0"/>
          </a:p>
        </p:txBody>
      </p:sp>
      <p:sp>
        <p:nvSpPr>
          <p:cNvPr id="14" name="Rounded Rectangle 13"/>
          <p:cNvSpPr/>
          <p:nvPr/>
        </p:nvSpPr>
        <p:spPr>
          <a:xfrm>
            <a:off x="4371502" y="2726199"/>
            <a:ext cx="1099649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Mathematics of Computing</a:t>
            </a:r>
            <a:endParaRPr lang="en-US" sz="1200" dirty="0"/>
          </a:p>
        </p:txBody>
      </p:sp>
      <p:sp>
        <p:nvSpPr>
          <p:cNvPr id="15" name="Rounded Rectangle 14"/>
          <p:cNvSpPr/>
          <p:nvPr/>
        </p:nvSpPr>
        <p:spPr>
          <a:xfrm>
            <a:off x="5228473" y="3953497"/>
            <a:ext cx="1024463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Information Systems</a:t>
            </a:r>
            <a:endParaRPr lang="en-US" sz="1200" dirty="0"/>
          </a:p>
        </p:txBody>
      </p:sp>
      <p:sp>
        <p:nvSpPr>
          <p:cNvPr id="16" name="Rounded Rectangle 15"/>
          <p:cNvSpPr/>
          <p:nvPr/>
        </p:nvSpPr>
        <p:spPr>
          <a:xfrm>
            <a:off x="5820501" y="2743197"/>
            <a:ext cx="879231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Security and Privacy</a:t>
            </a:r>
            <a:endParaRPr lang="en-US" sz="1200" dirty="0"/>
          </a:p>
        </p:txBody>
      </p:sp>
      <p:sp>
        <p:nvSpPr>
          <p:cNvPr id="17" name="Rounded Rectangle 16"/>
          <p:cNvSpPr/>
          <p:nvPr/>
        </p:nvSpPr>
        <p:spPr>
          <a:xfrm>
            <a:off x="6526198" y="3970495"/>
            <a:ext cx="1028295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Human-centered Computing</a:t>
            </a:r>
            <a:endParaRPr lang="en-US" sz="1200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548637" y="2306437"/>
            <a:ext cx="7835708" cy="27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" idx="4"/>
          </p:cNvCxnSpPr>
          <p:nvPr/>
        </p:nvCxnSpPr>
        <p:spPr>
          <a:xfrm flipH="1">
            <a:off x="4100732" y="2124221"/>
            <a:ext cx="1" cy="2095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559213" y="2303105"/>
            <a:ext cx="3297" cy="4230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904344" y="2352194"/>
            <a:ext cx="0" cy="436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260116" y="2352194"/>
            <a:ext cx="0" cy="436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1646614" y="2352194"/>
            <a:ext cx="21096" cy="164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911475" y="2337573"/>
            <a:ext cx="5273" cy="1601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610221" y="2333770"/>
            <a:ext cx="10109" cy="16367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7025382" y="2291804"/>
            <a:ext cx="29925" cy="1650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8384345" y="2302393"/>
            <a:ext cx="1" cy="4551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7611095" y="2788955"/>
            <a:ext cx="1259773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Computing Methodologies</a:t>
            </a:r>
            <a:endParaRPr lang="en-US" sz="1200" dirty="0"/>
          </a:p>
        </p:txBody>
      </p:sp>
      <p:sp>
        <p:nvSpPr>
          <p:cNvPr id="34" name="Rounded Rectangle 33"/>
          <p:cNvSpPr/>
          <p:nvPr/>
        </p:nvSpPr>
        <p:spPr>
          <a:xfrm>
            <a:off x="221476" y="2788955"/>
            <a:ext cx="1039247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Software and its</a:t>
            </a:r>
          </a:p>
          <a:p>
            <a:pPr algn="ctr"/>
            <a:r>
              <a:rPr lang="en-US" sz="1200" dirty="0" smtClean="0"/>
              <a:t>Engineering</a:t>
            </a:r>
            <a:endParaRPr lang="en-US" sz="1200" dirty="0"/>
          </a:p>
        </p:txBody>
      </p:sp>
      <p:cxnSp>
        <p:nvCxnSpPr>
          <p:cNvPr id="19" name="Straight Connector 18"/>
          <p:cNvCxnSpPr>
            <a:endCxn id="10" idx="0"/>
          </p:cNvCxnSpPr>
          <p:nvPr/>
        </p:nvCxnSpPr>
        <p:spPr>
          <a:xfrm>
            <a:off x="2745583" y="2366434"/>
            <a:ext cx="0" cy="5302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69852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622" y="587886"/>
            <a:ext cx="7886700" cy="352322"/>
          </a:xfrm>
        </p:spPr>
        <p:txBody>
          <a:bodyPr>
            <a:noAutofit/>
          </a:bodyPr>
          <a:lstStyle/>
          <a:p>
            <a:r>
              <a:rPr lang="en-US" sz="2700" dirty="0" smtClean="0"/>
              <a:t>Target data collection approaches</a:t>
            </a:r>
            <a:endParaRPr lang="en-US" sz="2700" dirty="0"/>
          </a:p>
        </p:txBody>
      </p:sp>
      <p:graphicFrame>
        <p:nvGraphicFramePr>
          <p:cNvPr id="30" name="Content Placeholder 2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2646225"/>
              </p:ext>
            </p:extLst>
          </p:nvPr>
        </p:nvGraphicFramePr>
        <p:xfrm>
          <a:off x="628649" y="1231900"/>
          <a:ext cx="8304335" cy="5109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1059039" y="3041979"/>
            <a:ext cx="897153" cy="2517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Search</a:t>
            </a:r>
            <a:r>
              <a:rPr lang="en-US" sz="1400" dirty="0" smtClean="0"/>
              <a:t> by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1059039" y="4558217"/>
            <a:ext cx="863471" cy="2517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Label </a:t>
            </a:r>
            <a:r>
              <a:rPr lang="en-US" sz="1400" dirty="0"/>
              <a:t>b</a:t>
            </a:r>
            <a:r>
              <a:rPr lang="en-US" sz="1400" dirty="0" smtClean="0"/>
              <a:t>y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5311583" y="3293778"/>
            <a:ext cx="954157" cy="2211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Search</a:t>
            </a:r>
            <a:r>
              <a:rPr lang="en-US" sz="1400" dirty="0" smtClean="0"/>
              <a:t> by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2973125" y="4871865"/>
            <a:ext cx="791705" cy="24682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Label </a:t>
            </a:r>
            <a:r>
              <a:rPr lang="en-US" sz="1400" dirty="0"/>
              <a:t>b</a:t>
            </a:r>
            <a:r>
              <a:rPr lang="en-US" sz="1400" dirty="0" smtClean="0"/>
              <a:t>y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6720615" y="4781369"/>
            <a:ext cx="954157" cy="2252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Search </a:t>
            </a:r>
            <a:r>
              <a:rPr lang="en-US" sz="1400" dirty="0" smtClean="0"/>
              <a:t>for</a:t>
            </a:r>
            <a:endParaRPr lang="en-US" sz="1400" dirty="0"/>
          </a:p>
        </p:txBody>
      </p:sp>
      <p:sp>
        <p:nvSpPr>
          <p:cNvPr id="6" name="Down Arrow 5"/>
          <p:cNvSpPr/>
          <p:nvPr/>
        </p:nvSpPr>
        <p:spPr>
          <a:xfrm>
            <a:off x="8124707" y="5888084"/>
            <a:ext cx="175231" cy="396827"/>
          </a:xfrm>
          <a:prstGeom prst="downArrow">
            <a:avLst/>
          </a:prstGeom>
          <a:solidFill>
            <a:srgbClr val="C000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3368978" y="6023665"/>
            <a:ext cx="114525" cy="302614"/>
          </a:xfrm>
          <a:prstGeom prst="downArrow">
            <a:avLst/>
          </a:prstGeom>
          <a:solidFill>
            <a:srgbClr val="C000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1538372" y="5486503"/>
            <a:ext cx="206021" cy="562606"/>
          </a:xfrm>
          <a:prstGeom prst="downArrow">
            <a:avLst/>
          </a:prstGeom>
          <a:solidFill>
            <a:srgbClr val="C000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>
            <a:off x="6413631" y="5870327"/>
            <a:ext cx="150083" cy="455952"/>
          </a:xfrm>
          <a:prstGeom prst="downArrow">
            <a:avLst/>
          </a:prstGeom>
          <a:solidFill>
            <a:srgbClr val="C000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5023397" y="4571859"/>
            <a:ext cx="146217" cy="419020"/>
          </a:xfrm>
          <a:prstGeom prst="downArrow">
            <a:avLst/>
          </a:prstGeom>
          <a:solidFill>
            <a:srgbClr val="C000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330884" y="6074455"/>
            <a:ext cx="591626" cy="59363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1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3136012" y="6326279"/>
            <a:ext cx="628818" cy="47545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2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4800692" y="5017062"/>
            <a:ext cx="591626" cy="59363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3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6192859" y="6372665"/>
            <a:ext cx="591626" cy="42906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4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7916509" y="6326279"/>
            <a:ext cx="591626" cy="429065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5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15200" y="1264373"/>
            <a:ext cx="1570618" cy="8176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400" dirty="0" smtClean="0">
                <a:solidFill>
                  <a:schemeClr val="tx1"/>
                </a:solidFill>
              </a:rPr>
              <a:t>Bootstrapping</a:t>
            </a:r>
          </a:p>
          <a:p>
            <a:pPr algn="r"/>
            <a:endParaRPr lang="en-US" sz="1400" dirty="0">
              <a:solidFill>
                <a:schemeClr val="tx1"/>
              </a:solidFill>
            </a:endParaRPr>
          </a:p>
          <a:p>
            <a:pPr algn="r"/>
            <a:r>
              <a:rPr lang="en-US" sz="1400" dirty="0" smtClean="0">
                <a:solidFill>
                  <a:schemeClr val="tx1"/>
                </a:solidFill>
              </a:rPr>
              <a:t>Final test set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435621" y="1341852"/>
            <a:ext cx="239151" cy="21101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435621" y="1728607"/>
            <a:ext cx="239151" cy="211015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0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3525498"/>
              </p:ext>
            </p:extLst>
          </p:nvPr>
        </p:nvGraphicFramePr>
        <p:xfrm>
          <a:off x="457199" y="1204751"/>
          <a:ext cx="8382001" cy="54818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9064" y="717944"/>
            <a:ext cx="8229600" cy="4185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Transfer learning approaches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284277" y="2293029"/>
            <a:ext cx="591626" cy="59363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2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793665" y="2293030"/>
            <a:ext cx="591626" cy="59363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3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856279" y="2338035"/>
            <a:ext cx="591626" cy="59363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4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182140" y="2293030"/>
            <a:ext cx="591626" cy="593631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5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7337276" y="1820556"/>
            <a:ext cx="281354" cy="368549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908328" y="4383537"/>
            <a:ext cx="2072253" cy="82999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Trained and classified on L2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6011415" y="1811939"/>
            <a:ext cx="281354" cy="368549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152092" y="2975316"/>
            <a:ext cx="792362" cy="1364571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950413" y="2975316"/>
            <a:ext cx="527540" cy="1364571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3106533" y="4339887"/>
            <a:ext cx="2072253" cy="82999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Trained and classified on L3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089478" y="2931666"/>
            <a:ext cx="4509" cy="1364572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616328" y="4296238"/>
            <a:ext cx="2072253" cy="82999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Trained and classified on L3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580090" y="2888051"/>
            <a:ext cx="4509" cy="1364572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7337276" y="6145980"/>
            <a:ext cx="1426896" cy="3669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400" dirty="0" smtClean="0">
                <a:solidFill>
                  <a:schemeClr val="tx1"/>
                </a:solidFill>
              </a:rPr>
              <a:t>Final test set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7394912" y="6214753"/>
            <a:ext cx="239151" cy="211015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>
            <a:off x="3948801" y="1836504"/>
            <a:ext cx="281354" cy="368549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>
            <a:off x="1439413" y="1811938"/>
            <a:ext cx="281354" cy="368549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72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387545"/>
              </p:ext>
            </p:extLst>
          </p:nvPr>
        </p:nvGraphicFramePr>
        <p:xfrm>
          <a:off x="457200" y="1648533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8150" y="647113"/>
            <a:ext cx="8229600" cy="647115"/>
          </a:xfrm>
        </p:spPr>
        <p:txBody>
          <a:bodyPr/>
          <a:lstStyle/>
          <a:p>
            <a:r>
              <a:rPr lang="en-US" dirty="0" smtClean="0"/>
              <a:t>Bootstrapping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373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1122" y="435700"/>
            <a:ext cx="8229600" cy="1066800"/>
          </a:xfrm>
        </p:spPr>
        <p:txBody>
          <a:bodyPr/>
          <a:lstStyle/>
          <a:p>
            <a:r>
              <a:rPr lang="en-US" dirty="0" smtClean="0"/>
              <a:t>Evaluation - training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7671595"/>
              </p:ext>
            </p:extLst>
          </p:nvPr>
        </p:nvGraphicFramePr>
        <p:xfrm>
          <a:off x="455877" y="2230376"/>
          <a:ext cx="8498853" cy="4509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2410" y="1302410"/>
            <a:ext cx="34444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Naïve Bayes Multinomial preferred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Fast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Reduce over-fitting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3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55325"/>
            <a:ext cx="8229600" cy="1066800"/>
          </a:xfrm>
        </p:spPr>
        <p:txBody>
          <a:bodyPr/>
          <a:lstStyle/>
          <a:p>
            <a:r>
              <a:rPr lang="en-US" dirty="0" smtClean="0"/>
              <a:t>Evaluation - training (contd.)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2808793"/>
              </p:ext>
            </p:extLst>
          </p:nvPr>
        </p:nvGraphicFramePr>
        <p:xfrm>
          <a:off x="179095" y="2062996"/>
          <a:ext cx="8824479" cy="4579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9033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9877744"/>
              </p:ext>
            </p:extLst>
          </p:nvPr>
        </p:nvGraphicFramePr>
        <p:xfrm>
          <a:off x="616611" y="543406"/>
          <a:ext cx="8305555" cy="3103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105834"/>
              </p:ext>
            </p:extLst>
          </p:nvPr>
        </p:nvGraphicFramePr>
        <p:xfrm>
          <a:off x="472158" y="3532787"/>
          <a:ext cx="8384884" cy="31594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81902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9065" y="946053"/>
            <a:ext cx="8229600" cy="559191"/>
          </a:xfrm>
        </p:spPr>
        <p:txBody>
          <a:bodyPr/>
          <a:lstStyle/>
          <a:p>
            <a:r>
              <a:rPr lang="en-US" dirty="0" smtClean="0"/>
              <a:t>Evaluation - target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491215"/>
              </p:ext>
            </p:extLst>
          </p:nvPr>
        </p:nvGraphicFramePr>
        <p:xfrm>
          <a:off x="457200" y="3337424"/>
          <a:ext cx="8229600" cy="3236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86128" y="1505244"/>
            <a:ext cx="45901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Included only videos classified into &lt;= 3 classes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883038"/>
              </p:ext>
            </p:extLst>
          </p:nvPr>
        </p:nvGraphicFramePr>
        <p:xfrm>
          <a:off x="2100776" y="2007710"/>
          <a:ext cx="4736122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1799"/>
                <a:gridCol w="2424323"/>
              </a:tblGrid>
              <a:tr h="2450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Number of classes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% Correct decisions</a:t>
                      </a:r>
                      <a:endParaRPr lang="en-US" sz="1400" dirty="0"/>
                    </a:p>
                  </a:txBody>
                  <a:tcPr/>
                </a:tc>
              </a:tr>
              <a:tr h="2450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31</a:t>
                      </a:r>
                      <a:endParaRPr lang="en-US" sz="1400" dirty="0"/>
                    </a:p>
                  </a:txBody>
                  <a:tcPr/>
                </a:tc>
              </a:tr>
              <a:tr h="2450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35</a:t>
                      </a:r>
                      <a:endParaRPr lang="en-US" sz="1400" dirty="0"/>
                    </a:p>
                  </a:txBody>
                  <a:tcPr/>
                </a:tc>
              </a:tr>
              <a:tr h="2450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35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29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3712730"/>
              </p:ext>
            </p:extLst>
          </p:nvPr>
        </p:nvGraphicFramePr>
        <p:xfrm>
          <a:off x="426999" y="299701"/>
          <a:ext cx="8397480" cy="3037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2215698"/>
              </p:ext>
            </p:extLst>
          </p:nvPr>
        </p:nvGraphicFramePr>
        <p:xfrm>
          <a:off x="413194" y="3700559"/>
          <a:ext cx="8480426" cy="2973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0045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89649"/>
            <a:ext cx="8229600" cy="4984887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Project big </a:t>
            </a:r>
            <a:r>
              <a:rPr lang="en-US" dirty="0"/>
              <a:t>p</a:t>
            </a:r>
            <a:r>
              <a:rPr lang="en-US" dirty="0" smtClean="0"/>
              <a:t>icture</a:t>
            </a:r>
          </a:p>
          <a:p>
            <a:r>
              <a:rPr lang="en-US" dirty="0" smtClean="0"/>
              <a:t>Workflow</a:t>
            </a:r>
          </a:p>
          <a:p>
            <a:r>
              <a:rPr lang="en-US" dirty="0" smtClean="0"/>
              <a:t>Tuning training </a:t>
            </a:r>
            <a:r>
              <a:rPr lang="en-US" dirty="0"/>
              <a:t>d</a:t>
            </a:r>
            <a:r>
              <a:rPr lang="en-US" dirty="0" smtClean="0"/>
              <a:t>ata</a:t>
            </a:r>
          </a:p>
          <a:p>
            <a:r>
              <a:rPr lang="en-US" dirty="0" smtClean="0"/>
              <a:t>Multi-class vs. Single-class classification</a:t>
            </a:r>
          </a:p>
          <a:p>
            <a:r>
              <a:rPr lang="en-US" dirty="0" smtClean="0"/>
              <a:t>ACM taxonomy</a:t>
            </a:r>
          </a:p>
          <a:p>
            <a:r>
              <a:rPr lang="en-US" dirty="0" smtClean="0"/>
              <a:t>Methods and approaches</a:t>
            </a:r>
          </a:p>
          <a:p>
            <a:r>
              <a:rPr lang="en-US" dirty="0" smtClean="0"/>
              <a:t>Evaluation</a:t>
            </a:r>
          </a:p>
          <a:p>
            <a:r>
              <a:rPr lang="en-US" dirty="0" smtClean="0"/>
              <a:t>Challenges</a:t>
            </a:r>
          </a:p>
          <a:p>
            <a:r>
              <a:rPr lang="en-US" dirty="0" smtClean="0"/>
              <a:t>Lessons learned</a:t>
            </a:r>
          </a:p>
          <a:p>
            <a:r>
              <a:rPr lang="en-US" dirty="0" smtClean="0"/>
              <a:t>Future </a:t>
            </a:r>
            <a:r>
              <a:rPr lang="en-US" dirty="0" smtClean="0"/>
              <a:t>work</a:t>
            </a:r>
          </a:p>
          <a:p>
            <a:r>
              <a:rPr lang="en-US" dirty="0" smtClean="0"/>
              <a:t>Questions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03849"/>
            <a:ext cx="8229600" cy="559191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48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84421"/>
            <a:ext cx="8229600" cy="4890115"/>
          </a:xfrm>
        </p:spPr>
        <p:txBody>
          <a:bodyPr/>
          <a:lstStyle/>
          <a:p>
            <a:pPr lvl="1">
              <a:buFont typeface="Wingdings" pitchFamily="2" charset="2"/>
              <a:buChar char="ü"/>
            </a:pPr>
            <a:endParaRPr lang="en-US" dirty="0" smtClean="0"/>
          </a:p>
          <a:p>
            <a:r>
              <a:rPr lang="en-US" dirty="0" smtClean="0"/>
              <a:t>Target data collection	</a:t>
            </a:r>
          </a:p>
          <a:p>
            <a:pPr lvl="1"/>
            <a:r>
              <a:rPr lang="en-US" dirty="0" smtClean="0"/>
              <a:t>Availability and quality of target metadata.</a:t>
            </a:r>
          </a:p>
          <a:p>
            <a:pPr lvl="1"/>
            <a:r>
              <a:rPr lang="en-US" dirty="0" smtClean="0"/>
              <a:t>Reliability of search.</a:t>
            </a:r>
          </a:p>
          <a:p>
            <a:pPr marL="82296" indent="0">
              <a:buNone/>
            </a:pPr>
            <a:endParaRPr lang="en-US" dirty="0" smtClean="0"/>
          </a:p>
          <a:p>
            <a:r>
              <a:rPr lang="en-US" dirty="0" smtClean="0"/>
              <a:t>Mismatch in ACM and YouTube vocabulary.</a:t>
            </a:r>
          </a:p>
          <a:p>
            <a:endParaRPr lang="en-US" dirty="0" smtClean="0"/>
          </a:p>
          <a:p>
            <a:r>
              <a:rPr lang="en-US" dirty="0" smtClean="0"/>
              <a:t>Limited features set for target data (YouTube).</a:t>
            </a:r>
          </a:p>
          <a:p>
            <a:endParaRPr lang="en-US" dirty="0" smtClean="0"/>
          </a:p>
          <a:p>
            <a:r>
              <a:rPr lang="en-US" dirty="0" smtClean="0"/>
              <a:t>Interdisciplinary nature of data poses difficulty in classification.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0113"/>
            <a:ext cx="8229600" cy="590020"/>
          </a:xfrm>
        </p:spPr>
        <p:txBody>
          <a:bodyPr>
            <a:normAutofit/>
          </a:bodyPr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08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ACM </a:t>
            </a:r>
            <a:r>
              <a:rPr lang="en-US" dirty="0"/>
              <a:t>CCS is generic and ambiguous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20730"/>
            <a:ext cx="8229600" cy="5169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Challenges (contd.)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2025" y="1143000"/>
            <a:ext cx="4133850" cy="541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68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“Do not trust anything!”</a:t>
            </a:r>
          </a:p>
          <a:p>
            <a:endParaRPr lang="en-US" dirty="0" smtClean="0"/>
          </a:p>
          <a:p>
            <a:r>
              <a:rPr lang="en-US" dirty="0" smtClean="0"/>
              <a:t>Techniques and processes used in transfer learning and text classification.</a:t>
            </a:r>
          </a:p>
          <a:p>
            <a:pPr marL="82296" indent="0">
              <a:buNone/>
            </a:pPr>
            <a:endParaRPr lang="en-US" dirty="0" smtClean="0"/>
          </a:p>
          <a:p>
            <a:r>
              <a:rPr lang="en-US" dirty="0" smtClean="0"/>
              <a:t>YouTube search by playlists – more relevant videos</a:t>
            </a:r>
          </a:p>
          <a:p>
            <a:pPr marL="82296" indent="0">
              <a:buNone/>
            </a:pPr>
            <a:endParaRPr lang="en-US" dirty="0" smtClean="0"/>
          </a:p>
          <a:p>
            <a:r>
              <a:rPr lang="en-US" dirty="0" smtClean="0"/>
              <a:t>Identifying more relevant set of features </a:t>
            </a:r>
          </a:p>
          <a:p>
            <a:pPr lvl="1"/>
            <a:r>
              <a:rPr lang="en-US" dirty="0" smtClean="0"/>
              <a:t>Voice-to-text conversion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Classification in same domains is easier.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46052"/>
            <a:ext cx="8229600" cy="643597"/>
          </a:xfrm>
        </p:spPr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66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5554"/>
            <a:ext cx="8229600" cy="4588982"/>
          </a:xfrm>
        </p:spPr>
        <p:txBody>
          <a:bodyPr/>
          <a:lstStyle/>
          <a:p>
            <a:r>
              <a:rPr lang="en-US" dirty="0" smtClean="0"/>
              <a:t>Avoid classification into multiple classes – probability of correctness</a:t>
            </a:r>
          </a:p>
          <a:p>
            <a:r>
              <a:rPr lang="en-US" dirty="0" smtClean="0"/>
              <a:t>Extend the target set to different domains such as </a:t>
            </a:r>
            <a:r>
              <a:rPr lang="en-US" i="1" dirty="0" err="1" smtClean="0"/>
              <a:t>slideshare</a:t>
            </a:r>
            <a:endParaRPr lang="en-US" i="1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r>
              <a:rPr lang="en-US" dirty="0" smtClean="0"/>
              <a:t>Enhancing features selection</a:t>
            </a:r>
          </a:p>
          <a:p>
            <a:pPr lvl="1"/>
            <a:r>
              <a:rPr lang="en-US" dirty="0" smtClean="0"/>
              <a:t>NLP to refine the features</a:t>
            </a:r>
          </a:p>
          <a:p>
            <a:pPr lvl="1"/>
            <a:r>
              <a:rPr lang="en-US" dirty="0" smtClean="0"/>
              <a:t>Voice-to-text transformation</a:t>
            </a:r>
          </a:p>
          <a:p>
            <a:pPr lvl="1"/>
            <a:r>
              <a:rPr lang="en-US" dirty="0" smtClean="0"/>
              <a:t>Image processing</a:t>
            </a:r>
          </a:p>
          <a:p>
            <a:pPr lvl="2"/>
            <a:r>
              <a:rPr lang="en-US" dirty="0" smtClean="0"/>
              <a:t>CBIR</a:t>
            </a:r>
          </a:p>
          <a:p>
            <a:pPr lvl="2"/>
            <a:r>
              <a:rPr lang="en-US" dirty="0" smtClean="0"/>
              <a:t>Text extraction - subtitles, text embedded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2324"/>
            <a:ext cx="8229600" cy="573258"/>
          </a:xfrm>
        </p:spPr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183" y="2968276"/>
            <a:ext cx="2767013" cy="95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34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237" y="2923637"/>
            <a:ext cx="2714146" cy="271414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821267"/>
          </a:xfrm>
        </p:spPr>
        <p:txBody>
          <a:bodyPr/>
          <a:lstStyle/>
          <a:p>
            <a:r>
              <a:rPr lang="en-US" dirty="0" smtClean="0"/>
              <a:t>Questions 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95250"/>
            <a:ext cx="9144000" cy="70580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43435">
            <a:off x="1395293" y="4152233"/>
            <a:ext cx="33006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Questions 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1354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96219"/>
            <a:ext cx="8229600" cy="447831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Project objective:</a:t>
            </a:r>
          </a:p>
          <a:p>
            <a:pPr lvl="1"/>
            <a:r>
              <a:rPr lang="en-US" sz="2400" dirty="0" smtClean="0"/>
              <a:t>Developing </a:t>
            </a:r>
            <a:r>
              <a:rPr lang="en-US" sz="2400" dirty="0"/>
              <a:t>classifiers </a:t>
            </a:r>
            <a:r>
              <a:rPr lang="en-US" sz="2400" dirty="0" smtClean="0"/>
              <a:t>to aid in </a:t>
            </a:r>
          </a:p>
          <a:p>
            <a:pPr lvl="2"/>
            <a:r>
              <a:rPr lang="en-US" sz="2250" dirty="0" smtClean="0"/>
              <a:t>Transfer learning</a:t>
            </a:r>
          </a:p>
          <a:p>
            <a:pPr lvl="2"/>
            <a:r>
              <a:rPr lang="en-US" sz="2250" dirty="0"/>
              <a:t>C</a:t>
            </a:r>
            <a:r>
              <a:rPr lang="en-US" sz="2250" dirty="0" smtClean="0"/>
              <a:t>lassify educational resources for the </a:t>
            </a:r>
            <a:r>
              <a:rPr lang="en-US" sz="2250" dirty="0"/>
              <a:t>Ensemble </a:t>
            </a:r>
            <a:r>
              <a:rPr lang="en-US" sz="2250" dirty="0" smtClean="0"/>
              <a:t>portal.</a:t>
            </a:r>
          </a:p>
          <a:p>
            <a:pPr marL="308610" lvl="1" indent="0">
              <a:buNone/>
            </a:pPr>
            <a:endParaRPr lang="en-US" sz="2400" dirty="0" smtClean="0"/>
          </a:p>
          <a:p>
            <a:r>
              <a:rPr lang="en-US" sz="2400" dirty="0" smtClean="0"/>
              <a:t>Machine learning (Text classification)</a:t>
            </a:r>
          </a:p>
          <a:p>
            <a:endParaRPr lang="en-US" sz="2400" dirty="0"/>
          </a:p>
          <a:p>
            <a:r>
              <a:rPr lang="en-US" sz="2400" dirty="0" smtClean="0"/>
              <a:t>Transfer learning</a:t>
            </a:r>
          </a:p>
          <a:p>
            <a:pPr lvl="1"/>
            <a:r>
              <a:rPr lang="en-US" sz="2250" dirty="0" smtClean="0"/>
              <a:t>Source data: 2012 ACM CCS</a:t>
            </a:r>
          </a:p>
          <a:p>
            <a:pPr lvl="1"/>
            <a:r>
              <a:rPr lang="en-US" sz="2250" dirty="0" smtClean="0"/>
              <a:t>Target </a:t>
            </a:r>
            <a:r>
              <a:rPr lang="en-US" sz="2250" dirty="0"/>
              <a:t>d</a:t>
            </a:r>
            <a:r>
              <a:rPr lang="en-US" sz="2250" dirty="0" smtClean="0"/>
              <a:t>ata:  CS YouTube videos</a:t>
            </a:r>
            <a:endParaRPr lang="en-US" sz="22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9347"/>
            <a:ext cx="8229600" cy="7874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5925" y="4420262"/>
            <a:ext cx="3190875" cy="800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7912" y="5471906"/>
            <a:ext cx="2157413" cy="964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89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38"/>
          <p:cNvSpPr/>
          <p:nvPr/>
        </p:nvSpPr>
        <p:spPr>
          <a:xfrm>
            <a:off x="4874509" y="2968225"/>
            <a:ext cx="1875453" cy="97573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Content Placeholder 35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959784" y="3185073"/>
            <a:ext cx="755970" cy="5913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721226" y="1879558"/>
            <a:ext cx="4041775" cy="457200"/>
          </a:xfrm>
        </p:spPr>
        <p:txBody>
          <a:bodyPr/>
          <a:lstStyle/>
          <a:p>
            <a:pPr algn="ctr"/>
            <a:r>
              <a:rPr lang="en-US" dirty="0" smtClean="0"/>
              <a:t>Learning process of transfer learning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82296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81000" y="1890715"/>
            <a:ext cx="4041648" cy="457200"/>
          </a:xfrm>
        </p:spPr>
        <p:txBody>
          <a:bodyPr/>
          <a:lstStyle/>
          <a:p>
            <a:pPr algn="ctr"/>
            <a:r>
              <a:rPr lang="en-US" dirty="0" smtClean="0"/>
              <a:t>Learning process of traditional </a:t>
            </a:r>
            <a:r>
              <a:rPr lang="en-US" dirty="0"/>
              <a:t>m</a:t>
            </a:r>
            <a:r>
              <a:rPr lang="en-US" dirty="0" smtClean="0"/>
              <a:t>achine </a:t>
            </a:r>
            <a:r>
              <a:rPr lang="en-US" dirty="0"/>
              <a:t>l</a:t>
            </a:r>
            <a:r>
              <a:rPr lang="en-US" dirty="0" smtClean="0"/>
              <a:t>earning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1" y="805425"/>
            <a:ext cx="8382000" cy="630402"/>
          </a:xfrm>
        </p:spPr>
        <p:txBody>
          <a:bodyPr>
            <a:normAutofit/>
          </a:bodyPr>
          <a:lstStyle/>
          <a:p>
            <a:r>
              <a:rPr lang="en-US" sz="2700" dirty="0" smtClean="0"/>
              <a:t>Machine learning vs. Transfer Learning</a:t>
            </a:r>
            <a:endParaRPr lang="en-US" sz="2700" dirty="0"/>
          </a:p>
        </p:txBody>
      </p:sp>
      <p:grpSp>
        <p:nvGrpSpPr>
          <p:cNvPr id="7" name="Group 6"/>
          <p:cNvGrpSpPr/>
          <p:nvPr/>
        </p:nvGrpSpPr>
        <p:grpSpPr>
          <a:xfrm>
            <a:off x="535925" y="2620984"/>
            <a:ext cx="4058990" cy="3450358"/>
            <a:chOff x="487990" y="3006426"/>
            <a:chExt cx="4058990" cy="3450358"/>
          </a:xfrm>
        </p:grpSpPr>
        <p:sp>
          <p:nvSpPr>
            <p:cNvPr id="8" name="Rectangle 7"/>
            <p:cNvSpPr/>
            <p:nvPr/>
          </p:nvSpPr>
          <p:spPr>
            <a:xfrm>
              <a:off x="1378343" y="3006426"/>
              <a:ext cx="1959428" cy="28924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Different tasks</a:t>
              </a:r>
              <a:endParaRPr lang="en-US" dirty="0"/>
            </a:p>
          </p:txBody>
        </p:sp>
        <p:sp>
          <p:nvSpPr>
            <p:cNvPr id="9" name="Isosceles Triangle 8"/>
            <p:cNvSpPr/>
            <p:nvPr/>
          </p:nvSpPr>
          <p:spPr>
            <a:xfrm>
              <a:off x="3482404" y="3884879"/>
              <a:ext cx="839755" cy="68113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957395" y="3946849"/>
              <a:ext cx="796959" cy="76511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87990" y="3988836"/>
              <a:ext cx="746449" cy="5784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>
              <a:stCxn id="8" idx="2"/>
              <a:endCxn id="11" idx="0"/>
            </p:cNvCxnSpPr>
            <p:nvPr/>
          </p:nvCxnSpPr>
          <p:spPr>
            <a:xfrm flipH="1">
              <a:off x="861215" y="3295675"/>
              <a:ext cx="1496842" cy="69316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8" idx="2"/>
              <a:endCxn id="10" idx="0"/>
            </p:cNvCxnSpPr>
            <p:nvPr/>
          </p:nvCxnSpPr>
          <p:spPr>
            <a:xfrm flipH="1">
              <a:off x="2355875" y="3295675"/>
              <a:ext cx="2182" cy="6511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8" idx="2"/>
              <a:endCxn id="9" idx="0"/>
            </p:cNvCxnSpPr>
            <p:nvPr/>
          </p:nvCxnSpPr>
          <p:spPr>
            <a:xfrm>
              <a:off x="2358057" y="3295675"/>
              <a:ext cx="1544225" cy="5892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Down Arrow 21"/>
            <p:cNvSpPr/>
            <p:nvPr/>
          </p:nvSpPr>
          <p:spPr>
            <a:xfrm>
              <a:off x="621107" y="4932549"/>
              <a:ext cx="332540" cy="71845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Down Arrow 22"/>
            <p:cNvSpPr/>
            <p:nvPr/>
          </p:nvSpPr>
          <p:spPr>
            <a:xfrm>
              <a:off x="2168049" y="4929243"/>
              <a:ext cx="375653" cy="71845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Down Arrow 23"/>
            <p:cNvSpPr/>
            <p:nvPr/>
          </p:nvSpPr>
          <p:spPr>
            <a:xfrm>
              <a:off x="3714455" y="4932549"/>
              <a:ext cx="375652" cy="71845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Cube 25"/>
            <p:cNvSpPr/>
            <p:nvPr/>
          </p:nvSpPr>
          <p:spPr>
            <a:xfrm>
              <a:off x="3257581" y="5847652"/>
              <a:ext cx="1289399" cy="60913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Learning system</a:t>
              </a:r>
              <a:endParaRPr lang="en-US" dirty="0"/>
            </a:p>
          </p:txBody>
        </p:sp>
        <p:sp>
          <p:nvSpPr>
            <p:cNvPr id="27" name="Cube 26"/>
            <p:cNvSpPr/>
            <p:nvPr/>
          </p:nvSpPr>
          <p:spPr>
            <a:xfrm>
              <a:off x="1711177" y="5831308"/>
              <a:ext cx="1289399" cy="60913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Learning system</a:t>
              </a:r>
              <a:endParaRPr lang="en-US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5007196" y="2603348"/>
            <a:ext cx="1417117" cy="3151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Source tasks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233035" y="2607783"/>
            <a:ext cx="1417117" cy="3151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Target tasks</a:t>
            </a:r>
            <a:endParaRPr lang="en-US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6862" y="3068561"/>
            <a:ext cx="810838" cy="780356"/>
          </a:xfrm>
          <a:prstGeom prst="rect">
            <a:avLst/>
          </a:prstGeom>
        </p:spPr>
      </p:pic>
      <p:sp>
        <p:nvSpPr>
          <p:cNvPr id="40" name="Down Arrow 39"/>
          <p:cNvSpPr/>
          <p:nvPr/>
        </p:nvSpPr>
        <p:spPr>
          <a:xfrm>
            <a:off x="5565713" y="4153311"/>
            <a:ext cx="375652" cy="7184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lowchart: Magnetic Disk 40"/>
          <p:cNvSpPr/>
          <p:nvPr/>
        </p:nvSpPr>
        <p:spPr>
          <a:xfrm>
            <a:off x="5164236" y="5038866"/>
            <a:ext cx="1260077" cy="59278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Knowledge</a:t>
            </a:r>
            <a:endParaRPr lang="en-US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8739" y="3152608"/>
            <a:ext cx="865707" cy="701101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4310" y="4097305"/>
            <a:ext cx="414564" cy="737680"/>
          </a:xfrm>
          <a:prstGeom prst="rect">
            <a:avLst/>
          </a:prstGeom>
        </p:spPr>
      </p:pic>
      <p:sp>
        <p:nvSpPr>
          <p:cNvPr id="45" name="Right Arrow 44"/>
          <p:cNvSpPr/>
          <p:nvPr/>
        </p:nvSpPr>
        <p:spPr>
          <a:xfrm>
            <a:off x="6511267" y="5262258"/>
            <a:ext cx="754710" cy="304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2768" y="6355103"/>
            <a:ext cx="8435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>
                    <a:lumMod val="65000"/>
                  </a:schemeClr>
                </a:solidFill>
              </a:rPr>
              <a:t>Adapted from: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http://ieeexplore.ieee.org/xpls/abs_all.jsp?arnumber=5288526&amp;tag=1</a:t>
            </a:r>
          </a:p>
          <a:p>
            <a:endParaRPr lang="en-US" dirty="0"/>
          </a:p>
        </p:txBody>
      </p:sp>
      <p:sp>
        <p:nvSpPr>
          <p:cNvPr id="32" name="Cube 31"/>
          <p:cNvSpPr/>
          <p:nvPr/>
        </p:nvSpPr>
        <p:spPr>
          <a:xfrm>
            <a:off x="308565" y="5458425"/>
            <a:ext cx="1289399" cy="60913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Learning system</a:t>
            </a:r>
            <a:endParaRPr lang="en-US" dirty="0"/>
          </a:p>
        </p:txBody>
      </p:sp>
      <p:sp>
        <p:nvSpPr>
          <p:cNvPr id="33" name="Cube 32"/>
          <p:cNvSpPr/>
          <p:nvPr/>
        </p:nvSpPr>
        <p:spPr>
          <a:xfrm>
            <a:off x="7360754" y="5102535"/>
            <a:ext cx="1289399" cy="60913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Learning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85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2283" y="604911"/>
            <a:ext cx="8229600" cy="689316"/>
          </a:xfrm>
        </p:spPr>
        <p:txBody>
          <a:bodyPr/>
          <a:lstStyle/>
          <a:p>
            <a:r>
              <a:rPr lang="en-US" dirty="0" smtClean="0"/>
              <a:t>Big picture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94227"/>
            <a:ext cx="9144000" cy="5563773"/>
          </a:xfrm>
        </p:spPr>
      </p:pic>
    </p:spTree>
    <p:extLst>
      <p:ext uri="{BB962C8B-B14F-4D97-AF65-F5344CB8AC3E}">
        <p14:creationId xmlns:p14="http://schemas.microsoft.com/office/powerpoint/2010/main" val="407534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087049"/>
              </p:ext>
            </p:extLst>
          </p:nvPr>
        </p:nvGraphicFramePr>
        <p:xfrm>
          <a:off x="123825" y="1747839"/>
          <a:ext cx="8953500" cy="49958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46052"/>
            <a:ext cx="8229600" cy="559191"/>
          </a:xfrm>
        </p:spPr>
        <p:txBody>
          <a:bodyPr/>
          <a:lstStyle/>
          <a:p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498" y="5844661"/>
            <a:ext cx="3495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Midterm progress</a:t>
            </a:r>
            <a:endParaRPr lang="en-US" dirty="0"/>
          </a:p>
        </p:txBody>
      </p:sp>
      <p:sp>
        <p:nvSpPr>
          <p:cNvPr id="6" name="Right Brace 5"/>
          <p:cNvSpPr/>
          <p:nvPr/>
        </p:nvSpPr>
        <p:spPr>
          <a:xfrm rot="5400000">
            <a:off x="1724024" y="3967165"/>
            <a:ext cx="428624" cy="326707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e 6"/>
          <p:cNvSpPr/>
          <p:nvPr/>
        </p:nvSpPr>
        <p:spPr>
          <a:xfrm rot="5400000">
            <a:off x="6134100" y="3076580"/>
            <a:ext cx="428624" cy="505777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0" y="5844661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Post-midterm </a:t>
            </a:r>
            <a:r>
              <a:rPr lang="en-US" dirty="0"/>
              <a:t>p</a:t>
            </a:r>
            <a:r>
              <a:rPr lang="en-US" dirty="0" smtClean="0"/>
              <a:t>rogress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9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6436"/>
            <a:ext cx="8229600" cy="4841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Tuning training 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9767105"/>
              </p:ext>
            </p:extLst>
          </p:nvPr>
        </p:nvGraphicFramePr>
        <p:xfrm>
          <a:off x="457200" y="1111348"/>
          <a:ext cx="8229600" cy="5014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Left Brace 2"/>
          <p:cNvSpPr/>
          <p:nvPr/>
        </p:nvSpPr>
        <p:spPr>
          <a:xfrm>
            <a:off x="1190625" y="1819275"/>
            <a:ext cx="1190625" cy="4438650"/>
          </a:xfrm>
          <a:prstGeom prst="leftBrac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0" y="2143125"/>
            <a:ext cx="461665" cy="313932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/>
              <a:t>Midterm </a:t>
            </a:r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6" name="Right Brace 5"/>
          <p:cNvSpPr/>
          <p:nvPr/>
        </p:nvSpPr>
        <p:spPr>
          <a:xfrm>
            <a:off x="6715125" y="990600"/>
            <a:ext cx="1304925" cy="526732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143875" y="1304925"/>
            <a:ext cx="323850" cy="475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006060" y="1866125"/>
            <a:ext cx="461665" cy="3693319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US" dirty="0" smtClean="0"/>
              <a:t>Post-midterm </a:t>
            </a:r>
            <a:r>
              <a:rPr lang="en-US" dirty="0"/>
              <a:t>p</a:t>
            </a:r>
            <a:r>
              <a:rPr lang="en-US" dirty="0" smtClean="0"/>
              <a:t>rogress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4997" y="612263"/>
            <a:ext cx="8229600" cy="639762"/>
          </a:xfrm>
        </p:spPr>
        <p:txBody>
          <a:bodyPr>
            <a:normAutofit/>
          </a:bodyPr>
          <a:lstStyle/>
          <a:p>
            <a:r>
              <a:rPr lang="en-US" sz="2700" dirty="0" smtClean="0"/>
              <a:t>Multi-class vs. Single-class classification</a:t>
            </a:r>
            <a:endParaRPr lang="en-US" sz="27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4997" y="1419431"/>
            <a:ext cx="8229600" cy="4325112"/>
          </a:xfrm>
        </p:spPr>
        <p:txBody>
          <a:bodyPr/>
          <a:lstStyle/>
          <a:p>
            <a:r>
              <a:rPr lang="en-US" b="1" dirty="0" smtClean="0"/>
              <a:t>Multi-class classification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Each training point belongs to one of </a:t>
            </a:r>
            <a:r>
              <a:rPr lang="en-US" i="1" dirty="0" smtClean="0"/>
              <a:t>N</a:t>
            </a:r>
            <a:r>
              <a:rPr lang="en-US" dirty="0" smtClean="0"/>
              <a:t> different classes</a:t>
            </a:r>
          </a:p>
          <a:p>
            <a:pPr lvl="1"/>
            <a:r>
              <a:rPr lang="en-US" dirty="0" smtClean="0"/>
              <a:t>Predict the class(</a:t>
            </a:r>
            <a:r>
              <a:rPr lang="en-US" dirty="0" err="1" smtClean="0"/>
              <a:t>es</a:t>
            </a:r>
            <a:r>
              <a:rPr lang="en-US" dirty="0" smtClean="0"/>
              <a:t>) to which a training point belongs to</a:t>
            </a:r>
          </a:p>
          <a:p>
            <a:pPr lvl="1"/>
            <a:r>
              <a:rPr lang="en-US" dirty="0" smtClean="0"/>
              <a:t>1 classifier</a:t>
            </a:r>
            <a:endParaRPr lang="en-US" dirty="0"/>
          </a:p>
          <a:p>
            <a:endParaRPr lang="en-US" dirty="0"/>
          </a:p>
          <a:p>
            <a:r>
              <a:rPr lang="en-US" b="1" dirty="0" smtClean="0"/>
              <a:t>Single-class classification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 smtClean="0"/>
              <a:t>Determine whether a training point belongs to a given class or not</a:t>
            </a:r>
          </a:p>
          <a:p>
            <a:pPr lvl="1"/>
            <a:r>
              <a:rPr lang="en-US" i="1" dirty="0" smtClean="0"/>
              <a:t>N</a:t>
            </a:r>
            <a:r>
              <a:rPr lang="en-US" dirty="0" smtClean="0"/>
              <a:t> classifiers (one for each class)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Better accuracy and performance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021393388"/>
              </p:ext>
            </p:extLst>
          </p:nvPr>
        </p:nvGraphicFramePr>
        <p:xfrm>
          <a:off x="3915508" y="4206240"/>
          <a:ext cx="4539176" cy="2222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3635" y="598459"/>
            <a:ext cx="8229600" cy="639762"/>
          </a:xfrm>
        </p:spPr>
        <p:txBody>
          <a:bodyPr>
            <a:normAutofit/>
          </a:bodyPr>
          <a:lstStyle/>
          <a:p>
            <a:r>
              <a:rPr lang="en-US" sz="2700" dirty="0" smtClean="0"/>
              <a:t>ACM taxonomy </a:t>
            </a:r>
            <a:r>
              <a:rPr lang="en-US" sz="2700" dirty="0"/>
              <a:t>t</a:t>
            </a:r>
            <a:r>
              <a:rPr lang="en-US" sz="2700" dirty="0" smtClean="0"/>
              <a:t>ree</a:t>
            </a:r>
            <a:endParaRPr lang="en-US" sz="2700" dirty="0"/>
          </a:p>
        </p:txBody>
      </p:sp>
      <p:sp>
        <p:nvSpPr>
          <p:cNvPr id="2" name="Oval 1"/>
          <p:cNvSpPr/>
          <p:nvPr/>
        </p:nvSpPr>
        <p:spPr>
          <a:xfrm>
            <a:off x="3629465" y="1519310"/>
            <a:ext cx="942535" cy="6049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ACM CCS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09022" y="2743198"/>
            <a:ext cx="980317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General</a:t>
            </a:r>
          </a:p>
          <a:p>
            <a:pPr algn="ctr"/>
            <a:r>
              <a:rPr lang="en-US" sz="1200" dirty="0" smtClean="0"/>
              <a:t>And</a:t>
            </a:r>
          </a:p>
          <a:p>
            <a:pPr algn="ctr"/>
            <a:r>
              <a:rPr lang="en-US" sz="1200" dirty="0" smtClean="0"/>
              <a:t>Reference</a:t>
            </a:r>
            <a:endParaRPr lang="en-US" sz="1200" dirty="0"/>
          </a:p>
        </p:txBody>
      </p:sp>
      <p:sp>
        <p:nvSpPr>
          <p:cNvPr id="7" name="Rounded Rectangle 6"/>
          <p:cNvSpPr/>
          <p:nvPr/>
        </p:nvSpPr>
        <p:spPr>
          <a:xfrm>
            <a:off x="778971" y="3928515"/>
            <a:ext cx="974803" cy="928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Hardware</a:t>
            </a:r>
            <a:endParaRPr lang="en-US" sz="1200" dirty="0"/>
          </a:p>
        </p:txBody>
      </p:sp>
      <p:sp>
        <p:nvSpPr>
          <p:cNvPr id="9" name="Rounded Rectangle 8"/>
          <p:cNvSpPr/>
          <p:nvPr/>
        </p:nvSpPr>
        <p:spPr>
          <a:xfrm>
            <a:off x="6904439" y="2797866"/>
            <a:ext cx="952511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Applied Computing</a:t>
            </a:r>
            <a:endParaRPr lang="en-US" sz="1200" dirty="0"/>
          </a:p>
        </p:txBody>
      </p:sp>
      <p:sp>
        <p:nvSpPr>
          <p:cNvPr id="10" name="Rounded Rectangle 9"/>
          <p:cNvSpPr/>
          <p:nvPr/>
        </p:nvSpPr>
        <p:spPr>
          <a:xfrm>
            <a:off x="1518714" y="2797866"/>
            <a:ext cx="1106665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Computer</a:t>
            </a:r>
          </a:p>
          <a:p>
            <a:pPr algn="ctr"/>
            <a:r>
              <a:rPr lang="en-US" sz="1200" dirty="0" smtClean="0"/>
              <a:t>Systems</a:t>
            </a:r>
          </a:p>
          <a:p>
            <a:pPr algn="ctr"/>
            <a:r>
              <a:rPr lang="en-US" sz="1200" dirty="0" smtClean="0"/>
              <a:t>Organization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325853" y="3953499"/>
            <a:ext cx="879231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Networks</a:t>
            </a:r>
            <a:endParaRPr lang="en-US" sz="1200" dirty="0"/>
          </a:p>
        </p:txBody>
      </p:sp>
      <p:sp>
        <p:nvSpPr>
          <p:cNvPr id="12" name="Rounded Rectangle 11"/>
          <p:cNvSpPr/>
          <p:nvPr/>
        </p:nvSpPr>
        <p:spPr>
          <a:xfrm>
            <a:off x="3023081" y="2726200"/>
            <a:ext cx="1039247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Software and its</a:t>
            </a:r>
          </a:p>
          <a:p>
            <a:pPr algn="ctr"/>
            <a:r>
              <a:rPr lang="en-US" sz="1200" dirty="0" smtClean="0"/>
              <a:t>Engineering</a:t>
            </a:r>
            <a:endParaRPr lang="en-US" sz="1200" dirty="0"/>
          </a:p>
        </p:txBody>
      </p:sp>
      <p:sp>
        <p:nvSpPr>
          <p:cNvPr id="13" name="Rounded Rectangle 12"/>
          <p:cNvSpPr/>
          <p:nvPr/>
        </p:nvSpPr>
        <p:spPr>
          <a:xfrm>
            <a:off x="3777163" y="3953498"/>
            <a:ext cx="1127181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Theory of Computation</a:t>
            </a:r>
            <a:endParaRPr lang="en-US" sz="1200" dirty="0"/>
          </a:p>
        </p:txBody>
      </p:sp>
      <p:sp>
        <p:nvSpPr>
          <p:cNvPr id="14" name="Rounded Rectangle 13"/>
          <p:cNvSpPr/>
          <p:nvPr/>
        </p:nvSpPr>
        <p:spPr>
          <a:xfrm>
            <a:off x="4371502" y="2726199"/>
            <a:ext cx="1099649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Mathematics of Computing</a:t>
            </a:r>
            <a:endParaRPr lang="en-US" sz="1200" dirty="0"/>
          </a:p>
        </p:txBody>
      </p:sp>
      <p:sp>
        <p:nvSpPr>
          <p:cNvPr id="15" name="Rounded Rectangle 14"/>
          <p:cNvSpPr/>
          <p:nvPr/>
        </p:nvSpPr>
        <p:spPr>
          <a:xfrm>
            <a:off x="5228473" y="3953497"/>
            <a:ext cx="1024463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Information Systems</a:t>
            </a:r>
            <a:endParaRPr lang="en-US" sz="1200" dirty="0"/>
          </a:p>
        </p:txBody>
      </p:sp>
      <p:sp>
        <p:nvSpPr>
          <p:cNvPr id="16" name="Rounded Rectangle 15"/>
          <p:cNvSpPr/>
          <p:nvPr/>
        </p:nvSpPr>
        <p:spPr>
          <a:xfrm>
            <a:off x="5820501" y="2743197"/>
            <a:ext cx="879231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Security and Privacy</a:t>
            </a:r>
            <a:endParaRPr lang="en-US" sz="1200" dirty="0"/>
          </a:p>
        </p:txBody>
      </p:sp>
      <p:sp>
        <p:nvSpPr>
          <p:cNvPr id="17" name="Rounded Rectangle 16"/>
          <p:cNvSpPr/>
          <p:nvPr/>
        </p:nvSpPr>
        <p:spPr>
          <a:xfrm>
            <a:off x="6526198" y="3970495"/>
            <a:ext cx="1028295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Human-centered Computing</a:t>
            </a:r>
            <a:endParaRPr lang="en-US" sz="1200" dirty="0"/>
          </a:p>
        </p:txBody>
      </p:sp>
      <p:sp>
        <p:nvSpPr>
          <p:cNvPr id="18" name="Rounded Rectangle 17"/>
          <p:cNvSpPr/>
          <p:nvPr/>
        </p:nvSpPr>
        <p:spPr>
          <a:xfrm>
            <a:off x="8050379" y="2703341"/>
            <a:ext cx="1042479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Social and Professional Topics</a:t>
            </a:r>
            <a:endParaRPr lang="en-US" sz="1200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548637" y="2306437"/>
            <a:ext cx="7835708" cy="27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" idx="4"/>
          </p:cNvCxnSpPr>
          <p:nvPr/>
        </p:nvCxnSpPr>
        <p:spPr>
          <a:xfrm flipH="1">
            <a:off x="4100732" y="2124221"/>
            <a:ext cx="1" cy="2095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557830" y="2303105"/>
            <a:ext cx="4679" cy="453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050361" y="2333771"/>
            <a:ext cx="0" cy="436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489951" y="2352194"/>
            <a:ext cx="0" cy="436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904344" y="2352194"/>
            <a:ext cx="0" cy="436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260116" y="2352194"/>
            <a:ext cx="0" cy="436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351539" y="2333770"/>
            <a:ext cx="0" cy="436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8384345" y="2320104"/>
            <a:ext cx="0" cy="436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7" idx="0"/>
          </p:cNvCxnSpPr>
          <p:nvPr/>
        </p:nvCxnSpPr>
        <p:spPr>
          <a:xfrm flipH="1">
            <a:off x="1266373" y="2377178"/>
            <a:ext cx="23882" cy="15513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11" idx="0"/>
          </p:cNvCxnSpPr>
          <p:nvPr/>
        </p:nvCxnSpPr>
        <p:spPr>
          <a:xfrm>
            <a:off x="2765469" y="2352194"/>
            <a:ext cx="0" cy="1601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236981" y="2352194"/>
            <a:ext cx="5273" cy="1601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5607581" y="2333770"/>
            <a:ext cx="2640" cy="157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6828980" y="2352194"/>
            <a:ext cx="2640" cy="157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952196" y="2320104"/>
            <a:ext cx="34447" cy="16503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7701347" y="3984162"/>
            <a:ext cx="1259773" cy="886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Computing Methodologies</a:t>
            </a:r>
            <a:endParaRPr lang="en-US" sz="1200" dirty="0"/>
          </a:p>
        </p:txBody>
      </p:sp>
      <p:sp>
        <p:nvSpPr>
          <p:cNvPr id="62" name="Rectangle 61"/>
          <p:cNvSpPr/>
          <p:nvPr/>
        </p:nvSpPr>
        <p:spPr>
          <a:xfrm>
            <a:off x="472873" y="5511394"/>
            <a:ext cx="5134708" cy="759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tx1"/>
                </a:solidFill>
              </a:rPr>
              <a:t>Level-2 (L2): 13 topics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Level-3 (L3): 84 topics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6333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ing presentation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aining presentation" id="{9308F140-5CDC-477D-BC4D-9C1906451284}" vid="{11C5112C-663B-4E6D-9D3D-2361F8FA32D6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FD44557-C150-4AA7-97B1-62E8021520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Training presentation</Template>
  <TotalTime>0</TotalTime>
  <Words>1011</Words>
  <Application>Microsoft Office PowerPoint</Application>
  <PresentationFormat>On-screen Show (4:3)</PresentationFormat>
  <Paragraphs>298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Georgia</vt:lpstr>
      <vt:lpstr>Wingdings</vt:lpstr>
      <vt:lpstr>Wingdings 2</vt:lpstr>
      <vt:lpstr>Training presentation</vt:lpstr>
      <vt:lpstr>CS6604 Project Final Presentation Ensemble Classification</vt:lpstr>
      <vt:lpstr>Outline</vt:lpstr>
      <vt:lpstr>Introduction</vt:lpstr>
      <vt:lpstr>Machine learning vs. Transfer Learning</vt:lpstr>
      <vt:lpstr>Big picture</vt:lpstr>
      <vt:lpstr>Workflow</vt:lpstr>
      <vt:lpstr>Tuning training data</vt:lpstr>
      <vt:lpstr>Multi-class vs. Single-class classification</vt:lpstr>
      <vt:lpstr>ACM taxonomy tree</vt:lpstr>
      <vt:lpstr>Pruning ACM taxonomy tree</vt:lpstr>
      <vt:lpstr>Pruned ACM taxonomy tree</vt:lpstr>
      <vt:lpstr>Target data collection approaches</vt:lpstr>
      <vt:lpstr>Transfer learning approaches</vt:lpstr>
      <vt:lpstr>Bootstrapping</vt:lpstr>
      <vt:lpstr>Evaluation - training</vt:lpstr>
      <vt:lpstr>Evaluation - training (contd.)</vt:lpstr>
      <vt:lpstr>PowerPoint Presentation</vt:lpstr>
      <vt:lpstr>Evaluation - target</vt:lpstr>
      <vt:lpstr>PowerPoint Presentation</vt:lpstr>
      <vt:lpstr>Challenges</vt:lpstr>
      <vt:lpstr>Challenges (contd.)</vt:lpstr>
      <vt:lpstr>Lessons learned</vt:lpstr>
      <vt:lpstr>Future work</vt:lpstr>
      <vt:lpstr>Questions 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2014-03-01T21:14:58Z</dcterms:created>
  <dcterms:modified xsi:type="dcterms:W3CDTF">2014-05-06T22:17:26Z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TC034606049991</vt:lpwstr>
  </property>
</Properties>
</file>